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8" r:id="rId4"/>
    <p:sldMasterId id="2147483712" r:id="rId5"/>
  </p:sldMasterIdLst>
  <p:notesMasterIdLst>
    <p:notesMasterId r:id="rId25"/>
  </p:notesMasterIdLst>
  <p:sldIdLst>
    <p:sldId id="398" r:id="rId6"/>
    <p:sldId id="400" r:id="rId7"/>
    <p:sldId id="490" r:id="rId8"/>
    <p:sldId id="289" r:id="rId9"/>
    <p:sldId id="259" r:id="rId10"/>
    <p:sldId id="260" r:id="rId11"/>
    <p:sldId id="261" r:id="rId12"/>
    <p:sldId id="262" r:id="rId13"/>
    <p:sldId id="263" r:id="rId14"/>
    <p:sldId id="264" r:id="rId15"/>
    <p:sldId id="265" r:id="rId16"/>
    <p:sldId id="266" r:id="rId17"/>
    <p:sldId id="267" r:id="rId18"/>
    <p:sldId id="268" r:id="rId19"/>
    <p:sldId id="481" r:id="rId20"/>
    <p:sldId id="493" r:id="rId21"/>
    <p:sldId id="483" r:id="rId22"/>
    <p:sldId id="486" r:id="rId23"/>
    <p:sldId id="482" r:id="rId24"/>
  </p:sldIdLst>
  <p:sldSz cx="12192000" cy="6858000"/>
  <p:notesSz cx="6858000" cy="9144000"/>
  <p:defaultTextStyle>
    <a:defPPr>
      <a:defRPr lang="h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93F1B24-63CB-73D2-BB89-4165CE681168}" name="Tihomir Brechelmacher" initials="TB" userId="43d879082158e06d"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73" autoAdjust="0"/>
  </p:normalViewPr>
  <p:slideViewPr>
    <p:cSldViewPr snapToGrid="0">
      <p:cViewPr varScale="1">
        <p:scale>
          <a:sx n="99" d="100"/>
          <a:sy n="99" d="100"/>
        </p:scale>
        <p:origin x="84" y="7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8/10/relationships/authors" Target="authors.xml"/></Relationships>
</file>

<file path=ppt/diagrams/_rels/data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jpeg"/><Relationship Id="rId5" Type="http://schemas.openxmlformats.org/officeDocument/2006/relationships/image" Target="../media/image25.jpeg"/><Relationship Id="rId4" Type="http://schemas.openxmlformats.org/officeDocument/2006/relationships/image" Target="../media/image24.jpeg"/></Relationships>
</file>

<file path=ppt/diagrams/_rels/data3.xml.rels><?xml version="1.0" encoding="UTF-8" standalone="yes"?>
<Relationships xmlns="http://schemas.openxmlformats.org/package/2006/relationships"><Relationship Id="rId1" Type="http://schemas.openxmlformats.org/officeDocument/2006/relationships/image" Target="../media/image51.png"/></Relationships>
</file>

<file path=ppt/diagrams/_rels/data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52.png"/></Relationships>
</file>

<file path=ppt/diagrams/_rels/drawing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jpeg"/><Relationship Id="rId5" Type="http://schemas.openxmlformats.org/officeDocument/2006/relationships/image" Target="../media/image25.jpeg"/><Relationship Id="rId4"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51.png"/></Relationships>
</file>

<file path=ppt/diagrams/_rels/drawing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52.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313355-6819-4705-A30E-A1889181BF5F}" type="doc">
      <dgm:prSet loTypeId="urn:microsoft.com/office/officeart/2005/8/layout/bList2" loCatId="list" qsTypeId="urn:microsoft.com/office/officeart/2005/8/quickstyle/simple5" qsCatId="simple" csTypeId="urn:microsoft.com/office/officeart/2005/8/colors/colorful3" csCatId="colorful" phldr="1"/>
      <dgm:spPr/>
      <dgm:t>
        <a:bodyPr/>
        <a:lstStyle/>
        <a:p>
          <a:endParaRPr lang="es-ES"/>
        </a:p>
      </dgm:t>
    </dgm:pt>
    <dgm:pt modelId="{3DCD99FE-FC29-4C72-ACC0-90BB7DA1E30A}">
      <dgm:prSet custT="1">
        <dgm:style>
          <a:lnRef idx="1">
            <a:schemeClr val="accent1"/>
          </a:lnRef>
          <a:fillRef idx="3">
            <a:schemeClr val="accent1"/>
          </a:fillRef>
          <a:effectRef idx="2">
            <a:schemeClr val="accent1"/>
          </a:effectRef>
          <a:fontRef idx="minor">
            <a:schemeClr val="lt1"/>
          </a:fontRef>
        </dgm:style>
      </dgm:prSet>
      <dgm:spPr/>
      <dgm:t>
        <a:bodyPr/>
        <a:lstStyle/>
        <a:p>
          <a:r>
            <a:rPr lang="hr-HR" sz="2200" b="1" noProof="0" dirty="0">
              <a:effectLst>
                <a:outerShdw blurRad="38100" dist="38100" dir="2700000" algn="tl">
                  <a:srgbClr val="000000"/>
                </a:outerShdw>
              </a:effectLst>
            </a:rPr>
            <a:t>Svjedočenje </a:t>
          </a:r>
          <a:r>
            <a:rPr lang="hr-HR" sz="2200" b="1" noProof="0">
              <a:effectLst>
                <a:outerShdw blurRad="38100" dist="38100" dir="2700000" algn="tl">
                  <a:srgbClr val="000000"/>
                </a:outerShdw>
              </a:effectLst>
            </a:rPr>
            <a:t>za Isusa.</a:t>
          </a:r>
          <a:endParaRPr lang="hr-HR" sz="2200" noProof="0" dirty="0">
            <a:effectLst>
              <a:outerShdw blurRad="38100" dist="38100" dir="2700000" algn="tl">
                <a:srgbClr val="000000"/>
              </a:outerShdw>
            </a:effectLst>
          </a:endParaRPr>
        </a:p>
      </dgm:t>
    </dgm:pt>
    <dgm:pt modelId="{9AA046AF-3034-4606-BF3A-9B6BB836833F}" type="parTrans" cxnId="{60F38D7F-6A30-4B22-AEAD-385683F8C91F}">
      <dgm:prSet/>
      <dgm:spPr/>
      <dgm:t>
        <a:bodyPr/>
        <a:lstStyle/>
        <a:p>
          <a:endParaRPr lang="es-ES" sz="2200"/>
        </a:p>
      </dgm:t>
    </dgm:pt>
    <dgm:pt modelId="{CB4F0FCA-53A6-4C5E-B777-0172B2D08E57}" type="sibTrans" cxnId="{60F38D7F-6A30-4B22-AEAD-385683F8C91F}">
      <dgm:prSet/>
      <dgm:spPr/>
      <dgm:t>
        <a:bodyPr/>
        <a:lstStyle/>
        <a:p>
          <a:endParaRPr lang="es-ES" sz="2200"/>
        </a:p>
      </dgm:t>
    </dgm:pt>
    <dgm:pt modelId="{3CD771D0-414F-41EA-AF8F-24EB4EB658E1}">
      <dgm:prSet custT="1"/>
      <dgm:spPr>
        <a:solidFill>
          <a:schemeClr val="accent1">
            <a:lumMod val="20000"/>
            <a:lumOff val="80000"/>
            <a:alpha val="90000"/>
          </a:schemeClr>
        </a:solidFill>
        <a:ln>
          <a:solidFill>
            <a:schemeClr val="accent1"/>
          </a:solidFill>
        </a:ln>
      </dgm:spPr>
      <dgm:t>
        <a:bodyPr/>
        <a:lstStyle/>
        <a:p>
          <a:pPr marL="0" indent="0">
            <a:buNone/>
          </a:pPr>
          <a:r>
            <a:rPr lang="hr-HR" sz="2200" b="1" noProof="0" dirty="0"/>
            <a:t>Njihova glavna misija bila je voditi </a:t>
          </a:r>
          <a:r>
            <a:rPr lang="hr-HR" sz="2200" b="1" noProof="0"/>
            <a:t>ljude Isusu.</a:t>
          </a:r>
          <a:endParaRPr lang="hr-HR" sz="2200" noProof="0" dirty="0"/>
        </a:p>
      </dgm:t>
    </dgm:pt>
    <dgm:pt modelId="{9B2259FD-234E-4E0E-8BA9-7311DDA2EA9C}" type="parTrans" cxnId="{FD56D805-461D-4351-8F6B-ABFAB32BDB5A}">
      <dgm:prSet/>
      <dgm:spPr/>
      <dgm:t>
        <a:bodyPr/>
        <a:lstStyle/>
        <a:p>
          <a:endParaRPr lang="es-ES" sz="2200"/>
        </a:p>
      </dgm:t>
    </dgm:pt>
    <dgm:pt modelId="{EDD2377F-2913-4372-AF30-0941DAB8B237}" type="sibTrans" cxnId="{FD56D805-461D-4351-8F6B-ABFAB32BDB5A}">
      <dgm:prSet/>
      <dgm:spPr/>
      <dgm:t>
        <a:bodyPr/>
        <a:lstStyle/>
        <a:p>
          <a:endParaRPr lang="es-ES" sz="2200"/>
        </a:p>
      </dgm:t>
    </dgm:pt>
    <dgm:pt modelId="{1F1CDFEC-5159-4F78-82D7-98E97277A281}">
      <dgm:prSet custT="1">
        <dgm:style>
          <a:lnRef idx="1">
            <a:schemeClr val="accent5"/>
          </a:lnRef>
          <a:fillRef idx="3">
            <a:schemeClr val="accent5"/>
          </a:fillRef>
          <a:effectRef idx="2">
            <a:schemeClr val="accent5"/>
          </a:effectRef>
          <a:fontRef idx="minor">
            <a:schemeClr val="lt1"/>
          </a:fontRef>
        </dgm:style>
      </dgm:prSet>
      <dgm:spPr/>
      <dgm:t>
        <a:bodyPr/>
        <a:lstStyle/>
        <a:p>
          <a:r>
            <a:rPr lang="hr-HR" sz="2200" b="1" noProof="0">
              <a:effectLst>
                <a:outerShdw blurRad="38100" dist="38100" dir="2700000" algn="tl">
                  <a:srgbClr val="000000"/>
                </a:outerShdw>
              </a:effectLst>
            </a:rPr>
            <a:t>Najavljivanje budućnosti.</a:t>
          </a:r>
          <a:endParaRPr lang="hr-HR" sz="2200" noProof="0" dirty="0">
            <a:effectLst>
              <a:outerShdw blurRad="38100" dist="38100" dir="2700000" algn="tl">
                <a:srgbClr val="000000"/>
              </a:outerShdw>
            </a:effectLst>
          </a:endParaRPr>
        </a:p>
      </dgm:t>
    </dgm:pt>
    <dgm:pt modelId="{55412B8B-7B31-45A8-906C-392D7BABBCF3}" type="parTrans" cxnId="{4AC40176-2488-4BD6-AA76-0FFB8F15D2BD}">
      <dgm:prSet/>
      <dgm:spPr/>
      <dgm:t>
        <a:bodyPr/>
        <a:lstStyle/>
        <a:p>
          <a:endParaRPr lang="es-ES" sz="2200"/>
        </a:p>
      </dgm:t>
    </dgm:pt>
    <dgm:pt modelId="{462E2C00-F4F0-4CF8-B4CA-B3394ACE879F}" type="sibTrans" cxnId="{4AC40176-2488-4BD6-AA76-0FFB8F15D2BD}">
      <dgm:prSet/>
      <dgm:spPr/>
      <dgm:t>
        <a:bodyPr/>
        <a:lstStyle/>
        <a:p>
          <a:endParaRPr lang="es-ES" sz="2200"/>
        </a:p>
      </dgm:t>
    </dgm:pt>
    <dgm:pt modelId="{25D733FD-93DC-4658-A46F-67C83CE0A1F7}">
      <dgm:prSet custT="1"/>
      <dgm:spPr>
        <a:solidFill>
          <a:schemeClr val="accent5">
            <a:lumMod val="20000"/>
            <a:lumOff val="80000"/>
            <a:alpha val="90000"/>
          </a:schemeClr>
        </a:solidFill>
        <a:ln>
          <a:solidFill>
            <a:schemeClr val="accent5"/>
          </a:solidFill>
        </a:ln>
      </dgm:spPr>
      <dgm:t>
        <a:bodyPr/>
        <a:lstStyle/>
        <a:p>
          <a:pPr marL="0" indent="0">
            <a:buNone/>
          </a:pPr>
          <a:r>
            <a:rPr lang="hr-HR" sz="2200" b="1" kern="1200" noProof="0" dirty="0">
              <a:latin typeface="Aptos" panose="02110004020202020204"/>
              <a:ea typeface="+mn-ea"/>
              <a:cs typeface="+mn-cs"/>
            </a:rPr>
            <a:t>Otkrili su događaje koji su se protezali sve </a:t>
          </a:r>
          <a:r>
            <a:rPr lang="hr-HR" sz="2200" b="1" kern="1200" noProof="0">
              <a:latin typeface="Aptos" panose="02110004020202020204"/>
              <a:ea typeface="+mn-ea"/>
              <a:cs typeface="+mn-cs"/>
            </a:rPr>
            <a:t>do danas.</a:t>
          </a:r>
          <a:endParaRPr lang="hr-HR" sz="2200" b="1" kern="1200" noProof="0" dirty="0">
            <a:latin typeface="Aptos" panose="02110004020202020204"/>
            <a:ea typeface="+mn-ea"/>
            <a:cs typeface="+mn-cs"/>
          </a:endParaRPr>
        </a:p>
      </dgm:t>
    </dgm:pt>
    <dgm:pt modelId="{FFC5D632-0AA4-4567-9488-02B07EEC1AA4}" type="parTrans" cxnId="{0862EA18-D636-46D4-B66E-C0FC6DB15D58}">
      <dgm:prSet/>
      <dgm:spPr/>
      <dgm:t>
        <a:bodyPr/>
        <a:lstStyle/>
        <a:p>
          <a:endParaRPr lang="es-ES" sz="2200"/>
        </a:p>
      </dgm:t>
    </dgm:pt>
    <dgm:pt modelId="{51C9E84F-CC89-4C99-82E9-DC501F717053}" type="sibTrans" cxnId="{0862EA18-D636-46D4-B66E-C0FC6DB15D58}">
      <dgm:prSet/>
      <dgm:spPr/>
      <dgm:t>
        <a:bodyPr/>
        <a:lstStyle/>
        <a:p>
          <a:endParaRPr lang="es-ES" sz="2200"/>
        </a:p>
      </dgm:t>
    </dgm:pt>
    <dgm:pt modelId="{39F1AB83-5A71-4203-951B-3E76E2FA0437}">
      <dgm:prSet custT="1">
        <dgm:style>
          <a:lnRef idx="1">
            <a:schemeClr val="accent2"/>
          </a:lnRef>
          <a:fillRef idx="3">
            <a:schemeClr val="accent2"/>
          </a:fillRef>
          <a:effectRef idx="2">
            <a:schemeClr val="accent2"/>
          </a:effectRef>
          <a:fontRef idx="minor">
            <a:schemeClr val="lt1"/>
          </a:fontRef>
        </dgm:style>
      </dgm:prSet>
      <dgm:spPr/>
      <dgm:t>
        <a:bodyPr/>
        <a:lstStyle/>
        <a:p>
          <a:r>
            <a:rPr lang="hr-HR" sz="2200" b="1" noProof="0">
              <a:effectLst>
                <a:outerShdw blurRad="38100" dist="38100" dir="2700000" algn="tl">
                  <a:srgbClr val="000000"/>
                </a:outerShdw>
              </a:effectLst>
            </a:rPr>
            <a:t>Izgradnja!</a:t>
          </a:r>
          <a:endParaRPr lang="hr-HR" sz="2200" noProof="0" dirty="0">
            <a:effectLst>
              <a:outerShdw blurRad="38100" dist="38100" dir="2700000" algn="tl">
                <a:srgbClr val="000000"/>
              </a:outerShdw>
            </a:effectLst>
          </a:endParaRPr>
        </a:p>
      </dgm:t>
    </dgm:pt>
    <dgm:pt modelId="{A170A5C2-369A-4932-93AA-88F7883900E1}" type="parTrans" cxnId="{337D6BAF-24DF-44CF-8D75-863E8D7AA2A1}">
      <dgm:prSet/>
      <dgm:spPr/>
      <dgm:t>
        <a:bodyPr/>
        <a:lstStyle/>
        <a:p>
          <a:endParaRPr lang="es-ES" sz="2200"/>
        </a:p>
      </dgm:t>
    </dgm:pt>
    <dgm:pt modelId="{1626E676-3B1E-4454-B7AB-6FF14EDB912F}" type="sibTrans" cxnId="{337D6BAF-24DF-44CF-8D75-863E8D7AA2A1}">
      <dgm:prSet/>
      <dgm:spPr/>
      <dgm:t>
        <a:bodyPr/>
        <a:lstStyle/>
        <a:p>
          <a:endParaRPr lang="es-ES" sz="2200"/>
        </a:p>
      </dgm:t>
    </dgm:pt>
    <dgm:pt modelId="{7D77960C-0D30-421F-B81F-73D18F3CDDA5}">
      <dgm:prSet custT="1"/>
      <dgm:spPr>
        <a:solidFill>
          <a:schemeClr val="accent2">
            <a:lumMod val="20000"/>
            <a:lumOff val="80000"/>
            <a:alpha val="90000"/>
          </a:schemeClr>
        </a:solidFill>
        <a:ln>
          <a:solidFill>
            <a:schemeClr val="accent2"/>
          </a:solidFill>
        </a:ln>
      </dgm:spPr>
      <dgm:t>
        <a:bodyPr/>
        <a:lstStyle/>
        <a:p>
          <a:pPr marL="0" indent="0">
            <a:buNone/>
          </a:pPr>
          <a:r>
            <a:rPr lang="hr-HR" sz="2200" b="1" noProof="0"/>
            <a:t>Gradili su snažnu </a:t>
          </a:r>
          <a:r>
            <a:rPr lang="hr-HR" sz="2200" b="1" noProof="0" dirty="0"/>
            <a:t>crkvu koja može odoljeti </a:t>
          </a:r>
          <a:r>
            <a:rPr lang="hr-HR" sz="2200" b="1" noProof="0"/>
            <a:t>napadima neprijatelja.</a:t>
          </a:r>
          <a:endParaRPr lang="hr-HR" sz="2200" noProof="0" dirty="0"/>
        </a:p>
      </dgm:t>
    </dgm:pt>
    <dgm:pt modelId="{F0C5EA2B-7BEA-41F2-A544-39385B2F8F40}" type="parTrans" cxnId="{A9355183-10B7-4A7D-8D97-97D9363BA49E}">
      <dgm:prSet/>
      <dgm:spPr/>
      <dgm:t>
        <a:bodyPr/>
        <a:lstStyle/>
        <a:p>
          <a:endParaRPr lang="es-ES" sz="2200"/>
        </a:p>
      </dgm:t>
    </dgm:pt>
    <dgm:pt modelId="{8CA4453E-1DAB-4734-AACB-5590A2138041}" type="sibTrans" cxnId="{A9355183-10B7-4A7D-8D97-97D9363BA49E}">
      <dgm:prSet/>
      <dgm:spPr/>
      <dgm:t>
        <a:bodyPr/>
        <a:lstStyle/>
        <a:p>
          <a:endParaRPr lang="es-ES" sz="2200"/>
        </a:p>
      </dgm:t>
    </dgm:pt>
    <dgm:pt modelId="{576F84B1-17FF-4C54-A6F9-4787FFEF6346}">
      <dgm:prSet custT="1">
        <dgm:style>
          <a:lnRef idx="1">
            <a:schemeClr val="accent4"/>
          </a:lnRef>
          <a:fillRef idx="3">
            <a:schemeClr val="accent4"/>
          </a:fillRef>
          <a:effectRef idx="2">
            <a:schemeClr val="accent4"/>
          </a:effectRef>
          <a:fontRef idx="minor">
            <a:schemeClr val="lt1"/>
          </a:fontRef>
        </dgm:style>
      </dgm:prSet>
      <dgm:spPr/>
      <dgm:t>
        <a:bodyPr/>
        <a:lstStyle/>
        <a:p>
          <a:r>
            <a:rPr lang="hr-HR" sz="2200" b="1" noProof="0">
              <a:effectLst>
                <a:outerShdw blurRad="38100" dist="38100" dir="2700000" algn="tl">
                  <a:srgbClr val="000000"/>
                </a:outerShdw>
              </a:effectLst>
            </a:rPr>
            <a:t>Poticanje!</a:t>
          </a:r>
          <a:endParaRPr lang="hr-HR" sz="2200" noProof="0" dirty="0">
            <a:effectLst>
              <a:outerShdw blurRad="38100" dist="38100" dir="2700000" algn="tl">
                <a:srgbClr val="000000"/>
              </a:outerShdw>
            </a:effectLst>
          </a:endParaRPr>
        </a:p>
      </dgm:t>
    </dgm:pt>
    <dgm:pt modelId="{C7BC9326-C2EB-4F23-9CDA-41D6BDF1A659}" type="parTrans" cxnId="{F01D63FB-1263-46D6-B705-626D50C1C246}">
      <dgm:prSet/>
      <dgm:spPr/>
      <dgm:t>
        <a:bodyPr/>
        <a:lstStyle/>
        <a:p>
          <a:endParaRPr lang="es-ES" sz="2200"/>
        </a:p>
      </dgm:t>
    </dgm:pt>
    <dgm:pt modelId="{E1DB6DC5-D68E-448E-859E-EF50CEE3BDC3}" type="sibTrans" cxnId="{F01D63FB-1263-46D6-B705-626D50C1C246}">
      <dgm:prSet/>
      <dgm:spPr/>
      <dgm:t>
        <a:bodyPr/>
        <a:lstStyle/>
        <a:p>
          <a:endParaRPr lang="es-ES" sz="2200"/>
        </a:p>
      </dgm:t>
    </dgm:pt>
    <dgm:pt modelId="{F255B581-4A22-43F1-9DDB-022968AAECA8}">
      <dgm:prSet custT="1"/>
      <dgm:spPr>
        <a:solidFill>
          <a:schemeClr val="accent4">
            <a:lumMod val="20000"/>
            <a:lumOff val="80000"/>
            <a:alpha val="90000"/>
          </a:schemeClr>
        </a:solidFill>
        <a:ln>
          <a:solidFill>
            <a:schemeClr val="accent4"/>
          </a:solidFill>
        </a:ln>
      </dgm:spPr>
      <dgm:t>
        <a:bodyPr/>
        <a:lstStyle/>
        <a:p>
          <a:pPr marL="0" indent="0">
            <a:buNone/>
          </a:pPr>
          <a:r>
            <a:rPr lang="hr-HR" sz="2200" b="1" noProof="0" dirty="0"/>
            <a:t>Objavljivali su grijeh, kako bi se ljudi </a:t>
          </a:r>
          <a:r>
            <a:rPr lang="hr-HR" sz="2200" b="1" noProof="0"/>
            <a:t>mogli pokajati.</a:t>
          </a:r>
          <a:endParaRPr lang="hr-HR" sz="2200" noProof="0" dirty="0"/>
        </a:p>
      </dgm:t>
    </dgm:pt>
    <dgm:pt modelId="{F8AABC5E-C78C-401F-8510-EAED3F0C5051}" type="parTrans" cxnId="{12C36F5C-9147-440C-8ACE-AA5000BC60E0}">
      <dgm:prSet/>
      <dgm:spPr/>
      <dgm:t>
        <a:bodyPr/>
        <a:lstStyle/>
        <a:p>
          <a:endParaRPr lang="es-ES" sz="2200"/>
        </a:p>
      </dgm:t>
    </dgm:pt>
    <dgm:pt modelId="{A6419884-9C83-4115-9C4A-3476801061CA}" type="sibTrans" cxnId="{12C36F5C-9147-440C-8ACE-AA5000BC60E0}">
      <dgm:prSet/>
      <dgm:spPr/>
      <dgm:t>
        <a:bodyPr/>
        <a:lstStyle/>
        <a:p>
          <a:endParaRPr lang="es-ES" sz="2200"/>
        </a:p>
      </dgm:t>
    </dgm:pt>
    <dgm:pt modelId="{8FACA609-11DE-421F-B7EE-75BB7AAFF962}">
      <dgm:prSet custT="1">
        <dgm:style>
          <a:lnRef idx="1">
            <a:schemeClr val="accent3"/>
          </a:lnRef>
          <a:fillRef idx="3">
            <a:schemeClr val="accent3"/>
          </a:fillRef>
          <a:effectRef idx="2">
            <a:schemeClr val="accent3"/>
          </a:effectRef>
          <a:fontRef idx="minor">
            <a:schemeClr val="lt1"/>
          </a:fontRef>
        </dgm:style>
      </dgm:prSet>
      <dgm:spPr/>
      <dgm:t>
        <a:bodyPr/>
        <a:lstStyle/>
        <a:p>
          <a:r>
            <a:rPr lang="hr-HR" sz="2200" b="1" noProof="0">
              <a:effectLst>
                <a:outerShdw blurRad="38100" dist="38100" dir="2700000" algn="tl">
                  <a:srgbClr val="000000"/>
                </a:outerShdw>
              </a:effectLst>
            </a:rPr>
            <a:t>Udobnost!</a:t>
          </a:r>
          <a:endParaRPr lang="hr-HR" sz="2200" noProof="0" dirty="0">
            <a:effectLst>
              <a:outerShdw blurRad="38100" dist="38100" dir="2700000" algn="tl">
                <a:srgbClr val="000000"/>
              </a:outerShdw>
            </a:effectLst>
          </a:endParaRPr>
        </a:p>
      </dgm:t>
    </dgm:pt>
    <dgm:pt modelId="{8182001B-2E6D-40FA-ADA7-B4681889C8C8}" type="parTrans" cxnId="{51E4D12B-87C9-4102-939D-26865AE28B6E}">
      <dgm:prSet/>
      <dgm:spPr/>
      <dgm:t>
        <a:bodyPr/>
        <a:lstStyle/>
        <a:p>
          <a:endParaRPr lang="es-ES" sz="2200"/>
        </a:p>
      </dgm:t>
    </dgm:pt>
    <dgm:pt modelId="{0FB139CC-C60F-42AA-B27E-0889992B1454}" type="sibTrans" cxnId="{51E4D12B-87C9-4102-939D-26865AE28B6E}">
      <dgm:prSet/>
      <dgm:spPr/>
      <dgm:t>
        <a:bodyPr/>
        <a:lstStyle/>
        <a:p>
          <a:endParaRPr lang="es-ES" sz="2200"/>
        </a:p>
      </dgm:t>
    </dgm:pt>
    <dgm:pt modelId="{FBD893F2-D066-4295-9EC5-A5677D8E95C7}">
      <dgm:prSet custT="1"/>
      <dgm:spPr>
        <a:solidFill>
          <a:schemeClr val="accent3">
            <a:lumMod val="20000"/>
            <a:lumOff val="80000"/>
            <a:alpha val="90000"/>
          </a:schemeClr>
        </a:solidFill>
        <a:ln>
          <a:solidFill>
            <a:schemeClr val="accent3"/>
          </a:solidFill>
        </a:ln>
      </dgm:spPr>
      <dgm:t>
        <a:bodyPr/>
        <a:lstStyle/>
        <a:p>
          <a:pPr marL="0" indent="0">
            <a:buNone/>
          </a:pPr>
          <a:r>
            <a:rPr lang="hr-HR" sz="2200" b="1" noProof="0" dirty="0"/>
            <a:t>Juda i Sila bili su poslani crkvama upravo zbog ove posebne svrhe.</a:t>
          </a:r>
          <a:endParaRPr lang="hr-HR" sz="2200" noProof="0" dirty="0"/>
        </a:p>
      </dgm:t>
    </dgm:pt>
    <dgm:pt modelId="{F6F58423-0235-4E36-906E-D436852080FC}" type="parTrans" cxnId="{46AFF13D-3063-4D4D-8871-42434D157A63}">
      <dgm:prSet/>
      <dgm:spPr/>
      <dgm:t>
        <a:bodyPr/>
        <a:lstStyle/>
        <a:p>
          <a:endParaRPr lang="es-ES" sz="2200"/>
        </a:p>
      </dgm:t>
    </dgm:pt>
    <dgm:pt modelId="{A2BE28C3-6A04-466E-9399-8FA26FD0D994}" type="sibTrans" cxnId="{46AFF13D-3063-4D4D-8871-42434D157A63}">
      <dgm:prSet/>
      <dgm:spPr/>
      <dgm:t>
        <a:bodyPr/>
        <a:lstStyle/>
        <a:p>
          <a:endParaRPr lang="es-ES" sz="2200"/>
        </a:p>
      </dgm:t>
    </dgm:pt>
    <dgm:pt modelId="{748C2B61-E1DB-4DE3-B7F0-F7D5C9C47A67}" type="pres">
      <dgm:prSet presAssocID="{FD313355-6819-4705-A30E-A1889181BF5F}" presName="diagram" presStyleCnt="0">
        <dgm:presLayoutVars>
          <dgm:dir/>
          <dgm:animLvl val="lvl"/>
          <dgm:resizeHandles val="exact"/>
        </dgm:presLayoutVars>
      </dgm:prSet>
      <dgm:spPr/>
    </dgm:pt>
    <dgm:pt modelId="{FA90D467-45E9-4424-9A20-89AF1C4BD1D3}" type="pres">
      <dgm:prSet presAssocID="{3DCD99FE-FC29-4C72-ACC0-90BB7DA1E30A}" presName="compNode" presStyleCnt="0"/>
      <dgm:spPr/>
    </dgm:pt>
    <dgm:pt modelId="{04D3CF86-DE88-4173-BB50-CB625C2784C1}" type="pres">
      <dgm:prSet presAssocID="{3DCD99FE-FC29-4C72-ACC0-90BB7DA1E30A}" presName="childRect" presStyleLbl="bgAcc1" presStyleIdx="0" presStyleCnt="5" custScaleX="142715" custScaleY="114179">
        <dgm:presLayoutVars>
          <dgm:bulletEnabled val="1"/>
        </dgm:presLayoutVars>
      </dgm:prSet>
      <dgm:spPr/>
    </dgm:pt>
    <dgm:pt modelId="{4509C98C-D3ED-487A-BE5B-22E7E2A8F68A}" type="pres">
      <dgm:prSet presAssocID="{3DCD99FE-FC29-4C72-ACC0-90BB7DA1E30A}" presName="parentText" presStyleLbl="node1" presStyleIdx="0" presStyleCnt="0">
        <dgm:presLayoutVars>
          <dgm:chMax val="0"/>
          <dgm:bulletEnabled val="1"/>
        </dgm:presLayoutVars>
      </dgm:prSet>
      <dgm:spPr/>
    </dgm:pt>
    <dgm:pt modelId="{83303C94-F2EE-4E3F-8B8F-C30B43A7A5F7}" type="pres">
      <dgm:prSet presAssocID="{3DCD99FE-FC29-4C72-ACC0-90BB7DA1E30A}" presName="parentRect" presStyleLbl="alignNode1" presStyleIdx="0" presStyleCnt="5" custScaleX="142715" custLinFactNeighborY="21509"/>
      <dgm:spPr/>
    </dgm:pt>
    <dgm:pt modelId="{A381FCC2-366C-484C-80F3-42AFE9B46DAC}" type="pres">
      <dgm:prSet presAssocID="{3DCD99FE-FC29-4C72-ACC0-90BB7DA1E30A}" presName="adorn" presStyleLbl="fgAccFollowNode1" presStyleIdx="0" presStyleCnt="5" custLinFactNeighborX="35928"/>
      <dgm:spPr>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l="-7811" t="-2437" r="-17169" b="-59875"/>
          </a:stretch>
        </a:blipFill>
      </dgm:spPr>
    </dgm:pt>
    <dgm:pt modelId="{D3EFC2CD-A8BD-4538-B2A9-D4F28EFB5015}" type="pres">
      <dgm:prSet presAssocID="{CB4F0FCA-53A6-4C5E-B777-0172B2D08E57}" presName="sibTrans" presStyleLbl="sibTrans2D1" presStyleIdx="0" presStyleCnt="0"/>
      <dgm:spPr/>
    </dgm:pt>
    <dgm:pt modelId="{819EAF1B-F16A-496B-9BC0-3ADE24E1B8DE}" type="pres">
      <dgm:prSet presAssocID="{1F1CDFEC-5159-4F78-82D7-98E97277A281}" presName="compNode" presStyleCnt="0"/>
      <dgm:spPr/>
    </dgm:pt>
    <dgm:pt modelId="{3EE713CA-5DC2-499E-9B70-F3055F077623}" type="pres">
      <dgm:prSet presAssocID="{1F1CDFEC-5159-4F78-82D7-98E97277A281}" presName="childRect" presStyleLbl="bgAcc1" presStyleIdx="1" presStyleCnt="5" custScaleX="142715" custScaleY="114179">
        <dgm:presLayoutVars>
          <dgm:bulletEnabled val="1"/>
        </dgm:presLayoutVars>
      </dgm:prSet>
      <dgm:spPr/>
    </dgm:pt>
    <dgm:pt modelId="{9E64D7C4-F4D0-4608-AFCF-D1688C82FA1F}" type="pres">
      <dgm:prSet presAssocID="{1F1CDFEC-5159-4F78-82D7-98E97277A281}" presName="parentText" presStyleLbl="node1" presStyleIdx="0" presStyleCnt="0">
        <dgm:presLayoutVars>
          <dgm:chMax val="0"/>
          <dgm:bulletEnabled val="1"/>
        </dgm:presLayoutVars>
      </dgm:prSet>
      <dgm:spPr/>
    </dgm:pt>
    <dgm:pt modelId="{A7D34FEE-7DA6-4B37-BBED-CAA95D76B4CC}" type="pres">
      <dgm:prSet presAssocID="{1F1CDFEC-5159-4F78-82D7-98E97277A281}" presName="parentRect" presStyleLbl="alignNode1" presStyleIdx="1" presStyleCnt="5" custScaleX="142715" custLinFactNeighborY="21509"/>
      <dgm:spPr/>
    </dgm:pt>
    <dgm:pt modelId="{404A7F00-D70F-40DB-A253-54411E61105B}" type="pres">
      <dgm:prSet presAssocID="{1F1CDFEC-5159-4F78-82D7-98E97277A281}" presName="adorn" presStyleLbl="fgAccFollowNode1" presStyleIdx="1" presStyleCnt="5" custLinFactNeighborX="35928"/>
      <dgm:spPr>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l="-20098" t="-23252" r="-13077" b="-46138"/>
          </a:stretch>
        </a:blipFill>
      </dgm:spPr>
    </dgm:pt>
    <dgm:pt modelId="{D9D2F1A1-75FA-437A-8C9E-ACD1EBDAA054}" type="pres">
      <dgm:prSet presAssocID="{462E2C00-F4F0-4CF8-B4CA-B3394ACE879F}" presName="sibTrans" presStyleLbl="sibTrans2D1" presStyleIdx="0" presStyleCnt="0"/>
      <dgm:spPr/>
    </dgm:pt>
    <dgm:pt modelId="{33AB3D4B-C6B2-4CE8-A6C6-0D9768E98443}" type="pres">
      <dgm:prSet presAssocID="{39F1AB83-5A71-4203-951B-3E76E2FA0437}" presName="compNode" presStyleCnt="0"/>
      <dgm:spPr/>
    </dgm:pt>
    <dgm:pt modelId="{B93B6972-D6BF-4224-8F58-E4363ABE05A9}" type="pres">
      <dgm:prSet presAssocID="{39F1AB83-5A71-4203-951B-3E76E2FA0437}" presName="childRect" presStyleLbl="bgAcc1" presStyleIdx="2" presStyleCnt="5" custScaleX="142715" custScaleY="114179">
        <dgm:presLayoutVars>
          <dgm:bulletEnabled val="1"/>
        </dgm:presLayoutVars>
      </dgm:prSet>
      <dgm:spPr/>
    </dgm:pt>
    <dgm:pt modelId="{E6ABE69A-36DD-445F-86C2-EC58035F4C7D}" type="pres">
      <dgm:prSet presAssocID="{39F1AB83-5A71-4203-951B-3E76E2FA0437}" presName="parentText" presStyleLbl="node1" presStyleIdx="0" presStyleCnt="0">
        <dgm:presLayoutVars>
          <dgm:chMax val="0"/>
          <dgm:bulletEnabled val="1"/>
        </dgm:presLayoutVars>
      </dgm:prSet>
      <dgm:spPr/>
    </dgm:pt>
    <dgm:pt modelId="{4D9EC3F5-2B61-4178-AF40-07178C6999D4}" type="pres">
      <dgm:prSet presAssocID="{39F1AB83-5A71-4203-951B-3E76E2FA0437}" presName="parentRect" presStyleLbl="alignNode1" presStyleIdx="2" presStyleCnt="5" custScaleX="142715" custLinFactNeighborY="21509"/>
      <dgm:spPr/>
    </dgm:pt>
    <dgm:pt modelId="{3D6A2FB8-FAD5-4FEF-A1A3-3717E97DEF08}" type="pres">
      <dgm:prSet presAssocID="{39F1AB83-5A71-4203-951B-3E76E2FA0437}" presName="adorn" presStyleLbl="fgAccFollowNode1" presStyleIdx="2" presStyleCnt="5" custLinFactNeighborX="35929"/>
      <dgm:spPr>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l="-16666" r="-73778" b="-42836"/>
          </a:stretch>
        </a:blipFill>
      </dgm:spPr>
    </dgm:pt>
    <dgm:pt modelId="{473383DD-28FA-49E9-AFC8-9B964FA564E7}" type="pres">
      <dgm:prSet presAssocID="{1626E676-3B1E-4454-B7AB-6FF14EDB912F}" presName="sibTrans" presStyleLbl="sibTrans2D1" presStyleIdx="0" presStyleCnt="0"/>
      <dgm:spPr/>
    </dgm:pt>
    <dgm:pt modelId="{7EF07DD5-2513-4129-826D-BC94208026C1}" type="pres">
      <dgm:prSet presAssocID="{576F84B1-17FF-4C54-A6F9-4787FFEF6346}" presName="compNode" presStyleCnt="0"/>
      <dgm:spPr/>
    </dgm:pt>
    <dgm:pt modelId="{47B3CB62-A8A9-4497-91EE-E14053024428}" type="pres">
      <dgm:prSet presAssocID="{576F84B1-17FF-4C54-A6F9-4787FFEF6346}" presName="childRect" presStyleLbl="bgAcc1" presStyleIdx="3" presStyleCnt="5" custScaleX="152625" custLinFactNeighborX="-67257">
        <dgm:presLayoutVars>
          <dgm:bulletEnabled val="1"/>
        </dgm:presLayoutVars>
      </dgm:prSet>
      <dgm:spPr/>
    </dgm:pt>
    <dgm:pt modelId="{1BD54DEE-E1EB-4C97-81A3-BF427F74E9E9}" type="pres">
      <dgm:prSet presAssocID="{576F84B1-17FF-4C54-A6F9-4787FFEF6346}" presName="parentText" presStyleLbl="node1" presStyleIdx="0" presStyleCnt="0">
        <dgm:presLayoutVars>
          <dgm:chMax val="0"/>
          <dgm:bulletEnabled val="1"/>
        </dgm:presLayoutVars>
      </dgm:prSet>
      <dgm:spPr/>
    </dgm:pt>
    <dgm:pt modelId="{7FC4422D-8C48-4D6F-8899-D3EB750C73B7}" type="pres">
      <dgm:prSet presAssocID="{576F84B1-17FF-4C54-A6F9-4787FFEF6346}" presName="parentRect" presStyleLbl="alignNode1" presStyleIdx="3" presStyleCnt="5" custScaleX="152625" custLinFactNeighborX="-67257"/>
      <dgm:spPr/>
    </dgm:pt>
    <dgm:pt modelId="{3130E0C0-5E31-4FB3-8A92-9A309FDC92A9}" type="pres">
      <dgm:prSet presAssocID="{576F84B1-17FF-4C54-A6F9-4787FFEF6346}" presName="adorn" presStyleLbl="fgAccFollowNode1" presStyleIdx="3" presStyleCnt="5" custLinFactX="-45285" custLinFactNeighborX="-100000" custLinFactNeighborY="-18744"/>
      <dgm:spPr>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l="-67009" t="-35932" r="-224305" b="-84182"/>
          </a:stretch>
        </a:blipFill>
      </dgm:spPr>
    </dgm:pt>
    <dgm:pt modelId="{4CDB36CE-04BE-4A69-9A99-EA24D87313CD}" type="pres">
      <dgm:prSet presAssocID="{E1DB6DC5-D68E-448E-859E-EF50CEE3BDC3}" presName="sibTrans" presStyleLbl="sibTrans2D1" presStyleIdx="0" presStyleCnt="0"/>
      <dgm:spPr/>
    </dgm:pt>
    <dgm:pt modelId="{1E16F162-A051-40BD-BCEC-31D7ADFC5173}" type="pres">
      <dgm:prSet presAssocID="{8FACA609-11DE-421F-B7EE-75BB7AAFF962}" presName="compNode" presStyleCnt="0"/>
      <dgm:spPr/>
    </dgm:pt>
    <dgm:pt modelId="{8C181B66-CC29-4D81-82A1-51CAB7D5DB84}" type="pres">
      <dgm:prSet presAssocID="{8FACA609-11DE-421F-B7EE-75BB7AAFF962}" presName="childRect" presStyleLbl="bgAcc1" presStyleIdx="4" presStyleCnt="5" custScaleX="152625" custLinFactNeighborX="-67257">
        <dgm:presLayoutVars>
          <dgm:bulletEnabled val="1"/>
        </dgm:presLayoutVars>
      </dgm:prSet>
      <dgm:spPr/>
    </dgm:pt>
    <dgm:pt modelId="{4C29B0A9-7ADA-4708-B73F-210F7A8A3AFE}" type="pres">
      <dgm:prSet presAssocID="{8FACA609-11DE-421F-B7EE-75BB7AAFF962}" presName="parentText" presStyleLbl="node1" presStyleIdx="0" presStyleCnt="0">
        <dgm:presLayoutVars>
          <dgm:chMax val="0"/>
          <dgm:bulletEnabled val="1"/>
        </dgm:presLayoutVars>
      </dgm:prSet>
      <dgm:spPr/>
    </dgm:pt>
    <dgm:pt modelId="{33324725-AC41-4188-ADC2-C983F204EAEA}" type="pres">
      <dgm:prSet presAssocID="{8FACA609-11DE-421F-B7EE-75BB7AAFF962}" presName="parentRect" presStyleLbl="alignNode1" presStyleIdx="4" presStyleCnt="5" custScaleX="152625" custLinFactNeighborX="-67257"/>
      <dgm:spPr/>
    </dgm:pt>
    <dgm:pt modelId="{3A686E9C-D473-424C-A616-6FCF3A07A6DA}" type="pres">
      <dgm:prSet presAssocID="{8FACA609-11DE-421F-B7EE-75BB7AAFF962}" presName="adorn" presStyleLbl="fgAccFollowNode1" presStyleIdx="4" presStyleCnt="5" custLinFactX="-42160" custLinFactNeighborX="-100000" custLinFactNeighborY="-18746"/>
      <dgm:spPr>
        <a:blipFill rotWithShape="1">
          <a:blip xmlns:r="http://schemas.openxmlformats.org/officeDocument/2006/relationships" r:embed="rId5" cstate="email">
            <a:extLst>
              <a:ext uri="{28A0092B-C50C-407E-A947-70E740481C1C}">
                <a14:useLocalDpi xmlns:a14="http://schemas.microsoft.com/office/drawing/2010/main"/>
              </a:ext>
            </a:extLst>
          </a:blip>
          <a:srcRect/>
          <a:stretch>
            <a:fillRect l="-17000" r="-17000"/>
          </a:stretch>
        </a:blipFill>
      </dgm:spPr>
    </dgm:pt>
  </dgm:ptLst>
  <dgm:cxnLst>
    <dgm:cxn modelId="{FD56D805-461D-4351-8F6B-ABFAB32BDB5A}" srcId="{3DCD99FE-FC29-4C72-ACC0-90BB7DA1E30A}" destId="{3CD771D0-414F-41EA-AF8F-24EB4EB658E1}" srcOrd="0" destOrd="0" parTransId="{9B2259FD-234E-4E0E-8BA9-7311DDA2EA9C}" sibTransId="{EDD2377F-2913-4372-AF30-0941DAB8B237}"/>
    <dgm:cxn modelId="{0862EA18-D636-46D4-B66E-C0FC6DB15D58}" srcId="{1F1CDFEC-5159-4F78-82D7-98E97277A281}" destId="{25D733FD-93DC-4658-A46F-67C83CE0A1F7}" srcOrd="0" destOrd="0" parTransId="{FFC5D632-0AA4-4567-9488-02B07EEC1AA4}" sibTransId="{51C9E84F-CC89-4C99-82E9-DC501F717053}"/>
    <dgm:cxn modelId="{18D83120-17EA-46B5-9267-67DF29618784}" type="presOf" srcId="{CB4F0FCA-53A6-4C5E-B777-0172B2D08E57}" destId="{D3EFC2CD-A8BD-4538-B2A9-D4F28EFB5015}" srcOrd="0" destOrd="0" presId="urn:microsoft.com/office/officeart/2005/8/layout/bList2"/>
    <dgm:cxn modelId="{51E4D12B-87C9-4102-939D-26865AE28B6E}" srcId="{FD313355-6819-4705-A30E-A1889181BF5F}" destId="{8FACA609-11DE-421F-B7EE-75BB7AAFF962}" srcOrd="4" destOrd="0" parTransId="{8182001B-2E6D-40FA-ADA7-B4681889C8C8}" sibTransId="{0FB139CC-C60F-42AA-B27E-0889992B1454}"/>
    <dgm:cxn modelId="{6EC5F633-05C3-469A-8877-901524390ADF}" type="presOf" srcId="{8FACA609-11DE-421F-B7EE-75BB7AAFF962}" destId="{33324725-AC41-4188-ADC2-C983F204EAEA}" srcOrd="1" destOrd="0" presId="urn:microsoft.com/office/officeart/2005/8/layout/bList2"/>
    <dgm:cxn modelId="{46AFF13D-3063-4D4D-8871-42434D157A63}" srcId="{8FACA609-11DE-421F-B7EE-75BB7AAFF962}" destId="{FBD893F2-D066-4295-9EC5-A5677D8E95C7}" srcOrd="0" destOrd="0" parTransId="{F6F58423-0235-4E36-906E-D436852080FC}" sibTransId="{A2BE28C3-6A04-466E-9399-8FA26FD0D994}"/>
    <dgm:cxn modelId="{12C36F5C-9147-440C-8ACE-AA5000BC60E0}" srcId="{576F84B1-17FF-4C54-A6F9-4787FFEF6346}" destId="{F255B581-4A22-43F1-9DDB-022968AAECA8}" srcOrd="0" destOrd="0" parTransId="{F8AABC5E-C78C-401F-8510-EAED3F0C5051}" sibTransId="{A6419884-9C83-4115-9C4A-3476801061CA}"/>
    <dgm:cxn modelId="{BE0EDA62-E462-45C9-8F2B-D1E21E056DA1}" type="presOf" srcId="{1626E676-3B1E-4454-B7AB-6FF14EDB912F}" destId="{473383DD-28FA-49E9-AFC8-9B964FA564E7}" srcOrd="0" destOrd="0" presId="urn:microsoft.com/office/officeart/2005/8/layout/bList2"/>
    <dgm:cxn modelId="{F88DC466-FAB8-4A91-8BE1-9D063495D824}" type="presOf" srcId="{3DCD99FE-FC29-4C72-ACC0-90BB7DA1E30A}" destId="{4509C98C-D3ED-487A-BE5B-22E7E2A8F68A}" srcOrd="0" destOrd="0" presId="urn:microsoft.com/office/officeart/2005/8/layout/bList2"/>
    <dgm:cxn modelId="{A45B0848-2DEB-4873-84CD-BF6E92D0242A}" type="presOf" srcId="{39F1AB83-5A71-4203-951B-3E76E2FA0437}" destId="{E6ABE69A-36DD-445F-86C2-EC58035F4C7D}" srcOrd="0" destOrd="0" presId="urn:microsoft.com/office/officeart/2005/8/layout/bList2"/>
    <dgm:cxn modelId="{23A7DC6C-397E-4E65-8C25-A7E8BD920F2E}" type="presOf" srcId="{25D733FD-93DC-4658-A46F-67C83CE0A1F7}" destId="{3EE713CA-5DC2-499E-9B70-F3055F077623}" srcOrd="0" destOrd="0" presId="urn:microsoft.com/office/officeart/2005/8/layout/bList2"/>
    <dgm:cxn modelId="{143F6771-2C7E-4D6D-878F-431D498A05ED}" type="presOf" srcId="{1F1CDFEC-5159-4F78-82D7-98E97277A281}" destId="{9E64D7C4-F4D0-4608-AFCF-D1688C82FA1F}" srcOrd="0" destOrd="0" presId="urn:microsoft.com/office/officeart/2005/8/layout/bList2"/>
    <dgm:cxn modelId="{4AC40176-2488-4BD6-AA76-0FFB8F15D2BD}" srcId="{FD313355-6819-4705-A30E-A1889181BF5F}" destId="{1F1CDFEC-5159-4F78-82D7-98E97277A281}" srcOrd="1" destOrd="0" parTransId="{55412B8B-7B31-45A8-906C-392D7BABBCF3}" sibTransId="{462E2C00-F4F0-4CF8-B4CA-B3394ACE879F}"/>
    <dgm:cxn modelId="{60F38D7F-6A30-4B22-AEAD-385683F8C91F}" srcId="{FD313355-6819-4705-A30E-A1889181BF5F}" destId="{3DCD99FE-FC29-4C72-ACC0-90BB7DA1E30A}" srcOrd="0" destOrd="0" parTransId="{9AA046AF-3034-4606-BF3A-9B6BB836833F}" sibTransId="{CB4F0FCA-53A6-4C5E-B777-0172B2D08E57}"/>
    <dgm:cxn modelId="{A9355183-10B7-4A7D-8D97-97D9363BA49E}" srcId="{39F1AB83-5A71-4203-951B-3E76E2FA0437}" destId="{7D77960C-0D30-421F-B81F-73D18F3CDDA5}" srcOrd="0" destOrd="0" parTransId="{F0C5EA2B-7BEA-41F2-A544-39385B2F8F40}" sibTransId="{8CA4453E-1DAB-4734-AACB-5590A2138041}"/>
    <dgm:cxn modelId="{B167078D-DCA3-48A4-9D42-A14A72ACAC3A}" type="presOf" srcId="{462E2C00-F4F0-4CF8-B4CA-B3394ACE879F}" destId="{D9D2F1A1-75FA-437A-8C9E-ACD1EBDAA054}" srcOrd="0" destOrd="0" presId="urn:microsoft.com/office/officeart/2005/8/layout/bList2"/>
    <dgm:cxn modelId="{0B966299-39B2-414F-B82E-70E59853CB1B}" type="presOf" srcId="{8FACA609-11DE-421F-B7EE-75BB7AAFF962}" destId="{4C29B0A9-7ADA-4708-B73F-210F7A8A3AFE}" srcOrd="0" destOrd="0" presId="urn:microsoft.com/office/officeart/2005/8/layout/bList2"/>
    <dgm:cxn modelId="{6C87229D-2923-4626-B458-D572001BAFF2}" type="presOf" srcId="{7D77960C-0D30-421F-B81F-73D18F3CDDA5}" destId="{B93B6972-D6BF-4224-8F58-E4363ABE05A9}" srcOrd="0" destOrd="0" presId="urn:microsoft.com/office/officeart/2005/8/layout/bList2"/>
    <dgm:cxn modelId="{8E16B2AD-DED2-407F-9EA5-D09FCCA07D0D}" type="presOf" srcId="{39F1AB83-5A71-4203-951B-3E76E2FA0437}" destId="{4D9EC3F5-2B61-4178-AF40-07178C6999D4}" srcOrd="1" destOrd="0" presId="urn:microsoft.com/office/officeart/2005/8/layout/bList2"/>
    <dgm:cxn modelId="{337D6BAF-24DF-44CF-8D75-863E8D7AA2A1}" srcId="{FD313355-6819-4705-A30E-A1889181BF5F}" destId="{39F1AB83-5A71-4203-951B-3E76E2FA0437}" srcOrd="2" destOrd="0" parTransId="{A170A5C2-369A-4932-93AA-88F7883900E1}" sibTransId="{1626E676-3B1E-4454-B7AB-6FF14EDB912F}"/>
    <dgm:cxn modelId="{A549B5BD-37F0-4B8C-AB53-B81D8594FAC2}" type="presOf" srcId="{1F1CDFEC-5159-4F78-82D7-98E97277A281}" destId="{A7D34FEE-7DA6-4B37-BBED-CAA95D76B4CC}" srcOrd="1" destOrd="0" presId="urn:microsoft.com/office/officeart/2005/8/layout/bList2"/>
    <dgm:cxn modelId="{D38B35C2-A592-46F9-AC69-F12F37CEE336}" type="presOf" srcId="{F255B581-4A22-43F1-9DDB-022968AAECA8}" destId="{47B3CB62-A8A9-4497-91EE-E14053024428}" srcOrd="0" destOrd="0" presId="urn:microsoft.com/office/officeart/2005/8/layout/bList2"/>
    <dgm:cxn modelId="{042777CA-870F-4C01-A956-4E607E2E32C1}" type="presOf" srcId="{576F84B1-17FF-4C54-A6F9-4787FFEF6346}" destId="{7FC4422D-8C48-4D6F-8899-D3EB750C73B7}" srcOrd="1" destOrd="0" presId="urn:microsoft.com/office/officeart/2005/8/layout/bList2"/>
    <dgm:cxn modelId="{2138DAD5-EDC1-46A2-9DAE-6853A6FA26C2}" type="presOf" srcId="{E1DB6DC5-D68E-448E-859E-EF50CEE3BDC3}" destId="{4CDB36CE-04BE-4A69-9A99-EA24D87313CD}" srcOrd="0" destOrd="0" presId="urn:microsoft.com/office/officeart/2005/8/layout/bList2"/>
    <dgm:cxn modelId="{7AB225D7-A574-4F05-B956-06F37136C7D8}" type="presOf" srcId="{576F84B1-17FF-4C54-A6F9-4787FFEF6346}" destId="{1BD54DEE-E1EB-4C97-81A3-BF427F74E9E9}" srcOrd="0" destOrd="0" presId="urn:microsoft.com/office/officeart/2005/8/layout/bList2"/>
    <dgm:cxn modelId="{58168DD8-B662-4152-AA2E-207957DC3F56}" type="presOf" srcId="{3DCD99FE-FC29-4C72-ACC0-90BB7DA1E30A}" destId="{83303C94-F2EE-4E3F-8B8F-C30B43A7A5F7}" srcOrd="1" destOrd="0" presId="urn:microsoft.com/office/officeart/2005/8/layout/bList2"/>
    <dgm:cxn modelId="{BCFA39DE-A92E-4FDB-B41A-36AABEB8E96A}" type="presOf" srcId="{FD313355-6819-4705-A30E-A1889181BF5F}" destId="{748C2B61-E1DB-4DE3-B7F0-F7D5C9C47A67}" srcOrd="0" destOrd="0" presId="urn:microsoft.com/office/officeart/2005/8/layout/bList2"/>
    <dgm:cxn modelId="{E99F4BE7-BAC4-4E15-9113-C1A95F0AD9B7}" type="presOf" srcId="{3CD771D0-414F-41EA-AF8F-24EB4EB658E1}" destId="{04D3CF86-DE88-4173-BB50-CB625C2784C1}" srcOrd="0" destOrd="0" presId="urn:microsoft.com/office/officeart/2005/8/layout/bList2"/>
    <dgm:cxn modelId="{464988F9-79A0-4DA5-97D8-10619F73DCCB}" type="presOf" srcId="{FBD893F2-D066-4295-9EC5-A5677D8E95C7}" destId="{8C181B66-CC29-4D81-82A1-51CAB7D5DB84}" srcOrd="0" destOrd="0" presId="urn:microsoft.com/office/officeart/2005/8/layout/bList2"/>
    <dgm:cxn modelId="{F01D63FB-1263-46D6-B705-626D50C1C246}" srcId="{FD313355-6819-4705-A30E-A1889181BF5F}" destId="{576F84B1-17FF-4C54-A6F9-4787FFEF6346}" srcOrd="3" destOrd="0" parTransId="{C7BC9326-C2EB-4F23-9CDA-41D6BDF1A659}" sibTransId="{E1DB6DC5-D68E-448E-859E-EF50CEE3BDC3}"/>
    <dgm:cxn modelId="{AE4A8704-B8B4-4B0A-B238-B196D30E5B50}" type="presParOf" srcId="{748C2B61-E1DB-4DE3-B7F0-F7D5C9C47A67}" destId="{FA90D467-45E9-4424-9A20-89AF1C4BD1D3}" srcOrd="0" destOrd="0" presId="urn:microsoft.com/office/officeart/2005/8/layout/bList2"/>
    <dgm:cxn modelId="{898E3E1C-A841-4D6A-870C-293CFD01FD35}" type="presParOf" srcId="{FA90D467-45E9-4424-9A20-89AF1C4BD1D3}" destId="{04D3CF86-DE88-4173-BB50-CB625C2784C1}" srcOrd="0" destOrd="0" presId="urn:microsoft.com/office/officeart/2005/8/layout/bList2"/>
    <dgm:cxn modelId="{45EAA5EE-AC18-4CD0-A69E-22CE33410138}" type="presParOf" srcId="{FA90D467-45E9-4424-9A20-89AF1C4BD1D3}" destId="{4509C98C-D3ED-487A-BE5B-22E7E2A8F68A}" srcOrd="1" destOrd="0" presId="urn:microsoft.com/office/officeart/2005/8/layout/bList2"/>
    <dgm:cxn modelId="{DF6C4398-0C3B-4D64-8AEC-AA284EDC2BB0}" type="presParOf" srcId="{FA90D467-45E9-4424-9A20-89AF1C4BD1D3}" destId="{83303C94-F2EE-4E3F-8B8F-C30B43A7A5F7}" srcOrd="2" destOrd="0" presId="urn:microsoft.com/office/officeart/2005/8/layout/bList2"/>
    <dgm:cxn modelId="{C832077E-3BFE-4B53-9CBF-EFDB29957168}" type="presParOf" srcId="{FA90D467-45E9-4424-9A20-89AF1C4BD1D3}" destId="{A381FCC2-366C-484C-80F3-42AFE9B46DAC}" srcOrd="3" destOrd="0" presId="urn:microsoft.com/office/officeart/2005/8/layout/bList2"/>
    <dgm:cxn modelId="{0014A5A9-F583-46E8-8A37-19B9C87C69EF}" type="presParOf" srcId="{748C2B61-E1DB-4DE3-B7F0-F7D5C9C47A67}" destId="{D3EFC2CD-A8BD-4538-B2A9-D4F28EFB5015}" srcOrd="1" destOrd="0" presId="urn:microsoft.com/office/officeart/2005/8/layout/bList2"/>
    <dgm:cxn modelId="{28D1AD9B-E486-4400-B480-B9BF403B7BB9}" type="presParOf" srcId="{748C2B61-E1DB-4DE3-B7F0-F7D5C9C47A67}" destId="{819EAF1B-F16A-496B-9BC0-3ADE24E1B8DE}" srcOrd="2" destOrd="0" presId="urn:microsoft.com/office/officeart/2005/8/layout/bList2"/>
    <dgm:cxn modelId="{81243BA0-E680-4285-A532-986159910260}" type="presParOf" srcId="{819EAF1B-F16A-496B-9BC0-3ADE24E1B8DE}" destId="{3EE713CA-5DC2-499E-9B70-F3055F077623}" srcOrd="0" destOrd="0" presId="urn:microsoft.com/office/officeart/2005/8/layout/bList2"/>
    <dgm:cxn modelId="{812A9415-7166-4574-B6FA-FA127034287B}" type="presParOf" srcId="{819EAF1B-F16A-496B-9BC0-3ADE24E1B8DE}" destId="{9E64D7C4-F4D0-4608-AFCF-D1688C82FA1F}" srcOrd="1" destOrd="0" presId="urn:microsoft.com/office/officeart/2005/8/layout/bList2"/>
    <dgm:cxn modelId="{733A3AF1-4BE0-4934-AB9C-B60E90EDC955}" type="presParOf" srcId="{819EAF1B-F16A-496B-9BC0-3ADE24E1B8DE}" destId="{A7D34FEE-7DA6-4B37-BBED-CAA95D76B4CC}" srcOrd="2" destOrd="0" presId="urn:microsoft.com/office/officeart/2005/8/layout/bList2"/>
    <dgm:cxn modelId="{E9235157-5441-45CC-A6DF-45CFB632D398}" type="presParOf" srcId="{819EAF1B-F16A-496B-9BC0-3ADE24E1B8DE}" destId="{404A7F00-D70F-40DB-A253-54411E61105B}" srcOrd="3" destOrd="0" presId="urn:microsoft.com/office/officeart/2005/8/layout/bList2"/>
    <dgm:cxn modelId="{25AC4D6E-F8C0-476B-91F7-3D31447098EA}" type="presParOf" srcId="{748C2B61-E1DB-4DE3-B7F0-F7D5C9C47A67}" destId="{D9D2F1A1-75FA-437A-8C9E-ACD1EBDAA054}" srcOrd="3" destOrd="0" presId="urn:microsoft.com/office/officeart/2005/8/layout/bList2"/>
    <dgm:cxn modelId="{E2DD7BFD-D83D-4E22-9231-D3795CE3E8E3}" type="presParOf" srcId="{748C2B61-E1DB-4DE3-B7F0-F7D5C9C47A67}" destId="{33AB3D4B-C6B2-4CE8-A6C6-0D9768E98443}" srcOrd="4" destOrd="0" presId="urn:microsoft.com/office/officeart/2005/8/layout/bList2"/>
    <dgm:cxn modelId="{C27ABB89-9938-430E-8C7C-17E670CE873B}" type="presParOf" srcId="{33AB3D4B-C6B2-4CE8-A6C6-0D9768E98443}" destId="{B93B6972-D6BF-4224-8F58-E4363ABE05A9}" srcOrd="0" destOrd="0" presId="urn:microsoft.com/office/officeart/2005/8/layout/bList2"/>
    <dgm:cxn modelId="{AB9DD84F-4EE6-4246-863C-36A602FB6A33}" type="presParOf" srcId="{33AB3D4B-C6B2-4CE8-A6C6-0D9768E98443}" destId="{E6ABE69A-36DD-445F-86C2-EC58035F4C7D}" srcOrd="1" destOrd="0" presId="urn:microsoft.com/office/officeart/2005/8/layout/bList2"/>
    <dgm:cxn modelId="{8F10039C-8069-4460-9C81-55DF12E6DBBE}" type="presParOf" srcId="{33AB3D4B-C6B2-4CE8-A6C6-0D9768E98443}" destId="{4D9EC3F5-2B61-4178-AF40-07178C6999D4}" srcOrd="2" destOrd="0" presId="urn:microsoft.com/office/officeart/2005/8/layout/bList2"/>
    <dgm:cxn modelId="{79DF0E27-A903-42F9-8F10-4AB40FF6E118}" type="presParOf" srcId="{33AB3D4B-C6B2-4CE8-A6C6-0D9768E98443}" destId="{3D6A2FB8-FAD5-4FEF-A1A3-3717E97DEF08}" srcOrd="3" destOrd="0" presId="urn:microsoft.com/office/officeart/2005/8/layout/bList2"/>
    <dgm:cxn modelId="{A242014A-4BF2-4E87-B89C-91EF87B2785A}" type="presParOf" srcId="{748C2B61-E1DB-4DE3-B7F0-F7D5C9C47A67}" destId="{473383DD-28FA-49E9-AFC8-9B964FA564E7}" srcOrd="5" destOrd="0" presId="urn:microsoft.com/office/officeart/2005/8/layout/bList2"/>
    <dgm:cxn modelId="{BF96763C-A15C-4DAE-A4AF-6E8AF2000147}" type="presParOf" srcId="{748C2B61-E1DB-4DE3-B7F0-F7D5C9C47A67}" destId="{7EF07DD5-2513-4129-826D-BC94208026C1}" srcOrd="6" destOrd="0" presId="urn:microsoft.com/office/officeart/2005/8/layout/bList2"/>
    <dgm:cxn modelId="{E34040B1-EB8C-43AE-B519-8CFE6B36E0BC}" type="presParOf" srcId="{7EF07DD5-2513-4129-826D-BC94208026C1}" destId="{47B3CB62-A8A9-4497-91EE-E14053024428}" srcOrd="0" destOrd="0" presId="urn:microsoft.com/office/officeart/2005/8/layout/bList2"/>
    <dgm:cxn modelId="{C21F71AF-0F69-45AC-8EDD-352A15075E41}" type="presParOf" srcId="{7EF07DD5-2513-4129-826D-BC94208026C1}" destId="{1BD54DEE-E1EB-4C97-81A3-BF427F74E9E9}" srcOrd="1" destOrd="0" presId="urn:microsoft.com/office/officeart/2005/8/layout/bList2"/>
    <dgm:cxn modelId="{5314DB65-CAAC-4C5F-B77A-078FE1605E26}" type="presParOf" srcId="{7EF07DD5-2513-4129-826D-BC94208026C1}" destId="{7FC4422D-8C48-4D6F-8899-D3EB750C73B7}" srcOrd="2" destOrd="0" presId="urn:microsoft.com/office/officeart/2005/8/layout/bList2"/>
    <dgm:cxn modelId="{027DE76D-6B3C-4702-BDB7-8CE19FEEEDAD}" type="presParOf" srcId="{7EF07DD5-2513-4129-826D-BC94208026C1}" destId="{3130E0C0-5E31-4FB3-8A92-9A309FDC92A9}" srcOrd="3" destOrd="0" presId="urn:microsoft.com/office/officeart/2005/8/layout/bList2"/>
    <dgm:cxn modelId="{3EFBDABC-BE80-48CA-82D3-9D5B68E48BBD}" type="presParOf" srcId="{748C2B61-E1DB-4DE3-B7F0-F7D5C9C47A67}" destId="{4CDB36CE-04BE-4A69-9A99-EA24D87313CD}" srcOrd="7" destOrd="0" presId="urn:microsoft.com/office/officeart/2005/8/layout/bList2"/>
    <dgm:cxn modelId="{42CE3045-1D4E-491A-90C5-848FBCEB7C7F}" type="presParOf" srcId="{748C2B61-E1DB-4DE3-B7F0-F7D5C9C47A67}" destId="{1E16F162-A051-40BD-BCEC-31D7ADFC5173}" srcOrd="8" destOrd="0" presId="urn:microsoft.com/office/officeart/2005/8/layout/bList2"/>
    <dgm:cxn modelId="{EEF1A628-E28D-4476-8320-2DDD3CB91C49}" type="presParOf" srcId="{1E16F162-A051-40BD-BCEC-31D7ADFC5173}" destId="{8C181B66-CC29-4D81-82A1-51CAB7D5DB84}" srcOrd="0" destOrd="0" presId="urn:microsoft.com/office/officeart/2005/8/layout/bList2"/>
    <dgm:cxn modelId="{0AD66EB9-CEB2-4B67-8C58-0B2F26FC361F}" type="presParOf" srcId="{1E16F162-A051-40BD-BCEC-31D7ADFC5173}" destId="{4C29B0A9-7ADA-4708-B73F-210F7A8A3AFE}" srcOrd="1" destOrd="0" presId="urn:microsoft.com/office/officeart/2005/8/layout/bList2"/>
    <dgm:cxn modelId="{9FC4361C-98E6-4C84-80B8-390155107AA9}" type="presParOf" srcId="{1E16F162-A051-40BD-BCEC-31D7ADFC5173}" destId="{33324725-AC41-4188-ADC2-C983F204EAEA}" srcOrd="2" destOrd="0" presId="urn:microsoft.com/office/officeart/2005/8/layout/bList2"/>
    <dgm:cxn modelId="{DF743335-CC14-417A-9FFB-397116A19E9F}" type="presParOf" srcId="{1E16F162-A051-40BD-BCEC-31D7ADFC5173}" destId="{3A686E9C-D473-424C-A616-6FCF3A07A6DA}" srcOrd="3" destOrd="0" presId="urn:microsoft.com/office/officeart/2005/8/layout/b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182879-3EFE-43EF-85CC-72DBE364E13A}" type="doc">
      <dgm:prSet loTypeId="urn:microsoft.com/office/officeart/2005/8/layout/process1" loCatId="process" qsTypeId="urn:microsoft.com/office/officeart/2005/8/quickstyle/3d1" qsCatId="3D" csTypeId="urn:microsoft.com/office/officeart/2005/8/colors/colorful2" csCatId="colorful" phldr="1"/>
      <dgm:spPr/>
      <dgm:t>
        <a:bodyPr/>
        <a:lstStyle/>
        <a:p>
          <a:endParaRPr lang="es-ES"/>
        </a:p>
      </dgm:t>
    </dgm:pt>
    <dgm:pt modelId="{E3A2A591-5232-49C9-BC7A-F2B6DD05F4BB}">
      <dgm:prSet custT="1"/>
      <dgm:spPr/>
      <dgm:t>
        <a:bodyPr/>
        <a:lstStyle/>
        <a:p>
          <a:r>
            <a:rPr lang="hr-HR" sz="2200" b="1" noProof="0" dirty="0">
              <a:effectLst>
                <a:outerShdw blurRad="38100" dist="38100" dir="2700000" algn="tl">
                  <a:srgbClr val="000000"/>
                </a:outerShdw>
              </a:effectLst>
            </a:rPr>
            <a:t>Oni su ljudi poslani od Boga </a:t>
          </a:r>
          <a:br>
            <a:rPr lang="hr-HR" sz="2200" b="1" noProof="0" dirty="0">
              <a:effectLst>
                <a:outerShdw blurRad="38100" dist="38100" dir="2700000" algn="tl">
                  <a:srgbClr val="000000"/>
                </a:outerShdw>
              </a:effectLst>
            </a:rPr>
          </a:br>
          <a:r>
            <a:rPr lang="hr-HR" sz="2200" b="1" noProof="0" dirty="0">
              <a:effectLst>
                <a:outerShdw blurRad="38100" dist="38100" dir="2700000" algn="tl">
                  <a:srgbClr val="000000"/>
                </a:outerShdw>
              </a:effectLst>
            </a:rPr>
            <a:t>(Lk 11,49)</a:t>
          </a:r>
          <a:endParaRPr lang="hr-HR" sz="2200" noProof="0" dirty="0">
            <a:effectLst>
              <a:outerShdw blurRad="38100" dist="38100" dir="2700000" algn="tl">
                <a:srgbClr val="000000"/>
              </a:outerShdw>
            </a:effectLst>
          </a:endParaRPr>
        </a:p>
      </dgm:t>
    </dgm:pt>
    <dgm:pt modelId="{A5294D15-A598-439E-98E0-8049EAE3393C}" type="parTrans" cxnId="{3D4E6E88-136D-4662-92BE-3DA95F8A3A83}">
      <dgm:prSet/>
      <dgm:spPr/>
      <dgm:t>
        <a:bodyPr/>
        <a:lstStyle/>
        <a:p>
          <a:endParaRPr lang="es-ES" sz="2200">
            <a:effectLst>
              <a:outerShdw blurRad="38100" dist="38100" dir="2700000" algn="tl">
                <a:srgbClr val="000000"/>
              </a:outerShdw>
            </a:effectLst>
          </a:endParaRPr>
        </a:p>
      </dgm:t>
    </dgm:pt>
    <dgm:pt modelId="{1CFA17F8-F290-4899-B7DF-AFED5EB559BB}" type="sibTrans" cxnId="{3D4E6E88-136D-4662-92BE-3DA95F8A3A83}">
      <dgm:prSet custT="1"/>
      <dgm:spPr/>
      <dgm:t>
        <a:bodyPr/>
        <a:lstStyle/>
        <a:p>
          <a:endParaRPr lang="hr-HR" sz="2200" noProof="0" dirty="0">
            <a:effectLst>
              <a:outerShdw blurRad="38100" dist="38100" dir="2700000" algn="tl">
                <a:srgbClr val="000000"/>
              </a:outerShdw>
            </a:effectLst>
          </a:endParaRPr>
        </a:p>
      </dgm:t>
    </dgm:pt>
    <dgm:pt modelId="{CD7CD61B-2C7B-400C-824B-D8FE0561CC60}">
      <dgm:prSet custT="1"/>
      <dgm:spPr/>
      <dgm:t>
        <a:bodyPr/>
        <a:lstStyle/>
        <a:p>
          <a:r>
            <a:rPr lang="hr-HR" sz="2200" b="1" noProof="0" dirty="0">
              <a:effectLst>
                <a:outerShdw blurRad="38100" dist="38100" dir="2700000" algn="tl">
                  <a:srgbClr val="000000"/>
                </a:outerShdw>
              </a:effectLst>
            </a:rPr>
            <a:t>Primaju darove da vode crkvu </a:t>
          </a:r>
          <a:br>
            <a:rPr lang="hr-HR" sz="2200" b="1" noProof="0" dirty="0">
              <a:effectLst>
                <a:outerShdw blurRad="38100" dist="38100" dir="2700000" algn="tl">
                  <a:srgbClr val="000000"/>
                </a:outerShdw>
              </a:effectLst>
            </a:rPr>
          </a:br>
          <a:r>
            <a:rPr lang="hr-HR" sz="2200" b="1" noProof="0" dirty="0">
              <a:effectLst>
                <a:outerShdw blurRad="38100" dist="38100" dir="2700000" algn="tl">
                  <a:srgbClr val="000000"/>
                </a:outerShdw>
              </a:effectLst>
            </a:rPr>
            <a:t>(1 Kor 12,28-29; Ef 4,11-12)</a:t>
          </a:r>
          <a:endParaRPr lang="hr-HR" sz="2200" noProof="0" dirty="0">
            <a:effectLst>
              <a:outerShdw blurRad="38100" dist="38100" dir="2700000" algn="tl">
                <a:srgbClr val="000000"/>
              </a:outerShdw>
            </a:effectLst>
          </a:endParaRPr>
        </a:p>
      </dgm:t>
    </dgm:pt>
    <dgm:pt modelId="{057AE126-88BD-4361-80A4-9DB2F4FFF82D}" type="parTrans" cxnId="{CB7E8E83-3980-4FAD-8180-AB4D4037FAAE}">
      <dgm:prSet/>
      <dgm:spPr/>
      <dgm:t>
        <a:bodyPr/>
        <a:lstStyle/>
        <a:p>
          <a:endParaRPr lang="es-ES" sz="2200">
            <a:effectLst>
              <a:outerShdw blurRad="38100" dist="38100" dir="2700000" algn="tl">
                <a:srgbClr val="000000"/>
              </a:outerShdw>
            </a:effectLst>
          </a:endParaRPr>
        </a:p>
      </dgm:t>
    </dgm:pt>
    <dgm:pt modelId="{9854E4EA-5922-4B0E-99B8-0A3D90ECDE92}" type="sibTrans" cxnId="{CB7E8E83-3980-4FAD-8180-AB4D4037FAAE}">
      <dgm:prSet custT="1"/>
      <dgm:spPr/>
      <dgm:t>
        <a:bodyPr/>
        <a:lstStyle/>
        <a:p>
          <a:endParaRPr lang="hr-HR" sz="2200" noProof="0" dirty="0">
            <a:effectLst>
              <a:outerShdw blurRad="38100" dist="38100" dir="2700000" algn="tl">
                <a:srgbClr val="000000"/>
              </a:outerShdw>
            </a:effectLst>
          </a:endParaRPr>
        </a:p>
      </dgm:t>
    </dgm:pt>
    <dgm:pt modelId="{1360EC5C-97ED-448D-8A55-CF3C666FE23C}">
      <dgm:prSet custT="1"/>
      <dgm:spPr/>
      <dgm:t>
        <a:bodyPr/>
        <a:lstStyle/>
        <a:p>
          <a:r>
            <a:rPr lang="hr-HR" sz="2200" b="1" noProof="0" dirty="0">
              <a:effectLst>
                <a:outerShdw blurRad="38100" dist="38100" dir="2700000" algn="tl">
                  <a:srgbClr val="000000"/>
                </a:outerShdw>
              </a:effectLst>
            </a:rPr>
            <a:t>Oni su temelj crkve </a:t>
          </a:r>
          <a:br>
            <a:rPr lang="es-ES" sz="2200" b="1" noProof="0" dirty="0">
              <a:effectLst>
                <a:outerShdw blurRad="38100" dist="38100" dir="2700000" algn="tl">
                  <a:srgbClr val="000000"/>
                </a:outerShdw>
              </a:effectLst>
            </a:rPr>
          </a:br>
          <a:r>
            <a:rPr lang="hr-HR" sz="2200" b="1" noProof="0" dirty="0">
              <a:effectLst>
                <a:outerShdw blurRad="38100" dist="38100" dir="2700000" algn="tl">
                  <a:srgbClr val="000000"/>
                </a:outerShdw>
              </a:effectLst>
            </a:rPr>
            <a:t>(Ef 2,20)</a:t>
          </a:r>
          <a:endParaRPr lang="hr-HR" sz="2200" noProof="0" dirty="0">
            <a:effectLst>
              <a:outerShdw blurRad="38100" dist="38100" dir="2700000" algn="tl">
                <a:srgbClr val="000000"/>
              </a:outerShdw>
            </a:effectLst>
          </a:endParaRPr>
        </a:p>
      </dgm:t>
    </dgm:pt>
    <dgm:pt modelId="{0C637A43-F230-4BF6-BCFE-14DF756D4409}" type="parTrans" cxnId="{9A4C1C6E-38AA-4068-B341-69DAD38E0E63}">
      <dgm:prSet/>
      <dgm:spPr/>
      <dgm:t>
        <a:bodyPr/>
        <a:lstStyle/>
        <a:p>
          <a:endParaRPr lang="es-ES" sz="2200">
            <a:effectLst>
              <a:outerShdw blurRad="38100" dist="38100" dir="2700000" algn="tl">
                <a:srgbClr val="000000"/>
              </a:outerShdw>
            </a:effectLst>
          </a:endParaRPr>
        </a:p>
      </dgm:t>
    </dgm:pt>
    <dgm:pt modelId="{40C63DB9-1847-41BA-8833-2AE910AF86BE}" type="sibTrans" cxnId="{9A4C1C6E-38AA-4068-B341-69DAD38E0E63}">
      <dgm:prSet custT="1"/>
      <dgm:spPr/>
      <dgm:t>
        <a:bodyPr/>
        <a:lstStyle/>
        <a:p>
          <a:endParaRPr lang="hr-HR" sz="2200" noProof="0" dirty="0">
            <a:effectLst>
              <a:outerShdw blurRad="38100" dist="38100" dir="2700000" algn="tl">
                <a:srgbClr val="000000"/>
              </a:outerShdw>
            </a:effectLst>
          </a:endParaRPr>
        </a:p>
      </dgm:t>
    </dgm:pt>
    <dgm:pt modelId="{F218769F-D67D-4433-AC42-BB56B6FAA3F8}">
      <dgm:prSet custT="1"/>
      <dgm:spPr/>
      <dgm:t>
        <a:bodyPr/>
        <a:lstStyle/>
        <a:p>
          <a:r>
            <a:rPr lang="hr-HR" sz="2200" b="1" noProof="0" dirty="0">
              <a:effectLst>
                <a:outerShdw blurRad="38100" dist="38100" dir="2700000" algn="tl">
                  <a:srgbClr val="000000"/>
                </a:outerShdw>
              </a:effectLst>
            </a:rPr>
            <a:t>Primaju objave </a:t>
          </a:r>
          <a:br>
            <a:rPr lang="es-ES" sz="2200" b="1" noProof="0" dirty="0">
              <a:effectLst>
                <a:outerShdw blurRad="38100" dist="38100" dir="2700000" algn="tl">
                  <a:srgbClr val="000000"/>
                </a:outerShdw>
              </a:effectLst>
            </a:rPr>
          </a:br>
          <a:r>
            <a:rPr lang="hr-HR" sz="2200" b="1" noProof="0" dirty="0">
              <a:effectLst>
                <a:outerShdw blurRad="38100" dist="38100" dir="2700000" algn="tl">
                  <a:srgbClr val="000000"/>
                </a:outerShdw>
              </a:effectLst>
            </a:rPr>
            <a:t>(Ef 3,5)</a:t>
          </a:r>
          <a:endParaRPr lang="hr-HR" sz="2200" noProof="0" dirty="0">
            <a:effectLst>
              <a:outerShdw blurRad="38100" dist="38100" dir="2700000" algn="tl">
                <a:srgbClr val="000000"/>
              </a:outerShdw>
            </a:effectLst>
          </a:endParaRPr>
        </a:p>
      </dgm:t>
    </dgm:pt>
    <dgm:pt modelId="{93EA50F0-5413-44F0-BEF3-ACAC03E5CC4D}" type="parTrans" cxnId="{015D668C-6444-4C24-AD20-78F5087DCBD1}">
      <dgm:prSet/>
      <dgm:spPr/>
      <dgm:t>
        <a:bodyPr/>
        <a:lstStyle/>
        <a:p>
          <a:endParaRPr lang="es-ES" sz="2200">
            <a:effectLst>
              <a:outerShdw blurRad="38100" dist="38100" dir="2700000" algn="tl">
                <a:srgbClr val="000000"/>
              </a:outerShdw>
            </a:effectLst>
          </a:endParaRPr>
        </a:p>
      </dgm:t>
    </dgm:pt>
    <dgm:pt modelId="{F2B6C31C-65BD-47A2-88EA-D9125E25BC26}" type="sibTrans" cxnId="{015D668C-6444-4C24-AD20-78F5087DCBD1}">
      <dgm:prSet custT="1"/>
      <dgm:spPr>
        <a:gradFill rotWithShape="0">
          <a:gsLst>
            <a:gs pos="0">
              <a:srgbClr val="CEC332"/>
            </a:gs>
            <a:gs pos="60000">
              <a:srgbClr val="A69C1A"/>
            </a:gs>
            <a:gs pos="100000">
              <a:srgbClr val="9C9318"/>
            </a:gs>
          </a:gsLst>
        </a:gradFill>
      </dgm:spPr>
      <dgm:t>
        <a:bodyPr/>
        <a:lstStyle/>
        <a:p>
          <a:endParaRPr lang="hr-HR" sz="2200" noProof="0" dirty="0">
            <a:effectLst>
              <a:outerShdw blurRad="38100" dist="38100" dir="2700000" algn="tl">
                <a:srgbClr val="000000"/>
              </a:outerShdw>
            </a:effectLst>
          </a:endParaRPr>
        </a:p>
      </dgm:t>
    </dgm:pt>
    <dgm:pt modelId="{FBFC91C5-9EC0-4782-B821-F58BF1FCBA03}">
      <dgm:prSet custT="1"/>
      <dgm:spPr>
        <a:gradFill rotWithShape="0">
          <a:gsLst>
            <a:gs pos="0">
              <a:srgbClr val="CEC332"/>
            </a:gs>
            <a:gs pos="60000">
              <a:srgbClr val="A69C1A"/>
            </a:gs>
            <a:gs pos="100000">
              <a:srgbClr val="9C9318"/>
            </a:gs>
          </a:gsLst>
        </a:gradFill>
      </dgm:spPr>
      <dgm:t>
        <a:bodyPr/>
        <a:lstStyle/>
        <a:p>
          <a:r>
            <a:rPr lang="hr-HR" sz="2200" b="1" noProof="0" dirty="0">
              <a:effectLst>
                <a:outerShdw blurRad="38100" dist="38100" dir="2700000" algn="tl">
                  <a:srgbClr val="000000"/>
                </a:outerShdw>
              </a:effectLst>
            </a:rPr>
            <a:t>Raduju se pravdi </a:t>
          </a:r>
          <a:br>
            <a:rPr lang="es-ES" sz="2200" b="1" noProof="0" dirty="0">
              <a:effectLst>
                <a:outerShdw blurRad="38100" dist="38100" dir="2700000" algn="tl">
                  <a:srgbClr val="000000"/>
                </a:outerShdw>
              </a:effectLst>
            </a:rPr>
          </a:br>
          <a:r>
            <a:rPr lang="hr-HR" sz="2200" b="1" noProof="0" dirty="0">
              <a:effectLst>
                <a:outerShdw blurRad="38100" dist="38100" dir="2700000" algn="tl">
                  <a:srgbClr val="000000"/>
                </a:outerShdw>
              </a:effectLst>
            </a:rPr>
            <a:t>(Otk 18,20)</a:t>
          </a:r>
          <a:endParaRPr lang="hr-HR" sz="2200" noProof="0" dirty="0">
            <a:effectLst>
              <a:outerShdw blurRad="38100" dist="38100" dir="2700000" algn="tl">
                <a:srgbClr val="000000"/>
              </a:outerShdw>
            </a:effectLst>
          </a:endParaRPr>
        </a:p>
      </dgm:t>
    </dgm:pt>
    <dgm:pt modelId="{1B4F6812-FBD4-484A-BAD2-3EA0CA3E1160}" type="parTrans" cxnId="{721CD153-C6D1-46EF-9F39-336E5FA7D670}">
      <dgm:prSet/>
      <dgm:spPr/>
      <dgm:t>
        <a:bodyPr/>
        <a:lstStyle/>
        <a:p>
          <a:endParaRPr lang="es-ES" sz="2200">
            <a:effectLst>
              <a:outerShdw blurRad="38100" dist="38100" dir="2700000" algn="tl">
                <a:srgbClr val="000000"/>
              </a:outerShdw>
            </a:effectLst>
          </a:endParaRPr>
        </a:p>
      </dgm:t>
    </dgm:pt>
    <dgm:pt modelId="{1F8BB485-3DBC-4AAB-9333-B272BF6AB6C5}" type="sibTrans" cxnId="{721CD153-C6D1-46EF-9F39-336E5FA7D670}">
      <dgm:prSet/>
      <dgm:spPr/>
      <dgm:t>
        <a:bodyPr/>
        <a:lstStyle/>
        <a:p>
          <a:endParaRPr lang="es-ES" sz="2200">
            <a:effectLst>
              <a:outerShdw blurRad="38100" dist="38100" dir="2700000" algn="tl">
                <a:srgbClr val="000000"/>
              </a:outerShdw>
            </a:effectLst>
          </a:endParaRPr>
        </a:p>
      </dgm:t>
    </dgm:pt>
    <dgm:pt modelId="{1619FBB3-3963-43B0-84B1-EDF8FEDD6270}" type="pres">
      <dgm:prSet presAssocID="{84182879-3EFE-43EF-85CC-72DBE364E13A}" presName="Name0" presStyleCnt="0">
        <dgm:presLayoutVars>
          <dgm:dir/>
          <dgm:resizeHandles val="exact"/>
        </dgm:presLayoutVars>
      </dgm:prSet>
      <dgm:spPr/>
    </dgm:pt>
    <dgm:pt modelId="{18903AEB-E8A1-44C8-ACE2-14E974CD781E}" type="pres">
      <dgm:prSet presAssocID="{E3A2A591-5232-49C9-BC7A-F2B6DD05F4BB}" presName="node" presStyleLbl="node1" presStyleIdx="0" presStyleCnt="5">
        <dgm:presLayoutVars>
          <dgm:bulletEnabled val="1"/>
        </dgm:presLayoutVars>
      </dgm:prSet>
      <dgm:spPr/>
    </dgm:pt>
    <dgm:pt modelId="{6AF94F2D-F79B-42D8-8792-EC5EE5CA65AE}" type="pres">
      <dgm:prSet presAssocID="{1CFA17F8-F290-4899-B7DF-AFED5EB559BB}" presName="sibTrans" presStyleLbl="sibTrans2D1" presStyleIdx="0" presStyleCnt="4" custScaleY="85516"/>
      <dgm:spPr>
        <a:prstGeom prst="star12">
          <a:avLst/>
        </a:prstGeom>
      </dgm:spPr>
    </dgm:pt>
    <dgm:pt modelId="{3E356D2A-A269-42BD-BC10-475F3CD5479F}" type="pres">
      <dgm:prSet presAssocID="{1CFA17F8-F290-4899-B7DF-AFED5EB559BB}" presName="connectorText" presStyleLbl="sibTrans2D1" presStyleIdx="0" presStyleCnt="4"/>
      <dgm:spPr/>
    </dgm:pt>
    <dgm:pt modelId="{FAE57C7A-4FE9-4C1E-89A4-9591EE4B7D30}" type="pres">
      <dgm:prSet presAssocID="{CD7CD61B-2C7B-400C-824B-D8FE0561CC60}" presName="node" presStyleLbl="node1" presStyleIdx="1" presStyleCnt="5" custScaleX="130300">
        <dgm:presLayoutVars>
          <dgm:bulletEnabled val="1"/>
        </dgm:presLayoutVars>
      </dgm:prSet>
      <dgm:spPr/>
    </dgm:pt>
    <dgm:pt modelId="{0D00281B-4660-4C87-BD3A-A048546E75D5}" type="pres">
      <dgm:prSet presAssocID="{9854E4EA-5922-4B0E-99B8-0A3D90ECDE92}" presName="sibTrans" presStyleLbl="sibTrans2D1" presStyleIdx="1" presStyleCnt="4" custScaleY="85516"/>
      <dgm:spPr>
        <a:prstGeom prst="star12">
          <a:avLst/>
        </a:prstGeom>
      </dgm:spPr>
    </dgm:pt>
    <dgm:pt modelId="{50CF20A7-597B-405F-A122-3DB99785019B}" type="pres">
      <dgm:prSet presAssocID="{9854E4EA-5922-4B0E-99B8-0A3D90ECDE92}" presName="connectorText" presStyleLbl="sibTrans2D1" presStyleIdx="1" presStyleCnt="4"/>
      <dgm:spPr/>
    </dgm:pt>
    <dgm:pt modelId="{48825FD6-2E41-4562-AE78-DC5FF4C17433}" type="pres">
      <dgm:prSet presAssocID="{1360EC5C-97ED-448D-8A55-CF3C666FE23C}" presName="node" presStyleLbl="node1" presStyleIdx="2" presStyleCnt="5">
        <dgm:presLayoutVars>
          <dgm:bulletEnabled val="1"/>
        </dgm:presLayoutVars>
      </dgm:prSet>
      <dgm:spPr/>
    </dgm:pt>
    <dgm:pt modelId="{1F634FAF-0CDD-4918-9ECB-BCADC682B67E}" type="pres">
      <dgm:prSet presAssocID="{40C63DB9-1847-41BA-8833-2AE910AF86BE}" presName="sibTrans" presStyleLbl="sibTrans2D1" presStyleIdx="2" presStyleCnt="4" custScaleY="85516"/>
      <dgm:spPr>
        <a:prstGeom prst="star12">
          <a:avLst/>
        </a:prstGeom>
      </dgm:spPr>
    </dgm:pt>
    <dgm:pt modelId="{E1D2ABB2-B8E9-44CA-85C9-7119240A30B6}" type="pres">
      <dgm:prSet presAssocID="{40C63DB9-1847-41BA-8833-2AE910AF86BE}" presName="connectorText" presStyleLbl="sibTrans2D1" presStyleIdx="2" presStyleCnt="4"/>
      <dgm:spPr/>
    </dgm:pt>
    <dgm:pt modelId="{689C0D5C-78C0-4845-A70A-A99F356AC315}" type="pres">
      <dgm:prSet presAssocID="{F218769F-D67D-4433-AC42-BB56B6FAA3F8}" presName="node" presStyleLbl="node1" presStyleIdx="3" presStyleCnt="5">
        <dgm:presLayoutVars>
          <dgm:bulletEnabled val="1"/>
        </dgm:presLayoutVars>
      </dgm:prSet>
      <dgm:spPr/>
    </dgm:pt>
    <dgm:pt modelId="{F24C91FF-F822-43EC-8BDC-F3C25FD177A3}" type="pres">
      <dgm:prSet presAssocID="{F2B6C31C-65BD-47A2-88EA-D9125E25BC26}" presName="sibTrans" presStyleLbl="sibTrans2D1" presStyleIdx="3" presStyleCnt="4" custScaleY="85516"/>
      <dgm:spPr>
        <a:prstGeom prst="star12">
          <a:avLst/>
        </a:prstGeom>
      </dgm:spPr>
    </dgm:pt>
    <dgm:pt modelId="{30A3ECCF-8B0E-44B7-B1E2-5993A27D08F2}" type="pres">
      <dgm:prSet presAssocID="{F2B6C31C-65BD-47A2-88EA-D9125E25BC26}" presName="connectorText" presStyleLbl="sibTrans2D1" presStyleIdx="3" presStyleCnt="4"/>
      <dgm:spPr/>
    </dgm:pt>
    <dgm:pt modelId="{B63C68F4-37F5-4E39-81B9-0FD70A034F30}" type="pres">
      <dgm:prSet presAssocID="{FBFC91C5-9EC0-4782-B821-F58BF1FCBA03}" presName="node" presStyleLbl="node1" presStyleIdx="4" presStyleCnt="5">
        <dgm:presLayoutVars>
          <dgm:bulletEnabled val="1"/>
        </dgm:presLayoutVars>
      </dgm:prSet>
      <dgm:spPr/>
    </dgm:pt>
  </dgm:ptLst>
  <dgm:cxnLst>
    <dgm:cxn modelId="{596EBE11-1C6E-4469-A154-AD9D8F84FF96}" type="presOf" srcId="{40C63DB9-1847-41BA-8833-2AE910AF86BE}" destId="{1F634FAF-0CDD-4918-9ECB-BCADC682B67E}" srcOrd="0" destOrd="0" presId="urn:microsoft.com/office/officeart/2005/8/layout/process1"/>
    <dgm:cxn modelId="{C17C2615-19C5-4C63-92C7-BCCD10C65E93}" type="presOf" srcId="{9854E4EA-5922-4B0E-99B8-0A3D90ECDE92}" destId="{0D00281B-4660-4C87-BD3A-A048546E75D5}" srcOrd="0" destOrd="0" presId="urn:microsoft.com/office/officeart/2005/8/layout/process1"/>
    <dgm:cxn modelId="{E3455B1B-3D88-4EF7-8EAF-83E988B0BA0D}" type="presOf" srcId="{9854E4EA-5922-4B0E-99B8-0A3D90ECDE92}" destId="{50CF20A7-597B-405F-A122-3DB99785019B}" srcOrd="1" destOrd="0" presId="urn:microsoft.com/office/officeart/2005/8/layout/process1"/>
    <dgm:cxn modelId="{64867022-DFE9-4114-9497-92C7B37B80C2}" type="presOf" srcId="{FBFC91C5-9EC0-4782-B821-F58BF1FCBA03}" destId="{B63C68F4-37F5-4E39-81B9-0FD70A034F30}" srcOrd="0" destOrd="0" presId="urn:microsoft.com/office/officeart/2005/8/layout/process1"/>
    <dgm:cxn modelId="{5E784C24-40A3-4459-88AA-75A114532DB3}" type="presOf" srcId="{F2B6C31C-65BD-47A2-88EA-D9125E25BC26}" destId="{F24C91FF-F822-43EC-8BDC-F3C25FD177A3}" srcOrd="0" destOrd="0" presId="urn:microsoft.com/office/officeart/2005/8/layout/process1"/>
    <dgm:cxn modelId="{3169A86D-5B62-4BE4-9A85-4AE54BC1EC4C}" type="presOf" srcId="{1CFA17F8-F290-4899-B7DF-AFED5EB559BB}" destId="{6AF94F2D-F79B-42D8-8792-EC5EE5CA65AE}" srcOrd="0" destOrd="0" presId="urn:microsoft.com/office/officeart/2005/8/layout/process1"/>
    <dgm:cxn modelId="{9A4C1C6E-38AA-4068-B341-69DAD38E0E63}" srcId="{84182879-3EFE-43EF-85CC-72DBE364E13A}" destId="{1360EC5C-97ED-448D-8A55-CF3C666FE23C}" srcOrd="2" destOrd="0" parTransId="{0C637A43-F230-4BF6-BCFE-14DF756D4409}" sibTransId="{40C63DB9-1847-41BA-8833-2AE910AF86BE}"/>
    <dgm:cxn modelId="{721CD153-C6D1-46EF-9F39-336E5FA7D670}" srcId="{84182879-3EFE-43EF-85CC-72DBE364E13A}" destId="{FBFC91C5-9EC0-4782-B821-F58BF1FCBA03}" srcOrd="4" destOrd="0" parTransId="{1B4F6812-FBD4-484A-BAD2-3EA0CA3E1160}" sibTransId="{1F8BB485-3DBC-4AAB-9333-B272BF6AB6C5}"/>
    <dgm:cxn modelId="{05E14C7B-B9BF-4424-9EB2-65AAD7A1A266}" type="presOf" srcId="{F2B6C31C-65BD-47A2-88EA-D9125E25BC26}" destId="{30A3ECCF-8B0E-44B7-B1E2-5993A27D08F2}" srcOrd="1" destOrd="0" presId="urn:microsoft.com/office/officeart/2005/8/layout/process1"/>
    <dgm:cxn modelId="{CB7E8E83-3980-4FAD-8180-AB4D4037FAAE}" srcId="{84182879-3EFE-43EF-85CC-72DBE364E13A}" destId="{CD7CD61B-2C7B-400C-824B-D8FE0561CC60}" srcOrd="1" destOrd="0" parTransId="{057AE126-88BD-4361-80A4-9DB2F4FFF82D}" sibTransId="{9854E4EA-5922-4B0E-99B8-0A3D90ECDE92}"/>
    <dgm:cxn modelId="{3D4E6E88-136D-4662-92BE-3DA95F8A3A83}" srcId="{84182879-3EFE-43EF-85CC-72DBE364E13A}" destId="{E3A2A591-5232-49C9-BC7A-F2B6DD05F4BB}" srcOrd="0" destOrd="0" parTransId="{A5294D15-A598-439E-98E0-8049EAE3393C}" sibTransId="{1CFA17F8-F290-4899-B7DF-AFED5EB559BB}"/>
    <dgm:cxn modelId="{28A39B88-A020-49EF-90A5-10B8886EDF9D}" type="presOf" srcId="{40C63DB9-1847-41BA-8833-2AE910AF86BE}" destId="{E1D2ABB2-B8E9-44CA-85C9-7119240A30B6}" srcOrd="1" destOrd="0" presId="urn:microsoft.com/office/officeart/2005/8/layout/process1"/>
    <dgm:cxn modelId="{015D668C-6444-4C24-AD20-78F5087DCBD1}" srcId="{84182879-3EFE-43EF-85CC-72DBE364E13A}" destId="{F218769F-D67D-4433-AC42-BB56B6FAA3F8}" srcOrd="3" destOrd="0" parTransId="{93EA50F0-5413-44F0-BEF3-ACAC03E5CC4D}" sibTransId="{F2B6C31C-65BD-47A2-88EA-D9125E25BC26}"/>
    <dgm:cxn modelId="{DEDC0B9C-AFDD-4B83-8F10-3056085F2C21}" type="presOf" srcId="{E3A2A591-5232-49C9-BC7A-F2B6DD05F4BB}" destId="{18903AEB-E8A1-44C8-ACE2-14E974CD781E}" srcOrd="0" destOrd="0" presId="urn:microsoft.com/office/officeart/2005/8/layout/process1"/>
    <dgm:cxn modelId="{CB5526A8-E3A5-4CB8-AAAD-7D62B5EC9622}" type="presOf" srcId="{CD7CD61B-2C7B-400C-824B-D8FE0561CC60}" destId="{FAE57C7A-4FE9-4C1E-89A4-9591EE4B7D30}" srcOrd="0" destOrd="0" presId="urn:microsoft.com/office/officeart/2005/8/layout/process1"/>
    <dgm:cxn modelId="{95286FA8-E270-47B0-A9C7-0F70DE13B569}" type="presOf" srcId="{1360EC5C-97ED-448D-8A55-CF3C666FE23C}" destId="{48825FD6-2E41-4562-AE78-DC5FF4C17433}" srcOrd="0" destOrd="0" presId="urn:microsoft.com/office/officeart/2005/8/layout/process1"/>
    <dgm:cxn modelId="{D4B539C4-7C7F-4CC7-8DFB-EEBD8CAF077F}" type="presOf" srcId="{F218769F-D67D-4433-AC42-BB56B6FAA3F8}" destId="{689C0D5C-78C0-4845-A70A-A99F356AC315}" srcOrd="0" destOrd="0" presId="urn:microsoft.com/office/officeart/2005/8/layout/process1"/>
    <dgm:cxn modelId="{AED742C8-4229-44F6-A924-E0069DEA787D}" type="presOf" srcId="{1CFA17F8-F290-4899-B7DF-AFED5EB559BB}" destId="{3E356D2A-A269-42BD-BC10-475F3CD5479F}" srcOrd="1" destOrd="0" presId="urn:microsoft.com/office/officeart/2005/8/layout/process1"/>
    <dgm:cxn modelId="{77E77AD6-8D8C-4BF2-891B-D2426210FE05}" type="presOf" srcId="{84182879-3EFE-43EF-85CC-72DBE364E13A}" destId="{1619FBB3-3963-43B0-84B1-EDF8FEDD6270}" srcOrd="0" destOrd="0" presId="urn:microsoft.com/office/officeart/2005/8/layout/process1"/>
    <dgm:cxn modelId="{310ABF6A-7821-4938-B9CC-BCA11092F666}" type="presParOf" srcId="{1619FBB3-3963-43B0-84B1-EDF8FEDD6270}" destId="{18903AEB-E8A1-44C8-ACE2-14E974CD781E}" srcOrd="0" destOrd="0" presId="urn:microsoft.com/office/officeart/2005/8/layout/process1"/>
    <dgm:cxn modelId="{9D8060BE-5227-483D-8F28-D6EA24DDEE6C}" type="presParOf" srcId="{1619FBB3-3963-43B0-84B1-EDF8FEDD6270}" destId="{6AF94F2D-F79B-42D8-8792-EC5EE5CA65AE}" srcOrd="1" destOrd="0" presId="urn:microsoft.com/office/officeart/2005/8/layout/process1"/>
    <dgm:cxn modelId="{97D0336F-CC0C-4C82-89BF-355106E4DBCC}" type="presParOf" srcId="{6AF94F2D-F79B-42D8-8792-EC5EE5CA65AE}" destId="{3E356D2A-A269-42BD-BC10-475F3CD5479F}" srcOrd="0" destOrd="0" presId="urn:microsoft.com/office/officeart/2005/8/layout/process1"/>
    <dgm:cxn modelId="{51212571-EF5C-488E-BAA7-B2B12A946802}" type="presParOf" srcId="{1619FBB3-3963-43B0-84B1-EDF8FEDD6270}" destId="{FAE57C7A-4FE9-4C1E-89A4-9591EE4B7D30}" srcOrd="2" destOrd="0" presId="urn:microsoft.com/office/officeart/2005/8/layout/process1"/>
    <dgm:cxn modelId="{66D4C411-2BA9-4485-ACF8-740DEC44F470}" type="presParOf" srcId="{1619FBB3-3963-43B0-84B1-EDF8FEDD6270}" destId="{0D00281B-4660-4C87-BD3A-A048546E75D5}" srcOrd="3" destOrd="0" presId="urn:microsoft.com/office/officeart/2005/8/layout/process1"/>
    <dgm:cxn modelId="{00EF516C-388B-4A98-A8F4-729E0C5006EE}" type="presParOf" srcId="{0D00281B-4660-4C87-BD3A-A048546E75D5}" destId="{50CF20A7-597B-405F-A122-3DB99785019B}" srcOrd="0" destOrd="0" presId="urn:microsoft.com/office/officeart/2005/8/layout/process1"/>
    <dgm:cxn modelId="{0832BB39-57DF-4712-96F0-3FB164BB588F}" type="presParOf" srcId="{1619FBB3-3963-43B0-84B1-EDF8FEDD6270}" destId="{48825FD6-2E41-4562-AE78-DC5FF4C17433}" srcOrd="4" destOrd="0" presId="urn:microsoft.com/office/officeart/2005/8/layout/process1"/>
    <dgm:cxn modelId="{248EA247-0311-4C4E-A138-643F601954F2}" type="presParOf" srcId="{1619FBB3-3963-43B0-84B1-EDF8FEDD6270}" destId="{1F634FAF-0CDD-4918-9ECB-BCADC682B67E}" srcOrd="5" destOrd="0" presId="urn:microsoft.com/office/officeart/2005/8/layout/process1"/>
    <dgm:cxn modelId="{B6B9EE54-D524-4551-A0A6-1E0BFD90E762}" type="presParOf" srcId="{1F634FAF-0CDD-4918-9ECB-BCADC682B67E}" destId="{E1D2ABB2-B8E9-44CA-85C9-7119240A30B6}" srcOrd="0" destOrd="0" presId="urn:microsoft.com/office/officeart/2005/8/layout/process1"/>
    <dgm:cxn modelId="{3855F41F-49A6-4B6C-BD00-010A2C97708F}" type="presParOf" srcId="{1619FBB3-3963-43B0-84B1-EDF8FEDD6270}" destId="{689C0D5C-78C0-4845-A70A-A99F356AC315}" srcOrd="6" destOrd="0" presId="urn:microsoft.com/office/officeart/2005/8/layout/process1"/>
    <dgm:cxn modelId="{D060AD3C-B528-446B-BC40-30D7368E3D99}" type="presParOf" srcId="{1619FBB3-3963-43B0-84B1-EDF8FEDD6270}" destId="{F24C91FF-F822-43EC-8BDC-F3C25FD177A3}" srcOrd="7" destOrd="0" presId="urn:microsoft.com/office/officeart/2005/8/layout/process1"/>
    <dgm:cxn modelId="{A53C9310-39F6-4393-84DD-A0430D016404}" type="presParOf" srcId="{F24C91FF-F822-43EC-8BDC-F3C25FD177A3}" destId="{30A3ECCF-8B0E-44B7-B1E2-5993A27D08F2}" srcOrd="0" destOrd="0" presId="urn:microsoft.com/office/officeart/2005/8/layout/process1"/>
    <dgm:cxn modelId="{5E5DC98C-C7D5-4C65-B7C9-24ACD2D91197}" type="presParOf" srcId="{1619FBB3-3963-43B0-84B1-EDF8FEDD6270}" destId="{B63C68F4-37F5-4E39-81B9-0FD70A034F30}" srcOrd="8"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colorful5" csCatId="colorful" phldr="1"/>
      <dgm:spPr/>
      <dgm:t>
        <a:bodyPr/>
        <a:lstStyle/>
        <a:p>
          <a:endParaRPr lang="es-ES"/>
        </a:p>
      </dgm:t>
    </dgm:pt>
    <dgm:pt modelId="{2B214731-31FE-45DF-93A0-099E759A72A9}">
      <dgm:prSet custT="1"/>
      <dgm:spPr/>
      <dgm:t>
        <a:bodyPr/>
        <a:lstStyle/>
        <a:p>
          <a:r>
            <a:rPr lang="hr-HR" sz="2400" b="1" spc="600" noProof="0" dirty="0">
              <a:effectLst>
                <a:outerShdw blurRad="38100" dist="38100" dir="2700000" algn="tl">
                  <a:srgbClr val="000000">
                    <a:alpha val="43137"/>
                  </a:srgbClr>
                </a:outerShdw>
              </a:effectLst>
            </a:rPr>
            <a:t>TIMOTEJ</a:t>
          </a:r>
          <a:endParaRPr lang="hr-HR" sz="2400" spc="600" noProof="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hr-HR" sz="2200" b="1" noProof="0" dirty="0"/>
            <a:t>Njegov poziv na službu bio je prorečen </a:t>
          </a:r>
          <a:br>
            <a:rPr lang="hr-HR" sz="2200" b="1" noProof="0" dirty="0"/>
          </a:br>
          <a:r>
            <a:rPr lang="hr-HR" sz="2200" b="1" noProof="0" dirty="0"/>
            <a:t>(1 Tim 1,18). Bio je s Pavlom koautor nekih poslanica: 2. Korinćanima (2 Kor 1,1)</a:t>
          </a:r>
          <a:r>
            <a:rPr lang="en-US" sz="2200" b="1" noProof="0" dirty="0"/>
            <a:t>,</a:t>
          </a:r>
          <a:r>
            <a:rPr lang="hr-HR" sz="2200" b="1" noProof="0" dirty="0"/>
            <a:t> Filipljanima (</a:t>
          </a:r>
          <a:r>
            <a:rPr lang="hr-HR" sz="2200" b="1" noProof="0" dirty="0" err="1"/>
            <a:t>Fil</a:t>
          </a:r>
          <a:r>
            <a:rPr lang="hr-HR" sz="2200" b="1" noProof="0" dirty="0"/>
            <a:t> 1,1)</a:t>
          </a:r>
          <a:r>
            <a:rPr lang="en-US" sz="2200" b="1" noProof="0" dirty="0"/>
            <a:t>,</a:t>
          </a:r>
          <a:r>
            <a:rPr lang="hr-HR" sz="2200" b="1" noProof="0" dirty="0"/>
            <a:t> </a:t>
          </a:r>
          <a:r>
            <a:rPr lang="hr-HR" sz="2200" b="1" noProof="0" dirty="0" err="1"/>
            <a:t>Kološanima</a:t>
          </a:r>
          <a:r>
            <a:rPr lang="hr-HR" sz="2200" b="1" noProof="0" dirty="0"/>
            <a:t> (Kol 1,1)</a:t>
          </a:r>
          <a:r>
            <a:rPr lang="en-US" sz="2200" b="1" noProof="0" dirty="0"/>
            <a:t>,</a:t>
          </a:r>
          <a:r>
            <a:rPr lang="hr-HR" sz="2200" b="1" noProof="0" dirty="0"/>
            <a:t> 1. Solunjanima (1 Sol 1,1)</a:t>
          </a:r>
          <a:r>
            <a:rPr lang="en-US" sz="2200" b="1" noProof="0" dirty="0"/>
            <a:t>,</a:t>
          </a:r>
          <a:r>
            <a:rPr lang="hr-HR" sz="2200" b="1" noProof="0" dirty="0"/>
            <a:t> 2. Solunjanima (2 Sol 1,1) i </a:t>
          </a:r>
          <a:r>
            <a:rPr lang="hr-HR" sz="2200" b="1" noProof="0" dirty="0" err="1"/>
            <a:t>Filemonu</a:t>
          </a:r>
          <a:r>
            <a:rPr lang="hr-HR" sz="2200" b="1" noProof="0" dirty="0"/>
            <a:t> (</a:t>
          </a:r>
          <a:r>
            <a:rPr lang="hr-HR" sz="2200" b="1" noProof="0" dirty="0" err="1"/>
            <a:t>Fil</a:t>
          </a:r>
          <a:r>
            <a:rPr lang="hr-HR" sz="2200" b="1" noProof="0" dirty="0"/>
            <a:t> 1,1).</a:t>
          </a:r>
          <a:endParaRPr lang="hr-HR" sz="2200" noProof="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cstate="email">
            <a:extLst>
              <a:ext uri="{28A0092B-C50C-407E-A947-70E740481C1C}">
                <a14:useLocalDpi xmlns:a14="http://schemas.microsoft.com/office/drawing/2010/main"/>
              </a:ext>
            </a:extLst>
          </a:blip>
          <a:srcRect/>
          <a:stretch>
            <a:fillRect t="-7000" b="-7000"/>
          </a:stretch>
        </a:blipFill>
      </dgm:spPr>
    </dgm:pt>
    <dgm:pt modelId="{03F4D236-E3C1-4DB8-AD79-7D8D3B476338}" type="pres">
      <dgm:prSet presAssocID="{2B214731-31FE-45DF-93A0-099E759A72A9}" presName="Child" presStyleLbl="revTx" presStyleIdx="0" presStyleCnt="1" custScaleX="281438">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accent0_3" csCatId="mainScheme" phldr="1"/>
      <dgm:spPr/>
      <dgm:t>
        <a:bodyPr/>
        <a:lstStyle/>
        <a:p>
          <a:endParaRPr lang="es-ES"/>
        </a:p>
      </dgm:t>
    </dgm:pt>
    <dgm:pt modelId="{2B214731-31FE-45DF-93A0-099E759A72A9}">
      <dgm:prSet custT="1"/>
      <dgm:spPr>
        <a:solidFill>
          <a:srgbClr val="454D9D"/>
        </a:solidFill>
      </dgm:spPr>
      <dgm:t>
        <a:bodyPr/>
        <a:lstStyle/>
        <a:p>
          <a:r>
            <a:rPr lang="hr-HR" sz="2400" b="1" spc="600" noProof="0" dirty="0">
              <a:effectLst>
                <a:outerShdw blurRad="38100" dist="38100" dir="2700000" algn="tl">
                  <a:srgbClr val="000000">
                    <a:alpha val="43137"/>
                  </a:srgbClr>
                </a:outerShdw>
              </a:effectLst>
            </a:rPr>
            <a:t>TIT</a:t>
          </a:r>
          <a:endParaRPr lang="hr-HR" sz="2400" spc="600" noProof="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hr-HR" sz="2200" b="1" noProof="0" dirty="0"/>
            <a:t>Ispunio je nekoliko proročkih funkcija, kao što su izgradnja (2 Kor 8,6)</a:t>
          </a:r>
          <a:r>
            <a:rPr lang="en-US" sz="2200" b="1" noProof="0" dirty="0"/>
            <a:t>,</a:t>
          </a:r>
          <a:r>
            <a:rPr lang="hr-HR" sz="2200" b="1" noProof="0" dirty="0"/>
            <a:t> poticanje (Tit 2,6, 9, 15) i utjeha </a:t>
          </a:r>
          <a:br>
            <a:rPr lang="hr-HR" sz="2200" b="1" noProof="0" dirty="0"/>
          </a:br>
          <a:r>
            <a:rPr lang="hr-HR" sz="2200" b="1" noProof="0" dirty="0"/>
            <a:t>(2 Kor 7,13).</a:t>
          </a:r>
          <a:endParaRPr lang="hr-HR" sz="2200" noProof="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a:ln>
          <a:solidFill>
            <a:srgbClr val="454D9D"/>
          </a:solidFill>
        </a:ln>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cstate="email">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3CF86-DE88-4173-BB50-CB625C2784C1}">
      <dsp:nvSpPr>
        <dsp:cNvPr id="0" name=""/>
        <dsp:cNvSpPr/>
      </dsp:nvSpPr>
      <dsp:spPr>
        <a:xfrm>
          <a:off x="22736" y="2532"/>
          <a:ext cx="2594184" cy="1549297"/>
        </a:xfrm>
        <a:prstGeom prst="round2SameRect">
          <a:avLst>
            <a:gd name="adj1" fmla="val 8000"/>
            <a:gd name="adj2" fmla="val 0"/>
          </a:avLst>
        </a:prstGeom>
        <a:solidFill>
          <a:schemeClr val="accent1">
            <a:lumMod val="20000"/>
            <a:lumOff val="80000"/>
            <a:alpha val="90000"/>
          </a:schemeClr>
        </a:soli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7940" tIns="83820" rIns="27940" bIns="27940" numCol="1" spcCol="1270" anchor="t" anchorCtr="0">
          <a:noAutofit/>
        </a:bodyPr>
        <a:lstStyle/>
        <a:p>
          <a:pPr marL="0" lvl="1" indent="0" algn="l" defTabSz="977900">
            <a:lnSpc>
              <a:spcPct val="90000"/>
            </a:lnSpc>
            <a:spcBef>
              <a:spcPct val="0"/>
            </a:spcBef>
            <a:spcAft>
              <a:spcPct val="15000"/>
            </a:spcAft>
            <a:buNone/>
          </a:pPr>
          <a:r>
            <a:rPr lang="hr-HR" sz="2200" b="1" kern="1200" noProof="0" dirty="0"/>
            <a:t>Njihova glavna misija bila je voditi </a:t>
          </a:r>
          <a:r>
            <a:rPr lang="hr-HR" sz="2200" b="1" kern="1200" noProof="0"/>
            <a:t>ljude Isusu.</a:t>
          </a:r>
          <a:endParaRPr lang="hr-HR" sz="2200" kern="1200" noProof="0" dirty="0"/>
        </a:p>
      </dsp:txBody>
      <dsp:txXfrm>
        <a:off x="59038" y="38834"/>
        <a:ext cx="2521580" cy="1512995"/>
      </dsp:txXfrm>
    </dsp:sp>
    <dsp:sp modelId="{83303C94-F2EE-4E3F-8B8F-C30B43A7A5F7}">
      <dsp:nvSpPr>
        <dsp:cNvPr id="0" name=""/>
        <dsp:cNvSpPr/>
      </dsp:nvSpPr>
      <dsp:spPr>
        <a:xfrm>
          <a:off x="22736" y="1581131"/>
          <a:ext cx="2594184" cy="583468"/>
        </a:xfrm>
        <a:prstGeom prst="rect">
          <a:avLst/>
        </a:prstGeom>
        <a:gradFill rotWithShape="1">
          <a:gsLst>
            <a:gs pos="0">
              <a:schemeClr val="accent1">
                <a:tint val="97000"/>
                <a:satMod val="115000"/>
                <a:lumMod val="114000"/>
              </a:schemeClr>
            </a:gs>
            <a:gs pos="60000">
              <a:schemeClr val="accent1">
                <a:tint val="100000"/>
                <a:shade val="96000"/>
                <a:satMod val="100000"/>
                <a:lumMod val="108000"/>
              </a:schemeClr>
            </a:gs>
            <a:gs pos="100000">
              <a:schemeClr val="accent1">
                <a:shade val="91000"/>
                <a:satMod val="100000"/>
              </a:schemeClr>
            </a:gs>
          </a:gsLst>
          <a:lin ang="5400000" scaled="0"/>
        </a:gra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1"/>
        </a:lnRef>
        <a:fillRef idx="3">
          <a:schemeClr val="accent1"/>
        </a:fillRef>
        <a:effectRef idx="2">
          <a:schemeClr val="accent1"/>
        </a:effectRef>
        <a:fontRef idx="minor">
          <a:schemeClr val="lt1"/>
        </a:fontRef>
      </dsp:style>
      <dsp:txBody>
        <a:bodyPr spcFirstLastPara="0" vert="horz" wrap="square" lIns="83820" tIns="0" rIns="27940" bIns="0" numCol="1" spcCol="1270" anchor="ctr" anchorCtr="0">
          <a:noAutofit/>
        </a:bodyPr>
        <a:lstStyle/>
        <a:p>
          <a:pPr marL="0" lvl="0" indent="0" algn="l" defTabSz="977900">
            <a:lnSpc>
              <a:spcPct val="90000"/>
            </a:lnSpc>
            <a:spcBef>
              <a:spcPct val="0"/>
            </a:spcBef>
            <a:spcAft>
              <a:spcPct val="35000"/>
            </a:spcAft>
            <a:buNone/>
          </a:pPr>
          <a:r>
            <a:rPr lang="hr-HR" sz="2200" b="1" kern="1200" noProof="0" dirty="0">
              <a:effectLst>
                <a:outerShdw blurRad="38100" dist="38100" dir="2700000" algn="tl">
                  <a:srgbClr val="000000"/>
                </a:outerShdw>
              </a:effectLst>
            </a:rPr>
            <a:t>Svjedočenje </a:t>
          </a:r>
          <a:r>
            <a:rPr lang="hr-HR" sz="2200" b="1" kern="1200" noProof="0">
              <a:effectLst>
                <a:outerShdw blurRad="38100" dist="38100" dir="2700000" algn="tl">
                  <a:srgbClr val="000000"/>
                </a:outerShdw>
              </a:effectLst>
            </a:rPr>
            <a:t>za Isusa.</a:t>
          </a:r>
          <a:endParaRPr lang="hr-HR" sz="2200" kern="1200" noProof="0" dirty="0">
            <a:effectLst>
              <a:outerShdw blurRad="38100" dist="38100" dir="2700000" algn="tl">
                <a:srgbClr val="000000"/>
              </a:outerShdw>
            </a:effectLst>
          </a:endParaRPr>
        </a:p>
      </dsp:txBody>
      <dsp:txXfrm>
        <a:off x="22736" y="1581131"/>
        <a:ext cx="1826890" cy="583468"/>
      </dsp:txXfrm>
    </dsp:sp>
    <dsp:sp modelId="{A381FCC2-366C-484C-80F3-42AFE9B46DAC}">
      <dsp:nvSpPr>
        <dsp:cNvPr id="0" name=""/>
        <dsp:cNvSpPr/>
      </dsp:nvSpPr>
      <dsp:spPr>
        <a:xfrm>
          <a:off x="1971054" y="1548311"/>
          <a:ext cx="636208" cy="636208"/>
        </a:xfrm>
        <a:prstGeom prst="ellipse">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l="-7811" t="-2437" r="-17169" b="-59875"/>
          </a:stretch>
        </a:blipFill>
        <a:ln w="12700" cap="flat" cmpd="sng" algn="ctr">
          <a:solidFill>
            <a:schemeClr val="accent3">
              <a:tint val="40000"/>
              <a:alpha val="90000"/>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3EE713CA-5DC2-499E-9B70-F3055F077623}">
      <dsp:nvSpPr>
        <dsp:cNvPr id="0" name=""/>
        <dsp:cNvSpPr/>
      </dsp:nvSpPr>
      <dsp:spPr>
        <a:xfrm>
          <a:off x="2774536" y="2532"/>
          <a:ext cx="2594184" cy="1549297"/>
        </a:xfrm>
        <a:prstGeom prst="round2SameRect">
          <a:avLst>
            <a:gd name="adj1" fmla="val 8000"/>
            <a:gd name="adj2" fmla="val 0"/>
          </a:avLst>
        </a:prstGeom>
        <a:solidFill>
          <a:schemeClr val="accent5">
            <a:lumMod val="20000"/>
            <a:lumOff val="80000"/>
            <a:alpha val="90000"/>
          </a:schemeClr>
        </a:soli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7940" tIns="83820" rIns="27940" bIns="27940" numCol="1" spcCol="1270" anchor="t" anchorCtr="0">
          <a:noAutofit/>
        </a:bodyPr>
        <a:lstStyle/>
        <a:p>
          <a:pPr marL="0" lvl="1" indent="0" algn="l" defTabSz="977900">
            <a:lnSpc>
              <a:spcPct val="90000"/>
            </a:lnSpc>
            <a:spcBef>
              <a:spcPct val="0"/>
            </a:spcBef>
            <a:spcAft>
              <a:spcPct val="15000"/>
            </a:spcAft>
            <a:buNone/>
          </a:pPr>
          <a:r>
            <a:rPr lang="hr-HR" sz="2200" b="1" kern="1200" noProof="0" dirty="0">
              <a:latin typeface="Aptos" panose="02110004020202020204"/>
              <a:ea typeface="+mn-ea"/>
              <a:cs typeface="+mn-cs"/>
            </a:rPr>
            <a:t>Otkrili su događaje koji su se protezali sve </a:t>
          </a:r>
          <a:r>
            <a:rPr lang="hr-HR" sz="2200" b="1" kern="1200" noProof="0">
              <a:latin typeface="Aptos" panose="02110004020202020204"/>
              <a:ea typeface="+mn-ea"/>
              <a:cs typeface="+mn-cs"/>
            </a:rPr>
            <a:t>do danas.</a:t>
          </a:r>
          <a:endParaRPr lang="hr-HR" sz="2200" b="1" kern="1200" noProof="0" dirty="0">
            <a:latin typeface="Aptos" panose="02110004020202020204"/>
            <a:ea typeface="+mn-ea"/>
            <a:cs typeface="+mn-cs"/>
          </a:endParaRPr>
        </a:p>
      </dsp:txBody>
      <dsp:txXfrm>
        <a:off x="2810838" y="38834"/>
        <a:ext cx="2521580" cy="1512995"/>
      </dsp:txXfrm>
    </dsp:sp>
    <dsp:sp modelId="{A7D34FEE-7DA6-4B37-BBED-CAA95D76B4CC}">
      <dsp:nvSpPr>
        <dsp:cNvPr id="0" name=""/>
        <dsp:cNvSpPr/>
      </dsp:nvSpPr>
      <dsp:spPr>
        <a:xfrm>
          <a:off x="2774536" y="1581131"/>
          <a:ext cx="2594184" cy="583468"/>
        </a:xfrm>
        <a:prstGeom prst="rect">
          <a:avLst/>
        </a:prstGeom>
        <a:gradFill rotWithShape="1">
          <a:gsLst>
            <a:gs pos="0">
              <a:schemeClr val="accent5">
                <a:tint val="97000"/>
                <a:satMod val="115000"/>
                <a:lumMod val="114000"/>
              </a:schemeClr>
            </a:gs>
            <a:gs pos="60000">
              <a:schemeClr val="accent5">
                <a:tint val="100000"/>
                <a:shade val="96000"/>
                <a:satMod val="100000"/>
                <a:lumMod val="108000"/>
              </a:schemeClr>
            </a:gs>
            <a:gs pos="100000">
              <a:schemeClr val="accent5">
                <a:shade val="91000"/>
                <a:satMod val="100000"/>
              </a:schemeClr>
            </a:gs>
          </a:gsLst>
          <a:lin ang="5400000" scaled="0"/>
        </a:gra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5"/>
        </a:lnRef>
        <a:fillRef idx="3">
          <a:schemeClr val="accent5"/>
        </a:fillRef>
        <a:effectRef idx="2">
          <a:schemeClr val="accent5"/>
        </a:effectRef>
        <a:fontRef idx="minor">
          <a:schemeClr val="lt1"/>
        </a:fontRef>
      </dsp:style>
      <dsp:txBody>
        <a:bodyPr spcFirstLastPara="0" vert="horz" wrap="square" lIns="83820" tIns="0" rIns="27940" bIns="0" numCol="1" spcCol="1270" anchor="ctr" anchorCtr="0">
          <a:noAutofit/>
        </a:bodyPr>
        <a:lstStyle/>
        <a:p>
          <a:pPr marL="0" lvl="0" indent="0" algn="l" defTabSz="977900">
            <a:lnSpc>
              <a:spcPct val="90000"/>
            </a:lnSpc>
            <a:spcBef>
              <a:spcPct val="0"/>
            </a:spcBef>
            <a:spcAft>
              <a:spcPct val="35000"/>
            </a:spcAft>
            <a:buNone/>
          </a:pPr>
          <a:r>
            <a:rPr lang="hr-HR" sz="2200" b="1" kern="1200" noProof="0">
              <a:effectLst>
                <a:outerShdw blurRad="38100" dist="38100" dir="2700000" algn="tl">
                  <a:srgbClr val="000000"/>
                </a:outerShdw>
              </a:effectLst>
            </a:rPr>
            <a:t>Najavljivanje budućnosti.</a:t>
          </a:r>
          <a:endParaRPr lang="hr-HR" sz="2200" kern="1200" noProof="0" dirty="0">
            <a:effectLst>
              <a:outerShdw blurRad="38100" dist="38100" dir="2700000" algn="tl">
                <a:srgbClr val="000000"/>
              </a:outerShdw>
            </a:effectLst>
          </a:endParaRPr>
        </a:p>
      </dsp:txBody>
      <dsp:txXfrm>
        <a:off x="2774536" y="1581131"/>
        <a:ext cx="1826890" cy="583468"/>
      </dsp:txXfrm>
    </dsp:sp>
    <dsp:sp modelId="{404A7F00-D70F-40DB-A253-54411E61105B}">
      <dsp:nvSpPr>
        <dsp:cNvPr id="0" name=""/>
        <dsp:cNvSpPr/>
      </dsp:nvSpPr>
      <dsp:spPr>
        <a:xfrm>
          <a:off x="4722854" y="1548311"/>
          <a:ext cx="636208" cy="636208"/>
        </a:xfrm>
        <a:prstGeom prst="ellipse">
          <a:avLst/>
        </a:prstGeom>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l="-20098" t="-23252" r="-13077" b="-46138"/>
          </a:stretch>
        </a:blipFill>
        <a:ln w="12700" cap="flat" cmpd="sng" algn="ctr">
          <a:solidFill>
            <a:schemeClr val="accent3">
              <a:tint val="40000"/>
              <a:alpha val="90000"/>
              <a:hueOff val="2682272"/>
              <a:satOff val="-834"/>
              <a:lumOff val="-85"/>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B93B6972-D6BF-4224-8F58-E4363ABE05A9}">
      <dsp:nvSpPr>
        <dsp:cNvPr id="0" name=""/>
        <dsp:cNvSpPr/>
      </dsp:nvSpPr>
      <dsp:spPr>
        <a:xfrm>
          <a:off x="5526337" y="2532"/>
          <a:ext cx="2594184" cy="1549297"/>
        </a:xfrm>
        <a:prstGeom prst="round2SameRect">
          <a:avLst>
            <a:gd name="adj1" fmla="val 8000"/>
            <a:gd name="adj2" fmla="val 0"/>
          </a:avLst>
        </a:prstGeom>
        <a:solidFill>
          <a:schemeClr val="accent2">
            <a:lumMod val="20000"/>
            <a:lumOff val="80000"/>
            <a:alpha val="90000"/>
          </a:schemeClr>
        </a:soli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7940" tIns="83820" rIns="27940" bIns="27940" numCol="1" spcCol="1270" anchor="t" anchorCtr="0">
          <a:noAutofit/>
        </a:bodyPr>
        <a:lstStyle/>
        <a:p>
          <a:pPr marL="0" lvl="1" indent="0" algn="l" defTabSz="977900">
            <a:lnSpc>
              <a:spcPct val="90000"/>
            </a:lnSpc>
            <a:spcBef>
              <a:spcPct val="0"/>
            </a:spcBef>
            <a:spcAft>
              <a:spcPct val="15000"/>
            </a:spcAft>
            <a:buNone/>
          </a:pPr>
          <a:r>
            <a:rPr lang="hr-HR" sz="2200" b="1" kern="1200" noProof="0"/>
            <a:t>Gradili su snažnu </a:t>
          </a:r>
          <a:r>
            <a:rPr lang="hr-HR" sz="2200" b="1" kern="1200" noProof="0" dirty="0"/>
            <a:t>crkvu koja može odoljeti </a:t>
          </a:r>
          <a:r>
            <a:rPr lang="hr-HR" sz="2200" b="1" kern="1200" noProof="0"/>
            <a:t>napadima neprijatelja.</a:t>
          </a:r>
          <a:endParaRPr lang="hr-HR" sz="2200" kern="1200" noProof="0" dirty="0"/>
        </a:p>
      </dsp:txBody>
      <dsp:txXfrm>
        <a:off x="5562639" y="38834"/>
        <a:ext cx="2521580" cy="1512995"/>
      </dsp:txXfrm>
    </dsp:sp>
    <dsp:sp modelId="{4D9EC3F5-2B61-4178-AF40-07178C6999D4}">
      <dsp:nvSpPr>
        <dsp:cNvPr id="0" name=""/>
        <dsp:cNvSpPr/>
      </dsp:nvSpPr>
      <dsp:spPr>
        <a:xfrm>
          <a:off x="5526337" y="1581131"/>
          <a:ext cx="2594184" cy="583468"/>
        </a:xfrm>
        <a:prstGeom prst="rect">
          <a:avLst/>
        </a:prstGeom>
        <a:gradFill rotWithShape="1">
          <a:gsLst>
            <a:gs pos="0">
              <a:schemeClr val="accent2">
                <a:tint val="97000"/>
                <a:satMod val="115000"/>
                <a:lumMod val="114000"/>
              </a:schemeClr>
            </a:gs>
            <a:gs pos="60000">
              <a:schemeClr val="accent2">
                <a:tint val="100000"/>
                <a:shade val="96000"/>
                <a:satMod val="100000"/>
                <a:lumMod val="108000"/>
              </a:schemeClr>
            </a:gs>
            <a:gs pos="100000">
              <a:schemeClr val="accent2">
                <a:shade val="91000"/>
                <a:satMod val="100000"/>
              </a:schemeClr>
            </a:gs>
          </a:gsLst>
          <a:lin ang="5400000" scaled="0"/>
        </a:gra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2"/>
        </a:lnRef>
        <a:fillRef idx="3">
          <a:schemeClr val="accent2"/>
        </a:fillRef>
        <a:effectRef idx="2">
          <a:schemeClr val="accent2"/>
        </a:effectRef>
        <a:fontRef idx="minor">
          <a:schemeClr val="lt1"/>
        </a:fontRef>
      </dsp:style>
      <dsp:txBody>
        <a:bodyPr spcFirstLastPara="0" vert="horz" wrap="square" lIns="83820" tIns="0" rIns="27940" bIns="0" numCol="1" spcCol="1270" anchor="ctr" anchorCtr="0">
          <a:noAutofit/>
        </a:bodyPr>
        <a:lstStyle/>
        <a:p>
          <a:pPr marL="0" lvl="0" indent="0" algn="l" defTabSz="977900">
            <a:lnSpc>
              <a:spcPct val="90000"/>
            </a:lnSpc>
            <a:spcBef>
              <a:spcPct val="0"/>
            </a:spcBef>
            <a:spcAft>
              <a:spcPct val="35000"/>
            </a:spcAft>
            <a:buNone/>
          </a:pPr>
          <a:r>
            <a:rPr lang="hr-HR" sz="2200" b="1" kern="1200" noProof="0">
              <a:effectLst>
                <a:outerShdw blurRad="38100" dist="38100" dir="2700000" algn="tl">
                  <a:srgbClr val="000000"/>
                </a:outerShdw>
              </a:effectLst>
            </a:rPr>
            <a:t>Izgradnja!</a:t>
          </a:r>
          <a:endParaRPr lang="hr-HR" sz="2200" kern="1200" noProof="0" dirty="0">
            <a:effectLst>
              <a:outerShdw blurRad="38100" dist="38100" dir="2700000" algn="tl">
                <a:srgbClr val="000000"/>
              </a:outerShdw>
            </a:effectLst>
          </a:endParaRPr>
        </a:p>
      </dsp:txBody>
      <dsp:txXfrm>
        <a:off x="5526337" y="1581131"/>
        <a:ext cx="1826890" cy="583468"/>
      </dsp:txXfrm>
    </dsp:sp>
    <dsp:sp modelId="{3D6A2FB8-FAD5-4FEF-A1A3-3717E97DEF08}">
      <dsp:nvSpPr>
        <dsp:cNvPr id="0" name=""/>
        <dsp:cNvSpPr/>
      </dsp:nvSpPr>
      <dsp:spPr>
        <a:xfrm>
          <a:off x="7474661" y="1548311"/>
          <a:ext cx="636208" cy="636208"/>
        </a:xfrm>
        <a:prstGeom prst="ellipse">
          <a:avLst/>
        </a:prstGeom>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l="-16666" r="-73778" b="-42836"/>
          </a:stretch>
        </a:blipFill>
        <a:ln w="12700" cap="flat" cmpd="sng" algn="ctr">
          <a:solidFill>
            <a:schemeClr val="accent3">
              <a:tint val="40000"/>
              <a:alpha val="90000"/>
              <a:hueOff val="5364544"/>
              <a:satOff val="-1668"/>
              <a:lumOff val="-169"/>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47B3CB62-A8A9-4497-91EE-E14053024428}">
      <dsp:nvSpPr>
        <dsp:cNvPr id="0" name=""/>
        <dsp:cNvSpPr/>
      </dsp:nvSpPr>
      <dsp:spPr>
        <a:xfrm>
          <a:off x="0" y="2499620"/>
          <a:ext cx="2774321" cy="1356902"/>
        </a:xfrm>
        <a:prstGeom prst="round2SameRect">
          <a:avLst>
            <a:gd name="adj1" fmla="val 8000"/>
            <a:gd name="adj2" fmla="val 0"/>
          </a:avLst>
        </a:prstGeom>
        <a:solidFill>
          <a:schemeClr val="accent4">
            <a:lumMod val="20000"/>
            <a:lumOff val="80000"/>
            <a:alpha val="90000"/>
          </a:schemeClr>
        </a:soli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7940" tIns="83820" rIns="27940" bIns="27940" numCol="1" spcCol="1270" anchor="t" anchorCtr="0">
          <a:noAutofit/>
        </a:bodyPr>
        <a:lstStyle/>
        <a:p>
          <a:pPr marL="0" lvl="1" indent="0" algn="l" defTabSz="977900">
            <a:lnSpc>
              <a:spcPct val="90000"/>
            </a:lnSpc>
            <a:spcBef>
              <a:spcPct val="0"/>
            </a:spcBef>
            <a:spcAft>
              <a:spcPct val="15000"/>
            </a:spcAft>
            <a:buNone/>
          </a:pPr>
          <a:r>
            <a:rPr lang="hr-HR" sz="2200" b="1" kern="1200" noProof="0" dirty="0"/>
            <a:t>Objavljivali su grijeh, kako bi se ljudi </a:t>
          </a:r>
          <a:r>
            <a:rPr lang="hr-HR" sz="2200" b="1" kern="1200" noProof="0"/>
            <a:t>mogli pokajati.</a:t>
          </a:r>
          <a:endParaRPr lang="hr-HR" sz="2200" kern="1200" noProof="0" dirty="0"/>
        </a:p>
      </dsp:txBody>
      <dsp:txXfrm>
        <a:off x="31794" y="2531414"/>
        <a:ext cx="2710733" cy="1325108"/>
      </dsp:txXfrm>
    </dsp:sp>
    <dsp:sp modelId="{7FC4422D-8C48-4D6F-8899-D3EB750C73B7}">
      <dsp:nvSpPr>
        <dsp:cNvPr id="0" name=""/>
        <dsp:cNvSpPr/>
      </dsp:nvSpPr>
      <dsp:spPr>
        <a:xfrm>
          <a:off x="0" y="3856523"/>
          <a:ext cx="2774321" cy="583468"/>
        </a:xfrm>
        <a:prstGeom prst="rect">
          <a:avLst/>
        </a:prstGeom>
        <a:gradFill rotWithShape="1">
          <a:gsLst>
            <a:gs pos="0">
              <a:schemeClr val="accent4">
                <a:tint val="97000"/>
                <a:satMod val="115000"/>
                <a:lumMod val="114000"/>
              </a:schemeClr>
            </a:gs>
            <a:gs pos="60000">
              <a:schemeClr val="accent4">
                <a:tint val="100000"/>
                <a:shade val="96000"/>
                <a:satMod val="100000"/>
                <a:lumMod val="108000"/>
              </a:schemeClr>
            </a:gs>
            <a:gs pos="100000">
              <a:schemeClr val="accent4">
                <a:shade val="91000"/>
                <a:satMod val="100000"/>
              </a:schemeClr>
            </a:gs>
          </a:gsLst>
          <a:lin ang="5400000" scaled="0"/>
        </a:gra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4"/>
        </a:lnRef>
        <a:fillRef idx="3">
          <a:schemeClr val="accent4"/>
        </a:fillRef>
        <a:effectRef idx="2">
          <a:schemeClr val="accent4"/>
        </a:effectRef>
        <a:fontRef idx="minor">
          <a:schemeClr val="lt1"/>
        </a:fontRef>
      </dsp:style>
      <dsp:txBody>
        <a:bodyPr spcFirstLastPara="0" vert="horz" wrap="square" lIns="83820" tIns="0" rIns="27940" bIns="0" numCol="1" spcCol="1270" anchor="ctr" anchorCtr="0">
          <a:noAutofit/>
        </a:bodyPr>
        <a:lstStyle/>
        <a:p>
          <a:pPr marL="0" lvl="0" indent="0" algn="l" defTabSz="977900">
            <a:lnSpc>
              <a:spcPct val="90000"/>
            </a:lnSpc>
            <a:spcBef>
              <a:spcPct val="0"/>
            </a:spcBef>
            <a:spcAft>
              <a:spcPct val="35000"/>
            </a:spcAft>
            <a:buNone/>
          </a:pPr>
          <a:r>
            <a:rPr lang="hr-HR" sz="2200" b="1" kern="1200" noProof="0">
              <a:effectLst>
                <a:outerShdw blurRad="38100" dist="38100" dir="2700000" algn="tl">
                  <a:srgbClr val="000000"/>
                </a:outerShdw>
              </a:effectLst>
            </a:rPr>
            <a:t>Poticanje!</a:t>
          </a:r>
          <a:endParaRPr lang="hr-HR" sz="2200" kern="1200" noProof="0" dirty="0">
            <a:effectLst>
              <a:outerShdw blurRad="38100" dist="38100" dir="2700000" algn="tl">
                <a:srgbClr val="000000"/>
              </a:outerShdw>
            </a:effectLst>
          </a:endParaRPr>
        </a:p>
      </dsp:txBody>
      <dsp:txXfrm>
        <a:off x="0" y="3856523"/>
        <a:ext cx="1953747" cy="583468"/>
      </dsp:txXfrm>
    </dsp:sp>
    <dsp:sp modelId="{3130E0C0-5E31-4FB3-8A92-9A309FDC92A9}">
      <dsp:nvSpPr>
        <dsp:cNvPr id="0" name=""/>
        <dsp:cNvSpPr/>
      </dsp:nvSpPr>
      <dsp:spPr>
        <a:xfrm>
          <a:off x="2103993" y="3829951"/>
          <a:ext cx="636208" cy="636208"/>
        </a:xfrm>
        <a:prstGeom prst="ellipse">
          <a:avLst/>
        </a:prstGeom>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l="-67009" t="-35932" r="-224305" b="-84182"/>
          </a:stretch>
        </a:blipFill>
        <a:ln w="12700" cap="flat" cmpd="sng" algn="ctr">
          <a:solidFill>
            <a:schemeClr val="accent3">
              <a:tint val="40000"/>
              <a:alpha val="90000"/>
              <a:hueOff val="8046816"/>
              <a:satOff val="-2502"/>
              <a:lumOff val="-254"/>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8C181B66-CC29-4D81-82A1-51CAB7D5DB84}">
      <dsp:nvSpPr>
        <dsp:cNvPr id="0" name=""/>
        <dsp:cNvSpPr/>
      </dsp:nvSpPr>
      <dsp:spPr>
        <a:xfrm>
          <a:off x="2927881" y="2499620"/>
          <a:ext cx="2774321" cy="1356902"/>
        </a:xfrm>
        <a:prstGeom prst="round2SameRect">
          <a:avLst>
            <a:gd name="adj1" fmla="val 8000"/>
            <a:gd name="adj2" fmla="val 0"/>
          </a:avLst>
        </a:prstGeom>
        <a:solidFill>
          <a:schemeClr val="accent3">
            <a:lumMod val="20000"/>
            <a:lumOff val="80000"/>
            <a:alpha val="90000"/>
          </a:schemeClr>
        </a:soli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7940" tIns="83820" rIns="27940" bIns="27940" numCol="1" spcCol="1270" anchor="t" anchorCtr="0">
          <a:noAutofit/>
        </a:bodyPr>
        <a:lstStyle/>
        <a:p>
          <a:pPr marL="0" lvl="1" indent="0" algn="l" defTabSz="977900">
            <a:lnSpc>
              <a:spcPct val="90000"/>
            </a:lnSpc>
            <a:spcBef>
              <a:spcPct val="0"/>
            </a:spcBef>
            <a:spcAft>
              <a:spcPct val="15000"/>
            </a:spcAft>
            <a:buNone/>
          </a:pPr>
          <a:r>
            <a:rPr lang="hr-HR" sz="2200" b="1" kern="1200" noProof="0" dirty="0"/>
            <a:t>Juda i Sila bili su poslani crkvama upravo zbog ove posebne svrhe.</a:t>
          </a:r>
          <a:endParaRPr lang="hr-HR" sz="2200" kern="1200" noProof="0" dirty="0"/>
        </a:p>
      </dsp:txBody>
      <dsp:txXfrm>
        <a:off x="2959675" y="2531414"/>
        <a:ext cx="2710733" cy="1325108"/>
      </dsp:txXfrm>
    </dsp:sp>
    <dsp:sp modelId="{33324725-AC41-4188-ADC2-C983F204EAEA}">
      <dsp:nvSpPr>
        <dsp:cNvPr id="0" name=""/>
        <dsp:cNvSpPr/>
      </dsp:nvSpPr>
      <dsp:spPr>
        <a:xfrm>
          <a:off x="2927881" y="3856523"/>
          <a:ext cx="2774321" cy="583468"/>
        </a:xfrm>
        <a:prstGeom prst="rect">
          <a:avLst/>
        </a:prstGeom>
        <a:gradFill rotWithShape="1">
          <a:gsLst>
            <a:gs pos="0">
              <a:schemeClr val="accent3">
                <a:tint val="97000"/>
                <a:satMod val="115000"/>
                <a:lumMod val="114000"/>
              </a:schemeClr>
            </a:gs>
            <a:gs pos="60000">
              <a:schemeClr val="accent3">
                <a:tint val="100000"/>
                <a:shade val="96000"/>
                <a:satMod val="100000"/>
                <a:lumMod val="108000"/>
              </a:schemeClr>
            </a:gs>
            <a:gs pos="100000">
              <a:schemeClr val="accent3">
                <a:shade val="91000"/>
                <a:satMod val="100000"/>
              </a:schemeClr>
            </a:gs>
          </a:gsLst>
          <a:lin ang="5400000" scaled="0"/>
        </a:gra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3"/>
        </a:lnRef>
        <a:fillRef idx="3">
          <a:schemeClr val="accent3"/>
        </a:fillRef>
        <a:effectRef idx="2">
          <a:schemeClr val="accent3"/>
        </a:effectRef>
        <a:fontRef idx="minor">
          <a:schemeClr val="lt1"/>
        </a:fontRef>
      </dsp:style>
      <dsp:txBody>
        <a:bodyPr spcFirstLastPara="0" vert="horz" wrap="square" lIns="83820" tIns="0" rIns="27940" bIns="0" numCol="1" spcCol="1270" anchor="ctr" anchorCtr="0">
          <a:noAutofit/>
        </a:bodyPr>
        <a:lstStyle/>
        <a:p>
          <a:pPr marL="0" lvl="0" indent="0" algn="l" defTabSz="977900">
            <a:lnSpc>
              <a:spcPct val="90000"/>
            </a:lnSpc>
            <a:spcBef>
              <a:spcPct val="0"/>
            </a:spcBef>
            <a:spcAft>
              <a:spcPct val="35000"/>
            </a:spcAft>
            <a:buNone/>
          </a:pPr>
          <a:r>
            <a:rPr lang="hr-HR" sz="2200" b="1" kern="1200" noProof="0">
              <a:effectLst>
                <a:outerShdw blurRad="38100" dist="38100" dir="2700000" algn="tl">
                  <a:srgbClr val="000000"/>
                </a:outerShdw>
              </a:effectLst>
            </a:rPr>
            <a:t>Udobnost!</a:t>
          </a:r>
          <a:endParaRPr lang="hr-HR" sz="2200" kern="1200" noProof="0" dirty="0">
            <a:effectLst>
              <a:outerShdw blurRad="38100" dist="38100" dir="2700000" algn="tl">
                <a:srgbClr val="000000"/>
              </a:outerShdw>
            </a:effectLst>
          </a:endParaRPr>
        </a:p>
      </dsp:txBody>
      <dsp:txXfrm>
        <a:off x="2927881" y="3856523"/>
        <a:ext cx="1953747" cy="583468"/>
      </dsp:txXfrm>
    </dsp:sp>
    <dsp:sp modelId="{3A686E9C-D473-424C-A616-6FCF3A07A6DA}">
      <dsp:nvSpPr>
        <dsp:cNvPr id="0" name=""/>
        <dsp:cNvSpPr/>
      </dsp:nvSpPr>
      <dsp:spPr>
        <a:xfrm>
          <a:off x="5055813" y="3829938"/>
          <a:ext cx="636208" cy="636208"/>
        </a:xfrm>
        <a:prstGeom prst="ellipse">
          <a:avLst/>
        </a:prstGeom>
        <a:blipFill rotWithShape="1">
          <a:blip xmlns:r="http://schemas.openxmlformats.org/officeDocument/2006/relationships" r:embed="rId5" cstate="email">
            <a:extLst>
              <a:ext uri="{28A0092B-C50C-407E-A947-70E740481C1C}">
                <a14:useLocalDpi xmlns:a14="http://schemas.microsoft.com/office/drawing/2010/main"/>
              </a:ext>
            </a:extLst>
          </a:blip>
          <a:srcRect/>
          <a:stretch>
            <a:fillRect l="-17000" r="-17000"/>
          </a:stretch>
        </a:blipFill>
        <a:ln w="12700" cap="flat" cmpd="sng" algn="ctr">
          <a:solidFill>
            <a:schemeClr val="accent3">
              <a:tint val="40000"/>
              <a:alpha val="90000"/>
              <a:hueOff val="10729088"/>
              <a:satOff val="-3336"/>
              <a:lumOff val="-338"/>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03AEB-E8A1-44C8-ACE2-14E974CD781E}">
      <dsp:nvSpPr>
        <dsp:cNvPr id="0" name=""/>
        <dsp:cNvSpPr/>
      </dsp:nvSpPr>
      <dsp:spPr>
        <a:xfrm>
          <a:off x="9367" y="64595"/>
          <a:ext cx="1702761" cy="1502025"/>
        </a:xfrm>
        <a:prstGeom prst="roundRect">
          <a:avLst>
            <a:gd name="adj" fmla="val 10000"/>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r-HR" sz="2200" b="1" kern="1200" noProof="0" dirty="0">
              <a:effectLst>
                <a:outerShdw blurRad="38100" dist="38100" dir="2700000" algn="tl">
                  <a:srgbClr val="000000"/>
                </a:outerShdw>
              </a:effectLst>
            </a:rPr>
            <a:t>Oni su ljudi poslani od Boga </a:t>
          </a:r>
          <a:br>
            <a:rPr lang="hr-HR" sz="2200" b="1" kern="1200" noProof="0" dirty="0">
              <a:effectLst>
                <a:outerShdw blurRad="38100" dist="38100" dir="2700000" algn="tl">
                  <a:srgbClr val="000000"/>
                </a:outerShdw>
              </a:effectLst>
            </a:rPr>
          </a:br>
          <a:r>
            <a:rPr lang="hr-HR" sz="2200" b="1" kern="1200" noProof="0" dirty="0">
              <a:effectLst>
                <a:outerShdw blurRad="38100" dist="38100" dir="2700000" algn="tl">
                  <a:srgbClr val="000000"/>
                </a:outerShdw>
              </a:effectLst>
            </a:rPr>
            <a:t>(Lk 11,49)</a:t>
          </a:r>
          <a:endParaRPr lang="hr-HR" sz="2200" kern="1200" noProof="0" dirty="0">
            <a:effectLst>
              <a:outerShdw blurRad="38100" dist="38100" dir="2700000" algn="tl">
                <a:srgbClr val="000000"/>
              </a:outerShdw>
            </a:effectLst>
          </a:endParaRPr>
        </a:p>
      </dsp:txBody>
      <dsp:txXfrm>
        <a:off x="53360" y="108588"/>
        <a:ext cx="1614775" cy="1414039"/>
      </dsp:txXfrm>
    </dsp:sp>
    <dsp:sp modelId="{6AF94F2D-F79B-42D8-8792-EC5EE5CA65AE}">
      <dsp:nvSpPr>
        <dsp:cNvPr id="0" name=""/>
        <dsp:cNvSpPr/>
      </dsp:nvSpPr>
      <dsp:spPr>
        <a:xfrm>
          <a:off x="1882405" y="635047"/>
          <a:ext cx="360985" cy="361121"/>
        </a:xfrm>
        <a:prstGeom prst="star12">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hr-HR" sz="2200" kern="1200" noProof="0" dirty="0">
            <a:effectLst>
              <a:outerShdw blurRad="38100" dist="38100" dir="2700000" algn="tl">
                <a:srgbClr val="000000"/>
              </a:outerShdw>
            </a:effectLst>
          </a:endParaRPr>
        </a:p>
      </dsp:txBody>
      <dsp:txXfrm>
        <a:off x="1882405" y="707271"/>
        <a:ext cx="252690" cy="216673"/>
      </dsp:txXfrm>
    </dsp:sp>
    <dsp:sp modelId="{FAE57C7A-4FE9-4C1E-89A4-9591EE4B7D30}">
      <dsp:nvSpPr>
        <dsp:cNvPr id="0" name=""/>
        <dsp:cNvSpPr/>
      </dsp:nvSpPr>
      <dsp:spPr>
        <a:xfrm>
          <a:off x="2393234" y="64595"/>
          <a:ext cx="2218698" cy="1502025"/>
        </a:xfrm>
        <a:prstGeom prst="roundRect">
          <a:avLst>
            <a:gd name="adj" fmla="val 10000"/>
          </a:avLst>
        </a:prstGeom>
        <a:gradFill rotWithShape="0">
          <a:gsLst>
            <a:gs pos="0">
              <a:schemeClr val="accent2">
                <a:hueOff val="568835"/>
                <a:satOff val="-4267"/>
                <a:lumOff val="1224"/>
                <a:alphaOff val="0"/>
                <a:tint val="97000"/>
                <a:satMod val="115000"/>
                <a:lumMod val="114000"/>
              </a:schemeClr>
            </a:gs>
            <a:gs pos="60000">
              <a:schemeClr val="accent2">
                <a:hueOff val="568835"/>
                <a:satOff val="-4267"/>
                <a:lumOff val="1224"/>
                <a:alphaOff val="0"/>
                <a:tint val="100000"/>
                <a:shade val="96000"/>
                <a:satMod val="100000"/>
                <a:lumMod val="108000"/>
              </a:schemeClr>
            </a:gs>
            <a:gs pos="100000">
              <a:schemeClr val="accent2">
                <a:hueOff val="568835"/>
                <a:satOff val="-4267"/>
                <a:lumOff val="1224"/>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r-HR" sz="2200" b="1" kern="1200" noProof="0" dirty="0">
              <a:effectLst>
                <a:outerShdw blurRad="38100" dist="38100" dir="2700000" algn="tl">
                  <a:srgbClr val="000000"/>
                </a:outerShdw>
              </a:effectLst>
            </a:rPr>
            <a:t>Primaju darove da vode crkvu </a:t>
          </a:r>
          <a:br>
            <a:rPr lang="hr-HR" sz="2200" b="1" kern="1200" noProof="0" dirty="0">
              <a:effectLst>
                <a:outerShdw blurRad="38100" dist="38100" dir="2700000" algn="tl">
                  <a:srgbClr val="000000"/>
                </a:outerShdw>
              </a:effectLst>
            </a:rPr>
          </a:br>
          <a:r>
            <a:rPr lang="hr-HR" sz="2200" b="1" kern="1200" noProof="0" dirty="0">
              <a:effectLst>
                <a:outerShdw blurRad="38100" dist="38100" dir="2700000" algn="tl">
                  <a:srgbClr val="000000"/>
                </a:outerShdw>
              </a:effectLst>
            </a:rPr>
            <a:t>(1 Kor 12,28-29; Ef 4,11-12)</a:t>
          </a:r>
          <a:endParaRPr lang="hr-HR" sz="2200" kern="1200" noProof="0" dirty="0">
            <a:effectLst>
              <a:outerShdw blurRad="38100" dist="38100" dir="2700000" algn="tl">
                <a:srgbClr val="000000"/>
              </a:outerShdw>
            </a:effectLst>
          </a:endParaRPr>
        </a:p>
      </dsp:txBody>
      <dsp:txXfrm>
        <a:off x="2437227" y="108588"/>
        <a:ext cx="2130712" cy="1414039"/>
      </dsp:txXfrm>
    </dsp:sp>
    <dsp:sp modelId="{0D00281B-4660-4C87-BD3A-A048546E75D5}">
      <dsp:nvSpPr>
        <dsp:cNvPr id="0" name=""/>
        <dsp:cNvSpPr/>
      </dsp:nvSpPr>
      <dsp:spPr>
        <a:xfrm>
          <a:off x="4782209" y="635047"/>
          <a:ext cx="360985" cy="361121"/>
        </a:xfrm>
        <a:prstGeom prst="star12">
          <a:avLst/>
        </a:prstGeom>
        <a:gradFill rotWithShape="0">
          <a:gsLst>
            <a:gs pos="0">
              <a:schemeClr val="accent2">
                <a:hueOff val="758446"/>
                <a:satOff val="-5690"/>
                <a:lumOff val="1633"/>
                <a:alphaOff val="0"/>
                <a:tint val="97000"/>
                <a:satMod val="115000"/>
                <a:lumMod val="114000"/>
              </a:schemeClr>
            </a:gs>
            <a:gs pos="60000">
              <a:schemeClr val="accent2">
                <a:hueOff val="758446"/>
                <a:satOff val="-5690"/>
                <a:lumOff val="1633"/>
                <a:alphaOff val="0"/>
                <a:tint val="100000"/>
                <a:shade val="96000"/>
                <a:satMod val="100000"/>
                <a:lumMod val="108000"/>
              </a:schemeClr>
            </a:gs>
            <a:gs pos="100000">
              <a:schemeClr val="accent2">
                <a:hueOff val="758446"/>
                <a:satOff val="-5690"/>
                <a:lumOff val="163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hr-HR" sz="2200" kern="1200" noProof="0" dirty="0">
            <a:effectLst>
              <a:outerShdw blurRad="38100" dist="38100" dir="2700000" algn="tl">
                <a:srgbClr val="000000"/>
              </a:outerShdw>
            </a:effectLst>
          </a:endParaRPr>
        </a:p>
      </dsp:txBody>
      <dsp:txXfrm>
        <a:off x="4782209" y="707271"/>
        <a:ext cx="252690" cy="216673"/>
      </dsp:txXfrm>
    </dsp:sp>
    <dsp:sp modelId="{48825FD6-2E41-4562-AE78-DC5FF4C17433}">
      <dsp:nvSpPr>
        <dsp:cNvPr id="0" name=""/>
        <dsp:cNvSpPr/>
      </dsp:nvSpPr>
      <dsp:spPr>
        <a:xfrm>
          <a:off x="5293037" y="64595"/>
          <a:ext cx="1702761" cy="1502025"/>
        </a:xfrm>
        <a:prstGeom prst="roundRect">
          <a:avLst>
            <a:gd name="adj" fmla="val 10000"/>
          </a:avLst>
        </a:prstGeom>
        <a:gradFill rotWithShape="0">
          <a:gsLst>
            <a:gs pos="0">
              <a:schemeClr val="accent2">
                <a:hueOff val="1137670"/>
                <a:satOff val="-8535"/>
                <a:lumOff val="2449"/>
                <a:alphaOff val="0"/>
                <a:tint val="97000"/>
                <a:satMod val="115000"/>
                <a:lumMod val="114000"/>
              </a:schemeClr>
            </a:gs>
            <a:gs pos="60000">
              <a:schemeClr val="accent2">
                <a:hueOff val="1137670"/>
                <a:satOff val="-8535"/>
                <a:lumOff val="2449"/>
                <a:alphaOff val="0"/>
                <a:tint val="100000"/>
                <a:shade val="96000"/>
                <a:satMod val="100000"/>
                <a:lumMod val="108000"/>
              </a:schemeClr>
            </a:gs>
            <a:gs pos="100000">
              <a:schemeClr val="accent2">
                <a:hueOff val="1137670"/>
                <a:satOff val="-8535"/>
                <a:lumOff val="2449"/>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r-HR" sz="2200" b="1" kern="1200" noProof="0" dirty="0">
              <a:effectLst>
                <a:outerShdw blurRad="38100" dist="38100" dir="2700000" algn="tl">
                  <a:srgbClr val="000000"/>
                </a:outerShdw>
              </a:effectLst>
            </a:rPr>
            <a:t>Oni su temelj crkve </a:t>
          </a:r>
          <a:br>
            <a:rPr lang="es-ES" sz="2200" b="1" kern="1200" noProof="0" dirty="0">
              <a:effectLst>
                <a:outerShdw blurRad="38100" dist="38100" dir="2700000" algn="tl">
                  <a:srgbClr val="000000"/>
                </a:outerShdw>
              </a:effectLst>
            </a:rPr>
          </a:br>
          <a:r>
            <a:rPr lang="hr-HR" sz="2200" b="1" kern="1200" noProof="0" dirty="0">
              <a:effectLst>
                <a:outerShdw blurRad="38100" dist="38100" dir="2700000" algn="tl">
                  <a:srgbClr val="000000"/>
                </a:outerShdw>
              </a:effectLst>
            </a:rPr>
            <a:t>(Ef 2,20)</a:t>
          </a:r>
          <a:endParaRPr lang="hr-HR" sz="2200" kern="1200" noProof="0" dirty="0">
            <a:effectLst>
              <a:outerShdw blurRad="38100" dist="38100" dir="2700000" algn="tl">
                <a:srgbClr val="000000"/>
              </a:outerShdw>
            </a:effectLst>
          </a:endParaRPr>
        </a:p>
      </dsp:txBody>
      <dsp:txXfrm>
        <a:off x="5337030" y="108588"/>
        <a:ext cx="1614775" cy="1414039"/>
      </dsp:txXfrm>
    </dsp:sp>
    <dsp:sp modelId="{1F634FAF-0CDD-4918-9ECB-BCADC682B67E}">
      <dsp:nvSpPr>
        <dsp:cNvPr id="0" name=""/>
        <dsp:cNvSpPr/>
      </dsp:nvSpPr>
      <dsp:spPr>
        <a:xfrm>
          <a:off x="7166075" y="635047"/>
          <a:ext cx="360985" cy="361121"/>
        </a:xfrm>
        <a:prstGeom prst="star12">
          <a:avLst/>
        </a:prstGeom>
        <a:gradFill rotWithShape="0">
          <a:gsLst>
            <a:gs pos="0">
              <a:schemeClr val="accent2">
                <a:hueOff val="1516893"/>
                <a:satOff val="-11379"/>
                <a:lumOff val="3265"/>
                <a:alphaOff val="0"/>
                <a:tint val="97000"/>
                <a:satMod val="115000"/>
                <a:lumMod val="114000"/>
              </a:schemeClr>
            </a:gs>
            <a:gs pos="60000">
              <a:schemeClr val="accent2">
                <a:hueOff val="1516893"/>
                <a:satOff val="-11379"/>
                <a:lumOff val="3265"/>
                <a:alphaOff val="0"/>
                <a:tint val="100000"/>
                <a:shade val="96000"/>
                <a:satMod val="100000"/>
                <a:lumMod val="108000"/>
              </a:schemeClr>
            </a:gs>
            <a:gs pos="100000">
              <a:schemeClr val="accent2">
                <a:hueOff val="1516893"/>
                <a:satOff val="-11379"/>
                <a:lumOff val="3265"/>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hr-HR" sz="2200" kern="1200" noProof="0" dirty="0">
            <a:effectLst>
              <a:outerShdw blurRad="38100" dist="38100" dir="2700000" algn="tl">
                <a:srgbClr val="000000"/>
              </a:outerShdw>
            </a:effectLst>
          </a:endParaRPr>
        </a:p>
      </dsp:txBody>
      <dsp:txXfrm>
        <a:off x="7166075" y="707271"/>
        <a:ext cx="252690" cy="216673"/>
      </dsp:txXfrm>
    </dsp:sp>
    <dsp:sp modelId="{689C0D5C-78C0-4845-A70A-A99F356AC315}">
      <dsp:nvSpPr>
        <dsp:cNvPr id="0" name=""/>
        <dsp:cNvSpPr/>
      </dsp:nvSpPr>
      <dsp:spPr>
        <a:xfrm>
          <a:off x="7676903" y="64595"/>
          <a:ext cx="1702761" cy="1502025"/>
        </a:xfrm>
        <a:prstGeom prst="roundRect">
          <a:avLst>
            <a:gd name="adj" fmla="val 10000"/>
          </a:avLst>
        </a:prstGeom>
        <a:gradFill rotWithShape="0">
          <a:gsLst>
            <a:gs pos="0">
              <a:schemeClr val="accent2">
                <a:hueOff val="1706504"/>
                <a:satOff val="-12802"/>
                <a:lumOff val="3673"/>
                <a:alphaOff val="0"/>
                <a:tint val="97000"/>
                <a:satMod val="115000"/>
                <a:lumMod val="114000"/>
              </a:schemeClr>
            </a:gs>
            <a:gs pos="60000">
              <a:schemeClr val="accent2">
                <a:hueOff val="1706504"/>
                <a:satOff val="-12802"/>
                <a:lumOff val="3673"/>
                <a:alphaOff val="0"/>
                <a:tint val="100000"/>
                <a:shade val="96000"/>
                <a:satMod val="100000"/>
                <a:lumMod val="108000"/>
              </a:schemeClr>
            </a:gs>
            <a:gs pos="100000">
              <a:schemeClr val="accent2">
                <a:hueOff val="1706504"/>
                <a:satOff val="-12802"/>
                <a:lumOff val="367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r-HR" sz="2200" b="1" kern="1200" noProof="0" dirty="0">
              <a:effectLst>
                <a:outerShdw blurRad="38100" dist="38100" dir="2700000" algn="tl">
                  <a:srgbClr val="000000"/>
                </a:outerShdw>
              </a:effectLst>
            </a:rPr>
            <a:t>Primaju objave </a:t>
          </a:r>
          <a:br>
            <a:rPr lang="es-ES" sz="2200" b="1" kern="1200" noProof="0" dirty="0">
              <a:effectLst>
                <a:outerShdw blurRad="38100" dist="38100" dir="2700000" algn="tl">
                  <a:srgbClr val="000000"/>
                </a:outerShdw>
              </a:effectLst>
            </a:rPr>
          </a:br>
          <a:r>
            <a:rPr lang="hr-HR" sz="2200" b="1" kern="1200" noProof="0" dirty="0">
              <a:effectLst>
                <a:outerShdw blurRad="38100" dist="38100" dir="2700000" algn="tl">
                  <a:srgbClr val="000000"/>
                </a:outerShdw>
              </a:effectLst>
            </a:rPr>
            <a:t>(Ef 3,5)</a:t>
          </a:r>
          <a:endParaRPr lang="hr-HR" sz="2200" kern="1200" noProof="0" dirty="0">
            <a:effectLst>
              <a:outerShdw blurRad="38100" dist="38100" dir="2700000" algn="tl">
                <a:srgbClr val="000000"/>
              </a:outerShdw>
            </a:effectLst>
          </a:endParaRPr>
        </a:p>
      </dsp:txBody>
      <dsp:txXfrm>
        <a:off x="7720896" y="108588"/>
        <a:ext cx="1614775" cy="1414039"/>
      </dsp:txXfrm>
    </dsp:sp>
    <dsp:sp modelId="{F24C91FF-F822-43EC-8BDC-F3C25FD177A3}">
      <dsp:nvSpPr>
        <dsp:cNvPr id="0" name=""/>
        <dsp:cNvSpPr/>
      </dsp:nvSpPr>
      <dsp:spPr>
        <a:xfrm>
          <a:off x="9549941" y="635047"/>
          <a:ext cx="360985" cy="361121"/>
        </a:xfrm>
        <a:prstGeom prst="star12">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hr-HR" sz="2200" kern="1200" noProof="0" dirty="0">
            <a:effectLst>
              <a:outerShdw blurRad="38100" dist="38100" dir="2700000" algn="tl">
                <a:srgbClr val="000000"/>
              </a:outerShdw>
            </a:effectLst>
          </a:endParaRPr>
        </a:p>
      </dsp:txBody>
      <dsp:txXfrm>
        <a:off x="9549941" y="707271"/>
        <a:ext cx="252690" cy="216673"/>
      </dsp:txXfrm>
    </dsp:sp>
    <dsp:sp modelId="{B63C68F4-37F5-4E39-81B9-0FD70A034F30}">
      <dsp:nvSpPr>
        <dsp:cNvPr id="0" name=""/>
        <dsp:cNvSpPr/>
      </dsp:nvSpPr>
      <dsp:spPr>
        <a:xfrm>
          <a:off x="10060770" y="64595"/>
          <a:ext cx="1702761" cy="1502025"/>
        </a:xfrm>
        <a:prstGeom prst="roundRect">
          <a:avLst>
            <a:gd name="adj" fmla="val 10000"/>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r-HR" sz="2200" b="1" kern="1200" noProof="0" dirty="0">
              <a:effectLst>
                <a:outerShdw blurRad="38100" dist="38100" dir="2700000" algn="tl">
                  <a:srgbClr val="000000"/>
                </a:outerShdw>
              </a:effectLst>
            </a:rPr>
            <a:t>Raduju se pravdi </a:t>
          </a:r>
          <a:br>
            <a:rPr lang="es-ES" sz="2200" b="1" kern="1200" noProof="0" dirty="0">
              <a:effectLst>
                <a:outerShdw blurRad="38100" dist="38100" dir="2700000" algn="tl">
                  <a:srgbClr val="000000"/>
                </a:outerShdw>
              </a:effectLst>
            </a:rPr>
          </a:br>
          <a:r>
            <a:rPr lang="hr-HR" sz="2200" b="1" kern="1200" noProof="0" dirty="0">
              <a:effectLst>
                <a:outerShdw blurRad="38100" dist="38100" dir="2700000" algn="tl">
                  <a:srgbClr val="000000"/>
                </a:outerShdw>
              </a:effectLst>
            </a:rPr>
            <a:t>(Otk 18,20)</a:t>
          </a:r>
          <a:endParaRPr lang="hr-HR" sz="2200" kern="1200" noProof="0" dirty="0">
            <a:effectLst>
              <a:outerShdw blurRad="38100" dist="38100" dir="2700000" algn="tl">
                <a:srgbClr val="000000"/>
              </a:outerShdw>
            </a:effectLst>
          </a:endParaRPr>
        </a:p>
      </dsp:txBody>
      <dsp:txXfrm>
        <a:off x="10104763" y="108588"/>
        <a:ext cx="1614775" cy="14140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cstate="email">
            <a:extLst>
              <a:ext uri="{28A0092B-C50C-407E-A947-70E740481C1C}">
                <a14:useLocalDpi xmlns:a14="http://schemas.microsoft.com/office/drawing/2010/main"/>
              </a:ext>
            </a:extLst>
          </a:blip>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08064" y="2184649"/>
          <a:ext cx="5434961"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880" tIns="55880" rIns="55880" bIns="55880" numCol="1" spcCol="1270" anchor="ctr" anchorCtr="0">
          <a:noAutofit/>
        </a:bodyPr>
        <a:lstStyle/>
        <a:p>
          <a:pPr marL="0" lvl="0" indent="0" algn="ctr" defTabSz="977900">
            <a:lnSpc>
              <a:spcPct val="90000"/>
            </a:lnSpc>
            <a:spcBef>
              <a:spcPct val="0"/>
            </a:spcBef>
            <a:spcAft>
              <a:spcPct val="35000"/>
            </a:spcAft>
            <a:buNone/>
          </a:pPr>
          <a:r>
            <a:rPr lang="hr-HR" sz="2200" b="1" kern="1200" noProof="0" dirty="0"/>
            <a:t>Njegov poziv na službu bio je prorečen </a:t>
          </a:r>
          <a:br>
            <a:rPr lang="hr-HR" sz="2200" b="1" kern="1200" noProof="0" dirty="0"/>
          </a:br>
          <a:r>
            <a:rPr lang="hr-HR" sz="2200" b="1" kern="1200" noProof="0" dirty="0"/>
            <a:t>(1 Tim 1,18). Bio je s Pavlom koautor nekih poslanica: 2. Korinćanima (2 Kor 1,1)</a:t>
          </a:r>
          <a:r>
            <a:rPr lang="en-US" sz="2200" b="1" kern="1200" noProof="0" dirty="0"/>
            <a:t>,</a:t>
          </a:r>
          <a:r>
            <a:rPr lang="hr-HR" sz="2200" b="1" kern="1200" noProof="0" dirty="0"/>
            <a:t> Filipljanima (</a:t>
          </a:r>
          <a:r>
            <a:rPr lang="hr-HR" sz="2200" b="1" kern="1200" noProof="0" dirty="0" err="1"/>
            <a:t>Fil</a:t>
          </a:r>
          <a:r>
            <a:rPr lang="hr-HR" sz="2200" b="1" kern="1200" noProof="0" dirty="0"/>
            <a:t> 1,1)</a:t>
          </a:r>
          <a:r>
            <a:rPr lang="en-US" sz="2200" b="1" kern="1200" noProof="0" dirty="0"/>
            <a:t>,</a:t>
          </a:r>
          <a:r>
            <a:rPr lang="hr-HR" sz="2200" b="1" kern="1200" noProof="0" dirty="0"/>
            <a:t> </a:t>
          </a:r>
          <a:r>
            <a:rPr lang="hr-HR" sz="2200" b="1" kern="1200" noProof="0" dirty="0" err="1"/>
            <a:t>Kološanima</a:t>
          </a:r>
          <a:r>
            <a:rPr lang="hr-HR" sz="2200" b="1" kern="1200" noProof="0" dirty="0"/>
            <a:t> (Kol 1,1)</a:t>
          </a:r>
          <a:r>
            <a:rPr lang="en-US" sz="2200" b="1" kern="1200" noProof="0" dirty="0"/>
            <a:t>,</a:t>
          </a:r>
          <a:r>
            <a:rPr lang="hr-HR" sz="2200" b="1" kern="1200" noProof="0" dirty="0"/>
            <a:t> 1. Solunjanima (1 Sol 1,1)</a:t>
          </a:r>
          <a:r>
            <a:rPr lang="en-US" sz="2200" b="1" kern="1200" noProof="0" dirty="0"/>
            <a:t>,</a:t>
          </a:r>
          <a:r>
            <a:rPr lang="hr-HR" sz="2200" b="1" kern="1200" noProof="0" dirty="0"/>
            <a:t> 2. Solunjanima (2 Sol 1,1) i </a:t>
          </a:r>
          <a:r>
            <a:rPr lang="hr-HR" sz="2200" b="1" kern="1200" noProof="0" dirty="0" err="1"/>
            <a:t>Filemonu</a:t>
          </a:r>
          <a:r>
            <a:rPr lang="hr-HR" sz="2200" b="1" kern="1200" noProof="0" dirty="0"/>
            <a:t> (</a:t>
          </a:r>
          <a:r>
            <a:rPr lang="hr-HR" sz="2200" b="1" kern="1200" noProof="0" dirty="0" err="1"/>
            <a:t>Fil</a:t>
          </a:r>
          <a:r>
            <a:rPr lang="hr-HR" sz="2200" b="1" kern="1200" noProof="0" dirty="0"/>
            <a:t> 1,1).</a:t>
          </a:r>
          <a:endParaRPr lang="hr-HR" sz="2200" kern="1200" noProof="0" dirty="0"/>
        </a:p>
      </dsp:txBody>
      <dsp:txXfrm>
        <a:off x="108064" y="2184649"/>
        <a:ext cx="5434961" cy="1897073"/>
      </dsp:txXfrm>
    </dsp:sp>
    <dsp:sp modelId="{1A1624C9-5461-4E53-8EF3-6E9D0CBACC9F}">
      <dsp:nvSpPr>
        <dsp:cNvPr id="0" name=""/>
        <dsp:cNvSpPr/>
      </dsp:nvSpPr>
      <dsp:spPr>
        <a:xfrm>
          <a:off x="203911" y="1994"/>
          <a:ext cx="5148006" cy="407972"/>
        </a:xfrm>
        <a:prstGeom prst="rect">
          <a:avLst/>
        </a:prstGeom>
        <a:gradFill rotWithShape="0">
          <a:gsLst>
            <a:gs pos="0">
              <a:schemeClr val="accent5">
                <a:hueOff val="0"/>
                <a:satOff val="0"/>
                <a:lumOff val="0"/>
                <a:alphaOff val="0"/>
                <a:tint val="97000"/>
                <a:satMod val="115000"/>
                <a:lumMod val="114000"/>
              </a:schemeClr>
            </a:gs>
            <a:gs pos="60000">
              <a:schemeClr val="accent5">
                <a:hueOff val="0"/>
                <a:satOff val="0"/>
                <a:lumOff val="0"/>
                <a:alphaOff val="0"/>
                <a:tint val="100000"/>
                <a:shade val="96000"/>
                <a:satMod val="100000"/>
                <a:lumMod val="108000"/>
              </a:schemeClr>
            </a:gs>
            <a:gs pos="100000">
              <a:schemeClr val="accent5">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hr-HR" sz="2400" b="1" kern="1200" spc="600" noProof="0" dirty="0">
              <a:effectLst>
                <a:outerShdw blurRad="38100" dist="38100" dir="2700000" algn="tl">
                  <a:srgbClr val="000000">
                    <a:alpha val="43137"/>
                  </a:srgbClr>
                </a:outerShdw>
              </a:effectLst>
            </a:rPr>
            <a:t>TIMOTEJ</a:t>
          </a:r>
          <a:endParaRPr lang="hr-HR" sz="2400" kern="1200" spc="600" noProof="0" dirty="0">
            <a:effectLst>
              <a:outerShdw blurRad="38100" dist="38100" dir="2700000" algn="tl">
                <a:srgbClr val="000000">
                  <a:alpha val="43137"/>
                </a:srgbClr>
              </a:outerShdw>
            </a:effectLst>
          </a:endParaRPr>
        </a:p>
      </dsp:txBody>
      <dsp:txXfrm>
        <a:off x="203911" y="1994"/>
        <a:ext cx="5148006" cy="4079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2">
            <a:alpha val="90000"/>
            <a:hueOff val="0"/>
            <a:satOff val="0"/>
            <a:lumOff val="0"/>
            <a:alphaOff val="0"/>
          </a:schemeClr>
        </a:solidFill>
        <a:ln w="12700" cap="flat" cmpd="sng" algn="ctr">
          <a:solidFill>
            <a:srgbClr val="454D9D"/>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cstate="email">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880" tIns="55880" rIns="55880" bIns="55880" numCol="1" spcCol="1270" anchor="ctr" anchorCtr="0">
          <a:noAutofit/>
        </a:bodyPr>
        <a:lstStyle/>
        <a:p>
          <a:pPr marL="0" lvl="0" indent="0" algn="ctr" defTabSz="977900">
            <a:lnSpc>
              <a:spcPct val="90000"/>
            </a:lnSpc>
            <a:spcBef>
              <a:spcPct val="0"/>
            </a:spcBef>
            <a:spcAft>
              <a:spcPct val="35000"/>
            </a:spcAft>
            <a:buNone/>
          </a:pPr>
          <a:r>
            <a:rPr lang="hr-HR" sz="2200" b="1" kern="1200" noProof="0" dirty="0"/>
            <a:t>Ispunio je nekoliko proročkih funkcija, kao što su izgradnja (2 Kor 8,6)</a:t>
          </a:r>
          <a:r>
            <a:rPr lang="en-US" sz="2200" b="1" kern="1200" noProof="0" dirty="0"/>
            <a:t>,</a:t>
          </a:r>
          <a:r>
            <a:rPr lang="hr-HR" sz="2200" b="1" kern="1200" noProof="0" dirty="0"/>
            <a:t> poticanje (Tit 2,6, 9, 15) i utjeha </a:t>
          </a:r>
          <a:br>
            <a:rPr lang="hr-HR" sz="2200" b="1" kern="1200" noProof="0" dirty="0"/>
          </a:br>
          <a:r>
            <a:rPr lang="hr-HR" sz="2200" b="1" kern="1200" noProof="0" dirty="0"/>
            <a:t>(2 Kor 7,13).</a:t>
          </a:r>
          <a:endParaRPr lang="hr-HR" sz="2200" kern="1200" noProof="0" dirty="0"/>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solidFill>
          <a:srgbClr val="454D9D"/>
        </a:soli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hr-HR" sz="2400" b="1" kern="1200" spc="600" noProof="0" dirty="0">
              <a:effectLst>
                <a:outerShdw blurRad="38100" dist="38100" dir="2700000" algn="tl">
                  <a:srgbClr val="000000">
                    <a:alpha val="43137"/>
                  </a:srgbClr>
                </a:outerShdw>
              </a:effectLst>
            </a:rPr>
            <a:t>TIT</a:t>
          </a:r>
          <a:endParaRPr lang="hr-HR" sz="2400" kern="1200" spc="600" noProof="0" dirty="0">
            <a:effectLst>
              <a:outerShdw blurRad="38100" dist="38100" dir="2700000" algn="tl">
                <a:srgbClr val="000000">
                  <a:alpha val="43137"/>
                </a:srgbClr>
              </a:outerShdw>
            </a:effectLst>
          </a:endParaRPr>
        </a:p>
      </dsp:txBody>
      <dsp:txXfrm>
        <a:off x="203911" y="1994"/>
        <a:ext cx="5148006" cy="407972"/>
      </dsp:txXfrm>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r-H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9029DB-83B4-4BF5-B4E4-BC50CAC3A5F9}" type="datetimeFigureOut">
              <a:rPr lang="hr-HR" smtClean="0"/>
              <a:t>23.10.2026.</a:t>
            </a:fld>
            <a:endParaRPr lang="hr-H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r-H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r-H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84D803-8FCF-471D-B6D4-BAC63C435232}" type="slidenum">
              <a:rPr lang="hr-HR" smtClean="0"/>
              <a:t>‹Nº›</a:t>
            </a:fld>
            <a:endParaRPr lang="hr-HR"/>
          </a:p>
        </p:txBody>
      </p:sp>
    </p:spTree>
    <p:extLst>
      <p:ext uri="{BB962C8B-B14F-4D97-AF65-F5344CB8AC3E}">
        <p14:creationId xmlns:p14="http://schemas.microsoft.com/office/powerpoint/2010/main" val="3399622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BAEF6-E745-CC32-C0B6-79474846D64E}"/>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7A2E9018-06DC-42E1-10BF-34BB89ADBD3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21129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896DF-36A2-D24B-0EAD-F994CAD821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B0782B-A1EC-47D0-2B35-4DA45BDF15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84DB1B-A818-BB06-1488-A03E617716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F0F0D3-14B4-C567-65D6-EC1EAE4F1FE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40F7FA-8030-4EC2-BE41-E9347173BAD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47213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9C553-4E0B-6299-678E-4BAFFD8CC6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BDF492-28C9-C17E-1F0D-3C8ED398803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212D85C-AE5F-1F19-1A79-14A8708515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45665B-2C7D-4CD1-A2BB-D8783E4BDE16}"/>
              </a:ext>
            </a:extLst>
          </p:cNvPr>
          <p:cNvSpPr>
            <a:spLocks noGrp="1"/>
          </p:cNvSpPr>
          <p:nvPr>
            <p:ph type="sldNum" sz="quarter" idx="10"/>
          </p:nvPr>
        </p:nvSpPr>
        <p:spPr/>
        <p:txBody>
          <a:bodyPr/>
          <a:lstStyle/>
          <a:p>
            <a:pPr marL="0" marR="0" lvl="0" indent="0" algn="r" defTabSz="471145" rtl="0" eaLnBrk="1" fontAlgn="auto" latinLnBrk="0" hangingPunct="1">
              <a:lnSpc>
                <a:spcPct val="100000"/>
              </a:lnSpc>
              <a:spcBef>
                <a:spcPts val="0"/>
              </a:spcBef>
              <a:spcAft>
                <a:spcPts val="0"/>
              </a:spcAft>
              <a:buClrTx/>
              <a:buSzTx/>
              <a:buFontTx/>
              <a:buNone/>
              <a:tabLst/>
              <a:defRPr/>
            </a:pPr>
            <a:fld id="{E8CE834C-7734-4704-8BA5-4110D759F9C9}"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71145"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59732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09876-4484-60FA-18AB-F80C5C059E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6A71AD-2615-6850-ADED-5A75BB77E9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E537C9-845B-4CC3-936F-6715C55420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2AC57E-E8A2-5544-67D3-7EC4E1AE53E1}"/>
              </a:ext>
            </a:extLst>
          </p:cNvPr>
          <p:cNvSpPr>
            <a:spLocks noGrp="1"/>
          </p:cNvSpPr>
          <p:nvPr>
            <p:ph type="sldNum" sz="quarter" idx="10"/>
          </p:nvPr>
        </p:nvSpPr>
        <p:spPr/>
        <p:txBody>
          <a:bodyPr/>
          <a:lstStyle/>
          <a:p>
            <a:pPr marL="0" marR="0" lvl="0" indent="0" algn="r" defTabSz="471145" rtl="0" eaLnBrk="1" fontAlgn="auto" latinLnBrk="0" hangingPunct="1">
              <a:lnSpc>
                <a:spcPct val="100000"/>
              </a:lnSpc>
              <a:spcBef>
                <a:spcPts val="0"/>
              </a:spcBef>
              <a:spcAft>
                <a:spcPts val="0"/>
              </a:spcAft>
              <a:buClrTx/>
              <a:buSzTx/>
              <a:buFontTx/>
              <a:buNone/>
              <a:tabLst/>
              <a:defRPr/>
            </a:pPr>
            <a:fld id="{E8CE834C-7734-4704-8BA5-4110D759F9C9}"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71145"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5745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B4A5D-164C-441E-FC8D-5698D8010AD9}"/>
            </a:ext>
          </a:extLst>
        </p:cNvPr>
        <p:cNvGrpSpPr/>
        <p:nvPr/>
      </p:nvGrpSpPr>
      <p:grpSpPr>
        <a:xfrm>
          <a:off x="0" y="0"/>
          <a:ext cx="0" cy="0"/>
          <a:chOff x="0" y="0"/>
          <a:chExt cx="0" cy="0"/>
        </a:xfrm>
      </p:grpSpPr>
    </p:spTree>
    <p:extLst>
      <p:ext uri="{BB962C8B-B14F-4D97-AF65-F5344CB8AC3E}">
        <p14:creationId xmlns:p14="http://schemas.microsoft.com/office/powerpoint/2010/main" val="21661802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8F29C-919C-592B-D3A9-51F7D164CF96}"/>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0B7A85C7-50B5-D3DC-F3F6-A15ACFFCF69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48033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7EFD4-C381-C66C-2897-F7FDA42580B7}"/>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B5373F54-BA32-F83F-8059-4461B34D803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93127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FE925FF6-22C7-4322-ACD3-DD0AC5CF51FE}"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32771" name="Rectangle 2"/>
          <p:cNvSpPr>
            <a:spLocks noGrp="1" noRot="1" noChangeAspect="1" noChangeArrowheads="1" noTextEdit="1"/>
          </p:cNvSpPr>
          <p:nvPr>
            <p:ph type="sldImg"/>
          </p:nvPr>
        </p:nvSpPr>
        <p:spPr>
          <a:ln/>
        </p:spPr>
        <p:txBody>
          <a:bodyPr/>
          <a:lstStyle/>
          <a:p>
            <a:endParaRPr lang="en-US"/>
          </a:p>
        </p:txBody>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8290880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03FF46-52B4-2489-D989-A5B76D25CA6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8A4AE09-2CB1-38B4-E7E9-F0706E3150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4825535-B0CB-3C2D-1DAC-D995FC4BC2F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1CAB3BE0-ABAD-E573-8275-8A5967AB978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B81E6F7E-26AE-1568-72F5-C86443FF8C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6867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8D5C0B-1109-45B7-F29C-003CFBD5172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735971B-BB81-FE12-BFFC-7C04F273A6F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B61679A-2500-ED5F-4F90-43764F68193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5730228-8227-64D5-BEE9-FB81BC25D4D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113A9254-DFB8-E6FD-A0F3-340D93B75F1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8149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EE6D7-D068-F1D7-73B3-347C931601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EED501-5DF5-FA2E-C417-5C243C8AA1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1B2B356-A227-6B5B-0A2D-FB194599938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6B66970-B4F5-9A3C-5C88-33B55175586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C54AF1BC-CAF1-70EB-3B55-7C8498B0F9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57828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946F6-D7A8-B59F-D8BF-3BBD612F1A7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915681D-FFCD-98B6-F6FE-25D97B07974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1FFF96-4E71-A590-F9E6-91FA67475D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A19A3B-4D8F-9288-8554-BDF613749F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5EF2FCAC-DB42-7323-10E5-0D5532F424F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5721043-0B59-EC72-549A-CD4162905A1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468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256CFE-725A-7719-BA72-AA2108134E1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297DE00-C2FD-49B4-0374-305A20BB84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B746B3E-B0A5-7FEE-D12A-B1F13AB9CA2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DDF64D8-5978-6814-B278-3232A049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4EEF38D-8050-4C2B-DA67-0CB0B7C9A18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0D01BE5-B18F-9B67-FCEB-BBF3A68DC3C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A3D85FAD-A870-8C1F-8835-E71CC123178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E03896C3-81DA-9E7A-F94D-0C546C94613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87768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75F8E3-54C5-8037-63A9-92D912033FA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6AF65FA-99EF-BD8B-F3F2-41868789117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D816F822-AB15-4A1D-D340-0860F257463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99B4953E-E4BA-3F8C-0C15-BE772E53D1C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77396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5BB97C-D574-5CE4-82D1-E7D57A6946F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4BFA524B-0C4D-8CD1-DAC5-0F3A6C3791C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46510E67-8BC9-0DAC-F864-E4E9F67642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0360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2DCBEB-0814-F04D-3D73-E295A6C55E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0573F6-C306-AFBE-9C73-B3CB2C44C9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1FC6CDB-656F-8B44-0EB7-6BAB1A2B8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70210C-7697-9C93-57D1-901248F7DD9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30DA6800-7E47-A772-DF34-BEEACB94AEB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ADF7923-8351-2985-0DD3-7C358C65D1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0816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DDC701-3F8C-8090-874C-00841BF1627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6A3-0C97-25C6-8BC8-E10C34A1E3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F8DF389-8B41-2E12-232B-30E2D57C9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0ECB95F-7288-3DC3-AC34-668874F52EC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95171A02-71C9-4C3C-F472-6A9721C64FC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9E2FD0F8-23CC-21AB-F72C-527C935D4A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53042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FC63B7-EA70-0100-EB42-1FA0FA7A727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A9E8743-96FA-4DC2-CE07-42A8918B43E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3C93D5-E4E1-FA22-F3D0-268BE38EABA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995327A7-788D-5A14-F7F4-C3D52C9EB81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630CE4B4-6053-F203-5E54-C181D75BBAB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07369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083EE5-163D-2A97-F71C-F7736EF7C8F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8227056-28B5-7CEC-91FC-8EBBE58D09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FEA6AFD-9DA7-5F0E-BE3B-6A4349CE08D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56216A25-8D34-9614-A434-820C43FCBE9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30FA24F1-4505-DDD2-0551-B90A811BE30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1270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188966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0589772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0718693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052447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435634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394889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4573653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5592388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455246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732203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7835748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B3A9639-3834-4C3A-8D1B-959BF466B1F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351240021"/>
      </p:ext>
    </p:extLst>
  </p:cSld>
  <p:clrMapOvr>
    <a:masterClrMapping/>
  </p:clrMapOvr>
  <p:transition spd="med">
    <p:zo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E1E05D-E0FC-43F9-9021-17CA213D343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861878519"/>
      </p:ext>
    </p:extLst>
  </p:cSld>
  <p:clrMapOvr>
    <a:masterClrMapping/>
  </p:clrMapOvr>
  <p:transition spd="med">
    <p:zo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0173BFF-D8D6-4E1B-B0E6-736C12A7CBD8}"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385261651"/>
      </p:ext>
    </p:extLst>
  </p:cSld>
  <p:clrMapOvr>
    <a:masterClrMapping/>
  </p:clrMapOvr>
  <p:transition spd="med">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7FE529E-601A-4D2B-8260-EC6098BAA415}"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816747311"/>
      </p:ext>
    </p:extLst>
  </p:cSld>
  <p:clrMapOvr>
    <a:masterClrMapping/>
  </p:clrMapOvr>
  <p:transition spd="med">
    <p:zo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7DCEFF3-7773-4B59-B8A5-BC093BF57AE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140633649"/>
      </p:ext>
    </p:extLst>
  </p:cSld>
  <p:clrMapOvr>
    <a:masterClrMapping/>
  </p:clrMapOvr>
  <p:transition spd="med">
    <p:zo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9BA8B5A-202A-4527-84CB-E8CD5156745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086082152"/>
      </p:ext>
    </p:extLst>
  </p:cSld>
  <p:clrMapOvr>
    <a:masterClrMapping/>
  </p:clrMapOvr>
  <p:transition spd="med">
    <p:zo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AA6BC92-A606-4D58-9A0E-B3C8B2DFAD2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535547834"/>
      </p:ext>
    </p:extLst>
  </p:cSld>
  <p:clrMapOvr>
    <a:masterClrMapping/>
  </p:clrMapOvr>
  <p:transition spd="med">
    <p:zo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87650F-D2AA-47FF-A0D8-2894FFB02357}"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700545721"/>
      </p:ext>
    </p:extLst>
  </p:cSld>
  <p:clrMapOvr>
    <a:masterClrMapping/>
  </p:clrMapOvr>
  <p:transition spd="med">
    <p:zo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2953DF-3EF6-47A7-8DC2-670A1A214250}"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00107333"/>
      </p:ext>
    </p:extLst>
  </p:cSld>
  <p:clrMapOvr>
    <a:masterClrMapping/>
  </p:clrMapOvr>
  <p:transition spd="med">
    <p:zo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C2E6F2-A874-4998-B343-8BDA7D43E87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900141187"/>
      </p:ext>
    </p:extLst>
  </p:cSld>
  <p:clrMapOvr>
    <a:masterClrMapping/>
  </p:clrMapOvr>
  <p:transition spd="med">
    <p:zo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1DB1711-09C2-4E15-B4D9-22C52323F301}"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232255931"/>
      </p:ext>
    </p:extLst>
  </p:cSld>
  <p:clrMapOvr>
    <a:masterClrMapping/>
  </p:clrMapOvr>
  <p:transition spd="med">
    <p:zo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442725E-556A-485C-AE83-3527DD91D18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4002500231"/>
      </p:ext>
    </p:extLst>
  </p:cSld>
  <p:clrMapOvr>
    <a:masterClrMapping/>
  </p:clrMapOvr>
  <p:transition spd="med">
    <p:zo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FC906D9-E395-42B8-ADF7-A48518F8A31A}"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46397319"/>
      </p:ext>
    </p:extLst>
  </p:cSld>
  <p:clrMapOvr>
    <a:masterClrMapping/>
  </p:clrMapOvr>
  <p:transition spd="med">
    <p:zo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B3A9639-3834-4C3A-8D1B-959BF466B1F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545281767"/>
      </p:ext>
    </p:extLst>
  </p:cSld>
  <p:clrMapOvr>
    <a:masterClrMapping/>
  </p:clrMapOvr>
  <p:transition spd="med">
    <p:zo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E1E05D-E0FC-43F9-9021-17CA213D343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612734979"/>
      </p:ext>
    </p:extLst>
  </p:cSld>
  <p:clrMapOvr>
    <a:masterClrMapping/>
  </p:clrMapOvr>
  <p:transition spd="med">
    <p:zo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0173BFF-D8D6-4E1B-B0E6-736C12A7CBD8}"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721648473"/>
      </p:ext>
    </p:extLst>
  </p:cSld>
  <p:clrMapOvr>
    <a:masterClrMapping/>
  </p:clrMapOvr>
  <p:transition spd="med">
    <p:zo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7FE529E-601A-4D2B-8260-EC6098BAA415}"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771473000"/>
      </p:ext>
    </p:extLst>
  </p:cSld>
  <p:clrMapOvr>
    <a:masterClrMapping/>
  </p:clrMapOvr>
  <p:transition spd="med">
    <p:zo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7DCEFF3-7773-4B59-B8A5-BC093BF57AE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48822144"/>
      </p:ext>
    </p:extLst>
  </p:cSld>
  <p:clrMapOvr>
    <a:masterClrMapping/>
  </p:clrMapOvr>
  <p:transition spd="med">
    <p:zo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9BA8B5A-202A-4527-84CB-E8CD5156745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261679157"/>
      </p:ext>
    </p:extLst>
  </p:cSld>
  <p:clrMapOvr>
    <a:masterClrMapping/>
  </p:clrMapOvr>
  <p:transition spd="med">
    <p:zo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AA6BC92-A606-4D58-9A0E-B3C8B2DFAD2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394077565"/>
      </p:ext>
    </p:extLst>
  </p:cSld>
  <p:clrMapOvr>
    <a:masterClrMapping/>
  </p:clrMapOvr>
  <p:transition spd="med">
    <p:zo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87650F-D2AA-47FF-A0D8-2894FFB02357}"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314879130"/>
      </p:ext>
    </p:extLst>
  </p:cSld>
  <p:clrMapOvr>
    <a:masterClrMapping/>
  </p:clrMapOvr>
  <p:transition spd="med">
    <p:zo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2953DF-3EF6-47A7-8DC2-670A1A214250}"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631484261"/>
      </p:ext>
    </p:extLst>
  </p:cSld>
  <p:clrMapOvr>
    <a:masterClrMapping/>
  </p:clrMapOvr>
  <p:transition spd="med">
    <p:zo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C2E6F2-A874-4998-B343-8BDA7D43E87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880706178"/>
      </p:ext>
    </p:extLst>
  </p:cSld>
  <p:clrMapOvr>
    <a:masterClrMapping/>
  </p:clrMapOvr>
  <p:transition spd="med">
    <p:zo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1DB1711-09C2-4E15-B4D9-22C52323F301}"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768222504"/>
      </p:ext>
    </p:extLst>
  </p:cSld>
  <p:clrMapOvr>
    <a:masterClrMapping/>
  </p:clrMapOvr>
  <p:transition spd="med">
    <p:zo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442725E-556A-485C-AE83-3527DD91D18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4175504257"/>
      </p:ext>
    </p:extLst>
  </p:cSld>
  <p:clrMapOvr>
    <a:masterClrMapping/>
  </p:clrMapOvr>
  <p:transition spd="med">
    <p:zo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FC906D9-E395-42B8-ADF7-A48518F8A31A}"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075088119"/>
      </p:ext>
    </p:extLst>
  </p:cSld>
  <p:clrMapOvr>
    <a:masterClrMapping/>
  </p:clrMapOvr>
  <p:transition spd="med">
    <p:zo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B3A9639-3834-4C3A-8D1B-959BF466B1F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538750152"/>
      </p:ext>
    </p:extLst>
  </p:cSld>
  <p:clrMapOvr>
    <a:masterClrMapping/>
  </p:clrMapOvr>
  <p:transition spd="med">
    <p:zo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E1E05D-E0FC-43F9-9021-17CA213D343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397532356"/>
      </p:ext>
    </p:extLst>
  </p:cSld>
  <p:clrMapOvr>
    <a:masterClrMapping/>
  </p:clrMapOvr>
  <p:transition spd="med">
    <p:zo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0173BFF-D8D6-4E1B-B0E6-736C12A7CBD8}"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407628870"/>
      </p:ext>
    </p:extLst>
  </p:cSld>
  <p:clrMapOvr>
    <a:masterClrMapping/>
  </p:clrMapOvr>
  <p:transition spd="med">
    <p:zo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7FE529E-601A-4D2B-8260-EC6098BAA415}"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317203543"/>
      </p:ext>
    </p:extLst>
  </p:cSld>
  <p:clrMapOvr>
    <a:masterClrMapping/>
  </p:clrMapOvr>
  <p:transition spd="med">
    <p:zo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7DCEFF3-7773-4B59-B8A5-BC093BF57AE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598873290"/>
      </p:ext>
    </p:extLst>
  </p:cSld>
  <p:clrMapOvr>
    <a:masterClrMapping/>
  </p:clrMapOvr>
  <p:transition spd="med">
    <p:zo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9BA8B5A-202A-4527-84CB-E8CD5156745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601201386"/>
      </p:ext>
    </p:extLst>
  </p:cSld>
  <p:clrMapOvr>
    <a:masterClrMapping/>
  </p:clrMapOvr>
  <p:transition spd="med">
    <p:zo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AA6BC92-A606-4D58-9A0E-B3C8B2DFAD2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510248170"/>
      </p:ext>
    </p:extLst>
  </p:cSld>
  <p:clrMapOvr>
    <a:masterClrMapping/>
  </p:clrMapOvr>
  <p:transition spd="med">
    <p:zo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87650F-D2AA-47FF-A0D8-2894FFB02357}"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512843981"/>
      </p:ext>
    </p:extLst>
  </p:cSld>
  <p:clrMapOvr>
    <a:masterClrMapping/>
  </p:clrMapOvr>
  <p:transition spd="med">
    <p:zo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2953DF-3EF6-47A7-8DC2-670A1A214250}"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153128675"/>
      </p:ext>
    </p:extLst>
  </p:cSld>
  <p:clrMapOvr>
    <a:masterClrMapping/>
  </p:clrMapOvr>
  <p:transition spd="med">
    <p:zo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C2E6F2-A874-4998-B343-8BDA7D43E87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118968920"/>
      </p:ext>
    </p:extLst>
  </p:cSld>
  <p:clrMapOvr>
    <a:masterClrMapping/>
  </p:clrMapOvr>
  <p:transition spd="med">
    <p:zo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1DB1711-09C2-4E15-B4D9-22C52323F301}"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198892781"/>
      </p:ext>
    </p:extLst>
  </p:cSld>
  <p:clrMapOvr>
    <a:masterClrMapping/>
  </p:clrMapOvr>
  <p:transition spd="med">
    <p:zo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442725E-556A-485C-AE83-3527DD91D18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213953242"/>
      </p:ext>
    </p:extLst>
  </p:cSld>
  <p:clrMapOvr>
    <a:masterClrMapping/>
  </p:clrMapOvr>
  <p:transition spd="med">
    <p:zo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FC906D9-E395-42B8-ADF7-A48518F8A31A}"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875358090"/>
      </p:ext>
    </p:extLst>
  </p:cSld>
  <p:clrMapOvr>
    <a:masterClrMapping/>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5C1B53F-BDDD-1CD2-7AEB-D5ED79304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5628CD8-DC5B-FE12-3861-F30542344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9C5C79-FC63-389D-596D-09EEB8190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CD27806-896C-896F-8229-9C00600E43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5176594D-D43A-0F6A-4E3B-BF954B97B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064636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23/10/2026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37011246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9"/>
            <a:ext cx="10972800" cy="1143000"/>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mn-cs"/>
              </a:defRPr>
            </a:lvl1pPr>
          </a:lstStyle>
          <a:p>
            <a:pPr defTabSz="914377" fontAlgn="base">
              <a:spcBef>
                <a:spcPct val="0"/>
              </a:spcBef>
              <a:spcAft>
                <a:spcPct val="0"/>
              </a:spcAft>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cs typeface="+mn-cs"/>
              </a:defRPr>
            </a:lvl1pPr>
          </a:lstStyle>
          <a:p>
            <a:pPr defTabSz="914377" fontAlgn="base">
              <a:spcBef>
                <a:spcPct val="0"/>
              </a:spcBef>
              <a:spcAft>
                <a:spcPct val="0"/>
              </a:spcAft>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defTabSz="914377" fontAlgn="base">
              <a:spcBef>
                <a:spcPct val="0"/>
              </a:spcBef>
              <a:spcAft>
                <a:spcPct val="0"/>
              </a:spcAft>
              <a:defRPr/>
            </a:pPr>
            <a:fld id="{9B4A480E-7100-4ACB-B397-32B634C39ACF}" type="slidenum">
              <a:rPr lang="en-US" smtClean="0">
                <a:solidFill>
                  <a:srgbClr val="000000"/>
                </a:solidFill>
              </a:rPr>
              <a:pPr defTabSz="914377" fontAlgn="base">
                <a:spcBef>
                  <a:spcPct val="0"/>
                </a:spcBef>
                <a:spcAft>
                  <a:spcPct val="0"/>
                </a:spcAft>
                <a:defRPr/>
              </a:pPr>
              <a:t>‹Nº›</a:t>
            </a:fld>
            <a:endParaRPr lang="en-US" dirty="0">
              <a:solidFill>
                <a:srgbClr val="000000"/>
              </a:solidFill>
            </a:endParaRPr>
          </a:p>
        </p:txBody>
      </p:sp>
      <p:sp>
        <p:nvSpPr>
          <p:cNvPr id="1031" name="Rectangle 7"/>
          <p:cNvSpPr>
            <a:spLocks noChangeArrowheads="1"/>
          </p:cNvSpPr>
          <p:nvPr/>
        </p:nvSpPr>
        <p:spPr bwMode="auto">
          <a:xfrm>
            <a:off x="0" y="6248400"/>
            <a:ext cx="12192000" cy="6096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solidFill>
              <a:schemeClr val="tx1"/>
            </a:solidFill>
            <a:miter lim="800000"/>
            <a:headEnd/>
            <a:tailEnd/>
          </a:ln>
          <a:effectLst/>
        </p:spPr>
        <p:txBody>
          <a:bodyPr wrap="none" anchor="ctr"/>
          <a:lstStyle/>
          <a:p>
            <a:pPr defTabSz="914377" fontAlgn="base">
              <a:spcBef>
                <a:spcPct val="0"/>
              </a:spcBef>
              <a:spcAft>
                <a:spcPct val="0"/>
              </a:spcAft>
              <a:defRPr/>
            </a:pPr>
            <a:endParaRPr lang="en-US" sz="1800" dirty="0">
              <a:solidFill>
                <a:srgbClr val="000000"/>
              </a:solidFill>
              <a:cs typeface="Arial" charset="0"/>
            </a:endParaRPr>
          </a:p>
        </p:txBody>
      </p:sp>
      <p:sp>
        <p:nvSpPr>
          <p:cNvPr id="1032" name="Rectangle 8"/>
          <p:cNvSpPr>
            <a:spLocks noChangeArrowheads="1"/>
          </p:cNvSpPr>
          <p:nvPr/>
        </p:nvSpPr>
        <p:spPr bwMode="auto">
          <a:xfrm>
            <a:off x="0" y="0"/>
            <a:ext cx="12293600" cy="12954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miter lim="800000"/>
            <a:headEnd/>
            <a:tailEnd/>
          </a:ln>
          <a:effectLst>
            <a:prstShdw prst="shdw17" dist="115003" dir="5780412">
              <a:schemeClr val="accent2">
                <a:gamma/>
                <a:shade val="60000"/>
                <a:invGamma/>
              </a:schemeClr>
            </a:prstShdw>
          </a:effectLst>
        </p:spPr>
        <p:txBody>
          <a:bodyPr wrap="none" anchor="ctr"/>
          <a:lstStyle/>
          <a:p>
            <a:pPr defTabSz="914377" fontAlgn="base">
              <a:spcBef>
                <a:spcPct val="0"/>
              </a:spcBef>
              <a:spcAft>
                <a:spcPct val="0"/>
              </a:spcAft>
              <a:defRPr/>
            </a:pPr>
            <a:endParaRPr lang="en-US" sz="1800" dirty="0">
              <a:solidFill>
                <a:srgbClr val="000000"/>
              </a:solidFill>
              <a:cs typeface="Arial" charset="0"/>
            </a:endParaRPr>
          </a:p>
        </p:txBody>
      </p:sp>
      <p:sp>
        <p:nvSpPr>
          <p:cNvPr id="1033" name="Rectangle 9"/>
          <p:cNvSpPr>
            <a:spLocks noChangeArrowheads="1"/>
          </p:cNvSpPr>
          <p:nvPr/>
        </p:nvSpPr>
        <p:spPr bwMode="auto">
          <a:xfrm>
            <a:off x="0" y="1371600"/>
            <a:ext cx="12192000" cy="4876800"/>
          </a:xfrm>
          <a:prstGeom prst="rect">
            <a:avLst/>
          </a:prstGeom>
          <a:solidFill>
            <a:schemeClr val="tx1"/>
          </a:solidFill>
          <a:ln w="9525">
            <a:solidFill>
              <a:schemeClr val="tx1"/>
            </a:solidFill>
            <a:miter lim="800000"/>
            <a:headEnd/>
            <a:tailEnd/>
          </a:ln>
        </p:spPr>
        <p:txBody>
          <a:bodyPr wrap="none" anchor="ctr"/>
          <a:lstStyle/>
          <a:p>
            <a:pPr defTabSz="914377" fontAlgn="base">
              <a:spcBef>
                <a:spcPct val="0"/>
              </a:spcBef>
              <a:spcAft>
                <a:spcPct val="0"/>
              </a:spcAft>
            </a:pPr>
            <a:endParaRPr lang="en-US" sz="1800" dirty="0">
              <a:solidFill>
                <a:srgbClr val="000000"/>
              </a:solidFill>
              <a:cs typeface="Arial" charset="0"/>
            </a:endParaRPr>
          </a:p>
        </p:txBody>
      </p:sp>
    </p:spTree>
    <p:extLst>
      <p:ext uri="{BB962C8B-B14F-4D97-AF65-F5344CB8AC3E}">
        <p14:creationId xmlns:p14="http://schemas.microsoft.com/office/powerpoint/2010/main" val="156588727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transition spd="med">
    <p:zoom/>
  </p:transition>
  <p:txStyles>
    <p:titleStyle>
      <a:lvl1pPr algn="ctr" rtl="0" eaLnBrk="0" fontAlgn="base" hangingPunct="0">
        <a:spcBef>
          <a:spcPct val="0"/>
        </a:spcBef>
        <a:spcAft>
          <a:spcPct val="0"/>
        </a:spcAft>
        <a:defRPr sz="4400" b="1">
          <a:solidFill>
            <a:schemeClr val="bg1"/>
          </a:solidFill>
          <a:latin typeface="+mj-lt"/>
          <a:ea typeface="+mj-ea"/>
          <a:cs typeface="+mj-cs"/>
        </a:defRPr>
      </a:lvl1pPr>
      <a:lvl2pPr algn="ctr" rtl="0" eaLnBrk="0" fontAlgn="base" hangingPunct="0">
        <a:spcBef>
          <a:spcPct val="0"/>
        </a:spcBef>
        <a:spcAft>
          <a:spcPct val="0"/>
        </a:spcAft>
        <a:defRPr sz="4400" b="1">
          <a:solidFill>
            <a:schemeClr val="bg1"/>
          </a:solidFill>
          <a:latin typeface="Arial" charset="0"/>
        </a:defRPr>
      </a:lvl2pPr>
      <a:lvl3pPr algn="ctr" rtl="0" eaLnBrk="0" fontAlgn="base" hangingPunct="0">
        <a:spcBef>
          <a:spcPct val="0"/>
        </a:spcBef>
        <a:spcAft>
          <a:spcPct val="0"/>
        </a:spcAft>
        <a:defRPr sz="4400" b="1">
          <a:solidFill>
            <a:schemeClr val="bg1"/>
          </a:solidFill>
          <a:latin typeface="Arial" charset="0"/>
        </a:defRPr>
      </a:lvl3pPr>
      <a:lvl4pPr algn="ctr" rtl="0" eaLnBrk="0" fontAlgn="base" hangingPunct="0">
        <a:spcBef>
          <a:spcPct val="0"/>
        </a:spcBef>
        <a:spcAft>
          <a:spcPct val="0"/>
        </a:spcAft>
        <a:defRPr sz="4400" b="1">
          <a:solidFill>
            <a:schemeClr val="bg1"/>
          </a:solidFill>
          <a:latin typeface="Arial" charset="0"/>
        </a:defRPr>
      </a:lvl4pPr>
      <a:lvl5pPr algn="ctr" rtl="0" eaLnBrk="0" fontAlgn="base" hangingPunct="0">
        <a:spcBef>
          <a:spcPct val="0"/>
        </a:spcBef>
        <a:spcAft>
          <a:spcPct val="0"/>
        </a:spcAft>
        <a:defRPr sz="4400" b="1">
          <a:solidFill>
            <a:schemeClr val="bg1"/>
          </a:solidFill>
          <a:latin typeface="Arial" charset="0"/>
        </a:defRPr>
      </a:lvl5pPr>
      <a:lvl6pPr marL="457189" algn="ctr" rtl="0" fontAlgn="base">
        <a:spcBef>
          <a:spcPct val="0"/>
        </a:spcBef>
        <a:spcAft>
          <a:spcPct val="0"/>
        </a:spcAft>
        <a:defRPr sz="4400" b="1">
          <a:solidFill>
            <a:schemeClr val="bg1"/>
          </a:solidFill>
          <a:latin typeface="Arial" charset="0"/>
        </a:defRPr>
      </a:lvl6pPr>
      <a:lvl7pPr marL="914377" algn="ctr" rtl="0" fontAlgn="base">
        <a:spcBef>
          <a:spcPct val="0"/>
        </a:spcBef>
        <a:spcAft>
          <a:spcPct val="0"/>
        </a:spcAft>
        <a:defRPr sz="4400" b="1">
          <a:solidFill>
            <a:schemeClr val="bg1"/>
          </a:solidFill>
          <a:latin typeface="Arial" charset="0"/>
        </a:defRPr>
      </a:lvl7pPr>
      <a:lvl8pPr marL="1371566" algn="ctr" rtl="0" fontAlgn="base">
        <a:spcBef>
          <a:spcPct val="0"/>
        </a:spcBef>
        <a:spcAft>
          <a:spcPct val="0"/>
        </a:spcAft>
        <a:defRPr sz="4400" b="1">
          <a:solidFill>
            <a:schemeClr val="bg1"/>
          </a:solidFill>
          <a:latin typeface="Arial" charset="0"/>
        </a:defRPr>
      </a:lvl8pPr>
      <a:lvl9pPr marL="1828754" algn="ctr" rtl="0" fontAlgn="base">
        <a:spcBef>
          <a:spcPct val="0"/>
        </a:spcBef>
        <a:spcAft>
          <a:spcPct val="0"/>
        </a:spcAft>
        <a:defRPr sz="4400" b="1">
          <a:solidFill>
            <a:schemeClr val="bg1"/>
          </a:solidFill>
          <a:latin typeface="Arial" charset="0"/>
        </a:defRPr>
      </a:lvl9pPr>
    </p:titleStyle>
    <p:bodyStyle>
      <a:lvl1pPr marL="342891" indent="-342891" algn="l" rtl="0" eaLnBrk="0" fontAlgn="base" hangingPunct="0">
        <a:spcBef>
          <a:spcPct val="20000"/>
        </a:spcBef>
        <a:spcAft>
          <a:spcPct val="0"/>
        </a:spcAft>
        <a:buChar char="•"/>
        <a:defRPr sz="3200" b="1">
          <a:solidFill>
            <a:schemeClr val="bg1"/>
          </a:solidFill>
          <a:latin typeface="+mn-lt"/>
          <a:ea typeface="+mn-ea"/>
          <a:cs typeface="+mn-cs"/>
        </a:defRPr>
      </a:lvl1pPr>
      <a:lvl2pPr marL="742932" indent="-285744" algn="l" rtl="0" eaLnBrk="0" fontAlgn="base" hangingPunct="0">
        <a:spcBef>
          <a:spcPct val="20000"/>
        </a:spcBef>
        <a:spcAft>
          <a:spcPct val="0"/>
        </a:spcAft>
        <a:buChar char="–"/>
        <a:defRPr sz="2800">
          <a:solidFill>
            <a:schemeClr val="tx1"/>
          </a:solidFill>
          <a:latin typeface="+mn-lt"/>
        </a:defRPr>
      </a:lvl2pPr>
      <a:lvl3pPr marL="1142971" indent="-228594" algn="l" rtl="0" eaLnBrk="0" fontAlgn="base" hangingPunct="0">
        <a:spcBef>
          <a:spcPct val="20000"/>
        </a:spcBef>
        <a:spcAft>
          <a:spcPct val="0"/>
        </a:spcAft>
        <a:buChar char="•"/>
        <a:defRPr sz="2400">
          <a:solidFill>
            <a:schemeClr val="tx1"/>
          </a:solidFill>
          <a:latin typeface="+mn-lt"/>
        </a:defRPr>
      </a:lvl3pPr>
      <a:lvl4pPr marL="1600160" indent="-228594" algn="l" rtl="0" eaLnBrk="0" fontAlgn="base" hangingPunct="0">
        <a:spcBef>
          <a:spcPct val="20000"/>
        </a:spcBef>
        <a:spcAft>
          <a:spcPct val="0"/>
        </a:spcAft>
        <a:buChar char="–"/>
        <a:defRPr sz="2000">
          <a:solidFill>
            <a:schemeClr val="tx1"/>
          </a:solidFill>
          <a:latin typeface="+mn-lt"/>
        </a:defRPr>
      </a:lvl4pPr>
      <a:lvl5pPr marL="2057349" indent="-228594" algn="l" rtl="0" eaLnBrk="0" fontAlgn="base" hangingPunct="0">
        <a:spcBef>
          <a:spcPct val="20000"/>
        </a:spcBef>
        <a:spcAft>
          <a:spcPct val="0"/>
        </a:spcAft>
        <a:buChar char="»"/>
        <a:defRPr sz="2000">
          <a:solidFill>
            <a:schemeClr val="tx1"/>
          </a:solidFill>
          <a:latin typeface="+mn-lt"/>
        </a:defRPr>
      </a:lvl5pPr>
      <a:lvl6pPr marL="2514537" indent="-228594" algn="l" rtl="0" fontAlgn="base">
        <a:spcBef>
          <a:spcPct val="20000"/>
        </a:spcBef>
        <a:spcAft>
          <a:spcPct val="0"/>
        </a:spcAft>
        <a:buChar char="»"/>
        <a:defRPr sz="2000">
          <a:solidFill>
            <a:schemeClr val="tx1"/>
          </a:solidFill>
          <a:latin typeface="+mn-lt"/>
        </a:defRPr>
      </a:lvl6pPr>
      <a:lvl7pPr marL="2971726" indent="-228594" algn="l" rtl="0" fontAlgn="base">
        <a:spcBef>
          <a:spcPct val="20000"/>
        </a:spcBef>
        <a:spcAft>
          <a:spcPct val="0"/>
        </a:spcAft>
        <a:buChar char="»"/>
        <a:defRPr sz="2000">
          <a:solidFill>
            <a:schemeClr val="tx1"/>
          </a:solidFill>
          <a:latin typeface="+mn-lt"/>
        </a:defRPr>
      </a:lvl7pPr>
      <a:lvl8pPr marL="3428914" indent="-228594" algn="l" rtl="0" fontAlgn="base">
        <a:spcBef>
          <a:spcPct val="20000"/>
        </a:spcBef>
        <a:spcAft>
          <a:spcPct val="0"/>
        </a:spcAft>
        <a:buChar char="»"/>
        <a:defRPr sz="2000">
          <a:solidFill>
            <a:schemeClr val="tx1"/>
          </a:solidFill>
          <a:latin typeface="+mn-lt"/>
        </a:defRPr>
      </a:lvl8pPr>
      <a:lvl9pPr marL="3886103" indent="-228594"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9"/>
            <a:ext cx="10972800" cy="1143000"/>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mn-cs"/>
              </a:defRPr>
            </a:lvl1pPr>
          </a:lstStyle>
          <a:p>
            <a:pPr defTabSz="914377" fontAlgn="base">
              <a:spcBef>
                <a:spcPct val="0"/>
              </a:spcBef>
              <a:spcAft>
                <a:spcPct val="0"/>
              </a:spcAft>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cs typeface="+mn-cs"/>
              </a:defRPr>
            </a:lvl1pPr>
          </a:lstStyle>
          <a:p>
            <a:pPr defTabSz="914377" fontAlgn="base">
              <a:spcBef>
                <a:spcPct val="0"/>
              </a:spcBef>
              <a:spcAft>
                <a:spcPct val="0"/>
              </a:spcAft>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defTabSz="914377" fontAlgn="base">
              <a:spcBef>
                <a:spcPct val="0"/>
              </a:spcBef>
              <a:spcAft>
                <a:spcPct val="0"/>
              </a:spcAft>
              <a:defRPr/>
            </a:pPr>
            <a:fld id="{9B4A480E-7100-4ACB-B397-32B634C39ACF}" type="slidenum">
              <a:rPr lang="en-US" smtClean="0">
                <a:solidFill>
                  <a:srgbClr val="000000"/>
                </a:solidFill>
              </a:rPr>
              <a:pPr defTabSz="914377" fontAlgn="base">
                <a:spcBef>
                  <a:spcPct val="0"/>
                </a:spcBef>
                <a:spcAft>
                  <a:spcPct val="0"/>
                </a:spcAft>
                <a:defRPr/>
              </a:pPr>
              <a:t>‹Nº›</a:t>
            </a:fld>
            <a:endParaRPr lang="en-US" dirty="0">
              <a:solidFill>
                <a:srgbClr val="000000"/>
              </a:solidFill>
            </a:endParaRPr>
          </a:p>
        </p:txBody>
      </p:sp>
      <p:sp>
        <p:nvSpPr>
          <p:cNvPr id="1031" name="Rectangle 7"/>
          <p:cNvSpPr>
            <a:spLocks noChangeArrowheads="1"/>
          </p:cNvSpPr>
          <p:nvPr userDrawn="1"/>
        </p:nvSpPr>
        <p:spPr bwMode="auto">
          <a:xfrm>
            <a:off x="0" y="6248400"/>
            <a:ext cx="12192000" cy="6096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solidFill>
              <a:schemeClr val="tx1"/>
            </a:solidFill>
            <a:miter lim="800000"/>
            <a:headEnd/>
            <a:tailEnd/>
          </a:ln>
          <a:effectLst/>
        </p:spPr>
        <p:txBody>
          <a:bodyPr wrap="none" anchor="ctr"/>
          <a:lstStyle/>
          <a:p>
            <a:pPr defTabSz="914377" fontAlgn="base">
              <a:spcBef>
                <a:spcPct val="0"/>
              </a:spcBef>
              <a:spcAft>
                <a:spcPct val="0"/>
              </a:spcAft>
              <a:defRPr/>
            </a:pPr>
            <a:endParaRPr lang="en-US" sz="1800" dirty="0">
              <a:solidFill>
                <a:srgbClr val="000000"/>
              </a:solidFill>
              <a:cs typeface="Arial" charset="0"/>
            </a:endParaRPr>
          </a:p>
        </p:txBody>
      </p:sp>
      <p:sp>
        <p:nvSpPr>
          <p:cNvPr id="1032" name="Rectangle 8"/>
          <p:cNvSpPr>
            <a:spLocks noChangeArrowheads="1"/>
          </p:cNvSpPr>
          <p:nvPr userDrawn="1"/>
        </p:nvSpPr>
        <p:spPr bwMode="auto">
          <a:xfrm>
            <a:off x="0" y="0"/>
            <a:ext cx="12293600" cy="12954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miter lim="800000"/>
            <a:headEnd/>
            <a:tailEnd/>
          </a:ln>
          <a:effectLst>
            <a:prstShdw prst="shdw17" dist="115003" dir="5780412">
              <a:schemeClr val="accent2">
                <a:gamma/>
                <a:shade val="60000"/>
                <a:invGamma/>
              </a:schemeClr>
            </a:prstShdw>
          </a:effectLst>
        </p:spPr>
        <p:txBody>
          <a:bodyPr wrap="none" anchor="ctr"/>
          <a:lstStyle/>
          <a:p>
            <a:pPr defTabSz="914377" fontAlgn="base">
              <a:spcBef>
                <a:spcPct val="0"/>
              </a:spcBef>
              <a:spcAft>
                <a:spcPct val="0"/>
              </a:spcAft>
              <a:defRPr/>
            </a:pPr>
            <a:endParaRPr lang="en-US" sz="1800" dirty="0">
              <a:solidFill>
                <a:srgbClr val="000000"/>
              </a:solidFill>
              <a:cs typeface="Arial" charset="0"/>
            </a:endParaRPr>
          </a:p>
        </p:txBody>
      </p:sp>
      <p:sp>
        <p:nvSpPr>
          <p:cNvPr id="1033" name="Rectangle 9"/>
          <p:cNvSpPr>
            <a:spLocks noChangeArrowheads="1"/>
          </p:cNvSpPr>
          <p:nvPr userDrawn="1"/>
        </p:nvSpPr>
        <p:spPr bwMode="auto">
          <a:xfrm>
            <a:off x="0" y="1371600"/>
            <a:ext cx="12192000" cy="4876800"/>
          </a:xfrm>
          <a:prstGeom prst="rect">
            <a:avLst/>
          </a:prstGeom>
          <a:solidFill>
            <a:schemeClr val="tx1"/>
          </a:solidFill>
          <a:ln w="9525">
            <a:solidFill>
              <a:schemeClr val="tx1"/>
            </a:solidFill>
            <a:miter lim="800000"/>
            <a:headEnd/>
            <a:tailEnd/>
          </a:ln>
        </p:spPr>
        <p:txBody>
          <a:bodyPr wrap="none" anchor="ctr"/>
          <a:lstStyle/>
          <a:p>
            <a:pPr defTabSz="914377" fontAlgn="base">
              <a:spcBef>
                <a:spcPct val="0"/>
              </a:spcBef>
              <a:spcAft>
                <a:spcPct val="0"/>
              </a:spcAft>
            </a:pPr>
            <a:endParaRPr lang="en-US" sz="1800" dirty="0">
              <a:solidFill>
                <a:srgbClr val="000000"/>
              </a:solidFill>
              <a:cs typeface="Arial" charset="0"/>
            </a:endParaRPr>
          </a:p>
        </p:txBody>
      </p:sp>
    </p:spTree>
    <p:extLst>
      <p:ext uri="{BB962C8B-B14F-4D97-AF65-F5344CB8AC3E}">
        <p14:creationId xmlns:p14="http://schemas.microsoft.com/office/powerpoint/2010/main" val="409575471"/>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Lst>
  <p:transition spd="med">
    <p:zoom/>
  </p:transition>
  <p:txStyles>
    <p:titleStyle>
      <a:lvl1pPr algn="ctr" rtl="0" eaLnBrk="0" fontAlgn="base" hangingPunct="0">
        <a:spcBef>
          <a:spcPct val="0"/>
        </a:spcBef>
        <a:spcAft>
          <a:spcPct val="0"/>
        </a:spcAft>
        <a:defRPr sz="4400" b="1">
          <a:solidFill>
            <a:schemeClr val="bg1"/>
          </a:solidFill>
          <a:latin typeface="+mj-lt"/>
          <a:ea typeface="+mj-ea"/>
          <a:cs typeface="+mj-cs"/>
        </a:defRPr>
      </a:lvl1pPr>
      <a:lvl2pPr algn="ctr" rtl="0" eaLnBrk="0" fontAlgn="base" hangingPunct="0">
        <a:spcBef>
          <a:spcPct val="0"/>
        </a:spcBef>
        <a:spcAft>
          <a:spcPct val="0"/>
        </a:spcAft>
        <a:defRPr sz="4400" b="1">
          <a:solidFill>
            <a:schemeClr val="bg1"/>
          </a:solidFill>
          <a:latin typeface="Arial" charset="0"/>
        </a:defRPr>
      </a:lvl2pPr>
      <a:lvl3pPr algn="ctr" rtl="0" eaLnBrk="0" fontAlgn="base" hangingPunct="0">
        <a:spcBef>
          <a:spcPct val="0"/>
        </a:spcBef>
        <a:spcAft>
          <a:spcPct val="0"/>
        </a:spcAft>
        <a:defRPr sz="4400" b="1">
          <a:solidFill>
            <a:schemeClr val="bg1"/>
          </a:solidFill>
          <a:latin typeface="Arial" charset="0"/>
        </a:defRPr>
      </a:lvl3pPr>
      <a:lvl4pPr algn="ctr" rtl="0" eaLnBrk="0" fontAlgn="base" hangingPunct="0">
        <a:spcBef>
          <a:spcPct val="0"/>
        </a:spcBef>
        <a:spcAft>
          <a:spcPct val="0"/>
        </a:spcAft>
        <a:defRPr sz="4400" b="1">
          <a:solidFill>
            <a:schemeClr val="bg1"/>
          </a:solidFill>
          <a:latin typeface="Arial" charset="0"/>
        </a:defRPr>
      </a:lvl4pPr>
      <a:lvl5pPr algn="ctr" rtl="0" eaLnBrk="0" fontAlgn="base" hangingPunct="0">
        <a:spcBef>
          <a:spcPct val="0"/>
        </a:spcBef>
        <a:spcAft>
          <a:spcPct val="0"/>
        </a:spcAft>
        <a:defRPr sz="4400" b="1">
          <a:solidFill>
            <a:schemeClr val="bg1"/>
          </a:solidFill>
          <a:latin typeface="Arial" charset="0"/>
        </a:defRPr>
      </a:lvl5pPr>
      <a:lvl6pPr marL="457189" algn="ctr" rtl="0" fontAlgn="base">
        <a:spcBef>
          <a:spcPct val="0"/>
        </a:spcBef>
        <a:spcAft>
          <a:spcPct val="0"/>
        </a:spcAft>
        <a:defRPr sz="4400" b="1">
          <a:solidFill>
            <a:schemeClr val="bg1"/>
          </a:solidFill>
          <a:latin typeface="Arial" charset="0"/>
        </a:defRPr>
      </a:lvl6pPr>
      <a:lvl7pPr marL="914377" algn="ctr" rtl="0" fontAlgn="base">
        <a:spcBef>
          <a:spcPct val="0"/>
        </a:spcBef>
        <a:spcAft>
          <a:spcPct val="0"/>
        </a:spcAft>
        <a:defRPr sz="4400" b="1">
          <a:solidFill>
            <a:schemeClr val="bg1"/>
          </a:solidFill>
          <a:latin typeface="Arial" charset="0"/>
        </a:defRPr>
      </a:lvl7pPr>
      <a:lvl8pPr marL="1371566" algn="ctr" rtl="0" fontAlgn="base">
        <a:spcBef>
          <a:spcPct val="0"/>
        </a:spcBef>
        <a:spcAft>
          <a:spcPct val="0"/>
        </a:spcAft>
        <a:defRPr sz="4400" b="1">
          <a:solidFill>
            <a:schemeClr val="bg1"/>
          </a:solidFill>
          <a:latin typeface="Arial" charset="0"/>
        </a:defRPr>
      </a:lvl8pPr>
      <a:lvl9pPr marL="1828754" algn="ctr" rtl="0" fontAlgn="base">
        <a:spcBef>
          <a:spcPct val="0"/>
        </a:spcBef>
        <a:spcAft>
          <a:spcPct val="0"/>
        </a:spcAft>
        <a:defRPr sz="4400" b="1">
          <a:solidFill>
            <a:schemeClr val="bg1"/>
          </a:solidFill>
          <a:latin typeface="Arial" charset="0"/>
        </a:defRPr>
      </a:lvl9pPr>
    </p:titleStyle>
    <p:bodyStyle>
      <a:lvl1pPr marL="342891" indent="-342891" algn="l" rtl="0" eaLnBrk="0" fontAlgn="base" hangingPunct="0">
        <a:spcBef>
          <a:spcPct val="20000"/>
        </a:spcBef>
        <a:spcAft>
          <a:spcPct val="0"/>
        </a:spcAft>
        <a:buChar char="•"/>
        <a:defRPr sz="3200" b="1">
          <a:solidFill>
            <a:schemeClr val="bg1"/>
          </a:solidFill>
          <a:latin typeface="+mn-lt"/>
          <a:ea typeface="+mn-ea"/>
          <a:cs typeface="+mn-cs"/>
        </a:defRPr>
      </a:lvl1pPr>
      <a:lvl2pPr marL="742932" indent="-285744" algn="l" rtl="0" eaLnBrk="0" fontAlgn="base" hangingPunct="0">
        <a:spcBef>
          <a:spcPct val="20000"/>
        </a:spcBef>
        <a:spcAft>
          <a:spcPct val="0"/>
        </a:spcAft>
        <a:buChar char="–"/>
        <a:defRPr sz="2800">
          <a:solidFill>
            <a:schemeClr val="tx1"/>
          </a:solidFill>
          <a:latin typeface="+mn-lt"/>
        </a:defRPr>
      </a:lvl2pPr>
      <a:lvl3pPr marL="1142971" indent="-228594" algn="l" rtl="0" eaLnBrk="0" fontAlgn="base" hangingPunct="0">
        <a:spcBef>
          <a:spcPct val="20000"/>
        </a:spcBef>
        <a:spcAft>
          <a:spcPct val="0"/>
        </a:spcAft>
        <a:buChar char="•"/>
        <a:defRPr sz="2400">
          <a:solidFill>
            <a:schemeClr val="tx1"/>
          </a:solidFill>
          <a:latin typeface="+mn-lt"/>
        </a:defRPr>
      </a:lvl3pPr>
      <a:lvl4pPr marL="1600160" indent="-228594" algn="l" rtl="0" eaLnBrk="0" fontAlgn="base" hangingPunct="0">
        <a:spcBef>
          <a:spcPct val="20000"/>
        </a:spcBef>
        <a:spcAft>
          <a:spcPct val="0"/>
        </a:spcAft>
        <a:buChar char="–"/>
        <a:defRPr sz="2000">
          <a:solidFill>
            <a:schemeClr val="tx1"/>
          </a:solidFill>
          <a:latin typeface="+mn-lt"/>
        </a:defRPr>
      </a:lvl4pPr>
      <a:lvl5pPr marL="2057349" indent="-228594" algn="l" rtl="0" eaLnBrk="0" fontAlgn="base" hangingPunct="0">
        <a:spcBef>
          <a:spcPct val="20000"/>
        </a:spcBef>
        <a:spcAft>
          <a:spcPct val="0"/>
        </a:spcAft>
        <a:buChar char="»"/>
        <a:defRPr sz="2000">
          <a:solidFill>
            <a:schemeClr val="tx1"/>
          </a:solidFill>
          <a:latin typeface="+mn-lt"/>
        </a:defRPr>
      </a:lvl5pPr>
      <a:lvl6pPr marL="2514537" indent="-228594" algn="l" rtl="0" fontAlgn="base">
        <a:spcBef>
          <a:spcPct val="20000"/>
        </a:spcBef>
        <a:spcAft>
          <a:spcPct val="0"/>
        </a:spcAft>
        <a:buChar char="»"/>
        <a:defRPr sz="2000">
          <a:solidFill>
            <a:schemeClr val="tx1"/>
          </a:solidFill>
          <a:latin typeface="+mn-lt"/>
        </a:defRPr>
      </a:lvl6pPr>
      <a:lvl7pPr marL="2971726" indent="-228594" algn="l" rtl="0" fontAlgn="base">
        <a:spcBef>
          <a:spcPct val="20000"/>
        </a:spcBef>
        <a:spcAft>
          <a:spcPct val="0"/>
        </a:spcAft>
        <a:buChar char="»"/>
        <a:defRPr sz="2000">
          <a:solidFill>
            <a:schemeClr val="tx1"/>
          </a:solidFill>
          <a:latin typeface="+mn-lt"/>
        </a:defRPr>
      </a:lvl7pPr>
      <a:lvl8pPr marL="3428914" indent="-228594" algn="l" rtl="0" fontAlgn="base">
        <a:spcBef>
          <a:spcPct val="20000"/>
        </a:spcBef>
        <a:spcAft>
          <a:spcPct val="0"/>
        </a:spcAft>
        <a:buChar char="»"/>
        <a:defRPr sz="2000">
          <a:solidFill>
            <a:schemeClr val="tx1"/>
          </a:solidFill>
          <a:latin typeface="+mn-lt"/>
        </a:defRPr>
      </a:lvl8pPr>
      <a:lvl9pPr marL="3886103" indent="-228594"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mn-cs"/>
              </a:defRPr>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cs typeface="+mn-cs"/>
              </a:defRPr>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fontAlgn="base">
              <a:spcBef>
                <a:spcPct val="0"/>
              </a:spcBef>
              <a:spcAft>
                <a:spcPct val="0"/>
              </a:spcAft>
              <a:defRPr/>
            </a:pPr>
            <a:fld id="{9B4A480E-7100-4ACB-B397-32B634C39ACF}" type="slidenum">
              <a:rPr lang="en-US" smtClean="0">
                <a:solidFill>
                  <a:srgbClr val="000000"/>
                </a:solidFill>
              </a:rPr>
              <a:pPr fontAlgn="base">
                <a:spcBef>
                  <a:spcPct val="0"/>
                </a:spcBef>
                <a:spcAft>
                  <a:spcPct val="0"/>
                </a:spcAft>
                <a:defRPr/>
              </a:pPr>
              <a:t>‹Nº›</a:t>
            </a:fld>
            <a:endParaRPr lang="en-US" dirty="0">
              <a:solidFill>
                <a:srgbClr val="000000"/>
              </a:solidFill>
            </a:endParaRPr>
          </a:p>
        </p:txBody>
      </p:sp>
      <p:sp>
        <p:nvSpPr>
          <p:cNvPr id="1031" name="Rectangle 7"/>
          <p:cNvSpPr>
            <a:spLocks noChangeArrowheads="1"/>
          </p:cNvSpPr>
          <p:nvPr/>
        </p:nvSpPr>
        <p:spPr bwMode="auto">
          <a:xfrm>
            <a:off x="0" y="6248400"/>
            <a:ext cx="12192000" cy="6096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solidFill>
              <a:schemeClr val="tx1"/>
            </a:solidFill>
            <a:miter lim="800000"/>
            <a:headEnd/>
            <a:tailEnd/>
          </a:ln>
          <a:effectLst/>
        </p:spPr>
        <p:txBody>
          <a:bodyPr wrap="none" anchor="ctr"/>
          <a:lstStyle/>
          <a:p>
            <a:pPr defTabSz="914400" fontAlgn="base">
              <a:spcBef>
                <a:spcPct val="0"/>
              </a:spcBef>
              <a:spcAft>
                <a:spcPct val="0"/>
              </a:spcAft>
              <a:defRPr/>
            </a:pPr>
            <a:endParaRPr lang="en-US" sz="1800" dirty="0">
              <a:solidFill>
                <a:srgbClr val="000000"/>
              </a:solidFill>
              <a:cs typeface="Arial" charset="0"/>
            </a:endParaRPr>
          </a:p>
        </p:txBody>
      </p:sp>
      <p:sp>
        <p:nvSpPr>
          <p:cNvPr id="1032" name="Rectangle 8"/>
          <p:cNvSpPr>
            <a:spLocks noChangeArrowheads="1"/>
          </p:cNvSpPr>
          <p:nvPr/>
        </p:nvSpPr>
        <p:spPr bwMode="auto">
          <a:xfrm>
            <a:off x="0" y="0"/>
            <a:ext cx="12293600" cy="12954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miter lim="800000"/>
            <a:headEnd/>
            <a:tailEnd/>
          </a:ln>
          <a:effectLst>
            <a:prstShdw prst="shdw17" dist="115003" dir="5780412">
              <a:schemeClr val="accent2">
                <a:gamma/>
                <a:shade val="60000"/>
                <a:invGamma/>
              </a:schemeClr>
            </a:prstShdw>
          </a:effectLst>
        </p:spPr>
        <p:txBody>
          <a:bodyPr wrap="none" anchor="ctr"/>
          <a:lstStyle/>
          <a:p>
            <a:pPr defTabSz="914400" fontAlgn="base">
              <a:spcBef>
                <a:spcPct val="0"/>
              </a:spcBef>
              <a:spcAft>
                <a:spcPct val="0"/>
              </a:spcAft>
              <a:defRPr/>
            </a:pPr>
            <a:endParaRPr lang="en-US" sz="1800" dirty="0">
              <a:solidFill>
                <a:srgbClr val="000000"/>
              </a:solidFill>
              <a:cs typeface="Arial" charset="0"/>
            </a:endParaRPr>
          </a:p>
        </p:txBody>
      </p:sp>
      <p:sp>
        <p:nvSpPr>
          <p:cNvPr id="1033" name="Rectangle 9"/>
          <p:cNvSpPr>
            <a:spLocks noChangeArrowheads="1"/>
          </p:cNvSpPr>
          <p:nvPr/>
        </p:nvSpPr>
        <p:spPr bwMode="auto">
          <a:xfrm>
            <a:off x="0" y="1371600"/>
            <a:ext cx="12192000" cy="4876800"/>
          </a:xfrm>
          <a:prstGeom prst="rect">
            <a:avLst/>
          </a:prstGeom>
          <a:solidFill>
            <a:schemeClr val="tx1"/>
          </a:solidFill>
          <a:ln w="9525">
            <a:solidFill>
              <a:schemeClr val="tx1"/>
            </a:solidFill>
            <a:miter lim="800000"/>
            <a:headEnd/>
            <a:tailEnd/>
          </a:ln>
        </p:spPr>
        <p:txBody>
          <a:bodyPr wrap="none" anchor="ctr"/>
          <a:lstStyle/>
          <a:p>
            <a:pPr defTabSz="914400" fontAlgn="base">
              <a:spcBef>
                <a:spcPct val="0"/>
              </a:spcBef>
              <a:spcAft>
                <a:spcPct val="0"/>
              </a:spcAft>
            </a:pPr>
            <a:endParaRPr lang="en-US" sz="1800">
              <a:solidFill>
                <a:srgbClr val="000000"/>
              </a:solidFill>
              <a:cs typeface="Arial" charset="0"/>
            </a:endParaRPr>
          </a:p>
        </p:txBody>
      </p:sp>
    </p:spTree>
    <p:extLst>
      <p:ext uri="{BB962C8B-B14F-4D97-AF65-F5344CB8AC3E}">
        <p14:creationId xmlns:p14="http://schemas.microsoft.com/office/powerpoint/2010/main" val="3920550383"/>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Lst>
  <p:transition spd="med">
    <p:zoom/>
  </p:transition>
  <p:txStyles>
    <p:titleStyle>
      <a:lvl1pPr algn="ctr" rtl="0" eaLnBrk="0" fontAlgn="base" hangingPunct="0">
        <a:spcBef>
          <a:spcPct val="0"/>
        </a:spcBef>
        <a:spcAft>
          <a:spcPct val="0"/>
        </a:spcAft>
        <a:defRPr sz="4400" b="1">
          <a:solidFill>
            <a:schemeClr val="bg1"/>
          </a:solidFill>
          <a:latin typeface="+mj-lt"/>
          <a:ea typeface="+mj-ea"/>
          <a:cs typeface="+mj-cs"/>
        </a:defRPr>
      </a:lvl1pPr>
      <a:lvl2pPr algn="ctr" rtl="0" eaLnBrk="0" fontAlgn="base" hangingPunct="0">
        <a:spcBef>
          <a:spcPct val="0"/>
        </a:spcBef>
        <a:spcAft>
          <a:spcPct val="0"/>
        </a:spcAft>
        <a:defRPr sz="4400" b="1">
          <a:solidFill>
            <a:schemeClr val="bg1"/>
          </a:solidFill>
          <a:latin typeface="Arial" charset="0"/>
        </a:defRPr>
      </a:lvl2pPr>
      <a:lvl3pPr algn="ctr" rtl="0" eaLnBrk="0" fontAlgn="base" hangingPunct="0">
        <a:spcBef>
          <a:spcPct val="0"/>
        </a:spcBef>
        <a:spcAft>
          <a:spcPct val="0"/>
        </a:spcAft>
        <a:defRPr sz="4400" b="1">
          <a:solidFill>
            <a:schemeClr val="bg1"/>
          </a:solidFill>
          <a:latin typeface="Arial" charset="0"/>
        </a:defRPr>
      </a:lvl3pPr>
      <a:lvl4pPr algn="ctr" rtl="0" eaLnBrk="0" fontAlgn="base" hangingPunct="0">
        <a:spcBef>
          <a:spcPct val="0"/>
        </a:spcBef>
        <a:spcAft>
          <a:spcPct val="0"/>
        </a:spcAft>
        <a:defRPr sz="4400" b="1">
          <a:solidFill>
            <a:schemeClr val="bg1"/>
          </a:solidFill>
          <a:latin typeface="Arial" charset="0"/>
        </a:defRPr>
      </a:lvl4pPr>
      <a:lvl5pPr algn="ctr" rtl="0" eaLnBrk="0" fontAlgn="base" hangingPunct="0">
        <a:spcBef>
          <a:spcPct val="0"/>
        </a:spcBef>
        <a:spcAft>
          <a:spcPct val="0"/>
        </a:spcAft>
        <a:defRPr sz="4400" b="1">
          <a:solidFill>
            <a:schemeClr val="bg1"/>
          </a:solidFill>
          <a:latin typeface="Arial" charset="0"/>
        </a:defRPr>
      </a:lvl5pPr>
      <a:lvl6pPr marL="457200" algn="ctr" rtl="0" fontAlgn="base">
        <a:spcBef>
          <a:spcPct val="0"/>
        </a:spcBef>
        <a:spcAft>
          <a:spcPct val="0"/>
        </a:spcAft>
        <a:defRPr sz="4400" b="1">
          <a:solidFill>
            <a:schemeClr val="bg1"/>
          </a:solidFill>
          <a:latin typeface="Arial" charset="0"/>
        </a:defRPr>
      </a:lvl6pPr>
      <a:lvl7pPr marL="914400" algn="ctr" rtl="0" fontAlgn="base">
        <a:spcBef>
          <a:spcPct val="0"/>
        </a:spcBef>
        <a:spcAft>
          <a:spcPct val="0"/>
        </a:spcAft>
        <a:defRPr sz="4400" b="1">
          <a:solidFill>
            <a:schemeClr val="bg1"/>
          </a:solidFill>
          <a:latin typeface="Arial" charset="0"/>
        </a:defRPr>
      </a:lvl7pPr>
      <a:lvl8pPr marL="1371600" algn="ctr" rtl="0" fontAlgn="base">
        <a:spcBef>
          <a:spcPct val="0"/>
        </a:spcBef>
        <a:spcAft>
          <a:spcPct val="0"/>
        </a:spcAft>
        <a:defRPr sz="4400" b="1">
          <a:solidFill>
            <a:schemeClr val="bg1"/>
          </a:solidFill>
          <a:latin typeface="Arial" charset="0"/>
        </a:defRPr>
      </a:lvl8pPr>
      <a:lvl9pPr marL="1828800" algn="ctr" rtl="0" fontAlgn="base">
        <a:spcBef>
          <a:spcPct val="0"/>
        </a:spcBef>
        <a:spcAft>
          <a:spcPct val="0"/>
        </a:spcAft>
        <a:defRPr sz="4400" b="1">
          <a:solidFill>
            <a:schemeClr val="bg1"/>
          </a:solidFill>
          <a:latin typeface="Arial" charset="0"/>
        </a:defRPr>
      </a:lvl9pPr>
    </p:titleStyle>
    <p:bodyStyle>
      <a:lvl1pPr marL="342900" indent="-342900" algn="l" rtl="0" eaLnBrk="0" fontAlgn="base" hangingPunct="0">
        <a:spcBef>
          <a:spcPct val="20000"/>
        </a:spcBef>
        <a:spcAft>
          <a:spcPct val="0"/>
        </a:spcAft>
        <a:buChar char="•"/>
        <a:defRPr sz="3200" b="1">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4.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9.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eg"/><Relationship Id="rId7" Type="http://schemas.openxmlformats.org/officeDocument/2006/relationships/image" Target="../media/image14.png"/><Relationship Id="rId2" Type="http://schemas.openxmlformats.org/officeDocument/2006/relationships/image" Target="../media/image9.jp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jpeg"/><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0.jpg"/><Relationship Id="rId7" Type="http://schemas.openxmlformats.org/officeDocument/2006/relationships/diagramColors" Target="../diagrams/colors1.xml"/><Relationship Id="rId2" Type="http://schemas.openxmlformats.org/officeDocument/2006/relationships/image" Target="../media/image19.jp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7.jpeg"/><Relationship Id="rId4" Type="http://schemas.openxmlformats.org/officeDocument/2006/relationships/diagramData" Target="../diagrams/data1.xml"/><Relationship Id="rId9"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31.png"/><Relationship Id="rId4" Type="http://schemas.openxmlformats.org/officeDocument/2006/relationships/image" Target="../media/image30.jpeg"/></Relationships>
</file>

<file path=ppt/slides/_rels/slide8.xml.rels><?xml version="1.0" encoding="UTF-8" standalone="yes"?>
<Relationships xmlns="http://schemas.openxmlformats.org/package/2006/relationships"><Relationship Id="rId3" Type="http://schemas.openxmlformats.org/officeDocument/2006/relationships/image" Target="../media/image33.jpg"/><Relationship Id="rId7" Type="http://schemas.openxmlformats.org/officeDocument/2006/relationships/image" Target="../media/image37.jpeg"/><Relationship Id="rId2" Type="http://schemas.openxmlformats.org/officeDocument/2006/relationships/image" Target="../media/image32.jpg"/><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microsoft.com/office/2007/relationships/hdphoto" Target="../media/hdphoto4.wdp"/><Relationship Id="rId3" Type="http://schemas.microsoft.com/office/2007/relationships/hdphoto" Target="../media/hdphoto2.wdp"/><Relationship Id="rId7" Type="http://schemas.openxmlformats.org/officeDocument/2006/relationships/diagramLayout" Target="../diagrams/layout2.xml"/><Relationship Id="rId12" Type="http://schemas.openxmlformats.org/officeDocument/2006/relationships/image" Target="../media/image41.pn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40.jpeg"/><Relationship Id="rId5" Type="http://schemas.microsoft.com/office/2007/relationships/hdphoto" Target="../media/hdphoto3.wdp"/><Relationship Id="rId10" Type="http://schemas.microsoft.com/office/2007/relationships/diagramDrawing" Target="../diagrams/drawing2.xml"/><Relationship Id="rId4" Type="http://schemas.openxmlformats.org/officeDocument/2006/relationships/image" Target="../media/image39.png"/><Relationship Id="rId9" Type="http://schemas.openxmlformats.org/officeDocument/2006/relationships/diagramColors" Target="../diagrams/colors2.xml"/><Relationship Id="rId14" Type="http://schemas.openxmlformats.org/officeDocument/2006/relationships/image" Target="../media/image42.jpeg"/></Relationships>
</file>

<file path=ppt/slides/_rels/slide10.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50.jp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image" Target="../media/image49.jpg"/><Relationship Id="rId1" Type="http://schemas.openxmlformats.org/officeDocument/2006/relationships/slideLayout" Target="../slideLayouts/slideLayout7.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microsoft.com/office/2007/relationships/hdphoto" Target="../media/hdphoto6.wdp"/><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image" Target="../media/image53.png"/></Relationships>
</file>

<file path=ppt/slides/_rels/slide12.xml.rels><?xml version="1.0" encoding="UTF-8" standalone="yes"?>
<Relationships xmlns="http://schemas.openxmlformats.org/package/2006/relationships"><Relationship Id="rId3" Type="http://schemas.openxmlformats.org/officeDocument/2006/relationships/image" Target="../media/image55.jpeg"/><Relationship Id="rId7" Type="http://schemas.openxmlformats.org/officeDocument/2006/relationships/image" Target="../media/image58.jpeg"/><Relationship Id="rId2" Type="http://schemas.openxmlformats.org/officeDocument/2006/relationships/image" Target="../media/image54.jp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57.png"/><Relationship Id="rId4" Type="http://schemas.openxmlformats.org/officeDocument/2006/relationships/image" Target="../media/image56.jpeg"/></Relationships>
</file>

<file path=ppt/slides/_rels/slide13.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7.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2.xml"/><Relationship Id="rId5" Type="http://schemas.openxmlformats.org/officeDocument/2006/relationships/image" Target="../media/image6.jpe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8F498-7797-2B11-04A6-546B50325007}"/>
            </a:ext>
          </a:extLst>
        </p:cNvPr>
        <p:cNvGrpSpPr/>
        <p:nvPr/>
      </p:nvGrpSpPr>
      <p:grpSpPr>
        <a:xfrm>
          <a:off x="0" y="0"/>
          <a:ext cx="0" cy="0"/>
          <a:chOff x="0" y="0"/>
          <a:chExt cx="0" cy="0"/>
        </a:xfrm>
      </p:grpSpPr>
      <p:sp>
        <p:nvSpPr>
          <p:cNvPr id="3074" name="Text Box 4">
            <a:extLst>
              <a:ext uri="{FF2B5EF4-FFF2-40B4-BE49-F238E27FC236}">
                <a16:creationId xmlns:a16="http://schemas.microsoft.com/office/drawing/2014/main" id="{35C4B9AA-7D3A-E34D-931F-76B32A99300D}"/>
              </a:ext>
            </a:extLst>
          </p:cNvPr>
          <p:cNvSpPr txBox="1">
            <a:spLocks noChangeArrowheads="1"/>
          </p:cNvSpPr>
          <p:nvPr/>
        </p:nvSpPr>
        <p:spPr bwMode="auto">
          <a:xfrm>
            <a:off x="58189" y="-174567"/>
            <a:ext cx="12333540" cy="936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100000"/>
              </a:lnSpc>
              <a:spcBef>
                <a:spcPct val="50000"/>
              </a:spcBef>
              <a:spcAft>
                <a:spcPct val="0"/>
              </a:spcAft>
              <a:buClrTx/>
              <a:buSzTx/>
              <a:buFontTx/>
              <a:buNone/>
              <a:tabLst/>
              <a:defRPr/>
            </a:pPr>
            <a:r>
              <a:rPr kumimoji="0" lang="en-US" sz="6600" b="1" i="0" u="none" strike="noStrike" kern="1200" cap="none" spc="0" normalizeH="0" baseline="0" noProof="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POUK</a:t>
            </a:r>
            <a:r>
              <a:rPr kumimoji="0" lang="sr-Latn-RS" sz="6600" b="1" i="0" u="none" strike="noStrike" kern="1200" cap="none" spc="0" normalizeH="0" baseline="0" noProof="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E</a:t>
            </a:r>
            <a:r>
              <a:rPr kumimoji="0" lang="en-US" sz="6600" b="1" i="0" u="none" strike="noStrike" kern="1200" cap="none" spc="0" normalizeH="0" baseline="0" noProof="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 SUB</a:t>
            </a:r>
            <a:r>
              <a:rPr kumimoji="0" lang="sr-Latn-RS" sz="6600" b="1" i="0" u="none" strike="noStrike" kern="1200" cap="none" spc="0" normalizeH="0" baseline="0" noProof="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OTNE</a:t>
            </a:r>
            <a:r>
              <a:rPr kumimoji="0" lang="en-US" sz="6600" b="1" i="0" u="none" strike="noStrike" kern="1200" cap="none" spc="0" normalizeH="0" baseline="0" noProof="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 </a:t>
            </a:r>
            <a:r>
              <a:rPr kumimoji="0" lang="hr-HR" sz="6600" b="1"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Š</a:t>
            </a:r>
            <a:r>
              <a:rPr kumimoji="0" lang="en-US" sz="6600" b="1"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KOLE </a:t>
            </a:r>
            <a:r>
              <a:rPr kumimoji="0" lang="en-US" sz="6600" b="1" i="0" u="none" strike="noStrike" kern="1200" cap="none" spc="0" normalizeH="0" baseline="0" noProof="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 </a:t>
            </a:r>
            <a:r>
              <a:rPr kumimoji="0" lang="hr-HR" sz="6600" b="1" i="0" u="none" strike="noStrike" kern="1200" cap="none" spc="0" normalizeH="0" baseline="0" noProof="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D A R  D U H A  P R O R O Š T V A</a:t>
            </a:r>
            <a:endParaRPr kumimoji="0" lang="en-US" sz="6600" b="1" i="0" u="none" strike="noStrike" kern="1200" cap="none" spc="0" normalizeH="0" baseline="0" noProof="0" dirty="0">
              <a:ln>
                <a:noFill/>
              </a:ln>
              <a:solidFill>
                <a:srgbClr val="DDDDDD"/>
              </a:solidFill>
              <a:effectLst/>
              <a:uLnTx/>
              <a:uFillTx/>
              <a:latin typeface="Times New Roman" pitchFamily="18" charset="0"/>
              <a:ea typeface="+mn-ea"/>
              <a:cs typeface="Arial" charset="0"/>
            </a:endParaRPr>
          </a:p>
        </p:txBody>
      </p:sp>
      <p:sp>
        <p:nvSpPr>
          <p:cNvPr id="6149" name="Rectangle 5">
            <a:extLst>
              <a:ext uri="{FF2B5EF4-FFF2-40B4-BE49-F238E27FC236}">
                <a16:creationId xmlns:a16="http://schemas.microsoft.com/office/drawing/2014/main" id="{904C1301-BBEF-AB2C-67F7-B32409812D36}"/>
              </a:ext>
            </a:extLst>
          </p:cNvPr>
          <p:cNvSpPr>
            <a:spLocks noChangeArrowheads="1"/>
          </p:cNvSpPr>
          <p:nvPr/>
        </p:nvSpPr>
        <p:spPr bwMode="auto">
          <a:xfrm>
            <a:off x="1524000" y="6150114"/>
            <a:ext cx="9245600" cy="707887"/>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solidFill>
              <a:schemeClr val="tx1"/>
            </a:solidFill>
            <a:miter lim="800000"/>
            <a:headEnd/>
            <a:tailEnd/>
          </a:ln>
          <a:effectLst/>
        </p:spPr>
        <p:txBody>
          <a:bodyPr wrap="none" anchor="ct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3077" name="Text Box 7">
            <a:extLst>
              <a:ext uri="{FF2B5EF4-FFF2-40B4-BE49-F238E27FC236}">
                <a16:creationId xmlns:a16="http://schemas.microsoft.com/office/drawing/2014/main" id="{859882A5-99FC-9E8B-8502-70CA4F943B99}"/>
              </a:ext>
            </a:extLst>
          </p:cNvPr>
          <p:cNvSpPr txBox="1">
            <a:spLocks noChangeArrowheads="1"/>
          </p:cNvSpPr>
          <p:nvPr/>
        </p:nvSpPr>
        <p:spPr bwMode="auto">
          <a:xfrm>
            <a:off x="122663" y="6255834"/>
            <a:ext cx="12069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100000"/>
              </a:lnSpc>
              <a:spcBef>
                <a:spcPct val="50000"/>
              </a:spcBef>
              <a:spcAft>
                <a:spcPct val="0"/>
              </a:spcAft>
              <a:buClrTx/>
              <a:buSzTx/>
              <a:buFontTx/>
              <a:buNone/>
              <a:tabLst/>
              <a:defRPr/>
            </a:pPr>
            <a:r>
              <a:rPr kumimoji="0" lang="sr-Latn-RS" sz="2000" b="1" i="0" u="none" strike="noStrike" kern="1200" cap="none" spc="0" normalizeH="0" baseline="0" noProof="0" dirty="0">
                <a:ln>
                  <a:noFill/>
                </a:ln>
                <a:solidFill>
                  <a:srgbClr val="DDDDDD"/>
                </a:solidFill>
                <a:effectLst/>
                <a:uLnTx/>
                <a:uFillTx/>
                <a:latin typeface="Arial Narrow" panose="020B0606020202030204" pitchFamily="34" charset="0"/>
                <a:ea typeface="+mn-ea"/>
                <a:cs typeface="Arial" charset="0"/>
              </a:rPr>
              <a:t>4</a:t>
            </a:r>
            <a:r>
              <a:rPr kumimoji="0" lang="hr-HR" sz="2000" b="1" i="0" u="none" strike="noStrike" kern="1200" cap="none" spc="0" normalizeH="0" baseline="0" noProof="0">
                <a:ln>
                  <a:noFill/>
                </a:ln>
                <a:solidFill>
                  <a:srgbClr val="DDDDDD"/>
                </a:solidFill>
                <a:effectLst/>
                <a:uLnTx/>
                <a:uFillTx/>
                <a:latin typeface="Arial Narrow" panose="020B0606020202030204" pitchFamily="34" charset="0"/>
                <a:ea typeface="+mn-ea"/>
                <a:cs typeface="Arial" charset="0"/>
              </a:rPr>
              <a:t>. tromjesečje </a:t>
            </a:r>
            <a:r>
              <a:rPr kumimoji="0" lang="hr-HR" sz="2000" b="1" i="0" u="none" strike="noStrike" kern="1200" cap="none" spc="0" normalizeH="0" baseline="0" noProof="0" dirty="0">
                <a:ln>
                  <a:noFill/>
                </a:ln>
                <a:solidFill>
                  <a:srgbClr val="DDDDDD"/>
                </a:solidFill>
                <a:effectLst/>
                <a:uLnTx/>
                <a:uFillTx/>
                <a:latin typeface="Arial Narrow" panose="020B0606020202030204" pitchFamily="34" charset="0"/>
                <a:ea typeface="+mn-ea"/>
                <a:cs typeface="Arial" charset="0"/>
              </a:rPr>
              <a:t>2026</a:t>
            </a:r>
            <a:r>
              <a:rPr kumimoji="0" lang="hr-HR" sz="2000" b="1" i="0" u="none" strike="noStrike" kern="1200" cap="none" spc="0" normalizeH="0" baseline="0" noProof="0">
                <a:ln>
                  <a:noFill/>
                </a:ln>
                <a:solidFill>
                  <a:srgbClr val="DDDDDD"/>
                </a:solidFill>
                <a:effectLst/>
                <a:uLnTx/>
                <a:uFillTx/>
                <a:latin typeface="Arial Narrow" panose="020B0606020202030204" pitchFamily="34" charset="0"/>
                <a:ea typeface="+mn-ea"/>
                <a:cs typeface="Arial" charset="0"/>
              </a:rPr>
              <a:t>.</a:t>
            </a:r>
            <a:r>
              <a:rPr kumimoji="0" lang="en-US" sz="2000" b="1" i="0" u="none" strike="noStrike" kern="1200" cap="none" spc="0" normalizeH="0" baseline="0" noProof="0">
                <a:ln>
                  <a:noFill/>
                </a:ln>
                <a:solidFill>
                  <a:srgbClr val="DDDDDD"/>
                </a:solidFill>
                <a:effectLst/>
                <a:uLnTx/>
                <a:uFillTx/>
                <a:latin typeface="Arial" charset="0"/>
                <a:ea typeface="+mn-ea"/>
                <a:cs typeface="Arial" charset="0"/>
              </a:rPr>
              <a:t>         </a:t>
            </a:r>
            <a:r>
              <a:rPr kumimoji="0" lang="hr-HR" sz="2000" b="1" i="0" u="none" strike="noStrike" kern="1200" cap="none" spc="0" normalizeH="0" baseline="0" noProof="0">
                <a:ln>
                  <a:noFill/>
                </a:ln>
                <a:solidFill>
                  <a:srgbClr val="DDDDDD"/>
                </a:solidFill>
                <a:effectLst/>
                <a:uLnTx/>
                <a:uFillTx/>
                <a:latin typeface="Arial" charset="0"/>
                <a:ea typeface="+mn-ea"/>
                <a:cs typeface="Arial" charset="0"/>
              </a:rPr>
              <a:t>             </a:t>
            </a:r>
            <a:r>
              <a:rPr kumimoji="0" lang="en-US" sz="2000" b="1" i="0" u="none" strike="noStrike" kern="1200" cap="none" spc="0" normalizeH="0" baseline="0" noProof="0">
                <a:ln>
                  <a:noFill/>
                </a:ln>
                <a:solidFill>
                  <a:srgbClr val="DDDDDD"/>
                </a:solidFill>
                <a:effectLst>
                  <a:outerShdw blurRad="38100" dist="38100" dir="2700000" algn="tl">
                    <a:srgbClr val="000000">
                      <a:alpha val="43137"/>
                    </a:srgbClr>
                  </a:outerShdw>
                </a:effectLst>
                <a:uLnTx/>
                <a:uFillTx/>
                <a:latin typeface="Arial" charset="0"/>
                <a:ea typeface="+mn-ea"/>
                <a:cs typeface="Arial" charset="0"/>
              </a:rPr>
              <a:t>P</a:t>
            </a:r>
            <a:r>
              <a:rPr kumimoji="0" lang="hr-HR" sz="2000" b="1" i="0" u="none" strike="noStrike" kern="1200" cap="none" spc="0" normalizeH="0" baseline="0" noProof="0" dirty="0">
                <a:ln>
                  <a:noFill/>
                </a:ln>
                <a:solidFill>
                  <a:srgbClr val="DDDDDD"/>
                </a:solidFill>
                <a:effectLst>
                  <a:outerShdw blurRad="38100" dist="38100" dir="2700000" algn="tl">
                    <a:srgbClr val="000000">
                      <a:alpha val="43137"/>
                    </a:srgbClr>
                  </a:outerShdw>
                </a:effectLst>
                <a:uLnTx/>
                <a:uFillTx/>
                <a:latin typeface="Arial" charset="0"/>
                <a:ea typeface="+mn-ea"/>
                <a:cs typeface="Arial" charset="0"/>
              </a:rPr>
              <a:t>rezentacija biblijske </a:t>
            </a:r>
            <a:r>
              <a:rPr kumimoji="0" lang="hr-HR" sz="2000" b="1" i="0" u="none" strike="noStrike" kern="1200" cap="none" spc="0" normalizeH="0" baseline="0" noProof="0">
                <a:ln>
                  <a:noFill/>
                </a:ln>
                <a:solidFill>
                  <a:srgbClr val="DDDDDD"/>
                </a:solidFill>
                <a:effectLst>
                  <a:outerShdw blurRad="38100" dist="38100" dir="2700000" algn="tl">
                    <a:srgbClr val="000000">
                      <a:alpha val="43137"/>
                    </a:srgbClr>
                  </a:outerShdw>
                </a:effectLst>
                <a:uLnTx/>
                <a:uFillTx/>
                <a:latin typeface="Arial" charset="0"/>
                <a:ea typeface="+mn-ea"/>
                <a:cs typeface="Arial" charset="0"/>
              </a:rPr>
              <a:t>pouke                      </a:t>
            </a:r>
            <a:r>
              <a:rPr lang="sr-Latn-RS" sz="2000" b="1">
                <a:solidFill>
                  <a:srgbClr val="DDDDDD"/>
                </a:solidFill>
                <a:effectLst>
                  <a:outerShdw blurRad="38100" dist="38100" dir="2700000" algn="tl">
                    <a:srgbClr val="000000">
                      <a:alpha val="43137"/>
                    </a:srgbClr>
                  </a:outerShdw>
                </a:effectLst>
              </a:rPr>
              <a:t>24</a:t>
            </a:r>
            <a:r>
              <a:rPr kumimoji="0" lang="sr-Latn-RS" sz="2000" b="1" i="0" u="none" strike="noStrike" kern="1200" cap="none" spc="0" normalizeH="0" baseline="0" noProof="0">
                <a:ln>
                  <a:noFill/>
                </a:ln>
                <a:solidFill>
                  <a:srgbClr val="DDDDDD"/>
                </a:solidFill>
                <a:effectLst>
                  <a:outerShdw blurRad="38100" dist="38100" dir="2700000" algn="tl">
                    <a:srgbClr val="000000">
                      <a:alpha val="43137"/>
                    </a:srgbClr>
                  </a:outerShdw>
                </a:effectLst>
                <a:uLnTx/>
                <a:uFillTx/>
                <a:latin typeface="Arial" charset="0"/>
                <a:ea typeface="+mn-ea"/>
                <a:cs typeface="Arial" charset="0"/>
              </a:rPr>
              <a:t>. </a:t>
            </a:r>
            <a:r>
              <a:rPr kumimoji="0" lang="hr-HR" sz="2000" b="1" i="0" u="none" strike="noStrike" kern="1200" cap="none" spc="0" normalizeH="0" baseline="0" noProof="0">
                <a:ln>
                  <a:noFill/>
                </a:ln>
                <a:solidFill>
                  <a:srgbClr val="DDDDDD"/>
                </a:solidFill>
                <a:effectLst>
                  <a:outerShdw blurRad="38100" dist="38100" dir="2700000" algn="tl">
                    <a:srgbClr val="000000">
                      <a:alpha val="43137"/>
                    </a:srgbClr>
                  </a:outerShdw>
                </a:effectLst>
                <a:uLnTx/>
                <a:uFillTx/>
                <a:latin typeface="Arial" charset="0"/>
                <a:ea typeface="+mn-ea"/>
                <a:cs typeface="Arial" charset="0"/>
              </a:rPr>
              <a:t>listopada </a:t>
            </a:r>
            <a:r>
              <a:rPr kumimoji="0" lang="hr-HR" sz="2000" b="1" i="0" u="none" strike="noStrike" kern="1200" cap="none" spc="0" normalizeH="0" baseline="0" noProof="0">
                <a:ln>
                  <a:noFill/>
                </a:ln>
                <a:solidFill>
                  <a:srgbClr val="DDDDDD"/>
                </a:solidFill>
                <a:effectLst/>
                <a:uLnTx/>
                <a:uFillTx/>
                <a:latin typeface="Arial Narrow" panose="020B0606020202030204" pitchFamily="34" charset="0"/>
                <a:ea typeface="+mn-ea"/>
                <a:cs typeface="Arial" charset="0"/>
              </a:rPr>
              <a:t>2026</a:t>
            </a:r>
            <a:r>
              <a:rPr kumimoji="0" lang="en-US" sz="2000" b="1" i="0" u="none" strike="noStrike" kern="1200" cap="none" spc="0" normalizeH="0" baseline="0" noProof="0" dirty="0">
                <a:ln>
                  <a:noFill/>
                </a:ln>
                <a:solidFill>
                  <a:srgbClr val="DDDDDD"/>
                </a:solidFill>
                <a:effectLst/>
                <a:uLnTx/>
                <a:uFillTx/>
                <a:latin typeface="Arial Narrow" panose="020B0606020202030204" pitchFamily="34" charset="0"/>
                <a:ea typeface="+mn-ea"/>
                <a:cs typeface="Arial" charset="0"/>
              </a:rPr>
              <a:t>.</a:t>
            </a:r>
            <a:r>
              <a:rPr kumimoji="0" lang="hr-HR" sz="2000" b="1" i="0" u="none" strike="noStrike" kern="1200" cap="none" spc="0" normalizeH="0" baseline="0" noProof="0" dirty="0">
                <a:ln>
                  <a:noFill/>
                </a:ln>
                <a:solidFill>
                  <a:srgbClr val="DDDDDD"/>
                </a:solidFill>
                <a:effectLst/>
                <a:uLnTx/>
                <a:uFillTx/>
                <a:latin typeface="Arial Narrow" panose="020B0606020202030204" pitchFamily="34" charset="0"/>
                <a:ea typeface="+mn-ea"/>
                <a:cs typeface="Arial" charset="0"/>
              </a:rPr>
              <a:t> </a:t>
            </a:r>
            <a:endParaRPr kumimoji="0" lang="en-US" sz="2000" b="1" i="0" u="none" strike="noStrike" kern="1200" cap="none" spc="0" normalizeH="0" baseline="0" noProof="0" dirty="0">
              <a:ln>
                <a:noFill/>
              </a:ln>
              <a:solidFill>
                <a:srgbClr val="DDDDDD"/>
              </a:solidFill>
              <a:effectLst/>
              <a:uLnTx/>
              <a:uFillTx/>
              <a:latin typeface="Arial" charset="0"/>
              <a:ea typeface="+mn-ea"/>
              <a:cs typeface="Arial" charset="0"/>
            </a:endParaRPr>
          </a:p>
        </p:txBody>
      </p:sp>
      <p:sp>
        <p:nvSpPr>
          <p:cNvPr id="2" name="AutoShape 2" descr="data:image/jpeg;base64,/9j/4AAQSkZJRgABAQAAAQABAAD/2wCEAAkGBxQTEhUUExQVFRQWGBgVFRQVFBcUHBgWFhUWGhUXFxUYHSggGBolHBQVITEhJSkrLi4uFx8zODMsNygtLiwBCgoKDg0OGhAQGywkHyQsLCwsLCwsLCwsLCwsLCwsLCwsLCwsLCwsLCwsLCwsLCwsLCwsLCwsLCwsLCwsLCwsLP/AABEIAQUAwQMBIgACEQEDEQH/xAAcAAEAAgMBAQEAAAAAAAAAAAAABQYDBAcCAQj/xABCEAABAwIDBAYHBAgGAwAAAAABAAIDBBEFITESQVFhBhMicYGRBzKhscHR8EJSYnIUI4KSssLh8RUkM0NTomNzo//EABkBAQADAQEAAAAAAAAAAAAAAAABAgMEBf/EACQRAQEAAgICAgICAwAAAAAAAAABAhEDIRIxBEEiYRNxFEJR/9oADAMBAAIRAxEAPwDuKIiAiIgIiICIiAiwVdYyMbT3Bo5/JQOJ9NKeJgcLuvblkdCeSi2RMlqyoud13pNY0lrWNuDbNwz7gM7rSj9Ikr7gWaNAdjO53A3N/IKPKJ8K6iiouGdKZLtL3AtJz2gB5OGm7W/zuFHXNkFwfLMHuO9TMpS42NpERSqIiICIiAiIgIiICIiAiIgIiICIue9Oem/V/qad2Zyc8Hz2fDeot0mTa3Yzj0NM0l7hfcwEXJ4cvFc4xr0gTOPZdsNubNZ5W2tde7wVIxDE3SOJJOWTRe9idfH4qNlkyA7lS21pJInZsee92Z2tnO5zuc/Zew7r8Vp1lSXtDSctTw8VoxC2W9JX7h9f0UaTtmi2SS0cbg79DfPyWxTQk56CwOWVjfUd614LNH4it4O2Wi2vyUUiTwysPWsYTk5zbnxNzyyuVcOiFS9sjWAnZO2Rflnbu08yqb0bw4zSB2jGg9r5d9z5ldK6M4aGuBvcgn9luyGgd5OfhZRLN6Xyl8drkEXwL6t3MIiICIiAiIgIiICIiAiIgIiIKl6ROkH6NTlrfXeCLclw2WpLnF7jc21O9zj/AHPirN6QMUM1TJnk1xAHJps35qmk7vE/X1qs/bT0yhwFvq53lGkXv5fXFYw3yXpp8gpRt9c/PP8Av9fW9e2nesTj9cF82v7fXmhttwuANys7Q6Q2G/K44cvHJRAffVW3o1TbLmuduzA58VTkvjNteLG53UX3BaBsULWgWyF++y2mVZjcHM1GduI3haD8Ua1he45Kovx+SoqWMh7MYOZ3kb1xayvcd3449V2jAsXZVQiWO4aSW2PFpse/MKQUV0bijjgZHHazRppmTcnxJUqvRxu5t5eU1bBERWVEREBERAREQEREBERAWOeTZa53AE+QWRa+Ij9VJ+R38JQfm3EpLyPPFx9ijGAjPit/FRZzhwJB81oMzIVIvl7ZxuCON9NN3M8Vj2vcssbbAef15hBilH9UtfTl7VmczsnyHxK87OvcD5GybNMMcdpBfTX68VbKd5FlWib58CfgrHRXc0Eb1hzd6dXxrq14rZHSki9mN3nIX4nkvnRmhcJ3WBAsC0OFi4EDtkbr3yClafBustc9ne3ce9WHC8LDHAhoH1xWFz61HT4fl5WsDMSlgcCHe1X/AADGhO0Xyd7/AOq5jVRsdLJ1hOyz32upv0dwPnf1o7ELHZAuu5x/KPVHMqeG5TL8UfIxwuO8nS0RF6DyhERAREQEREBERAREQFo45Js08p/AR55fFbyjOkp/ysvJt/IhRfSZ7fm/F33keeJv8lqHJbWIDtDu+JWm43KrE32yRuzH1p/ZbBfc8tfkPcsDWWWVgy96Jj283HAfXuzXlxyPO1vyjRY3Tg5f1PksPXEuDT2bnZu7Kx5qE/0ydbZWHC5rMCgpsPc2+hN81J0Elxbgs+TVnTfg3jl2teH4hZTsGJXVNpDZTMNQA0lcmTvk20seexpLjq76ClfRJNK+qcG36pjCXndcnsN773PgqNX1TpZbZ5m3FdN9FeJxNfLTNBYSGuaD9pw2uscTxILcuS6uLHx1txc2dzls9R0lQeL4+2MyNaRtRt2iTmL67PfZeulGNtpoxc2e+4YeFhmfC4XP6VgqZHgudsfa2XWLnOF3XJB4jPmp5uXXUU4OHynlfToWFY6yWnZMTk/aAy12XEaeCkaera/Q+BFlQ3vDDFBD2Y42hjBe9r5uJJ1O/NTPXbA2i42HNZz5Fl/S+Xxprf2tDZATYEXGouvSq1CTcEa2z5f1U7BiDSO12e9a8fNMvfTDk4bj67biL4Cvq3YiIiAiIgLRxtoMEgOhaR5iy3lW+nWLtgp3X1cCAPrQa5qL6TPbgeMvu/S2bsuGa0YhnyWxVSbbi7ise1lYb9e5Vi19smxffvsPLVY6t9hZq+00oub8MkcL5ofTWpiA4bQJF87HPvB+CudBE2QAAskbaxDmtvbgbqpyR7/orPDms+THbbhz8ekvjsIY8C4uRci+nD65KOwyYB/Io6mzuFpSMLTY+fkq4Y9aW5M75eWlsjeNy8y1NmkKDpalwGvDy0XyWsJyKp/F22/yOmSllAl2jwPmtqmxN8VQ2djrOab+W4+0KIdMvsslwOPHl9WW3j3ty+fWnVvSHigmpKOcC22XG3ezMeYUR0UrGMhu49o3d+8bj2W8lqY9C9mH4eyQEFzZngHK20WbN/A+1aFLsilLye0ABbaA0AFtnUm91lyzbfgup+u07T1skt5IhfZLnE5ZZ8+QHksjsZfI5rL8C62fdl5ZdyreGVkkURYLWdc8xfXTVSOD1Bgc5/rFw13g56eawyx06cctyLhh+NtYw7RsBrfX+91sUFSZjtbr5X0A+J7lz2uqXvlaXDshwcWg2vnnc8SMuSslPjILm9Wwi2VgD53KrcdRM1bdOnYdINnZ3hbagejkjrDa9Z2ZHAKeXocWW8Y8vlx8c7BERaMxERBp4riDYIzI82A05lcR6b446okO0TsjdmBna7beHjZdJ6cB8lo4xtOPqi9rcSeG7yVepOgEIPWVbzI7cxps3uFlnbutZOnLKSkfM/ZiY57joGjQcSRorRSejeqfbaLWDzXWcIpGRt2YYmsbwaLX7zvW3sy/ct4hDUclrfRnOxm0wteRu9U+HHuyVQq6Z8Li2RpYdCCLDzXdarEZoyRJGQ05bQzA53Gir2LOiqAWyNBvlf3d6r5SLfx2uTia2uh1IOS13SbLgfrgpfpBgogN4ydk3uw7sr3HEe5QcQ2iOCt1Ypqy6WKmzCzT0YcLWWGk3KTj0XNlbK7sJLO1cmoHN0zW5gfRepqgXMaA0O2C5zg0BxF7cTlbzCk5mXy3rpPR/BnQ0LmEbMjrzW4GwsDzs0LTDO1hy8WOKo4R6JZXG807G2Ni1oLjla2ZtqFc8H9GtHC5r3B0rmm/bts347IG5TeD1e2A778bJPEix9ymGm+YW87c2U0ovpeotqjZIB/oyNJ/K8Fh9pZ5Ll1PEHWXdOmFH1tFUs1JieR+Zo2m+0BcOw7QLHm67dHx7vptsjzW0zMrA3VZIcly13YxnbDtO96sWBPBIjYy7ibKIpG3Ft5XQOh+CCJnWu9dw7PJp3959yYY3PLSOXOceG6m6CiEbeLt5+A5LaRF6Mkk1Hk223dERFKBeXlelhnOSVMR0zQCSBmd61G04vtON+W7+q91hKipqghZWtpFggqW6e5bYN1WKOa5VjpXZK0u1cppiqI3bs+RVaxvB2PFwDFJxt2T3jd3q5L4+MHIi45pcdoxzscqgj2X9XPGDfLMe0FVjpn0V/RHieLOnkNjb/bedx4NO7nlwXZ8SwmNzbEWG7keIO5QGIBsbTDO3bikGybi4cDuPAqmtNdzNyOB6kYpclp4/hDqOUMuXQvzhk4t+6T94b/ArVZWdtjNznNB7i4ArPLDbTHPx9r90Jo29YyeVoc0khgOdiPtEeOXcSukye7LwVSloNh8rGjJzWzMAyzF9oDv7fsVhwqsEsTXbxkfgfJaYTXTPkvl21+jRsGj7rC392aQD2BWOn0CpeD1nak/O5o/ecT/ABK0OqrNaANp7vVbe3eSdwCvjVM52xdLavqqOofwjcB3uGyPa4LiNEywXVfSdKRh7gdXPjabfnBP8K5tRQ9lY89bfFnt8aF7aMivT2LbhZaFx3mzR+0bLlrunSb6B4M6od1rxaBhtnrI4bh+Ebz4cbdOVb6AkfoxaPsvI/6tPxVkXbw4yY7n28z5GeWWdl+hERbMBERAWKVZVhn0UVMQ9cVA1UZup2rIuomWotoLlZVviUFO66sFNIG6uCrTXSO32HkpGj2BvLiplMosUbgdDdZFrQRi2llsBaMaPYCLHQqKqqMEGKQbTHaX919x4FS68TRBwsUsJdOe4zgTXROpJj2T2oJd7XDQ94vYjfdcimp3wz9XILPY9oPg4WI5HI3X6HxnD+ujdG7Jwza7g7c7u3Fcm6a0BkgE9rTU52ZRvLGuzJ/Kc+4lZ6013ubXz9PzpnnU7TD37O17muWLB6jqpZ4TkG3c38urfeR+yoGvqv8AKRSDVj43j3H2OKx4riXa2xq+NzPG3Z95ULSM/Rucu2OL3F/7zifdZXykftNdIPtdhh4MBtcd+Z8lzuin6mMv0sAxneRYeWvgrz0VxFj4GMdq0WUwy9Ir0s1FqeGP70oNuTWn5hU6iGSmfSzU7U9MwaBr3eZaPgobDjdYc/tt8fqNqODNesQbssYPxj3FbdOxYMadYM/P8Cuae3TauXo/f2Zm8HNPm238qtqpHQGb9dMzcWMd5Ej+ZXdehwX8I875E1yUREWrAREQFhnGSzLHIoqYg6umJKj52tYOJUvXzW0ULUMAzd5LOto1XFz8ybN+vNbdBVsaQG5neVWsUxIk7IyC94C47VyVXbTXTpVM+4Wwo/DTcBSC2jmy9iBEUqsNVDtDLUafJUDpfTDN4HZkBilHMtIBPeMvALoqgOkmGB7HfdcLO5H7LvA2VMo0wvbnNJnQBrtRstPe02PtCio7yOiZqQ8jwaD/AEUs0FsLmHUPNxzBz9qjcMlDJKiY6RgBg4yPAsPOypG1b1cNqQRj1Y9ebt/yVx6NPDRYNuVTKGKwucyczzvvVmwrHmRZFt+5QmzrpWPSNW7ddb/jjY3xN3H+ILFhYyWDpRRVL6uaodTzNje64cY3W2Q0AXNstN694W/ILLlacKyUqjuko7DbbnA+/wCa36Y5LSx8/qvFvvC58fboqb6DyWqm/jie3xBa7+Uroy5N0Xn2ammN/tFv7zXD4rrK7Pj38dOL5c/Pf6ERF0OUREQFin0WVYZ3WCipiIq8s1WsVqScgpXGanVV5h2issq6MYh5I881JYabFeqmm3rUEuwVVfboeDS5KYComB4yLgXVomxuCNt3yNaOZWuNc+WKTRQlN0rpn2LJAQdCMx5hSEWIxu0ePNW3FfGtoleXWIIOhyKbQK8kIOY9NaAwS5eq8XB5j42t5Kl1b7RxN/5JHSu7h2GewErtXSrCv0mncwf6g7UZ/EBp3HTxXFa4XkDfuBrLfl19t1TWmsu4tFOOxfl8FN9D8ID39e8dkH9WDvI1f3Ddz7loYHQGbZYNNXHgPmr9DS7DQBuFu4DQKuM3WmeWppvMKiMW6MQzXcGiOT77Ra5/E3Q9+q3GyELZY/JXsl6rGW43cc9noXwv2HixG/cRxB4KJ6Qm0TvD3hdOxjD2yx2OTvsu4H5Fcr6UXEbgciCAQdx2hdceXH45O3Dl88b/ANecFqLSQHTZljN+W0AfYV2tcFwh/wCsi/8AYz+MLvS34Ptz/K70IiLocoiIgLSrjkt1a1S26irYqfi7DdRNH61irLilOq7PGWuB3LG+3RL0zVxDQq3WOLjYKZxR+1ayiqhoYOZRDVbOWaZncAsJo31LiwEut653Xv6g5DfxK+TOcBZtzI/h9hvHvO7zVm6LwNp4jJJkB7TuAG8qxpEHokIWGWR/Vtbq65B5AWzJ5KDl6TVDXWhv1Y0Mg2i7mbaeatdaHVT+snNmD/TiByaPi7mtSowgSHZhZ+0chb4qNpka+G+kKVlhJHfmx38p+avdD0q/ViSVkkbTvewgLX6N9CYoLSSDbk1udB3Dct/EAx5tJ6o0ap9KdVJYfjMMwuyRjvyuB9ioPTjo64VQlhY57ZsyGNLtl49a9tAbg371eKPCWFovG1jPu2G07vO4ctVKsaGgBoDQNABYDwVvau5L0qfR7E4KeEBzrOuQSdXFuRNtzQbgd3NTf+OQXa1zwwu9USAx7X5doAO8FEdIMIpnzxyTNBa8GMg+qXixYXDu2h5LLVU0oaWyxsmgORYALhu6zeSj0tdXtPPjTRRGBM6toZHIZIHf6RcbmMj/AG3b7d+YUnBPtg7nA2cOBUyq2Mde+8L+IaSO8Z/Bc39Izf1TJh/uENd+dpGfiB7FfsUm2YpD+E+1VPpZTdZhjraxujk/7gH2OKplNtMOopuD324hvMjP4gu/LhPR2C88A/8AIz3hd2VeD7T8n/UREXQ5RERAWKQLKvLgiYia2NV+sgBFlZ6pqgMRFgSVnk2xqsVkoaM92SgqqbV50vYDidwUjWMLyb5NFySdw3lRtBTmolFh2Bk0cuPedfJVi6e6I019p8gHFznZAAa9wUPj2OddJ2DaJhswaX4uI5+5b/SuvEbBSRHOwMzh5hnuJ8OaqStIi1MQ4iTqpnDsWLXAlVGN6sOCsDnAHRReidulUWPQvaAXWNtF6h6lp2m9o7ic7dyiaShYACAFJQgAJLftWyT0ySYg7uC8txK+QzK0qm5K+0zLJumppsV1F1sWy7UODvEf3W1RnZaGOORyaTuNtL+Bsvsci84wz/LyEes1vWN/NH22+1oVkfpEYnG+AmWIXOr2ffA/n4FSFPWskDJ4zdkgse/mNxFiD3LJVSBwDtzgCO4qs4PJ1VVPTf7creujHB/2gO+1/A8VX1VvcSfSyW0VvvOA+PwWq1m3RTt3uif7G3HuWLpJJtCJvIk+4fFSmBQjYLTq5pHmLKPdT6xUvoJB1lZCLXDQ55/Zbl7SF19UX0YYG6KN08os942Gt+6wG5vzJAy5BXpTxY+OKnPn5ZCIi1YiIiAvhX1fCg1ahiruLRk5K0ShVrpHU9Uwkeucm8jxVMmuCidJZ8/0dnEGUj2N+J8FuYbMKaGSW2UbC63EgZDxNgoqClJcScyTck6k8Vv4vEf0OVv3tgf/AEb8lRrVTw6oM209xu8kl3ecyt11MoaFhhftDuI4hW2m2ZGBzVa1TSGNOpXDn7JC8ywr7CLFRatIuGDPc94CszoLBRfQ6AFpf5KensNVOM6Ut7R3UL2yILTr8SazfoomDpBd1go3ItMbVrZAsr2bTHt4tcPMFa9PVbTbrzRT3LgrbUsqIp5700fJoHlkoySHaqaeQa5tP15rYoM49nhcLdipwOrd93ad5BZ+2vpF4mdqa33QB8fip/BWj5KtgEuLt5JVkwimOROmqY+zP0mMLZZluDnD/sVtrBS/aHB3vAPxWdbxzX2IiIgREQEREHh6qmOU+27Pfp4D681a5AoipoZH5ghpvx0GuVuOV+7eq5RphdKpFh2ay4jQXYGc9oj3D2qxNwpwzOZ/rw0G8+Sxf4bJvLcze3Dxtn5Kml/Jzqswa+5a9HTOhdkOydR9b10ebCCdw9/wC1JcEvrn4WUaq/lFaNOHjabmFpT0xCtMeEOYbt36t3H5FbX+FBw08FGqSxBdHOkZguwi4PvUvVY7tjJYZcAHBY5MLI3JbU6x2hMTqHOWphwIddTrsOJ3IMOI3Kq/Tfw6vIFlK4c/tnuUFT05BU9h8atiyyRdA2znD8R96mZGdgAanLwOq0o4bSHvU3BFp3K2MRlUdFQBuZWxTzOvkMlvyQXWWKABW0pcnqn387H2W+Czry0L0rs6IiIgREQEREBfLL6iD5ZeS1e0QYzGvJiCzIo0nbWdTBBTBbFksmjyYDThYZKILdslk0nyRn+HjgvD8OClrL5ZR4p86iGYXmtqOkst6yWTxLlUd+hZkrbjjss1ksp0i5PgavtkX1SqIiICIiAiIgIiICIiAiIgIiIC+IiD6iIgIiICIiAiIgIiICIiAiIgIiIP/9k=">
            <a:extLst>
              <a:ext uri="{FF2B5EF4-FFF2-40B4-BE49-F238E27FC236}">
                <a16:creationId xmlns:a16="http://schemas.microsoft.com/office/drawing/2014/main" id="{2AEF997D-FFF2-20D9-AAA7-53FE7716D732}"/>
              </a:ext>
            </a:extLst>
          </p:cNvPr>
          <p:cNvSpPr>
            <a:spLocks noChangeAspect="1" noChangeArrowheads="1"/>
          </p:cNvSpPr>
          <p:nvPr/>
        </p:nvSpPr>
        <p:spPr bwMode="auto">
          <a:xfrm>
            <a:off x="1679575"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3" name="Rectangle 2">
            <a:extLst>
              <a:ext uri="{FF2B5EF4-FFF2-40B4-BE49-F238E27FC236}">
                <a16:creationId xmlns:a16="http://schemas.microsoft.com/office/drawing/2014/main" id="{CEF5D79D-DD08-BF6D-CDFB-B57E4719294E}"/>
              </a:ext>
            </a:extLst>
          </p:cNvPr>
          <p:cNvSpPr/>
          <p:nvPr/>
        </p:nvSpPr>
        <p:spPr>
          <a:xfrm>
            <a:off x="1524002" y="-76200"/>
            <a:ext cx="9143999" cy="1107996"/>
          </a:xfrm>
          <a:prstGeom prst="rect">
            <a:avLst/>
          </a:prstGeom>
          <a:noFill/>
        </p:spPr>
        <p:txBody>
          <a:bodyPr wrap="square" lIns="91440" tIns="45720" rIns="91440" bIns="45720">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5400" b="1" i="0" u="none" strike="noStrike" kern="1200" cap="none" spc="0" normalizeH="0" baseline="0" noProof="0" dirty="0">
                <a:ln w="9525">
                  <a:solidFill>
                    <a:srgbClr val="FFFFFF"/>
                  </a:solidFill>
                  <a:prstDash val="solid"/>
                </a:ln>
                <a:solidFill>
                  <a:srgbClr val="FFC000"/>
                </a:solidFill>
                <a:effectLst>
                  <a:outerShdw blurRad="12700" dist="38100" dir="2700000" algn="tl" rotWithShape="0">
                    <a:srgbClr val="FFFFFF">
                      <a:lumMod val="50000"/>
                    </a:srgbClr>
                  </a:outerShdw>
                </a:effectLst>
                <a:uLnTx/>
                <a:uFillTx/>
                <a:latin typeface="Britannic Bold" panose="020B0903060703020204" pitchFamily="34" charset="0"/>
                <a:ea typeface="+mn-ea"/>
                <a:cs typeface="Arial" charset="0"/>
              </a:rPr>
              <a:t> </a:t>
            </a:r>
            <a:r>
              <a:rPr kumimoji="0" lang="hr-HR" sz="6600" b="1" i="0" u="none" strike="noStrike" kern="1200" cap="none" spc="0" normalizeH="0" baseline="0" noProof="0" dirty="0">
                <a:ln w="9525">
                  <a:solidFill>
                    <a:srgbClr val="FFFFFF"/>
                  </a:solidFill>
                  <a:prstDash val="solid"/>
                </a:ln>
                <a:solidFill>
                  <a:srgbClr val="FFC000"/>
                </a:solidFill>
                <a:effectLst>
                  <a:outerShdw blurRad="12700" dist="38100" dir="2700000" algn="tl" rotWithShape="0">
                    <a:srgbClr val="FFFFFF">
                      <a:lumMod val="50000"/>
                    </a:srgbClr>
                  </a:outerShdw>
                </a:effectLst>
                <a:uLnTx/>
                <a:uFillTx/>
                <a:latin typeface="Bodoni MT Poster Compressed" panose="02070706080601050204" pitchFamily="18" charset="0"/>
                <a:ea typeface="+mn-ea"/>
                <a:cs typeface="Biome" panose="020B0502040204020203" pitchFamily="34" charset="0"/>
              </a:rPr>
              <a:t> </a:t>
            </a:r>
            <a:endParaRPr kumimoji="0" lang="en-US" sz="5400" b="1" i="0" u="none" strike="noStrike" kern="1200" cap="none" spc="0" normalizeH="0" baseline="0" noProof="0" dirty="0">
              <a:ln w="9525">
                <a:solidFill>
                  <a:srgbClr val="FFFFFF"/>
                </a:solidFill>
                <a:prstDash val="solid"/>
              </a:ln>
              <a:solidFill>
                <a:srgbClr val="FFC000"/>
              </a:solidFill>
              <a:effectLst>
                <a:outerShdw blurRad="12700" dist="38100" dir="2700000" algn="tl" rotWithShape="0">
                  <a:srgbClr val="FFFFFF">
                    <a:lumMod val="50000"/>
                  </a:srgbClr>
                </a:outerShdw>
              </a:effectLst>
              <a:uLnTx/>
              <a:uFillTx/>
              <a:latin typeface="Bodoni MT Poster Compressed" panose="02070706080601050204" pitchFamily="18" charset="0"/>
              <a:ea typeface="+mn-ea"/>
              <a:cs typeface="Biome" panose="020B0502040204020203" pitchFamily="34" charset="0"/>
            </a:endParaRPr>
          </a:p>
        </p:txBody>
      </p:sp>
      <p:pic>
        <p:nvPicPr>
          <p:cNvPr id="5" name="Picture 4">
            <a:extLst>
              <a:ext uri="{FF2B5EF4-FFF2-40B4-BE49-F238E27FC236}">
                <a16:creationId xmlns:a16="http://schemas.microsoft.com/office/drawing/2014/main" id="{B3DF4E69-33F0-06D7-CE8F-1CC4EF8D306B}"/>
              </a:ext>
            </a:extLst>
          </p:cNvPr>
          <p:cNvPicPr>
            <a:picLocks noChangeAspect="1"/>
          </p:cNvPicPr>
          <p:nvPr/>
        </p:nvPicPr>
        <p:blipFill>
          <a:blip r:embed="rId3"/>
          <a:stretch>
            <a:fillRect/>
          </a:stretch>
        </p:blipFill>
        <p:spPr>
          <a:xfrm>
            <a:off x="-1" y="721453"/>
            <a:ext cx="12315040" cy="5478010"/>
          </a:xfrm>
          <a:prstGeom prst="rect">
            <a:avLst/>
          </a:prstGeom>
        </p:spPr>
      </p:pic>
    </p:spTree>
    <p:extLst>
      <p:ext uri="{BB962C8B-B14F-4D97-AF65-F5344CB8AC3E}">
        <p14:creationId xmlns:p14="http://schemas.microsoft.com/office/powerpoint/2010/main" val="1319525456"/>
      </p:ext>
    </p:extLst>
  </p:cSld>
  <p:clrMapOvr>
    <a:masterClrMapping/>
  </p:clrMapOvr>
  <p:transition spd="med">
    <p:zoom/>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AD956161-67E8-69DD-8F82-DF03095811AE}"/>
            </a:ext>
          </a:extLst>
        </p:cNvPr>
        <p:cNvGrpSpPr/>
        <p:nvPr/>
      </p:nvGrpSpPr>
      <p:grpSpPr>
        <a:xfrm>
          <a:off x="0" y="0"/>
          <a:ext cx="0" cy="0"/>
          <a:chOff x="0" y="0"/>
          <a:chExt cx="0" cy="0"/>
        </a:xfrm>
      </p:grpSpPr>
      <p:sp>
        <p:nvSpPr>
          <p:cNvPr id="5122" name="Rectangle 2">
            <a:extLst>
              <a:ext uri="{FF2B5EF4-FFF2-40B4-BE49-F238E27FC236}">
                <a16:creationId xmlns:a16="http://schemas.microsoft.com/office/drawing/2014/main" id="{88547E91-41B1-72FD-552A-C2248B8B4FDF}"/>
              </a:ext>
            </a:extLst>
          </p:cNvPr>
          <p:cNvSpPr>
            <a:spLocks noGrp="1" noChangeArrowheads="1"/>
          </p:cNvSpPr>
          <p:nvPr>
            <p:ph type="title"/>
          </p:nvPr>
        </p:nvSpPr>
        <p:spPr>
          <a:xfrm>
            <a:off x="3949700" y="129695"/>
            <a:ext cx="4292601" cy="1143000"/>
          </a:xfrm>
        </p:spPr>
        <p:txBody>
          <a:bodyPr/>
          <a:lstStyle/>
          <a:p>
            <a:pPr eaLnBrk="1" hangingPunct="1"/>
            <a:r>
              <a:rPr lang="hr-HR">
                <a:solidFill>
                  <a:srgbClr val="FFCC66"/>
                </a:solidFill>
              </a:rPr>
              <a:t>Upamtite redak </a:t>
            </a:r>
            <a:endParaRPr lang="en-US" dirty="0">
              <a:solidFill>
                <a:srgbClr val="FFCC66"/>
              </a:solidFill>
            </a:endParaRPr>
          </a:p>
        </p:txBody>
      </p:sp>
      <p:sp>
        <p:nvSpPr>
          <p:cNvPr id="8195" name="Text Box 3">
            <a:extLst>
              <a:ext uri="{FF2B5EF4-FFF2-40B4-BE49-F238E27FC236}">
                <a16:creationId xmlns:a16="http://schemas.microsoft.com/office/drawing/2014/main" id="{C6580B87-78D6-2BCC-FE8C-644582E87F00}"/>
              </a:ext>
            </a:extLst>
          </p:cNvPr>
          <p:cNvSpPr txBox="1">
            <a:spLocks noChangeArrowheads="1"/>
          </p:cNvSpPr>
          <p:nvPr/>
        </p:nvSpPr>
        <p:spPr bwMode="auto">
          <a:xfrm>
            <a:off x="1333948" y="2050201"/>
            <a:ext cx="71623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377" rtl="0" eaLnBrk="1" fontAlgn="base" latinLnBrk="0" hangingPunct="1">
              <a:lnSpc>
                <a:spcPct val="100000"/>
              </a:lnSpc>
              <a:spcBef>
                <a:spcPct val="50000"/>
              </a:spcBef>
              <a:spcAft>
                <a:spcPct val="0"/>
              </a:spcAft>
              <a:buClrTx/>
              <a:buSzTx/>
              <a:buFontTx/>
              <a:buNone/>
              <a:tabLst/>
              <a:defRPr/>
            </a:pPr>
            <a:r>
              <a:rPr kumimoji="0" lang="en-US" sz="4000" b="0" i="0" u="none" strike="noStrike" kern="1200" cap="none" spc="0" normalizeH="0" baseline="0" noProof="0">
                <a:ln>
                  <a:noFill/>
                </a:ln>
                <a:solidFill>
                  <a:srgbClr val="FFFF99"/>
                </a:solidFill>
                <a:effectLst/>
                <a:uLnTx/>
                <a:uFillTx/>
                <a:latin typeface="Impact" pitchFamily="34" charset="0"/>
                <a:ea typeface="+mn-ea"/>
                <a:cs typeface="Arial" charset="0"/>
              </a:rPr>
              <a:t> </a:t>
            </a:r>
            <a:r>
              <a:rPr kumimoji="0" lang="en-US" sz="4800" b="0" i="0" u="none" strike="noStrike" kern="1200" cap="none" spc="0" normalizeH="0" baseline="0" noProof="0">
                <a:ln>
                  <a:noFill/>
                </a:ln>
                <a:solidFill>
                  <a:srgbClr val="FFFF99"/>
                </a:solidFill>
                <a:effectLst/>
                <a:uLnTx/>
                <a:uFillTx/>
                <a:latin typeface="Impact" pitchFamily="34" charset="0"/>
                <a:ea typeface="+mn-ea"/>
                <a:cs typeface="Arial" charset="0"/>
              </a:rPr>
              <a:t> </a:t>
            </a:r>
            <a:r>
              <a:rPr lang="hr-HR" sz="4800">
                <a:solidFill>
                  <a:srgbClr val="FFFF99"/>
                </a:solidFill>
                <a:latin typeface="Impact" pitchFamily="34" charset="0"/>
              </a:rPr>
              <a:t>1. KORINĆANIMA</a:t>
            </a:r>
            <a:r>
              <a:rPr kumimoji="0" lang="hr-HR" sz="4800" b="0" i="0" u="none" strike="noStrike" kern="1200" cap="none" spc="0" normalizeH="0" baseline="0" noProof="0">
                <a:ln>
                  <a:noFill/>
                </a:ln>
                <a:solidFill>
                  <a:srgbClr val="FFFF99"/>
                </a:solidFill>
                <a:effectLst/>
                <a:uLnTx/>
                <a:uFillTx/>
                <a:latin typeface="Impact" pitchFamily="34" charset="0"/>
                <a:ea typeface="+mn-ea"/>
                <a:cs typeface="Arial" charset="0"/>
              </a:rPr>
              <a:t> 1</a:t>
            </a:r>
            <a:r>
              <a:rPr kumimoji="0" lang="sr-Latn-RS" sz="4800" b="0" i="0" u="none" strike="noStrike" kern="1200" cap="none" spc="0" normalizeH="0" baseline="0" noProof="0">
                <a:ln>
                  <a:noFill/>
                </a:ln>
                <a:solidFill>
                  <a:srgbClr val="FFFF99"/>
                </a:solidFill>
                <a:effectLst/>
                <a:uLnTx/>
                <a:uFillTx/>
                <a:latin typeface="Impact" pitchFamily="34" charset="0"/>
                <a:ea typeface="+mn-ea"/>
                <a:cs typeface="Arial" charset="0"/>
              </a:rPr>
              <a:t>2</a:t>
            </a:r>
            <a:r>
              <a:rPr kumimoji="0" lang="hr-HR" sz="4800" b="0" i="0" u="none" strike="noStrike" kern="1200" cap="none" spc="0" normalizeH="0" baseline="0" noProof="0">
                <a:ln>
                  <a:noFill/>
                </a:ln>
                <a:solidFill>
                  <a:srgbClr val="FFFF99"/>
                </a:solidFill>
                <a:effectLst/>
                <a:uLnTx/>
                <a:uFillTx/>
                <a:latin typeface="Impact" pitchFamily="34" charset="0"/>
                <a:ea typeface="+mn-ea"/>
                <a:cs typeface="Arial" charset="0"/>
              </a:rPr>
              <a:t>,4-6:</a:t>
            </a:r>
            <a:endParaRPr kumimoji="0" lang="en-US" sz="4800" b="0" i="0" u="none" strike="noStrike" kern="1200" cap="none" spc="0" normalizeH="0" baseline="0" noProof="0" dirty="0">
              <a:ln>
                <a:noFill/>
              </a:ln>
              <a:solidFill>
                <a:srgbClr val="FFFF99"/>
              </a:solidFill>
              <a:effectLst/>
              <a:uLnTx/>
              <a:uFillTx/>
              <a:latin typeface="Impact" pitchFamily="34" charset="0"/>
              <a:ea typeface="+mn-ea"/>
              <a:cs typeface="Arial" charset="0"/>
            </a:endParaRPr>
          </a:p>
        </p:txBody>
      </p:sp>
      <p:pic>
        <p:nvPicPr>
          <p:cNvPr id="2" name="Slika 1">
            <a:extLst>
              <a:ext uri="{FF2B5EF4-FFF2-40B4-BE49-F238E27FC236}">
                <a16:creationId xmlns:a16="http://schemas.microsoft.com/office/drawing/2014/main" id="{68A8084E-E2DD-74B8-1DAE-56A868110BCD}"/>
              </a:ext>
            </a:extLst>
          </p:cNvPr>
          <p:cNvPicPr>
            <a:picLocks noChangeAspect="1"/>
          </p:cNvPicPr>
          <p:nvPr/>
        </p:nvPicPr>
        <p:blipFill>
          <a:blip r:embed="rId3" cstate="print"/>
          <a:stretch>
            <a:fillRect/>
          </a:stretch>
        </p:blipFill>
        <p:spPr>
          <a:xfrm>
            <a:off x="1333948" y="1"/>
            <a:ext cx="2253343" cy="1879600"/>
          </a:xfrm>
          <a:prstGeom prst="rect">
            <a:avLst/>
          </a:prstGeom>
        </p:spPr>
      </p:pic>
      <p:sp>
        <p:nvSpPr>
          <p:cNvPr id="7" name="TextBox 6">
            <a:extLst>
              <a:ext uri="{FF2B5EF4-FFF2-40B4-BE49-F238E27FC236}">
                <a16:creationId xmlns:a16="http://schemas.microsoft.com/office/drawing/2014/main" id="{CD5A93C5-57DB-750F-A2B7-AA8D1C20BBC5}"/>
              </a:ext>
            </a:extLst>
          </p:cNvPr>
          <p:cNvSpPr txBox="1"/>
          <p:nvPr/>
        </p:nvSpPr>
        <p:spPr>
          <a:xfrm>
            <a:off x="1333947" y="2867891"/>
            <a:ext cx="6615735"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r-Latn-RS" sz="3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“Milosni su darovi različiti, ali je isti Duh. Različite su i službe, ali je isti Gospodin. Različiti su i učinci, ali je isti Bog koji čini</a:t>
            </a:r>
            <a:r>
              <a:rPr lang="sr-Latn-RS" sz="3200" b="1">
                <a:solidFill>
                  <a:srgbClr val="FFFFFF"/>
                </a:solidFill>
                <a:latin typeface="Calibri" panose="020F0502020204030204" pitchFamily="34" charset="0"/>
                <a:cs typeface="Calibri" panose="020F0502020204030204" pitchFamily="34" charset="0"/>
              </a:rPr>
              <a:t> sv</a:t>
            </a:r>
            <a:r>
              <a:rPr kumimoji="0" lang="sr-Latn-RS" sz="3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e u svima!.“ </a:t>
            </a:r>
            <a:endParaRPr kumimoji="0" lang="hr-HR" sz="3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pic>
        <p:nvPicPr>
          <p:cNvPr id="3" name="Picture 2">
            <a:extLst>
              <a:ext uri="{FF2B5EF4-FFF2-40B4-BE49-F238E27FC236}">
                <a16:creationId xmlns:a16="http://schemas.microsoft.com/office/drawing/2014/main" id="{C4A0D4BB-32B1-5836-EA6F-12E0269E36C5}"/>
              </a:ext>
            </a:extLst>
          </p:cNvPr>
          <p:cNvPicPr>
            <a:picLocks noChangeAspect="1"/>
          </p:cNvPicPr>
          <p:nvPr/>
        </p:nvPicPr>
        <p:blipFill>
          <a:blip r:embed="rId4"/>
          <a:stretch>
            <a:fillRect/>
          </a:stretch>
        </p:blipFill>
        <p:spPr>
          <a:xfrm>
            <a:off x="7407479" y="-1"/>
            <a:ext cx="4784521" cy="7725747"/>
          </a:xfrm>
          <a:prstGeom prst="rect">
            <a:avLst/>
          </a:prstGeom>
        </p:spPr>
      </p:pic>
    </p:spTree>
    <p:extLst>
      <p:ext uri="{BB962C8B-B14F-4D97-AF65-F5344CB8AC3E}">
        <p14:creationId xmlns:p14="http://schemas.microsoft.com/office/powerpoint/2010/main" val="236112297"/>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195"/>
                                        </p:tgtEl>
                                        <p:attrNameLst>
                                          <p:attrName>style.visibility</p:attrName>
                                        </p:attrNameLst>
                                      </p:cBhvr>
                                      <p:to>
                                        <p:strVal val="visible"/>
                                      </p:to>
                                    </p:set>
                                    <p:animEffect transition="in" filter="wipe(left)">
                                      <p:cBhvr>
                                        <p:cTn id="7" dur="500"/>
                                        <p:tgtEl>
                                          <p:spTgt spid="8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29B6D-CE97-863A-25E4-2D40A3B05BBD}"/>
            </a:ext>
          </a:extLst>
        </p:cNvPr>
        <p:cNvGrpSpPr/>
        <p:nvPr/>
      </p:nvGrpSpPr>
      <p:grpSpPr>
        <a:xfrm>
          <a:off x="0" y="0"/>
          <a:ext cx="0" cy="0"/>
          <a:chOff x="0" y="0"/>
          <a:chExt cx="0" cy="0"/>
        </a:xfrm>
      </p:grpSpPr>
      <p:sp>
        <p:nvSpPr>
          <p:cNvPr id="4101" name="AutoShape 2" descr="data:image/jpeg;base64,/9j/4AAQSkZJRgABAQAAAQABAAD/2wCEAAkGBhISERQUExQUFRUVFRQUGBcUFxcVFBUVFBQVFBQXFBUXHCYeFxkjGhQUHy8gIycpLCwsFR4xNTAqNSYrLCkBCQoKDgwOGg8PGiokHyQpKSwsLCksLCwqKSwsLCwsLCkpLCwsLCosKSwsKSwpKSwsKSwsLCksLCwsLCwsLCwsLP/AABEIAMABBgMBIgACEQEDEQH/xAAcAAACAwEBAQEAAAAAAAAAAAAEBQIDBgEABwj/xAA6EAABAwMCBAQDBwIGAwEAAAABAAIRAwQhEjEFQVFhBiJxgRORoQcyQrHB0fAU4SNDUmJy8RWCshb/xAAaAQACAwEBAAAAAAAAAAAAAAACAwEEBQAG/8QAKxEAAgICAgEDAgcAAwAAAAAAAAECEQMhBBIxBSJBE1EUMkJhcYGRM7Hx/9oADAMBAAIRAxEAPwD5O0KcLzWK1rU8rsg1qvps2XadNE06KIFs7SZCueF1rFZoUi7K2MCtZRC8aMGUTSYuBbKfgiYCIbTIKmBlG07ec/wIkhbZOhSyM9J9kypMx6JeGGcIhlR0dP1RpiWH0ng8/VRPlwZgZB7d0rbclpRlKoTzU90BQVa3THYdg7dj7ollEMaRAycICpRDhqEY3RdpceWDnZSn9wX+wjvmeYnZRoUzumN5biTzQ1FueyD5GJ6GnDKkT3CLe4AckHaoqp+YKenoVWyqhUyi6NAOmefJCUKAB+qbU9I35/qijs5sW1+GS7yx77qqrw/SY+cJ0ygCZXb603+qLod2Mo62DZPXqqNJ+ab3NLJQotZKW0NUhS+jlVVLbBTt9tHJDVreVDiMUjM3tqHNII3/AJhZerSLHFp+a3V7bEJBxGy1DoRsVVy47LeHJTFNGoiAUEwwYKKa+QqEkaSdoua5eVYK6goKyqkZ5IhoQtFyKpbrQRnBDKKsa1VMcrmlEAwlgwuh09l0PlRlcBZNoKKoAzCqt2jmmVpTCJRsVKVFIt3Tsr/gkRBTB1ORhUvEY37oqoV3s9QJhWfBBHqo27I32RzGj2UfALE1xRyiLSk7ZW1qHmwr7GlDs7JVqyabRC3ZAP1U9Gl3UR+aMNIEmNj9D+yqqWrtSO6AoHFGeqqbTITL4O0KDrQrn5II0mHCJpt3n0XaFm4jUcNG5OAF5rR+A6k1MEi5mlE1LhvlHouOqwIicQhqNLVHYplnLwP6BBbCp/qvNn+FVWzg1pj1zy9EG6rlO7UDRddW8yUCCJgJs14geiAfTAdPWVDCTIspTuoCz80K81ADlTbWDl1E2LOJWzYIHPms1e2C1FyRBM80PWs5B7oJRsbCVGB4jwnV5mjI+v8AdKGmML6O61DWHmsf4gswXkt+XVUs2LVov4M26Fbai8hviRuvKn1NDsFUkZRGEDTRlqVbRRZa1mUUGyFDSpsOyJCmEU2xEq00VFjkS5owpFM5b0J5pjagCJyl1EQd0YwZGd/opTFSsaPJkdP5KruAMCd1KgQRGpEtpM0x+LkjexPgEc7SJmURZ1NQQ9wxmfNj9VK0rsbzlKkMSsZss+cK+5shSaHvIA/mAEDV8QtbED55k+iR3vEbi8qaKbHvdtDR90fk0eqrTmoLtJ0XMeGUjX8OosqtD6RkTB6g9COSdM4eDyiAk/gDw1cWwqmtpGvRDQdWkt1SSdvxAYnZaC6rVBIGgDrOR7Lz2b13DCbhF3/Bch6cpurFw4aNQ2xurX8JE42OV6hBnW73BRFKsBgOLh3Rw9fwXUrX9C8npOT9LMP9ovGDbfDotJgs+IQOZLi0fKD81n/DfiKatPUYBcGu9HGP1+ib/a3YOfUo1g06QzQTynUSJ6brBgaQtfD6hDKlKLtBw9Oaxb8n1avTLXmVbSERI7oLgHiAX1vqIAq04bUA5mMPHYwfeUU6pDcmOkrWT+TEkur6vyF0qRg/RDVRAhBv4q5uGxnrkBXW9XWNR32PTHZM7J+AA1tXaZ2Q73kuUHXPMqyg8RPb3EBHZyA7ytp3Q9K7JiENeVi8rjZa3Az3QdtjlHQXdGR/N1GzuDsq31oZ3VNCrCm9k1olxF2/y91luICSnfEr0QOqQ3NSUqbH41QnubUE9CvK+q5eVbqi0mxex6Ns6oS1zJVlF5ahixkomgxyXA1B21yCEZTqCUxMrtUWNqFX0qiqDFxq5nRphTKiua4kIQKxtVBYx40Wv1j7pVZ4u6ckyFcyooXVgH5G6htoX9JNgNxxeD6qtvGDIAQl1ZumIW28DeCopm6rgAAaqYd9HEfkPfos/l8+HHg5y/r92XsPE7NI94e4AakPrktZvpbh7vf8I+votzaVGUGkU6TWNGw5k9Sdye5SFlTU4z12Rdd8jTElp+91/sF5Dl5cnKl73r7fB6OPChjqK/sZHitQDLhLjjOypvL6JLzkjS0CQZ69FTSZTY0Ehz9W3SR691K5psZqDi5r35/1HIlv/HKrx40E/Af04KWkLrfiBYCXiIjbIPqNwrLW6klxjJxEmfYqBZqdMNEAzO7uWMxnCrp2QpgOJcJJ8vZvP+dFYlijX7lvpEfloewgmQRkEahHQg7LDeIfBQJLqERvpB/+eh7LSXdwXgOZznUQIhAC6eKkYkwfYjB7FJ4v1MLuL/oRHj6bZ844Zxp/D7lrwDH3ajDjW2ctzseYPUL6Rc1mV2NrUjLHiWnn0IPQg4KzvjXgX9TS+IxkVWZx/mN5gjqEk8K8SfRZoLoEklp2k9uRXufTuUs2L9zynqfCayXHz/2aZz3ajIRZvNIAGOqFdxFrlWx4JWlF0Ykscl5Q6o1wRnMCVTeXJzyHL3Xre3xAIk91ziFq5rRPNO7aAQJw6lrfM4CvuqgknlOn90PYM0uUr0aW/NSvAfyU3dQaQOe/ZDVXYICkykXRKrrNAUDEKrjc+6Aqpvd08SllRmUuRYiBPC8r61JeSw7FdWmh3OhF1DhA1iq6ZdcTnxVdSuSNigip0ymJg0M3cZeFWOMvlDOcqnvUs5RS+Bo3xA4clc3xGObUjKiWqAqNRZ8da7fCYC86FYfUjbXiBGCV1kUbSnxFMqPiSpoDC86Rs0mQsEOKd1VU4s6UmeGGTU0mMi5Rdp0fTm+JWwBpA6kblPeFXVJ7ToqCdi3Z0dp7818Xp8aPNG23HO6zs3pOGa9ntLsedlSp7Pr76Za4HoRA7I424czUSXEmIJgt6nUvm/DPG9VsS7UNod07HdbLhviKhWDWl3wzz1foeazMvp+bFurX3RejzIZEt0w6nYB4MiBMCTkkdegVdyzZpdAInOeeE3daNYcOa4Eeog5BC5dcLLmNLvNJw4cgeXpzVTXyPXIVpt6+BKy7Y1rgQ45AJ5esdFVWtjqcfUTvA3Eq+oxzWubEEuGw6cvRDXPkOXZjU6Mguj6lVp4uruPyXIpN6JVCS2TBgwCB9F878dcB+BUFdhLWPPm05AceY7H8/Vbtpe4OxDZ1CORHOeq5xW0bc2z6ThLi2B1OJB7GYKbw+RLi5lK9XTKfKw94NHyalx/RsXvPV7oHyCb8L48X5OMxCzdvwas9xa1h8pIJOGgjeScJ7wrggouDqr2mM6W7T3JXuE2zzEkjTUK5d19VcziRp4+8ObZ+o6FL3XrSMFLLm4nZMVoQ1F6aNpbXrZDmxDh/B2UOIPCS8Mvf8PuCR/PmiH3M7p8Z6M946Zb8aMKusAVXQzJ7qbmKbJKr1mAlLmGcBNrqtGEG8RlQ9jIukLnNXlKu/K4ljBa6lhV1LHHVSBzuiKbj1WZJN+GbMWl5QjrUCFBoTy5s5GoD1S+pbdEyGStMCUL3EGFaMHZRe0clZWoqjZPUrF9aJNCm4YVtpQ1T2XHtgwpZNHrfh7n7K5/A6kYVdAuaZYYK0djfvI80SqWd5YbjtFnCsMvbPTMv/Rv2VdSk4bgr6TwHgAunOLyGsbEkDJc6YA6bHKIuvAP+h4PZwz8wqT9UhCXSXks/gov8rPlTgehXg9fQLvwJWAn4ZP8Axh35LPXvhlzfwkeohXMfOxy+RM+HOPgTU7ojYo1nG3BDVuGubyVX9K7orayxe7KrxyWmjWcB8e1aDh5pbOWuy0/svq/hvxbQ4hT003/4rM/CcYdHPR/qHcL89/0ruiKseJV6Dmvpuc1zCHNI5EKnyOLizq1p/cOM5wP0DdhziNQdyHSI7BLq1rHeJ3EYTinUNRjHkQXsY8joXNDv1Vd1aBoO++Ig/PsvJzn10b2HPSQua1tJknzaiAWDkCNj2ys54q4yLUNbsTIB56R0PuntXUffp16+qy/jbw++vTY/csmcyYdHTpH1R8RQWeLyvV/+B8mE3jfV7Zir3xI52GktHaP1EpW/iD+bifVO/wD8ywZLx6AOJ/JVf+CE7eg5r165mNr2mE+JNeaFlG/I5lH0a5dtKMpeHR6BFCi1ghoRrJKfhFXLCEPLv+A+ytyykNX4pP7K+2Goq2pR/wAJmdgB8kXw61AAzk8lcitmPKR0s04UYk/zZWOzJ6oOs8wQNk6wEDVhqcf4FRcuRrG4S+7eoGoAqMXl5z11KsaLKXdEGB1QgKnqKy7NrqMLety6oetb6D2Oy5RdBTIUPiNI57j1S5tjMaSYjr2/yKCrUI9E4a3cH0IQPFLcgdv5lMxzt0DkhWwekxw22VZJnKL4dVgRuExfwsOEhG+R0dSOWByjcREXIq34jpVN5ZFpQgcrMZRmtFaca0z6B4b8WGiCBBa8guHORzBW+sOL0qzNTHgnm3Zw9R07r4JRuSw4T3hvGyCCHEEbEGCFl8r07HmfZal9/v8AyOwcqeJ09o+42jdu85RtG0Y+A/S6cGWgn6rEeGvG7HQyudJ2Dx93/wBh+H129FvrSo0Z+vX0KwcuKeF1IuyzLIrixdeeBrOqYNIE9Wywz7YSDif2Ps/yauf9Lx+Th+y+h2jgTLV5rhrJ3BMfuphmkvDKv1pp6Pjl39lt6zHw9XQtMhMOC/ZRVL2vuGBjGkEt1AufHKBsPVfYHOgIZtQnVHLburE+RKtEfiZyXhAT6LQMjoPKVn+I3LWNM4aJJzy3z3Whq1WOERB59oWQ8bcOL7as2mZfoMe0Egeyyowi8ijJ+Szx2039zEcS+0BocQ2APQk+/KUvqeP5jaBy0n91mqnAKm8H1QT+HPnZeuhx+I1SihMsnJXls1XFfFdG5phj2tADg7yyCSARn5oFvFKLfugBZ51m7oom2d0VnHDHjj1h4KmRZJu5WP6viHoVfbXxfHVZltMzstB4UtXVK7QR5W+Z3oP7wnxorzg1Fs1NUxTa0780Zw1pMoO6aXPMdU4sHaWRHqrEHszZKkVXVOMBUsogCSiq2ShasiU6wEgavVx0SW5eTKOuHTzQLxlLkx0VQI4Lytc1eQDBWGwpNC4Nl0BZDZuouphMbWpkJY0I61cVDYVBN7Yl3nYPMNwOYH6pbctD6ZHy/ZPrV0EGfkoca4X5fjMHd7R/9D9UntUkP6domBbULCtFw3igFIuPI7LtXhjKrZGCeaSXNs+kSDt9CriePPp6ZVayYNrwPmvFbcAH1/sll7wchQsb0A7wntvcasGCEz6HT8gv67l/yKzIVaRG6g0wtdd8JDhLfkkV7w0t5Llk3UvILxKS7QdkLXizm7rZeHvtFqW+lsh7B/lu2A/2ndv5dlgxTKi9hCnJjhkXWStCkpR2j9LeGPHFrdjQ14ZUO1N8An/gdn+2ey0lEACCvybb8Rc3uF9B4H9rdw2kKTnh0fdc8angD8MnceslY2T0lqV4nr7M76n3PudO8ExzUX0fvOG2/wD2vnHhz7Uqb6jW3GkasfEGADy1jpPMLeV7z4eHZDuXqqefDLA6kPglJ+wqvK05EZ3AEfXokVd5M6j2H7FGXVQgmRA6FY/xr4j/AKakCDlxIHXG/wCYVOGF5ZqMfLNTGlig5MK4lw2k4HU2PQwQOvdZq54HTzDoHfKxd34lrPM6z75Qw8Q1Qt7H6XPH+sRL1K1XQ1V5wmk0w2pqHM6S0e0nKAqUaQ3P5JDW45Vf2VdGhUeczCvLBCK2yl+IzSHlVlGPLlaPw5w1zKLqhEfEiB/tHNA+FfDgq1Bq+40anHt09StffuH3WiGiAPTknY4RW0UeRnnL2MT0Ww5GMqSvC3nkiKdvA2yrMCnKil5DRnJSu5uURfvzHNLKzCUbkTGHyC17jKHD12tTMlVgKEwmqLtS8o6V5EQLVJoleLVOmxYzN9E2BFUSFW1q7KWNQyoVQB7pvZ3Y2OxEfNZ+lVV1O5hLkrQ6LDbnw0+lTdUonUwSdI3A9OYWbddtq4eB6/utfwzirmnGyUeIuACfjURAOXNHI9R2Q4pJS9/+k5YScfb/AIZK+4WWGR91Qs+IFpycLQWxxDhI/myU8W4IWy+nlv5LQxcin0kzPyYdXEcWPGGuwUbV+E9hDgD0cDlp/UdvksRQY47YUiXtyCVZl0npleKlH3I0I4GTsJ54ySULccHPMKiw8QvZE/Pmtz4f8XUXN0XDG1G8nEAvb27hUs+LLjXbH7v2+S1DPB6mv7Pn9Tg57qn/AMU5fVarOF1CPMWZEgSI+YKbcP8ADNkBra0VR1c7UPYDCpP1CcF7otfyh6wYZ/lZ828K+BalzUA0u0zDnfhaOZJ9OS+4W7sx+FogTv5RAQtte6AGsAaAIgCB3Xnu1HP02xtCx+VzJ5pVLx8DoYOlqiPFajjpkyT16TiSFnPEvA6d1TDXmC0yHGAO/sn9wPLk9InaDv7r5t468U6KpotJ8kA9zE/qi4UJZ8qUHVfI3Jkjiw7Vi3iHhy2aSGuJI5giClLuDU27uA9SEE6+qvyAo0bCvVMAOyvT9Oq/OzLWRy/QgvXbsODqP+0T9VreAcDbVYHuDmA7DEkdeyq4F4QpU4dUIceY5A9D2Wsc2IgxASqjJ/J08soqtf4StLdlKmWskTknmfVVsBM5kLvxs9Sd5U2Ob1hXYUZORPyVz1KrrXGkGD6dVa9jTsUJUcMnondvsJUPlgFSiZk885yqXgTzTFrJEqqpQUpDLEtxR90N8PKaV6aAqHOylaO8lRb1XlGq9cRWDTAqWUQ2mhqL4RtGosSR6GKsiGqQaSjSQN4QznNBxKC2OpIkKBEYV1OgecKh9c4/kKLamULsNNDJ1RoAg+vqmNjxMDEA+qQNyUbbUy4gBKlBfI6M3ehi/hLahloA7clCvwIwR9P3V1K90GB6SrqvE/Kc9D8kipfA5whLyZK74UKeNBHpkIV3Dg4YWmq30nOQmPCLykHZpsjrAn6pks04RurYDwRlpHza54T0QPwntOJ9l9luvD9vVdMAA/iadJ+SBuvs5piC150u6gEz7QpxesQjqemVMvB3o+UmvV6lbT7L+LVv6k0zJZUY4meTm5Dh35e60Fp4CoydTnHlIACe8M8PULYOcwSdtXOOYHRL5XquHJjljStsDHwXjmpNhwIMjtMBSBhp7cvVAOdJwSvPqeWDvt1K8+1ZsPHZddXUmGgwBzSO/wDCdG4qGs5vmMT0JAifonVtRGjIzzB/mERZOg+aIj2A7qY5pYr+npgSUetVdAtn4LthS1GkOvfsEi4zXY0hlNrWtbvpESfXmnvHfEONDNgM9T+wWNrVQXZ/6V7g48sn9TK3+yEKPWDcvL+PsE0riUzokER8khBgpnZ3AEA/3XocTMvkQ1aCq1seQXn2Z5ZRL7gEZ6IQ1xHP5q7pGVtgV05zTHzVAe47om4ztuqw09PdchjWi+2b3wr6+kb/ACQLq2nmqxdAiBMqzGZVlibdhVeiwjG5SG+bp5ymVRxjdJr3C6UwoQoBqVF5VuXFFh9TowpfGgqh5UHOMrNo1Uwg3BKlTqoQFWhyiiVILLpVjDn6YQ9IoikyShfgathlFhPuinVfhiB97n27KoEsE84QPx5KRXYsX1CfilW0q/fZAa5KtY5S4hxmXudldpVYdgqsHZdDZJ/nuo6aC70aTh18cZPutHbVxG+3yWMta+keyKo8UMqjm4sZ+R8Z9vJtrJzSYAg+v5cirLh7pjSIPSJWZtr+Yyjqj/KTnAWTLgtSuw3hXa7D6FhAzOeqrpcOA5jeZdn5JVT4qDiYRdF7nHeR+SL8Jk8uR3ut+4OqXTWHAn8kk4txUkZIA6DA/uvXziDBSe4nM5VnBxYRd/JPtgrXkFuLidsoP4hPoivh42UWD0C1opFObbZCnTwp0q0HKg93dRouGpPiVcm0N6NaSAP5KlVpbQqLVvmRVSRA9U/sU3AFfVImYMJddcU0DJ9gjrt4ys9xFwkk8sfJQ8lHfTRVX8QAO8wIHUGfmnvDYIncEcucr59e1Jctd4Suz8Ag/he4DPKAfzJVqOlbKst6Q7uQAEjuRJ2TZ1cc4Q73tMwETZCjQkq089F5X16YndeXWHQsblQIVlCpChUVQuLwRJVrSqgFIBccgmknXDmjBPKSk1NGNuIb64SZK9FnG62Svr4vJ/mEKzdcBlW0xhSo0Q25O2TGFEu5qfL5KnV8l1Et0FNqyrqD0vEj0RNvUyPVDQadjWscQoUGyuvqTldouwgkh0GF068EAe56I917qYQD1HvCVPfzXaFzme4lK6ByyOgUVjPdPeE3zt8xGQlN7bZ1ty09OR5yuWNUg7oZq0FB2zRXQ1NLpHX2Satv23R1lc5g5BxPqqryyIB6ckiOnQyQqrFcaUSLcuwAoVqGgZVqLRVmvkGduutYBmYVVUwuGvyT4lWQ24YZeJ6hGV6nmJ9UtsX6RKtFwTJPSPqusjpoCuqnmlIuNUXHzNE9QORR9zVOqVxv5o062A4p6Mi2zqPdhp9xELUcPaKTA3p9Sd124EeqEdcZT3k7CViUWHVbhCPuz1Kq+NKGe5QmTKBa64JXEPqXkVgdD//Z">
            <a:extLst>
              <a:ext uri="{FF2B5EF4-FFF2-40B4-BE49-F238E27FC236}">
                <a16:creationId xmlns:a16="http://schemas.microsoft.com/office/drawing/2014/main" id="{BC74E639-241E-8548-3AFF-06990D82AD0D}"/>
              </a:ext>
            </a:extLst>
          </p:cNvPr>
          <p:cNvSpPr>
            <a:spLocks noChangeAspect="1" noChangeArrowheads="1"/>
          </p:cNvSpPr>
          <p:nvPr/>
        </p:nvSpPr>
        <p:spPr bwMode="auto">
          <a:xfrm>
            <a:off x="1679577" y="-876300"/>
            <a:ext cx="24955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54"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4102" name="AutoShape 4" descr="data:image/jpeg;base64,/9j/4AAQSkZJRgABAQAAAQABAAD/2wCEAAkGBhISERQUExQUFRUVFRQUGBcUFxcVFBUVFBQVFBQXFBUXHCYeFxkjGhQUHy8gIycpLCwsFR4xNTAqNSYrLCkBCQoKDgwOGg8PGiokHyQpKSwsLCksLCwqKSwsLCwsLCkpLCwsLCosKSwsKSwpKSwsKSwsLCksLCwsLCwsLCwsLP/AABEIAMABBgMBIgACEQEDEQH/xAAcAAACAwEBAQEAAAAAAAAAAAAEBQIDBgEABwj/xAA6EAABAwMCBAQDBwIGAwEAAAABAAIRAwQhEjEFQVFhBiJxgRORoQcyQrHB0fAU4SNDUmJy8RWCshb/xAAaAQACAwEBAAAAAAAAAAAAAAACAwEEBQAG/8QAKxEAAgICAgEDAgcAAwAAAAAAAAECEQMhBBIxBSJBE1EUMkJhcYGRM7Hx/9oADAMBAAIRAxEAPwD5O0KcLzWK1rU8rsg1qvps2XadNE06KIFs7SZCueF1rFZoUi7K2MCtZRC8aMGUTSYuBbKfgiYCIbTIKmBlG07ec/wIkhbZOhSyM9J9kypMx6JeGGcIhlR0dP1RpiWH0ng8/VRPlwZgZB7d0rbclpRlKoTzU90BQVa3THYdg7dj7ollEMaRAycICpRDhqEY3RdpceWDnZSn9wX+wjvmeYnZRoUzumN5biTzQ1FueyD5GJ6GnDKkT3CLe4AckHaoqp+YKenoVWyqhUyi6NAOmefJCUKAB+qbU9I35/qijs5sW1+GS7yx77qqrw/SY+cJ0ygCZXb603+qLod2Mo62DZPXqqNJ+ab3NLJQotZKW0NUhS+jlVVLbBTt9tHJDVreVDiMUjM3tqHNII3/AJhZerSLHFp+a3V7bEJBxGy1DoRsVVy47LeHJTFNGoiAUEwwYKKa+QqEkaSdoua5eVYK6goKyqkZ5IhoQtFyKpbrQRnBDKKsa1VMcrmlEAwlgwuh09l0PlRlcBZNoKKoAzCqt2jmmVpTCJRsVKVFIt3Tsr/gkRBTB1ORhUvEY37oqoV3s9QJhWfBBHqo27I32RzGj2UfALE1xRyiLSk7ZW1qHmwr7GlDs7JVqyabRC3ZAP1U9Gl3UR+aMNIEmNj9D+yqqWrtSO6AoHFGeqqbTITL4O0KDrQrn5II0mHCJpt3n0XaFm4jUcNG5OAF5rR+A6k1MEi5mlE1LhvlHouOqwIicQhqNLVHYplnLwP6BBbCp/qvNn+FVWzg1pj1zy9EG6rlO7UDRddW8yUCCJgJs14geiAfTAdPWVDCTIspTuoCz80K81ADlTbWDl1E2LOJWzYIHPms1e2C1FyRBM80PWs5B7oJRsbCVGB4jwnV5mjI+v8AdKGmML6O61DWHmsf4gswXkt+XVUs2LVov4M26Fbai8hviRuvKn1NDsFUkZRGEDTRlqVbRRZa1mUUGyFDSpsOyJCmEU2xEq00VFjkS5owpFM5b0J5pjagCJyl1EQd0YwZGd/opTFSsaPJkdP5KruAMCd1KgQRGpEtpM0x+LkjexPgEc7SJmURZ1NQQ9wxmfNj9VK0rsbzlKkMSsZss+cK+5shSaHvIA/mAEDV8QtbED55k+iR3vEbi8qaKbHvdtDR90fk0eqrTmoLtJ0XMeGUjX8OosqtD6RkTB6g9COSdM4eDyiAk/gDw1cWwqmtpGvRDQdWkt1SSdvxAYnZaC6rVBIGgDrOR7Lz2b13DCbhF3/Bch6cpurFw4aNQ2xurX8JE42OV6hBnW73BRFKsBgOLh3Rw9fwXUrX9C8npOT9LMP9ovGDbfDotJgs+IQOZLi0fKD81n/DfiKatPUYBcGu9HGP1+ib/a3YOfUo1g06QzQTynUSJ6brBgaQtfD6hDKlKLtBw9Oaxb8n1avTLXmVbSERI7oLgHiAX1vqIAq04bUA5mMPHYwfeUU6pDcmOkrWT+TEkur6vyF0qRg/RDVRAhBv4q5uGxnrkBXW9XWNR32PTHZM7J+AA1tXaZ2Q73kuUHXPMqyg8RPb3EBHZyA7ytp3Q9K7JiENeVi8rjZa3Az3QdtjlHQXdGR/N1GzuDsq31oZ3VNCrCm9k1olxF2/y91luICSnfEr0QOqQ3NSUqbH41QnubUE9CvK+q5eVbqi0mxex6Ns6oS1zJVlF5ahixkomgxyXA1B21yCEZTqCUxMrtUWNqFX0qiqDFxq5nRphTKiua4kIQKxtVBYx40Wv1j7pVZ4u6ckyFcyooXVgH5G6htoX9JNgNxxeD6qtvGDIAQl1ZumIW28DeCopm6rgAAaqYd9HEfkPfos/l8+HHg5y/r92XsPE7NI94e4AakPrktZvpbh7vf8I+votzaVGUGkU6TWNGw5k9Sdye5SFlTU4z12Rdd8jTElp+91/sF5Dl5cnKl73r7fB6OPChjqK/sZHitQDLhLjjOypvL6JLzkjS0CQZ69FTSZTY0Ehz9W3SR691K5psZqDi5r35/1HIlv/HKrx40E/Af04KWkLrfiBYCXiIjbIPqNwrLW6klxjJxEmfYqBZqdMNEAzO7uWMxnCrp2QpgOJcJJ8vZvP+dFYlijX7lvpEfloewgmQRkEahHQg7LDeIfBQJLqERvpB/+eh7LSXdwXgOZznUQIhAC6eKkYkwfYjB7FJ4v1MLuL/oRHj6bZ844Zxp/D7lrwDH3ajDjW2ctzseYPUL6Rc1mV2NrUjLHiWnn0IPQg4KzvjXgX9TS+IxkVWZx/mN5gjqEk8K8SfRZoLoEklp2k9uRXufTuUs2L9zynqfCayXHz/2aZz3ajIRZvNIAGOqFdxFrlWx4JWlF0Ykscl5Q6o1wRnMCVTeXJzyHL3Xre3xAIk91ziFq5rRPNO7aAQJw6lrfM4CvuqgknlOn90PYM0uUr0aW/NSvAfyU3dQaQOe/ZDVXYICkykXRKrrNAUDEKrjc+6Aqpvd08SllRmUuRYiBPC8r61JeSw7FdWmh3OhF1DhA1iq6ZdcTnxVdSuSNigip0ymJg0M3cZeFWOMvlDOcqnvUs5RS+Bo3xA4clc3xGObUjKiWqAqNRZ8da7fCYC86FYfUjbXiBGCV1kUbSnxFMqPiSpoDC86Rs0mQsEOKd1VU4s6UmeGGTU0mMi5Rdp0fTm+JWwBpA6kblPeFXVJ7ToqCdi3Z0dp7818Xp8aPNG23HO6zs3pOGa9ntLsedlSp7Pr76Za4HoRA7I424czUSXEmIJgt6nUvm/DPG9VsS7UNod07HdbLhviKhWDWl3wzz1foeazMvp+bFurX3RejzIZEt0w6nYB4MiBMCTkkdegVdyzZpdAInOeeE3daNYcOa4Eeog5BC5dcLLmNLvNJw4cgeXpzVTXyPXIVpt6+BKy7Y1rgQ45AJ5esdFVWtjqcfUTvA3Eq+oxzWubEEuGw6cvRDXPkOXZjU6Mguj6lVp4uruPyXIpN6JVCS2TBgwCB9F878dcB+BUFdhLWPPm05AceY7H8/Vbtpe4OxDZ1CORHOeq5xW0bc2z6ThLi2B1OJB7GYKbw+RLi5lK9XTKfKw94NHyalx/RsXvPV7oHyCb8L48X5OMxCzdvwas9xa1h8pIJOGgjeScJ7wrggouDqr2mM6W7T3JXuE2zzEkjTUK5d19VcziRp4+8ObZ+o6FL3XrSMFLLm4nZMVoQ1F6aNpbXrZDmxDh/B2UOIPCS8Mvf8PuCR/PmiH3M7p8Z6M946Zb8aMKusAVXQzJ7qbmKbJKr1mAlLmGcBNrqtGEG8RlQ9jIukLnNXlKu/K4ljBa6lhV1LHHVSBzuiKbj1WZJN+GbMWl5QjrUCFBoTy5s5GoD1S+pbdEyGStMCUL3EGFaMHZRe0clZWoqjZPUrF9aJNCm4YVtpQ1T2XHtgwpZNHrfh7n7K5/A6kYVdAuaZYYK0djfvI80SqWd5YbjtFnCsMvbPTMv/Rv2VdSk4bgr6TwHgAunOLyGsbEkDJc6YA6bHKIuvAP+h4PZwz8wqT9UhCXSXks/gov8rPlTgehXg9fQLvwJWAn4ZP8Axh35LPXvhlzfwkeohXMfOxy+RM+HOPgTU7ojYo1nG3BDVuGubyVX9K7orayxe7KrxyWmjWcB8e1aDh5pbOWuy0/svq/hvxbQ4hT003/4rM/CcYdHPR/qHcL89/0ruiKseJV6Dmvpuc1zCHNI5EKnyOLizq1p/cOM5wP0DdhziNQdyHSI7BLq1rHeJ3EYTinUNRjHkQXsY8joXNDv1Vd1aBoO++Ig/PsvJzn10b2HPSQua1tJknzaiAWDkCNj2ys54q4yLUNbsTIB56R0PuntXUffp16+qy/jbw++vTY/csmcyYdHTpH1R8RQWeLyvV/+B8mE3jfV7Zir3xI52GktHaP1EpW/iD+bifVO/wD8ywZLx6AOJ/JVf+CE7eg5r165mNr2mE+JNeaFlG/I5lH0a5dtKMpeHR6BFCi1ghoRrJKfhFXLCEPLv+A+ytyykNX4pP7K+2Goq2pR/wAJmdgB8kXw61AAzk8lcitmPKR0s04UYk/zZWOzJ6oOs8wQNk6wEDVhqcf4FRcuRrG4S+7eoGoAqMXl5z11KsaLKXdEGB1QgKnqKy7NrqMLety6oetb6D2Oy5RdBTIUPiNI57j1S5tjMaSYjr2/yKCrUI9E4a3cH0IQPFLcgdv5lMxzt0DkhWwekxw22VZJnKL4dVgRuExfwsOEhG+R0dSOWByjcREXIq34jpVN5ZFpQgcrMZRmtFaca0z6B4b8WGiCBBa8guHORzBW+sOL0qzNTHgnm3Zw9R07r4JRuSw4T3hvGyCCHEEbEGCFl8r07HmfZal9/v8AyOwcqeJ09o+42jdu85RtG0Y+A/S6cGWgn6rEeGvG7HQyudJ2Dx93/wBh+H129FvrSo0Z+vX0KwcuKeF1IuyzLIrixdeeBrOqYNIE9Wywz7YSDif2Ps/yauf9Lx+Th+y+h2jgTLV5rhrJ3BMfuphmkvDKv1pp6Pjl39lt6zHw9XQtMhMOC/ZRVL2vuGBjGkEt1AufHKBsPVfYHOgIZtQnVHLburE+RKtEfiZyXhAT6LQMjoPKVn+I3LWNM4aJJzy3z3Whq1WOERB59oWQ8bcOL7as2mZfoMe0Egeyyowi8ijJ+Szx2039zEcS+0BocQ2APQk+/KUvqeP5jaBy0n91mqnAKm8H1QT+HPnZeuhx+I1SihMsnJXls1XFfFdG5phj2tADg7yyCSARn5oFvFKLfugBZ51m7oom2d0VnHDHjj1h4KmRZJu5WP6viHoVfbXxfHVZltMzstB4UtXVK7QR5W+Z3oP7wnxorzg1Fs1NUxTa0780Zw1pMoO6aXPMdU4sHaWRHqrEHszZKkVXVOMBUsogCSiq2ShasiU6wEgavVx0SW5eTKOuHTzQLxlLkx0VQI4Lytc1eQDBWGwpNC4Nl0BZDZuouphMbWpkJY0I61cVDYVBN7Yl3nYPMNwOYH6pbctD6ZHy/ZPrV0EGfkoca4X5fjMHd7R/9D9UntUkP6domBbULCtFw3igFIuPI7LtXhjKrZGCeaSXNs+kSDt9CriePPp6ZVayYNrwPmvFbcAH1/sll7wchQsb0A7wntvcasGCEz6HT8gv67l/yKzIVaRG6g0wtdd8JDhLfkkV7w0t5Llk3UvILxKS7QdkLXizm7rZeHvtFqW+lsh7B/lu2A/2ndv5dlgxTKi9hCnJjhkXWStCkpR2j9LeGPHFrdjQ14ZUO1N8An/gdn+2ey0lEACCvybb8Rc3uF9B4H9rdw2kKTnh0fdc8angD8MnceslY2T0lqV4nr7M76n3PudO8ExzUX0fvOG2/wD2vnHhz7Uqb6jW3GkasfEGADy1jpPMLeV7z4eHZDuXqqefDLA6kPglJ+wqvK05EZ3AEfXokVd5M6j2H7FGXVQgmRA6FY/xr4j/AKakCDlxIHXG/wCYVOGF5ZqMfLNTGlig5MK4lw2k4HU2PQwQOvdZq54HTzDoHfKxd34lrPM6z75Qw8Q1Qt7H6XPH+sRL1K1XQ1V5wmk0w2pqHM6S0e0nKAqUaQ3P5JDW45Vf2VdGhUeczCvLBCK2yl+IzSHlVlGPLlaPw5w1zKLqhEfEiB/tHNA+FfDgq1Bq+40anHt09StffuH3WiGiAPTknY4RW0UeRnnL2MT0Ww5GMqSvC3nkiKdvA2yrMCnKil5DRnJSu5uURfvzHNLKzCUbkTGHyC17jKHD12tTMlVgKEwmqLtS8o6V5EQLVJoleLVOmxYzN9E2BFUSFW1q7KWNQyoVQB7pvZ3Y2OxEfNZ+lVV1O5hLkrQ6LDbnw0+lTdUonUwSdI3A9OYWbddtq4eB6/utfwzirmnGyUeIuACfjURAOXNHI9R2Q4pJS9/+k5YScfb/AIZK+4WWGR91Qs+IFpycLQWxxDhI/myU8W4IWy+nlv5LQxcin0kzPyYdXEcWPGGuwUbV+E9hDgD0cDlp/UdvksRQY47YUiXtyCVZl0npleKlH3I0I4GTsJ54ySULccHPMKiw8QvZE/Pmtz4f8XUXN0XDG1G8nEAvb27hUs+LLjXbH7v2+S1DPB6mv7Pn9Tg57qn/AMU5fVarOF1CPMWZEgSI+YKbcP8ADNkBra0VR1c7UPYDCpP1CcF7otfyh6wYZ/lZ828K+BalzUA0u0zDnfhaOZJ9OS+4W7sx+FogTv5RAQtte6AGsAaAIgCB3Xnu1HP02xtCx+VzJ5pVLx8DoYOlqiPFajjpkyT16TiSFnPEvA6d1TDXmC0yHGAO/sn9wPLk9InaDv7r5t468U6KpotJ8kA9zE/qi4UJZ8qUHVfI3Jkjiw7Vi3iHhy2aSGuJI5giClLuDU27uA9SEE6+qvyAo0bCvVMAOyvT9Oq/OzLWRy/QgvXbsODqP+0T9VreAcDbVYHuDmA7DEkdeyq4F4QpU4dUIceY5A9D2Wsc2IgxASqjJ/J08soqtf4StLdlKmWskTknmfVVsBM5kLvxs9Sd5U2Ob1hXYUZORPyVz1KrrXGkGD6dVa9jTsUJUcMnondvsJUPlgFSiZk885yqXgTzTFrJEqqpQUpDLEtxR90N8PKaV6aAqHOylaO8lRb1XlGq9cRWDTAqWUQ2mhqL4RtGosSR6GKsiGqQaSjSQN4QznNBxKC2OpIkKBEYV1OgecKh9c4/kKLamULsNNDJ1RoAg+vqmNjxMDEA+qQNyUbbUy4gBKlBfI6M3ehi/hLahloA7clCvwIwR9P3V1K90GB6SrqvE/Kc9D8kipfA5whLyZK74UKeNBHpkIV3Dg4YWmq30nOQmPCLykHZpsjrAn6pks04RurYDwRlpHza54T0QPwntOJ9l9luvD9vVdMAA/iadJ+SBuvs5piC150u6gEz7QpxesQjqemVMvB3o+UmvV6lbT7L+LVv6k0zJZUY4meTm5Dh35e60Fp4CoydTnHlIACe8M8PULYOcwSdtXOOYHRL5XquHJjljStsDHwXjmpNhwIMjtMBSBhp7cvVAOdJwSvPqeWDvt1K8+1ZsPHZddXUmGgwBzSO/wDCdG4qGs5vmMT0JAifonVtRGjIzzB/mERZOg+aIj2A7qY5pYr+npgSUetVdAtn4LthS1GkOvfsEi4zXY0hlNrWtbvpESfXmnvHfEONDNgM9T+wWNrVQXZ/6V7g48sn9TK3+yEKPWDcvL+PsE0riUzokER8khBgpnZ3AEA/3XocTMvkQ1aCq1seQXn2Z5ZRL7gEZ6IQ1xHP5q7pGVtgV05zTHzVAe47om4ztuqw09PdchjWi+2b3wr6+kb/ACQLq2nmqxdAiBMqzGZVlibdhVeiwjG5SG+bp5ymVRxjdJr3C6UwoQoBqVF5VuXFFh9TowpfGgqh5UHOMrNo1Uwg3BKlTqoQFWhyiiVILLpVjDn6YQ9IoikyShfgathlFhPuinVfhiB97n27KoEsE84QPx5KRXYsX1CfilW0q/fZAa5KtY5S4hxmXudldpVYdgqsHZdDZJ/nuo6aC70aTh18cZPutHbVxG+3yWMta+keyKo8UMqjm4sZ+R8Z9vJtrJzSYAg+v5cirLh7pjSIPSJWZtr+Yyjqj/KTnAWTLgtSuw3hXa7D6FhAzOeqrpcOA5jeZdn5JVT4qDiYRdF7nHeR+SL8Jk8uR3ut+4OqXTWHAn8kk4txUkZIA6DA/uvXziDBSe4nM5VnBxYRd/JPtgrXkFuLidsoP4hPoivh42UWD0C1opFObbZCnTwp0q0HKg93dRouGpPiVcm0N6NaSAP5KlVpbQqLVvmRVSRA9U/sU3AFfVImYMJddcU0DJ9gjrt4ys9xFwkk8sfJQ8lHfTRVX8QAO8wIHUGfmnvDYIncEcucr59e1Jctd4Suz8Ag/he4DPKAfzJVqOlbKst6Q7uQAEjuRJ2TZ1cc4Q73tMwETZCjQkq089F5X16YndeXWHQsblQIVlCpChUVQuLwRJVrSqgFIBccgmknXDmjBPKSk1NGNuIb64SZK9FnG62Svr4vJ/mEKzdcBlW0xhSo0Q25O2TGFEu5qfL5KnV8l1Et0FNqyrqD0vEj0RNvUyPVDQadjWscQoUGyuvqTldouwgkh0GF068EAe56I917qYQD1HvCVPfzXaFzme4lK6ByyOgUVjPdPeE3zt8xGQlN7bZ1ty09OR5yuWNUg7oZq0FB2zRXQ1NLpHX2Satv23R1lc5g5BxPqqryyIB6ckiOnQyQqrFcaUSLcuwAoVqGgZVqLRVmvkGduutYBmYVVUwuGvyT4lWQ24YZeJ6hGV6nmJ9UtsX6RKtFwTJPSPqusjpoCuqnmlIuNUXHzNE9QORR9zVOqVxv5o062A4p6Mi2zqPdhp9xELUcPaKTA3p9Sd124EeqEdcZT3k7CViUWHVbhCPuz1Kq+NKGe5QmTKBa64JXEPqXkVgdD//Z">
            <a:extLst>
              <a:ext uri="{FF2B5EF4-FFF2-40B4-BE49-F238E27FC236}">
                <a16:creationId xmlns:a16="http://schemas.microsoft.com/office/drawing/2014/main" id="{23B8613D-4434-23D0-1688-D0B216EF90CA}"/>
              </a:ext>
            </a:extLst>
          </p:cNvPr>
          <p:cNvSpPr>
            <a:spLocks noChangeAspect="1" noChangeArrowheads="1"/>
          </p:cNvSpPr>
          <p:nvPr/>
        </p:nvSpPr>
        <p:spPr bwMode="auto">
          <a:xfrm>
            <a:off x="1660203" y="-871539"/>
            <a:ext cx="24955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54"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6" name="AutoShape 2" descr="http://220lily.files.wordpress.com/2013/07/il_570xn-374072027_48r9.jpg">
            <a:extLst>
              <a:ext uri="{FF2B5EF4-FFF2-40B4-BE49-F238E27FC236}">
                <a16:creationId xmlns:a16="http://schemas.microsoft.com/office/drawing/2014/main" id="{45A1DC3C-B7CD-38F7-A97F-772FDF1CF032}"/>
              </a:ext>
            </a:extLst>
          </p:cNvPr>
          <p:cNvSpPr>
            <a:spLocks noChangeAspect="1" noChangeArrowheads="1"/>
          </p:cNvSpPr>
          <p:nvPr/>
        </p:nvSpPr>
        <p:spPr bwMode="auto">
          <a:xfrm>
            <a:off x="1679575" y="-144461"/>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54"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pic>
        <p:nvPicPr>
          <p:cNvPr id="33794" name="Picture 2" descr="https://www.lds.org/bc/content/bible-videos/videos/jesus-heals-a-man-born-blind/images/80_jesus-heals-a-man-born-blind_1800x1200_72dpi_2.jpg">
            <a:extLst>
              <a:ext uri="{FF2B5EF4-FFF2-40B4-BE49-F238E27FC236}">
                <a16:creationId xmlns:a16="http://schemas.microsoft.com/office/drawing/2014/main" id="{209D4F92-6142-4F47-295D-57ED40BB054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643800" y="-33909000"/>
            <a:ext cx="17145000" cy="11430000"/>
          </a:xfrm>
          <a:prstGeom prst="rect">
            <a:avLst/>
          </a:prstGeom>
          <a:noFill/>
        </p:spPr>
      </p:pic>
      <p:sp>
        <p:nvSpPr>
          <p:cNvPr id="33800" name="AutoShape 8" descr="https://benchprep.com/blog/wp-content/uploads/2012/03/Nursing-School-Program-Caring-for-Sick.jpg">
            <a:extLst>
              <a:ext uri="{FF2B5EF4-FFF2-40B4-BE49-F238E27FC236}">
                <a16:creationId xmlns:a16="http://schemas.microsoft.com/office/drawing/2014/main" id="{1E61206C-0F5D-AB6F-30ED-79C46E287170}"/>
              </a:ext>
            </a:extLst>
          </p:cNvPr>
          <p:cNvSpPr>
            <a:spLocks noChangeAspect="1" noChangeArrowheads="1"/>
          </p:cNvSpPr>
          <p:nvPr/>
        </p:nvSpPr>
        <p:spPr bwMode="auto">
          <a:xfrm>
            <a:off x="1679575" y="-144461"/>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354"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pic>
        <p:nvPicPr>
          <p:cNvPr id="2" name="Picture 2">
            <a:extLst>
              <a:ext uri="{FF2B5EF4-FFF2-40B4-BE49-F238E27FC236}">
                <a16:creationId xmlns:a16="http://schemas.microsoft.com/office/drawing/2014/main" id="{4B342A47-AF1E-250A-A030-D080DC035AAF}"/>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t="27000" b="12026"/>
          <a:stretch/>
        </p:blipFill>
        <p:spPr bwMode="auto">
          <a:xfrm>
            <a:off x="6525851" y="1384412"/>
            <a:ext cx="4068695" cy="2276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http://karnscoc.org/wp-content/uploads/2012/01/bible_5983c.jpg">
            <a:extLst>
              <a:ext uri="{FF2B5EF4-FFF2-40B4-BE49-F238E27FC236}">
                <a16:creationId xmlns:a16="http://schemas.microsoft.com/office/drawing/2014/main" id="{1F0A7F51-E0AC-28DD-5189-9D18EF6B3D2D}"/>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t="20000" b="14070"/>
          <a:stretch/>
        </p:blipFill>
        <p:spPr bwMode="auto">
          <a:xfrm>
            <a:off x="1679577" y="1384413"/>
            <a:ext cx="4584527" cy="227653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500F0D1D-B064-3BAA-9942-CD32345BA207}"/>
              </a:ext>
            </a:extLst>
          </p:cNvPr>
          <p:cNvSpPr txBox="1">
            <a:spLocks/>
          </p:cNvSpPr>
          <p:nvPr/>
        </p:nvSpPr>
        <p:spPr>
          <a:xfrm>
            <a:off x="77638" y="3769743"/>
            <a:ext cx="12033083" cy="3108543"/>
          </a:xfrm>
          <a:prstGeom prst="rect">
            <a:avLst/>
          </a:prstGeom>
          <a:noFill/>
        </p:spPr>
        <p:txBody>
          <a:bodyPr wrap="square" rtlCol="0">
            <a:spAutoFit/>
          </a:bodyPr>
          <a:lstStyle/>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Arial"/>
                <a:ea typeface="+mn-ea"/>
                <a:cs typeface="Arial" charset="0"/>
              </a:rPr>
              <a:t>The theme of this week’s lesson naturally follows that of last week’s but addresses the nature of New Testament prophets, who functioned as Spirit-empowered messengers and who provided guidance, encouragement, and exhortation to the early church. The role of these prophets was to proclaim God’s message, sometimes revealing future events, but primarily strengthen­ing believers and calling them to faithfulness.</a:t>
            </a:r>
            <a:r>
              <a:rPr kumimoji="0" lang="sr-Latn-RS" sz="2800" b="1" i="0" u="none" strike="noStrike" kern="1200" cap="none" spc="0" normalizeH="0" baseline="0" noProof="0">
                <a:ln>
                  <a:noFill/>
                </a:ln>
                <a:solidFill>
                  <a:srgbClr val="FFFFFF"/>
                </a:solidFill>
                <a:effectLst/>
                <a:uLnTx/>
                <a:uFillTx/>
                <a:latin typeface="Arial"/>
                <a:ea typeface="+mn-ea"/>
                <a:cs typeface="Arial" charset="0"/>
              </a:rPr>
              <a:t>.</a:t>
            </a:r>
            <a:endParaRPr kumimoji="0" lang="hr-HR" sz="2800" b="1" i="0" u="none" strike="noStrike" kern="1200" cap="none" spc="0" normalizeH="0" baseline="0" noProof="0" dirty="0">
              <a:ln>
                <a:noFill/>
              </a:ln>
              <a:solidFill>
                <a:srgbClr val="FFFFFF"/>
              </a:solidFill>
              <a:effectLst/>
              <a:uLnTx/>
              <a:uFillTx/>
              <a:latin typeface="Arial"/>
              <a:ea typeface="+mn-ea"/>
              <a:cs typeface="Arial" charset="0"/>
            </a:endParaRPr>
          </a:p>
        </p:txBody>
      </p:sp>
      <p:pic>
        <p:nvPicPr>
          <p:cNvPr id="5" name="Picture 4">
            <a:extLst>
              <a:ext uri="{FF2B5EF4-FFF2-40B4-BE49-F238E27FC236}">
                <a16:creationId xmlns:a16="http://schemas.microsoft.com/office/drawing/2014/main" id="{A3F30B36-B286-34C8-64D0-1F09B6BAFFB8}"/>
              </a:ext>
            </a:extLst>
          </p:cNvPr>
          <p:cNvPicPr>
            <a:picLocks noChangeAspect="1"/>
          </p:cNvPicPr>
          <p:nvPr/>
        </p:nvPicPr>
        <p:blipFill>
          <a:blip r:embed="rId6"/>
          <a:stretch>
            <a:fillRect/>
          </a:stretch>
        </p:blipFill>
        <p:spPr>
          <a:xfrm>
            <a:off x="3659597" y="0"/>
            <a:ext cx="4817480" cy="1928874"/>
          </a:xfrm>
          <a:prstGeom prst="rect">
            <a:avLst/>
          </a:prstGeom>
        </p:spPr>
      </p:pic>
    </p:spTree>
    <p:extLst>
      <p:ext uri="{BB962C8B-B14F-4D97-AF65-F5344CB8AC3E}">
        <p14:creationId xmlns:p14="http://schemas.microsoft.com/office/powerpoint/2010/main" val="1741404781"/>
      </p:ext>
    </p:extLst>
  </p:cSld>
  <p:clrMapOvr>
    <a:masterClrMapping/>
  </p:clrMapOvr>
  <p:transition spd="med">
    <p:zoom/>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7BA7C3D-2271-7745-C256-BF359359E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26FF92A8-4549-EE02-D589-9D96A06D253C}"/>
              </a:ext>
            </a:extLst>
          </p:cNvPr>
          <p:cNvPicPr>
            <a:picLocks noGrp="1" noRot="1" noChangeAspect="1" noMove="1" noResize="1" noEditPoints="1" noAdjustHandles="1" noChangeArrowheads="1" noChangeShapeType="1" noCrop="1"/>
          </p:cNvPicPr>
          <p:nvPr/>
        </p:nvPicPr>
        <p:blipFill rotWithShape="1">
          <a:blip r:embed="rId2" cstate="email">
            <a:extLst>
              <a:ext uri="{28A0092B-C50C-407E-A947-70E740481C1C}">
                <a14:useLocalDpi xmlns:a14="http://schemas.microsoft.com/office/drawing/2010/main"/>
              </a:ext>
            </a:extLst>
          </a:blip>
          <a:srcRect t="9277" b="9277"/>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id="{9737914A-4281-91DC-FB14-F172CF75E1BD}"/>
              </a:ext>
            </a:extLst>
          </p:cNvPr>
          <p:cNvSpPr txBox="1"/>
          <p:nvPr/>
        </p:nvSpPr>
        <p:spPr>
          <a:xfrm>
            <a:off x="170755" y="4870174"/>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r-HR" sz="2200" b="1">
                <a:solidFill>
                  <a:srgbClr val="E97132">
                    <a:lumMod val="50000"/>
                  </a:srgbClr>
                </a:solidFill>
                <a:latin typeface="Comic Sans MS" panose="030F0702030302020204" pitchFamily="66" charset="0"/>
              </a:rPr>
              <a:t>”Ima</a:t>
            </a:r>
            <a:r>
              <a:rPr kumimoji="0" lang="hr-HR" sz="2200" b="1" i="0" u="none" strike="noStrike" kern="1200" cap="none" spc="0" normalizeH="0" baseline="0" noProof="0">
                <a:ln>
                  <a:noFill/>
                </a:ln>
                <a:solidFill>
                  <a:srgbClr val="E97132">
                    <a:lumMod val="50000"/>
                  </a:srgbClr>
                </a:solidFill>
                <a:effectLst/>
                <a:uLnTx/>
                <a:uFillTx/>
                <a:latin typeface="Comic Sans MS" panose="030F0702030302020204" pitchFamily="66" charset="0"/>
                <a:ea typeface="+mn-ea"/>
                <a:cs typeface="+mn-cs"/>
              </a:rPr>
              <a:t> mnogo duhovnih darova, ali isti je</a:t>
            </a:r>
            <a:r>
              <a:rPr lang="hr-HR" sz="2200" b="1">
                <a:solidFill>
                  <a:srgbClr val="E97132">
                    <a:lumMod val="50000"/>
                  </a:srgbClr>
                </a:solidFill>
                <a:latin typeface="Comic Sans MS" panose="030F0702030302020204" pitchFamily="66" charset="0"/>
              </a:rPr>
              <a:t> </a:t>
            </a:r>
            <a:r>
              <a:rPr kumimoji="0" lang="hr-HR" sz="2200" b="1" i="0" u="none" strike="noStrike" kern="1200" cap="none" spc="0" normalizeH="0" baseline="0" noProof="0">
                <a:ln>
                  <a:noFill/>
                </a:ln>
                <a:solidFill>
                  <a:srgbClr val="E97132">
                    <a:lumMod val="50000"/>
                  </a:srgbClr>
                </a:solidFill>
                <a:effectLst/>
                <a:uLnTx/>
                <a:uFillTx/>
                <a:latin typeface="Comic Sans MS" panose="030F0702030302020204" pitchFamily="66" charset="0"/>
                <a:ea typeface="+mn-ea"/>
                <a:cs typeface="+mn-cs"/>
              </a:rPr>
              <a:t>Duh koji </a:t>
            </a:r>
            <a:r>
              <a:rPr lang="hr-HR" sz="2200" b="1">
                <a:solidFill>
                  <a:srgbClr val="E97132">
                    <a:lumMod val="50000"/>
                  </a:srgbClr>
                </a:solidFill>
                <a:latin typeface="Comic Sans MS" panose="030F0702030302020204" pitchFamily="66" charset="0"/>
              </a:rPr>
              <a:t>ih</a:t>
            </a:r>
            <a:r>
              <a:rPr kumimoji="0" lang="hr-HR" sz="2200" b="1" i="0" u="none" strike="noStrike" kern="1200" cap="none" spc="0" normalizeH="0" baseline="0" noProof="0">
                <a:ln>
                  <a:noFill/>
                </a:ln>
                <a:solidFill>
                  <a:srgbClr val="E97132">
                    <a:lumMod val="50000"/>
                  </a:srgbClr>
                </a:solidFill>
                <a:effectLst/>
                <a:uLnTx/>
                <a:uFillTx/>
                <a:latin typeface="Comic Sans MS" panose="030F0702030302020204" pitchFamily="66" charset="0"/>
                <a:ea typeface="+mn-ea"/>
                <a:cs typeface="+mn-cs"/>
              </a:rPr>
              <a:t> dijeli. Ima mnogo naćina služenja, ali svi su od istoga Boga</a:t>
            </a:r>
            <a:r>
              <a:rPr lang="hr-HR" sz="2200" b="1">
                <a:solidFill>
                  <a:srgbClr val="E97132">
                    <a:lumMod val="50000"/>
                  </a:srgbClr>
                </a:solidFill>
                <a:latin typeface="Comic Sans MS" panose="030F0702030302020204" pitchFamily="66" charset="0"/>
              </a:rPr>
              <a:t>.</a:t>
            </a:r>
            <a:r>
              <a:rPr kumimoji="0" lang="hr-HR" sz="2200" b="1" i="0" u="none" strike="noStrike" kern="1200" cap="none" spc="0" normalizeH="0" baseline="0" noProof="0">
                <a:ln>
                  <a:noFill/>
                </a:ln>
                <a:solidFill>
                  <a:srgbClr val="E97132">
                    <a:lumMod val="50000"/>
                  </a:srgbClr>
                </a:solidFill>
                <a:effectLst/>
                <a:uLnTx/>
                <a:uFillTx/>
                <a:latin typeface="Comic Sans MS" panose="030F0702030302020204" pitchFamily="66" charset="0"/>
                <a:ea typeface="+mn-ea"/>
                <a:cs typeface="+mn-cs"/>
              </a:rPr>
              <a:t> Ima mnogo načina na koje Bog rdi u ljudima, ali je isti Bog .“ </a:t>
            </a:r>
            <a:r>
              <a:rPr kumimoji="0" lang="hr-HR"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(1. </a:t>
            </a:r>
            <a:r>
              <a:rPr kumimoji="0" lang="hr-HR" sz="1500" b="1" i="0" u="none" strike="noStrike" kern="1200" cap="none" spc="0" normalizeH="0" baseline="0" noProof="0">
                <a:ln>
                  <a:noFill/>
                </a:ln>
                <a:solidFill>
                  <a:srgbClr val="E97132">
                    <a:lumMod val="50000"/>
                  </a:srgbClr>
                </a:solidFill>
                <a:effectLst/>
                <a:uLnTx/>
                <a:uFillTx/>
                <a:latin typeface="Comic Sans MS" panose="030F0702030302020204" pitchFamily="66" charset="0"/>
                <a:ea typeface="+mn-ea"/>
                <a:cs typeface="+mn-cs"/>
              </a:rPr>
              <a:t>Korinćanima 12,4-6  SHP)</a:t>
            </a:r>
            <a:endParaRPr kumimoji="0" lang="hr-HR" sz="1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071165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29000" r="-72000" b="-33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285201-D1E2-0BCF-463D-BA8D35A24501}"/>
              </a:ext>
            </a:extLst>
          </p:cNvPr>
          <p:cNvSpPr txBox="1"/>
          <p:nvPr/>
        </p:nvSpPr>
        <p:spPr>
          <a:xfrm>
            <a:off x="6123707" y="4152900"/>
            <a:ext cx="5773018" cy="2709653"/>
          </a:xfrm>
          <a:prstGeom prst="rect">
            <a:avLst/>
          </a:prstGeom>
          <a:noFill/>
          <a:ln>
            <a:noFill/>
          </a:ln>
          <a:effectLst/>
        </p:spPr>
        <p:txBody>
          <a:bodyPr wrap="square" rtlCol="0">
            <a:spAutoFit/>
          </a:bodyPr>
          <a:lstStyle/>
          <a:p>
            <a:pPr marL="0" marR="0" lvl="0" indent="0" algn="l" defTabSz="914400" rtl="0" eaLnBrk="1" fontAlgn="auto" latinLnBrk="0" hangingPunct="1">
              <a:lnSpc>
                <a:spcPts val="24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white"/>
                </a:solidFill>
                <a:effectLst/>
                <a:highlight>
                  <a:srgbClr val="6D1307"/>
                </a:highlight>
                <a:uLnTx/>
                <a:uFillTx/>
                <a:latin typeface="Aptos" panose="02110004020202020204"/>
              </a:rPr>
              <a:t>Uloge proroka u Novom zavjetu</a:t>
            </a:r>
          </a:p>
          <a:p>
            <a:pPr lvl="0">
              <a:lnSpc>
                <a:spcPts val="2400"/>
              </a:lnSpc>
              <a:spcBef>
                <a:spcPts val="600"/>
              </a:spcBef>
              <a:defRPr/>
            </a:pPr>
            <a:r>
              <a:rPr lang="hr-HR" sz="2200" b="1" noProof="0" dirty="0">
                <a:solidFill>
                  <a:prstClr val="white"/>
                </a:solidFill>
                <a:highlight>
                  <a:srgbClr val="205C01"/>
                </a:highlight>
              </a:rPr>
              <a:t>Proroci Novog zavjeta:</a:t>
            </a:r>
            <a:endParaRPr kumimoji="0" lang="hr-HR" sz="2200" b="1" i="0" u="none" strike="noStrike" kern="1200" cap="none" spc="0" normalizeH="0" baseline="0" noProof="0" dirty="0">
              <a:ln>
                <a:noFill/>
              </a:ln>
              <a:solidFill>
                <a:prstClr val="white"/>
              </a:solidFill>
              <a:effectLst/>
              <a:highlight>
                <a:srgbClr val="205C01"/>
              </a:highlight>
              <a:uLnTx/>
              <a:uFillTx/>
              <a:latin typeface="Aptos" panose="02110004020202020204"/>
            </a:endParaRPr>
          </a:p>
          <a:p>
            <a:pPr marL="893763" lvl="1">
              <a:lnSpc>
                <a:spcPts val="2400"/>
              </a:lnSpc>
              <a:spcBef>
                <a:spcPts val="600"/>
              </a:spcBef>
              <a:defRPr/>
            </a:pPr>
            <a:r>
              <a:rPr lang="hr-HR" sz="2200" b="1" noProof="0" dirty="0">
                <a:solidFill>
                  <a:prstClr val="black"/>
                </a:solidFill>
                <a:uFill>
                  <a:solidFill>
                    <a:srgbClr val="D01729"/>
                  </a:solidFill>
                </a:uFill>
              </a:rPr>
              <a:t>Isus, prorečeni prorok</a:t>
            </a:r>
            <a:endParaRPr kumimoji="0" lang="hr-HR" sz="2200" b="1" i="0" u="none" strike="noStrike" kern="1200" cap="none" spc="0" normalizeH="0" baseline="0" noProof="0" dirty="0">
              <a:ln>
                <a:noFill/>
              </a:ln>
              <a:solidFill>
                <a:prstClr val="black"/>
              </a:solidFill>
              <a:effectLst/>
              <a:uLnTx/>
              <a:uFill>
                <a:solidFill>
                  <a:srgbClr val="D01729"/>
                </a:solidFill>
              </a:uFill>
              <a:latin typeface="Aptos" panose="02110004020202020204"/>
            </a:endParaRPr>
          </a:p>
          <a:p>
            <a:pPr marL="893763" marR="0" lvl="1" indent="0" algn="l" defTabSz="914400" rtl="0" eaLnBrk="1" fontAlgn="auto" latinLnBrk="0" hangingPunct="1">
              <a:lnSpc>
                <a:spcPts val="24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rPr>
              <a:t>Apostoli i proroci</a:t>
            </a:r>
          </a:p>
          <a:p>
            <a:pPr marL="893763" marR="0" lvl="1" indent="0" algn="l" defTabSz="914400" rtl="0" eaLnBrk="1" fontAlgn="auto" latinLnBrk="0" hangingPunct="1">
              <a:lnSpc>
                <a:spcPts val="24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rPr>
              <a:t>Proročice</a:t>
            </a:r>
          </a:p>
          <a:p>
            <a:pPr marL="893763" lvl="1">
              <a:lnSpc>
                <a:spcPts val="2400"/>
              </a:lnSpc>
              <a:spcBef>
                <a:spcPts val="600"/>
              </a:spcBef>
              <a:defRPr/>
            </a:pPr>
            <a:r>
              <a:rPr lang="hr-HR" sz="2200" b="1" noProof="0" dirty="0">
                <a:solidFill>
                  <a:prstClr val="black"/>
                </a:solidFill>
              </a:rPr>
              <a:t>Pavlovi suradnici</a:t>
            </a:r>
            <a:endParaRPr kumimoji="0" lang="hr-HR" sz="2200" b="1" i="0" u="none" strike="noStrike" kern="1200" cap="none" spc="0" normalizeH="0" baseline="0" noProof="0" dirty="0">
              <a:ln>
                <a:noFill/>
              </a:ln>
              <a:solidFill>
                <a:prstClr val="black"/>
              </a:solidFill>
              <a:effectLst/>
              <a:uLnTx/>
              <a:uFillTx/>
              <a:latin typeface="Aptos" panose="02110004020202020204"/>
            </a:endParaRPr>
          </a:p>
          <a:p>
            <a:pPr marL="893763" marR="0" lvl="1" indent="0" algn="l" defTabSz="914400" rtl="0" eaLnBrk="1" fontAlgn="auto" latinLnBrk="0" hangingPunct="1">
              <a:lnSpc>
                <a:spcPts val="24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rPr>
              <a:t>Lažni proroci</a:t>
            </a:r>
          </a:p>
        </p:txBody>
      </p:sp>
      <p:sp>
        <p:nvSpPr>
          <p:cNvPr id="3" name="CuadroTexto 2">
            <a:extLst>
              <a:ext uri="{FF2B5EF4-FFF2-40B4-BE49-F238E27FC236}">
                <a16:creationId xmlns:a16="http://schemas.microsoft.com/office/drawing/2014/main" id="{E2C764AA-63A2-79FF-6108-2147E333AB7B}"/>
              </a:ext>
            </a:extLst>
          </p:cNvPr>
          <p:cNvSpPr txBox="1"/>
          <p:nvPr/>
        </p:nvSpPr>
        <p:spPr>
          <a:xfrm>
            <a:off x="295276" y="46467"/>
            <a:ext cx="7639050" cy="14465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Od proroka Malahije pa nadalje, prošlo je 400 godina a da se među Božjim </a:t>
            </a:r>
            <a:r>
              <a:rPr kumimoji="0" lang="hr-HR" sz="2200" b="1" i="0" u="none" strike="noStrike" kern="1200" cap="none" spc="0" normalizeH="0" baseline="0" noProof="0">
                <a:ln>
                  <a:noFill/>
                </a:ln>
                <a:solidFill>
                  <a:prstClr val="black"/>
                </a:solidFill>
                <a:effectLst/>
                <a:uLnTx/>
                <a:uFillTx/>
                <a:latin typeface="Aptos" panose="02110004020202020204"/>
                <a:ea typeface="+mn-ea"/>
                <a:cs typeface="+mn-cs"/>
              </a:rPr>
              <a:t>narodom nije čuo </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glas bilo kojeg proroka. Zbog te tišine, izraelski narod smatrao je kanon Svetog pisma (tj. knjige koje čine Stari zavjet) zatvorenim.</a:t>
            </a:r>
          </a:p>
        </p:txBody>
      </p:sp>
      <p:pic>
        <p:nvPicPr>
          <p:cNvPr id="9" name="Imagen 8">
            <a:extLst>
              <a:ext uri="{FF2B5EF4-FFF2-40B4-BE49-F238E27FC236}">
                <a16:creationId xmlns:a16="http://schemas.microsoft.com/office/drawing/2014/main" id="{B2C7E7E3-D0CC-F3CF-55B0-252CB6C6100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5276" y="4238624"/>
            <a:ext cx="3857624" cy="2453641"/>
          </a:xfrm>
          <a:prstGeom prst="rect">
            <a:avLst/>
          </a:prstGeom>
          <a:solidFill>
            <a:srgbClr val="FFFFFF">
              <a:shade val="85000"/>
            </a:srgbClr>
          </a:solidFill>
          <a:ln w="88900" cap="sq">
            <a:solidFill>
              <a:schemeClr val="accent5">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4D24B3DE-3BCA-D451-35B6-0BFED42BC89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10572" b="10572"/>
          <a:stretch>
            <a:fillRect/>
          </a:stretch>
        </p:blipFill>
        <p:spPr>
          <a:xfrm>
            <a:off x="8067675" y="165735"/>
            <a:ext cx="3829050" cy="3748250"/>
          </a:xfrm>
          <a:prstGeom prst="roundRect">
            <a:avLst>
              <a:gd name="adj" fmla="val 81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 name="Imagen 30">
            <a:extLst>
              <a:ext uri="{FF2B5EF4-FFF2-40B4-BE49-F238E27FC236}">
                <a16:creationId xmlns:a16="http://schemas.microsoft.com/office/drawing/2014/main" id="{2C797BFE-B661-8F45-19C4-3101DEA58B6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9941356">
            <a:off x="6591121" y="4886982"/>
            <a:ext cx="278850" cy="327903"/>
          </a:xfrm>
          <a:prstGeom prst="rect">
            <a:avLst/>
          </a:prstGeom>
        </p:spPr>
      </p:pic>
      <p:pic>
        <p:nvPicPr>
          <p:cNvPr id="33" name="Imagen 32">
            <a:extLst>
              <a:ext uri="{FF2B5EF4-FFF2-40B4-BE49-F238E27FC236}">
                <a16:creationId xmlns:a16="http://schemas.microsoft.com/office/drawing/2014/main" id="{E0616177-3C28-C84A-2D77-E69B1D150AC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19941356">
            <a:off x="6591121" y="6036975"/>
            <a:ext cx="278850" cy="327903"/>
          </a:xfrm>
          <a:prstGeom prst="rect">
            <a:avLst/>
          </a:prstGeom>
        </p:spPr>
      </p:pic>
      <p:pic>
        <p:nvPicPr>
          <p:cNvPr id="35" name="Imagen 34">
            <a:extLst>
              <a:ext uri="{FF2B5EF4-FFF2-40B4-BE49-F238E27FC236}">
                <a16:creationId xmlns:a16="http://schemas.microsoft.com/office/drawing/2014/main" id="{D20977DA-818A-4A8F-306D-8AFE1F30C2B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9941356">
            <a:off x="6591121" y="6420304"/>
            <a:ext cx="278850" cy="327903"/>
          </a:xfrm>
          <a:prstGeom prst="rect">
            <a:avLst/>
          </a:prstGeom>
        </p:spPr>
      </p:pic>
      <p:pic>
        <p:nvPicPr>
          <p:cNvPr id="37" name="Imagen 36">
            <a:extLst>
              <a:ext uri="{FF2B5EF4-FFF2-40B4-BE49-F238E27FC236}">
                <a16:creationId xmlns:a16="http://schemas.microsoft.com/office/drawing/2014/main" id="{856CD6EF-F83E-761C-F8C5-3DA5871BC8E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19941356">
            <a:off x="6591121" y="5653644"/>
            <a:ext cx="278850" cy="327903"/>
          </a:xfrm>
          <a:prstGeom prst="rect">
            <a:avLst/>
          </a:prstGeom>
        </p:spPr>
      </p:pic>
      <p:pic>
        <p:nvPicPr>
          <p:cNvPr id="41" name="Imagen 40">
            <a:extLst>
              <a:ext uri="{FF2B5EF4-FFF2-40B4-BE49-F238E27FC236}">
                <a16:creationId xmlns:a16="http://schemas.microsoft.com/office/drawing/2014/main" id="{8A72B291-DAC5-F803-DA5C-85DFC097B6A5}"/>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19941356">
            <a:off x="6591121" y="5270313"/>
            <a:ext cx="278850" cy="327903"/>
          </a:xfrm>
          <a:prstGeom prst="rect">
            <a:avLst/>
          </a:prstGeom>
        </p:spPr>
      </p:pic>
      <p:pic>
        <p:nvPicPr>
          <p:cNvPr id="61" name="Imagen 60">
            <a:extLst>
              <a:ext uri="{FF2B5EF4-FFF2-40B4-BE49-F238E27FC236}">
                <a16:creationId xmlns:a16="http://schemas.microsoft.com/office/drawing/2014/main" id="{581428C4-8DE6-81D6-9C46-DB9DE86FF7C0}"/>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303838" y="4239216"/>
            <a:ext cx="778329" cy="231170"/>
          </a:xfrm>
          <a:prstGeom prst="rect">
            <a:avLst/>
          </a:prstGeom>
        </p:spPr>
      </p:pic>
      <p:pic>
        <p:nvPicPr>
          <p:cNvPr id="65" name="Imagen 64">
            <a:extLst>
              <a:ext uri="{FF2B5EF4-FFF2-40B4-BE49-F238E27FC236}">
                <a16:creationId xmlns:a16="http://schemas.microsoft.com/office/drawing/2014/main" id="{F1B4D318-3E64-C4AC-B71A-1F853F8682F2}"/>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303838" y="4619776"/>
            <a:ext cx="778329" cy="231170"/>
          </a:xfrm>
          <a:prstGeom prst="rect">
            <a:avLst/>
          </a:prstGeom>
        </p:spPr>
      </p:pic>
      <p:sp>
        <p:nvSpPr>
          <p:cNvPr id="5" name="CuadroTexto 4">
            <a:extLst>
              <a:ext uri="{FF2B5EF4-FFF2-40B4-BE49-F238E27FC236}">
                <a16:creationId xmlns:a16="http://schemas.microsoft.com/office/drawing/2014/main" id="{B66D1248-ED7C-0660-5BD0-6252D3E69714}"/>
              </a:ext>
            </a:extLst>
          </p:cNvPr>
          <p:cNvSpPr txBox="1"/>
          <p:nvPr/>
        </p:nvSpPr>
        <p:spPr>
          <a:xfrm>
            <a:off x="295275" y="2985733"/>
            <a:ext cx="7639050"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Koje su bile uloge tih novih proroka i proročica? Tko su oni bili? Jesu li postojali lažni proroci, kao u starozavjetna vremena?</a:t>
            </a:r>
          </a:p>
        </p:txBody>
      </p:sp>
      <p:sp>
        <p:nvSpPr>
          <p:cNvPr id="7" name="CuadroTexto 6">
            <a:extLst>
              <a:ext uri="{FF2B5EF4-FFF2-40B4-BE49-F238E27FC236}">
                <a16:creationId xmlns:a16="http://schemas.microsoft.com/office/drawing/2014/main" id="{CDD2D1D4-97BB-AC89-98A9-8A5076814B76}"/>
              </a:ext>
            </a:extLst>
          </p:cNvPr>
          <p:cNvSpPr txBox="1"/>
          <p:nvPr/>
        </p:nvSpPr>
        <p:spPr>
          <a:xfrm>
            <a:off x="295274" y="1516100"/>
            <a:ext cx="7639050" cy="144655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Međutim, Bog nije dugo šutio. U svoje vrijeme poslao je novog proroka: Ivana Krstitelja (Matej 11,7-9). Od tog trenutka nadalje, proroci su se ponovno pojavili. Bili su odgovorni, između ostalog, i za pisanje Novog zavjeta.</a:t>
            </a:r>
          </a:p>
        </p:txBody>
      </p:sp>
    </p:spTree>
    <p:extLst>
      <p:ext uri="{BB962C8B-B14F-4D97-AF65-F5344CB8AC3E}">
        <p14:creationId xmlns:p14="http://schemas.microsoft.com/office/powerpoint/2010/main" val="1223154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250" fill="hold"/>
                                        <p:tgtEl>
                                          <p:spTgt spid="61"/>
                                        </p:tgtEl>
                                        <p:attrNameLst>
                                          <p:attrName>ppt_w</p:attrName>
                                        </p:attrNameLst>
                                      </p:cBhvr>
                                      <p:tavLst>
                                        <p:tav tm="0">
                                          <p:val>
                                            <p:fltVal val="0"/>
                                          </p:val>
                                        </p:tav>
                                        <p:tav tm="100000">
                                          <p:val>
                                            <p:strVal val="#ppt_w"/>
                                          </p:val>
                                        </p:tav>
                                      </p:tavLst>
                                    </p:anim>
                                    <p:anim calcmode="lin" valueType="num">
                                      <p:cBhvr>
                                        <p:cTn id="34" dur="250" fill="hold"/>
                                        <p:tgtEl>
                                          <p:spTgt spid="61"/>
                                        </p:tgtEl>
                                        <p:attrNameLst>
                                          <p:attrName>ppt_h</p:attrName>
                                        </p:attrNameLst>
                                      </p:cBhvr>
                                      <p:tavLst>
                                        <p:tav tm="0">
                                          <p:val>
                                            <p:fltVal val="0"/>
                                          </p:val>
                                        </p:tav>
                                        <p:tav tm="100000">
                                          <p:val>
                                            <p:strVal val="#ppt_h"/>
                                          </p:val>
                                        </p:tav>
                                      </p:tavLst>
                                    </p:anim>
                                    <p:anim calcmode="lin" valueType="num">
                                      <p:cBhvr>
                                        <p:cTn id="35" dur="250" fill="hold"/>
                                        <p:tgtEl>
                                          <p:spTgt spid="61"/>
                                        </p:tgtEl>
                                        <p:attrNameLst>
                                          <p:attrName>style.rotation</p:attrName>
                                        </p:attrNameLst>
                                      </p:cBhvr>
                                      <p:tavLst>
                                        <p:tav tm="0">
                                          <p:val>
                                            <p:fltVal val="90"/>
                                          </p:val>
                                        </p:tav>
                                        <p:tav tm="100000">
                                          <p:val>
                                            <p:fltVal val="0"/>
                                          </p:val>
                                        </p:tav>
                                      </p:tavLst>
                                    </p:anim>
                                    <p:animEffect transition="in" filter="fade">
                                      <p:cBhvr>
                                        <p:cTn id="36" dur="250"/>
                                        <p:tgtEl>
                                          <p:spTgt spid="61"/>
                                        </p:tgtEl>
                                      </p:cBhvr>
                                    </p:animEffect>
                                  </p:childTnLst>
                                </p:cTn>
                              </p:par>
                            </p:childTnLst>
                          </p:cTn>
                        </p:par>
                        <p:par>
                          <p:cTn id="37" fill="hold">
                            <p:stCondLst>
                              <p:cond delay="250"/>
                            </p:stCondLst>
                            <p:childTnLst>
                              <p:par>
                                <p:cTn id="38" presetID="22" presetClass="entr" presetSubtype="8" fill="hold" grpId="0" nodeType="after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animEffect transition="in" filter="wipe(left)">
                                      <p:cBhvr>
                                        <p:cTn id="40" dur="500"/>
                                        <p:tgtEl>
                                          <p:spTgt spid="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p:cTn id="45" dur="250" fill="hold"/>
                                        <p:tgtEl>
                                          <p:spTgt spid="65"/>
                                        </p:tgtEl>
                                        <p:attrNameLst>
                                          <p:attrName>ppt_w</p:attrName>
                                        </p:attrNameLst>
                                      </p:cBhvr>
                                      <p:tavLst>
                                        <p:tav tm="0">
                                          <p:val>
                                            <p:fltVal val="0"/>
                                          </p:val>
                                        </p:tav>
                                        <p:tav tm="100000">
                                          <p:val>
                                            <p:strVal val="#ppt_w"/>
                                          </p:val>
                                        </p:tav>
                                      </p:tavLst>
                                    </p:anim>
                                    <p:anim calcmode="lin" valueType="num">
                                      <p:cBhvr>
                                        <p:cTn id="46" dur="250" fill="hold"/>
                                        <p:tgtEl>
                                          <p:spTgt spid="65"/>
                                        </p:tgtEl>
                                        <p:attrNameLst>
                                          <p:attrName>ppt_h</p:attrName>
                                        </p:attrNameLst>
                                      </p:cBhvr>
                                      <p:tavLst>
                                        <p:tav tm="0">
                                          <p:val>
                                            <p:fltVal val="0"/>
                                          </p:val>
                                        </p:tav>
                                        <p:tav tm="100000">
                                          <p:val>
                                            <p:strVal val="#ppt_h"/>
                                          </p:val>
                                        </p:tav>
                                      </p:tavLst>
                                    </p:anim>
                                    <p:anim calcmode="lin" valueType="num">
                                      <p:cBhvr>
                                        <p:cTn id="47" dur="250" fill="hold"/>
                                        <p:tgtEl>
                                          <p:spTgt spid="65"/>
                                        </p:tgtEl>
                                        <p:attrNameLst>
                                          <p:attrName>style.rotation</p:attrName>
                                        </p:attrNameLst>
                                      </p:cBhvr>
                                      <p:tavLst>
                                        <p:tav tm="0">
                                          <p:val>
                                            <p:fltVal val="90"/>
                                          </p:val>
                                        </p:tav>
                                        <p:tav tm="100000">
                                          <p:val>
                                            <p:fltVal val="0"/>
                                          </p:val>
                                        </p:tav>
                                      </p:tavLst>
                                    </p:anim>
                                    <p:animEffect transition="in" filter="fade">
                                      <p:cBhvr>
                                        <p:cTn id="48" dur="250"/>
                                        <p:tgtEl>
                                          <p:spTgt spid="65"/>
                                        </p:tgtEl>
                                      </p:cBhvr>
                                    </p:animEffect>
                                  </p:childTnLst>
                                </p:cTn>
                              </p:par>
                            </p:childTnLst>
                          </p:cTn>
                        </p:par>
                        <p:par>
                          <p:cTn id="49" fill="hold">
                            <p:stCondLst>
                              <p:cond delay="250"/>
                            </p:stCondLst>
                            <p:childTnLst>
                              <p:par>
                                <p:cTn id="50" presetID="22" presetClass="entr" presetSubtype="8" fill="hold" grpId="0" nodeType="afterEffect">
                                  <p:stCondLst>
                                    <p:cond delay="0"/>
                                  </p:stCondLst>
                                  <p:childTnLst>
                                    <p:set>
                                      <p:cBhvr>
                                        <p:cTn id="51" dur="1" fill="hold">
                                          <p:stCondLst>
                                            <p:cond delay="0"/>
                                          </p:stCondLst>
                                        </p:cTn>
                                        <p:tgtEl>
                                          <p:spTgt spid="2">
                                            <p:txEl>
                                              <p:pRg st="1" end="1"/>
                                            </p:txEl>
                                          </p:spTgt>
                                        </p:tgtEl>
                                        <p:attrNameLst>
                                          <p:attrName>style.visibility</p:attrName>
                                        </p:attrNameLst>
                                      </p:cBhvr>
                                      <p:to>
                                        <p:strVal val="visible"/>
                                      </p:to>
                                    </p:set>
                                    <p:animEffect transition="in" filter="wipe(left)">
                                      <p:cBhvr>
                                        <p:cTn id="52" dur="500"/>
                                        <p:tgtEl>
                                          <p:spTgt spid="2">
                                            <p:txEl>
                                              <p:pRg st="1" end="1"/>
                                            </p:txEl>
                                          </p:spTgt>
                                        </p:tgtEl>
                                      </p:cBhvr>
                                    </p:animEffect>
                                  </p:childTnLst>
                                </p:cTn>
                              </p:par>
                            </p:childTnLst>
                          </p:cTn>
                        </p:par>
                        <p:par>
                          <p:cTn id="53" fill="hold">
                            <p:stCondLst>
                              <p:cond delay="750"/>
                            </p:stCondLst>
                            <p:childTnLst>
                              <p:par>
                                <p:cTn id="54" presetID="31" presetClass="entr" presetSubtype="0"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250" fill="hold"/>
                                        <p:tgtEl>
                                          <p:spTgt spid="31"/>
                                        </p:tgtEl>
                                        <p:attrNameLst>
                                          <p:attrName>ppt_w</p:attrName>
                                        </p:attrNameLst>
                                      </p:cBhvr>
                                      <p:tavLst>
                                        <p:tav tm="0">
                                          <p:val>
                                            <p:fltVal val="0"/>
                                          </p:val>
                                        </p:tav>
                                        <p:tav tm="100000">
                                          <p:val>
                                            <p:strVal val="#ppt_w"/>
                                          </p:val>
                                        </p:tav>
                                      </p:tavLst>
                                    </p:anim>
                                    <p:anim calcmode="lin" valueType="num">
                                      <p:cBhvr>
                                        <p:cTn id="57" dur="250" fill="hold"/>
                                        <p:tgtEl>
                                          <p:spTgt spid="31"/>
                                        </p:tgtEl>
                                        <p:attrNameLst>
                                          <p:attrName>ppt_h</p:attrName>
                                        </p:attrNameLst>
                                      </p:cBhvr>
                                      <p:tavLst>
                                        <p:tav tm="0">
                                          <p:val>
                                            <p:fltVal val="0"/>
                                          </p:val>
                                        </p:tav>
                                        <p:tav tm="100000">
                                          <p:val>
                                            <p:strVal val="#ppt_h"/>
                                          </p:val>
                                        </p:tav>
                                      </p:tavLst>
                                    </p:anim>
                                    <p:anim calcmode="lin" valueType="num">
                                      <p:cBhvr>
                                        <p:cTn id="58" dur="250" fill="hold"/>
                                        <p:tgtEl>
                                          <p:spTgt spid="31"/>
                                        </p:tgtEl>
                                        <p:attrNameLst>
                                          <p:attrName>style.rotation</p:attrName>
                                        </p:attrNameLst>
                                      </p:cBhvr>
                                      <p:tavLst>
                                        <p:tav tm="0">
                                          <p:val>
                                            <p:fltVal val="90"/>
                                          </p:val>
                                        </p:tav>
                                        <p:tav tm="100000">
                                          <p:val>
                                            <p:fltVal val="0"/>
                                          </p:val>
                                        </p:tav>
                                      </p:tavLst>
                                    </p:anim>
                                    <p:animEffect transition="in" filter="fade">
                                      <p:cBhvr>
                                        <p:cTn id="59" dur="250"/>
                                        <p:tgtEl>
                                          <p:spTgt spid="31"/>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2">
                                            <p:txEl>
                                              <p:pRg st="2" end="2"/>
                                            </p:txEl>
                                          </p:spTgt>
                                        </p:tgtEl>
                                        <p:attrNameLst>
                                          <p:attrName>style.visibility</p:attrName>
                                        </p:attrNameLst>
                                      </p:cBhvr>
                                      <p:to>
                                        <p:strVal val="visible"/>
                                      </p:to>
                                    </p:set>
                                    <p:animEffect transition="in" filter="wipe(left)">
                                      <p:cBhvr>
                                        <p:cTn id="63" dur="500"/>
                                        <p:tgtEl>
                                          <p:spTgt spid="2">
                                            <p:txEl>
                                              <p:pRg st="2" end="2"/>
                                            </p:txEl>
                                          </p:spTgt>
                                        </p:tgtEl>
                                      </p:cBhvr>
                                    </p:animEffect>
                                  </p:childTnLst>
                                </p:cTn>
                              </p:par>
                            </p:childTnLst>
                          </p:cTn>
                        </p:par>
                        <p:par>
                          <p:cTn id="64" fill="hold">
                            <p:stCondLst>
                              <p:cond delay="1500"/>
                            </p:stCondLst>
                            <p:childTnLst>
                              <p:par>
                                <p:cTn id="65" presetID="31" presetClass="entr" presetSubtype="0"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250" fill="hold"/>
                                        <p:tgtEl>
                                          <p:spTgt spid="41"/>
                                        </p:tgtEl>
                                        <p:attrNameLst>
                                          <p:attrName>ppt_w</p:attrName>
                                        </p:attrNameLst>
                                      </p:cBhvr>
                                      <p:tavLst>
                                        <p:tav tm="0">
                                          <p:val>
                                            <p:fltVal val="0"/>
                                          </p:val>
                                        </p:tav>
                                        <p:tav tm="100000">
                                          <p:val>
                                            <p:strVal val="#ppt_w"/>
                                          </p:val>
                                        </p:tav>
                                      </p:tavLst>
                                    </p:anim>
                                    <p:anim calcmode="lin" valueType="num">
                                      <p:cBhvr>
                                        <p:cTn id="68" dur="250" fill="hold"/>
                                        <p:tgtEl>
                                          <p:spTgt spid="41"/>
                                        </p:tgtEl>
                                        <p:attrNameLst>
                                          <p:attrName>ppt_h</p:attrName>
                                        </p:attrNameLst>
                                      </p:cBhvr>
                                      <p:tavLst>
                                        <p:tav tm="0">
                                          <p:val>
                                            <p:fltVal val="0"/>
                                          </p:val>
                                        </p:tav>
                                        <p:tav tm="100000">
                                          <p:val>
                                            <p:strVal val="#ppt_h"/>
                                          </p:val>
                                        </p:tav>
                                      </p:tavLst>
                                    </p:anim>
                                    <p:anim calcmode="lin" valueType="num">
                                      <p:cBhvr>
                                        <p:cTn id="69" dur="250" fill="hold"/>
                                        <p:tgtEl>
                                          <p:spTgt spid="41"/>
                                        </p:tgtEl>
                                        <p:attrNameLst>
                                          <p:attrName>style.rotation</p:attrName>
                                        </p:attrNameLst>
                                      </p:cBhvr>
                                      <p:tavLst>
                                        <p:tav tm="0">
                                          <p:val>
                                            <p:fltVal val="90"/>
                                          </p:val>
                                        </p:tav>
                                        <p:tav tm="100000">
                                          <p:val>
                                            <p:fltVal val="0"/>
                                          </p:val>
                                        </p:tav>
                                      </p:tavLst>
                                    </p:anim>
                                    <p:animEffect transition="in" filter="fade">
                                      <p:cBhvr>
                                        <p:cTn id="70" dur="250"/>
                                        <p:tgtEl>
                                          <p:spTgt spid="41"/>
                                        </p:tgtEl>
                                      </p:cBhvr>
                                    </p:animEffect>
                                  </p:childTnLst>
                                </p:cTn>
                              </p:par>
                            </p:childTnLst>
                          </p:cTn>
                        </p:par>
                        <p:par>
                          <p:cTn id="71" fill="hold">
                            <p:stCondLst>
                              <p:cond delay="1750"/>
                            </p:stCondLst>
                            <p:childTnLst>
                              <p:par>
                                <p:cTn id="72" presetID="22" presetClass="entr" presetSubtype="8" fill="hold" grpId="0" nodeType="afterEffect">
                                  <p:stCondLst>
                                    <p:cond delay="0"/>
                                  </p:stCondLst>
                                  <p:childTnLst>
                                    <p:set>
                                      <p:cBhvr>
                                        <p:cTn id="73" dur="1" fill="hold">
                                          <p:stCondLst>
                                            <p:cond delay="0"/>
                                          </p:stCondLst>
                                        </p:cTn>
                                        <p:tgtEl>
                                          <p:spTgt spid="2">
                                            <p:txEl>
                                              <p:pRg st="3" end="3"/>
                                            </p:txEl>
                                          </p:spTgt>
                                        </p:tgtEl>
                                        <p:attrNameLst>
                                          <p:attrName>style.visibility</p:attrName>
                                        </p:attrNameLst>
                                      </p:cBhvr>
                                      <p:to>
                                        <p:strVal val="visible"/>
                                      </p:to>
                                    </p:set>
                                    <p:animEffect transition="in" filter="wipe(left)">
                                      <p:cBhvr>
                                        <p:cTn id="74" dur="500"/>
                                        <p:tgtEl>
                                          <p:spTgt spid="2">
                                            <p:txEl>
                                              <p:pRg st="3" end="3"/>
                                            </p:txEl>
                                          </p:spTgt>
                                        </p:tgtEl>
                                      </p:cBhvr>
                                    </p:animEffect>
                                  </p:childTnLst>
                                </p:cTn>
                              </p:par>
                            </p:childTnLst>
                          </p:cTn>
                        </p:par>
                        <p:par>
                          <p:cTn id="75" fill="hold">
                            <p:stCondLst>
                              <p:cond delay="2250"/>
                            </p:stCondLst>
                            <p:childTnLst>
                              <p:par>
                                <p:cTn id="76" presetID="31" presetClass="entr" presetSubtype="0" fill="hold"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250" fill="hold"/>
                                        <p:tgtEl>
                                          <p:spTgt spid="37"/>
                                        </p:tgtEl>
                                        <p:attrNameLst>
                                          <p:attrName>ppt_w</p:attrName>
                                        </p:attrNameLst>
                                      </p:cBhvr>
                                      <p:tavLst>
                                        <p:tav tm="0">
                                          <p:val>
                                            <p:fltVal val="0"/>
                                          </p:val>
                                        </p:tav>
                                        <p:tav tm="100000">
                                          <p:val>
                                            <p:strVal val="#ppt_w"/>
                                          </p:val>
                                        </p:tav>
                                      </p:tavLst>
                                    </p:anim>
                                    <p:anim calcmode="lin" valueType="num">
                                      <p:cBhvr>
                                        <p:cTn id="79" dur="250" fill="hold"/>
                                        <p:tgtEl>
                                          <p:spTgt spid="37"/>
                                        </p:tgtEl>
                                        <p:attrNameLst>
                                          <p:attrName>ppt_h</p:attrName>
                                        </p:attrNameLst>
                                      </p:cBhvr>
                                      <p:tavLst>
                                        <p:tav tm="0">
                                          <p:val>
                                            <p:fltVal val="0"/>
                                          </p:val>
                                        </p:tav>
                                        <p:tav tm="100000">
                                          <p:val>
                                            <p:strVal val="#ppt_h"/>
                                          </p:val>
                                        </p:tav>
                                      </p:tavLst>
                                    </p:anim>
                                    <p:anim calcmode="lin" valueType="num">
                                      <p:cBhvr>
                                        <p:cTn id="80" dur="250" fill="hold"/>
                                        <p:tgtEl>
                                          <p:spTgt spid="37"/>
                                        </p:tgtEl>
                                        <p:attrNameLst>
                                          <p:attrName>style.rotation</p:attrName>
                                        </p:attrNameLst>
                                      </p:cBhvr>
                                      <p:tavLst>
                                        <p:tav tm="0">
                                          <p:val>
                                            <p:fltVal val="90"/>
                                          </p:val>
                                        </p:tav>
                                        <p:tav tm="100000">
                                          <p:val>
                                            <p:fltVal val="0"/>
                                          </p:val>
                                        </p:tav>
                                      </p:tavLst>
                                    </p:anim>
                                    <p:animEffect transition="in" filter="fade">
                                      <p:cBhvr>
                                        <p:cTn id="81" dur="250"/>
                                        <p:tgtEl>
                                          <p:spTgt spid="37"/>
                                        </p:tgtEl>
                                      </p:cBhvr>
                                    </p:animEffect>
                                  </p:childTnLst>
                                </p:cTn>
                              </p:par>
                            </p:childTnLst>
                          </p:cTn>
                        </p:par>
                        <p:par>
                          <p:cTn id="82" fill="hold">
                            <p:stCondLst>
                              <p:cond delay="2500"/>
                            </p:stCondLst>
                            <p:childTnLst>
                              <p:par>
                                <p:cTn id="83" presetID="22" presetClass="entr" presetSubtype="8" fill="hold" grpId="0" nodeType="afterEffect">
                                  <p:stCondLst>
                                    <p:cond delay="0"/>
                                  </p:stCondLst>
                                  <p:childTnLst>
                                    <p:set>
                                      <p:cBhvr>
                                        <p:cTn id="84" dur="1" fill="hold">
                                          <p:stCondLst>
                                            <p:cond delay="0"/>
                                          </p:stCondLst>
                                        </p:cTn>
                                        <p:tgtEl>
                                          <p:spTgt spid="2">
                                            <p:txEl>
                                              <p:pRg st="4" end="4"/>
                                            </p:txEl>
                                          </p:spTgt>
                                        </p:tgtEl>
                                        <p:attrNameLst>
                                          <p:attrName>style.visibility</p:attrName>
                                        </p:attrNameLst>
                                      </p:cBhvr>
                                      <p:to>
                                        <p:strVal val="visible"/>
                                      </p:to>
                                    </p:set>
                                    <p:animEffect transition="in" filter="wipe(left)">
                                      <p:cBhvr>
                                        <p:cTn id="85" dur="500"/>
                                        <p:tgtEl>
                                          <p:spTgt spid="2">
                                            <p:txEl>
                                              <p:pRg st="4" end="4"/>
                                            </p:txEl>
                                          </p:spTgt>
                                        </p:tgtEl>
                                      </p:cBhvr>
                                    </p:animEffect>
                                  </p:childTnLst>
                                </p:cTn>
                              </p:par>
                            </p:childTnLst>
                          </p:cTn>
                        </p:par>
                        <p:par>
                          <p:cTn id="86" fill="hold">
                            <p:stCondLst>
                              <p:cond delay="3000"/>
                            </p:stCondLst>
                            <p:childTnLst>
                              <p:par>
                                <p:cTn id="87" presetID="31" presetClass="entr" presetSubtype="0" fill="hold" nodeType="after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p:cTn id="89" dur="250" fill="hold"/>
                                        <p:tgtEl>
                                          <p:spTgt spid="33"/>
                                        </p:tgtEl>
                                        <p:attrNameLst>
                                          <p:attrName>ppt_w</p:attrName>
                                        </p:attrNameLst>
                                      </p:cBhvr>
                                      <p:tavLst>
                                        <p:tav tm="0">
                                          <p:val>
                                            <p:fltVal val="0"/>
                                          </p:val>
                                        </p:tav>
                                        <p:tav tm="100000">
                                          <p:val>
                                            <p:strVal val="#ppt_w"/>
                                          </p:val>
                                        </p:tav>
                                      </p:tavLst>
                                    </p:anim>
                                    <p:anim calcmode="lin" valueType="num">
                                      <p:cBhvr>
                                        <p:cTn id="90" dur="250" fill="hold"/>
                                        <p:tgtEl>
                                          <p:spTgt spid="33"/>
                                        </p:tgtEl>
                                        <p:attrNameLst>
                                          <p:attrName>ppt_h</p:attrName>
                                        </p:attrNameLst>
                                      </p:cBhvr>
                                      <p:tavLst>
                                        <p:tav tm="0">
                                          <p:val>
                                            <p:fltVal val="0"/>
                                          </p:val>
                                        </p:tav>
                                        <p:tav tm="100000">
                                          <p:val>
                                            <p:strVal val="#ppt_h"/>
                                          </p:val>
                                        </p:tav>
                                      </p:tavLst>
                                    </p:anim>
                                    <p:anim calcmode="lin" valueType="num">
                                      <p:cBhvr>
                                        <p:cTn id="91" dur="250" fill="hold"/>
                                        <p:tgtEl>
                                          <p:spTgt spid="33"/>
                                        </p:tgtEl>
                                        <p:attrNameLst>
                                          <p:attrName>style.rotation</p:attrName>
                                        </p:attrNameLst>
                                      </p:cBhvr>
                                      <p:tavLst>
                                        <p:tav tm="0">
                                          <p:val>
                                            <p:fltVal val="90"/>
                                          </p:val>
                                        </p:tav>
                                        <p:tav tm="100000">
                                          <p:val>
                                            <p:fltVal val="0"/>
                                          </p:val>
                                        </p:tav>
                                      </p:tavLst>
                                    </p:anim>
                                    <p:animEffect transition="in" filter="fade">
                                      <p:cBhvr>
                                        <p:cTn id="92" dur="250"/>
                                        <p:tgtEl>
                                          <p:spTgt spid="33"/>
                                        </p:tgtEl>
                                      </p:cBhvr>
                                    </p:animEffect>
                                  </p:childTnLst>
                                </p:cTn>
                              </p:par>
                            </p:childTnLst>
                          </p:cTn>
                        </p:par>
                        <p:par>
                          <p:cTn id="93" fill="hold">
                            <p:stCondLst>
                              <p:cond delay="3250"/>
                            </p:stCondLst>
                            <p:childTnLst>
                              <p:par>
                                <p:cTn id="94" presetID="22" presetClass="entr" presetSubtype="8" fill="hold" grpId="0" nodeType="afterEffect">
                                  <p:stCondLst>
                                    <p:cond delay="0"/>
                                  </p:stCondLst>
                                  <p:childTnLst>
                                    <p:set>
                                      <p:cBhvr>
                                        <p:cTn id="95" dur="1" fill="hold">
                                          <p:stCondLst>
                                            <p:cond delay="0"/>
                                          </p:stCondLst>
                                        </p:cTn>
                                        <p:tgtEl>
                                          <p:spTgt spid="2">
                                            <p:txEl>
                                              <p:pRg st="5" end="5"/>
                                            </p:txEl>
                                          </p:spTgt>
                                        </p:tgtEl>
                                        <p:attrNameLst>
                                          <p:attrName>style.visibility</p:attrName>
                                        </p:attrNameLst>
                                      </p:cBhvr>
                                      <p:to>
                                        <p:strVal val="visible"/>
                                      </p:to>
                                    </p:set>
                                    <p:animEffect transition="in" filter="wipe(left)">
                                      <p:cBhvr>
                                        <p:cTn id="96" dur="500"/>
                                        <p:tgtEl>
                                          <p:spTgt spid="2">
                                            <p:txEl>
                                              <p:pRg st="5" end="5"/>
                                            </p:txEl>
                                          </p:spTgt>
                                        </p:tgtEl>
                                      </p:cBhvr>
                                    </p:animEffect>
                                  </p:childTnLst>
                                </p:cTn>
                              </p:par>
                            </p:childTnLst>
                          </p:cTn>
                        </p:par>
                        <p:par>
                          <p:cTn id="97" fill="hold">
                            <p:stCondLst>
                              <p:cond delay="3750"/>
                            </p:stCondLst>
                            <p:childTnLst>
                              <p:par>
                                <p:cTn id="98" presetID="31" presetClass="entr" presetSubtype="0" fill="hold" nodeType="afterEffect">
                                  <p:stCondLst>
                                    <p:cond delay="0"/>
                                  </p:stCondLst>
                                  <p:childTnLst>
                                    <p:set>
                                      <p:cBhvr>
                                        <p:cTn id="99" dur="1" fill="hold">
                                          <p:stCondLst>
                                            <p:cond delay="0"/>
                                          </p:stCondLst>
                                        </p:cTn>
                                        <p:tgtEl>
                                          <p:spTgt spid="35"/>
                                        </p:tgtEl>
                                        <p:attrNameLst>
                                          <p:attrName>style.visibility</p:attrName>
                                        </p:attrNameLst>
                                      </p:cBhvr>
                                      <p:to>
                                        <p:strVal val="visible"/>
                                      </p:to>
                                    </p:set>
                                    <p:anim calcmode="lin" valueType="num">
                                      <p:cBhvr>
                                        <p:cTn id="100" dur="250" fill="hold"/>
                                        <p:tgtEl>
                                          <p:spTgt spid="35"/>
                                        </p:tgtEl>
                                        <p:attrNameLst>
                                          <p:attrName>ppt_w</p:attrName>
                                        </p:attrNameLst>
                                      </p:cBhvr>
                                      <p:tavLst>
                                        <p:tav tm="0">
                                          <p:val>
                                            <p:fltVal val="0"/>
                                          </p:val>
                                        </p:tav>
                                        <p:tav tm="100000">
                                          <p:val>
                                            <p:strVal val="#ppt_w"/>
                                          </p:val>
                                        </p:tav>
                                      </p:tavLst>
                                    </p:anim>
                                    <p:anim calcmode="lin" valueType="num">
                                      <p:cBhvr>
                                        <p:cTn id="101" dur="250" fill="hold"/>
                                        <p:tgtEl>
                                          <p:spTgt spid="35"/>
                                        </p:tgtEl>
                                        <p:attrNameLst>
                                          <p:attrName>ppt_h</p:attrName>
                                        </p:attrNameLst>
                                      </p:cBhvr>
                                      <p:tavLst>
                                        <p:tav tm="0">
                                          <p:val>
                                            <p:fltVal val="0"/>
                                          </p:val>
                                        </p:tav>
                                        <p:tav tm="100000">
                                          <p:val>
                                            <p:strVal val="#ppt_h"/>
                                          </p:val>
                                        </p:tav>
                                      </p:tavLst>
                                    </p:anim>
                                    <p:anim calcmode="lin" valueType="num">
                                      <p:cBhvr>
                                        <p:cTn id="102" dur="250" fill="hold"/>
                                        <p:tgtEl>
                                          <p:spTgt spid="35"/>
                                        </p:tgtEl>
                                        <p:attrNameLst>
                                          <p:attrName>style.rotation</p:attrName>
                                        </p:attrNameLst>
                                      </p:cBhvr>
                                      <p:tavLst>
                                        <p:tav tm="0">
                                          <p:val>
                                            <p:fltVal val="90"/>
                                          </p:val>
                                        </p:tav>
                                        <p:tav tm="100000">
                                          <p:val>
                                            <p:fltVal val="0"/>
                                          </p:val>
                                        </p:tav>
                                      </p:tavLst>
                                    </p:anim>
                                    <p:animEffect transition="in" filter="fade">
                                      <p:cBhvr>
                                        <p:cTn id="103" dur="250"/>
                                        <p:tgtEl>
                                          <p:spTgt spid="35"/>
                                        </p:tgtEl>
                                      </p:cBhvr>
                                    </p:animEffect>
                                  </p:childTnLst>
                                </p:cTn>
                              </p:par>
                            </p:childTnLst>
                          </p:cTn>
                        </p:par>
                        <p:par>
                          <p:cTn id="104" fill="hold">
                            <p:stCondLst>
                              <p:cond delay="4000"/>
                            </p:stCondLst>
                            <p:childTnLst>
                              <p:par>
                                <p:cTn id="105" presetID="22" presetClass="entr" presetSubtype="8" fill="hold" grpId="0" nodeType="afterEffect">
                                  <p:stCondLst>
                                    <p:cond delay="0"/>
                                  </p:stCondLst>
                                  <p:childTnLst>
                                    <p:set>
                                      <p:cBhvr>
                                        <p:cTn id="106" dur="1" fill="hold">
                                          <p:stCondLst>
                                            <p:cond delay="0"/>
                                          </p:stCondLst>
                                        </p:cTn>
                                        <p:tgtEl>
                                          <p:spTgt spid="2">
                                            <p:txEl>
                                              <p:pRg st="6" end="6"/>
                                            </p:txEl>
                                          </p:spTgt>
                                        </p:tgtEl>
                                        <p:attrNameLst>
                                          <p:attrName>style.visibility</p:attrName>
                                        </p:attrNameLst>
                                      </p:cBhvr>
                                      <p:to>
                                        <p:strVal val="visible"/>
                                      </p:to>
                                    </p:set>
                                    <p:animEffect transition="in" filter="wipe(left)">
                                      <p:cBhvr>
                                        <p:cTn id="10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17000" r="-4000"/>
          </a:stretch>
        </a:blipFill>
        <a:effectLst/>
      </p:bgPr>
    </p:bg>
    <p:spTree>
      <p:nvGrpSpPr>
        <p:cNvPr id="1" name="">
          <a:extLst>
            <a:ext uri="{FF2B5EF4-FFF2-40B4-BE49-F238E27FC236}">
              <a16:creationId xmlns:a16="http://schemas.microsoft.com/office/drawing/2014/main" id="{9E5D4A4E-580B-1C4D-3A12-E47F92F87869}"/>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E20DC313-F461-CC39-849E-CCC27A5B6FEA}"/>
              </a:ext>
            </a:extLst>
          </p:cNvPr>
          <p:cNvSpPr>
            <a:spLocks noGrp="1" noRot="1" noMove="1" noResize="1" noEditPoints="1" noAdjustHandles="1" noChangeArrowheads="1" noChangeShapeType="1"/>
          </p:cNvSpPr>
          <p:nvPr/>
        </p:nvSpPr>
        <p:spPr>
          <a:xfrm>
            <a:off x="0" y="0"/>
            <a:ext cx="12191998" cy="798642"/>
          </a:xfrm>
          <a:prstGeom prst="rect">
            <a:avLst/>
          </a:prstGeom>
          <a:blipFill dpi="0" rotWithShape="1">
            <a:blip r:embed="rId3"/>
            <a:srcRect/>
            <a:stretch>
              <a:fillRect r="-77000" b="-2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62AA9425-E4FE-D8C2-6272-B4D07890F3D8}"/>
              </a:ext>
            </a:extLst>
          </p:cNvPr>
          <p:cNvSpPr txBox="1"/>
          <p:nvPr/>
        </p:nvSpPr>
        <p:spPr>
          <a:xfrm>
            <a:off x="0" y="-39756"/>
            <a:ext cx="12191999"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3200" b="1" i="0" u="none" strike="noStrike" kern="1200" cap="none" spc="0" normalizeH="0" baseline="0" noProof="0" dirty="0">
                <a:ln w="10160">
                  <a:solidFill>
                    <a:srgbClr val="166E40"/>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ULOGE PROROKA U NOVOM ZAVJETU</a:t>
            </a:r>
          </a:p>
        </p:txBody>
      </p:sp>
      <p:sp>
        <p:nvSpPr>
          <p:cNvPr id="5" name="CuadroTexto 4">
            <a:extLst>
              <a:ext uri="{FF2B5EF4-FFF2-40B4-BE49-F238E27FC236}">
                <a16:creationId xmlns:a16="http://schemas.microsoft.com/office/drawing/2014/main" id="{4FBD1F69-0721-C368-2CCA-B47B12CE2282}"/>
              </a:ext>
            </a:extLst>
          </p:cNvPr>
          <p:cNvSpPr txBox="1"/>
          <p:nvPr/>
        </p:nvSpPr>
        <p:spPr>
          <a:xfrm>
            <a:off x="1" y="389554"/>
            <a:ext cx="12191998" cy="400110"/>
          </a:xfrm>
          <a:prstGeom prst="rect">
            <a:avLst/>
          </a:prstGeom>
          <a:noFill/>
        </p:spPr>
        <p:txBody>
          <a:bodyPr wrap="square">
            <a:spAutoFit/>
          </a:bodyPr>
          <a:lstStyle/>
          <a:p>
            <a:pPr lvl="0" algn="ctr">
              <a:defRPr/>
            </a:pPr>
            <a:r>
              <a:rPr lang="hr-HR" sz="2000" b="1">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”Naprotiv,</a:t>
            </a:r>
            <a:r>
              <a:rPr lang="hr-HR" sz="2000" b="1" noProof="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 </a:t>
            </a:r>
            <a:r>
              <a:rPr lang="hr-HR" sz="2000" b="1" noProof="0"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onaj </a:t>
            </a:r>
            <a:r>
              <a:rPr lang="hr-HR" sz="2000" b="1" noProof="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koji prprpkuje,govori ljudima, za </a:t>
            </a:r>
            <a:r>
              <a:rPr lang="hr-HR" sz="2000" b="1">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uzdiže ih,opominj</a:t>
            </a:r>
            <a:r>
              <a:rPr lang="hr-HR" sz="2000" b="1" noProof="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nje ih i tješi.</a:t>
            </a:r>
            <a:r>
              <a:rPr kumimoji="0" lang="hr-HR" sz="2000" b="1" i="0" u="none" strike="noStrike" kern="1200" cap="none" spc="0" normalizeH="0" baseline="0" noProof="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hr-HR" sz="16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(1</a:t>
            </a:r>
            <a:r>
              <a:rPr kumimoji="0" lang="hr-HR" sz="1600" b="1" i="0" u="none" strike="noStrike" kern="1200" cap="none" spc="0" normalizeH="0" baseline="0" noProof="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 Kor. </a:t>
            </a:r>
            <a:r>
              <a:rPr kumimoji="0" lang="hr-HR" sz="16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14,3)</a:t>
            </a:r>
            <a:endParaRPr kumimoji="0" lang="hr-HR" sz="20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endParaRPr>
          </a:p>
        </p:txBody>
      </p:sp>
      <p:sp>
        <p:nvSpPr>
          <p:cNvPr id="6" name="CuadroTexto 5">
            <a:extLst>
              <a:ext uri="{FF2B5EF4-FFF2-40B4-BE49-F238E27FC236}">
                <a16:creationId xmlns:a16="http://schemas.microsoft.com/office/drawing/2014/main" id="{479D23F6-BC85-7555-49EC-EAE5CE9479D1}"/>
              </a:ext>
            </a:extLst>
          </p:cNvPr>
          <p:cNvSpPr txBox="1"/>
          <p:nvPr/>
        </p:nvSpPr>
        <p:spPr>
          <a:xfrm>
            <a:off x="247649" y="771525"/>
            <a:ext cx="11782425"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U Novom zavjetu, proročanstvo je predstavljeno kao dar Duha Svetoga, koji je obilno izliven (Rim 12,6). U jednoj crkvi moglo je biti toliko proroka da su se morali izmjenjivati </a:t>
            </a:r>
            <a:r>
              <a:rPr kumimoji="0" lang="hr-HR" sz="2200" b="1" i="0" u="none" strike="noStrike" kern="1200" cap="none" spc="0" normalizeH="0" baseline="0" noProof="0">
                <a:ln>
                  <a:noFill/>
                </a:ln>
                <a:solidFill>
                  <a:prstClr val="black"/>
                </a:solidFill>
                <a:effectLst/>
                <a:uLnTx/>
                <a:uFillTx/>
                <a:latin typeface="Aptos" panose="02110004020202020204"/>
                <a:ea typeface="+mn-ea"/>
                <a:cs typeface="+mn-cs"/>
              </a:rPr>
              <a:t>u govoru     (1. Kor. </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14,29-31).</a:t>
            </a:r>
          </a:p>
        </p:txBody>
      </p:sp>
      <p:graphicFrame>
        <p:nvGraphicFramePr>
          <p:cNvPr id="2" name="Diagrama 1">
            <a:extLst>
              <a:ext uri="{FF2B5EF4-FFF2-40B4-BE49-F238E27FC236}">
                <a16:creationId xmlns:a16="http://schemas.microsoft.com/office/drawing/2014/main" id="{26AAF5DB-9AB5-8A43-43AF-3D804567D52B}"/>
              </a:ext>
            </a:extLst>
          </p:cNvPr>
          <p:cNvGraphicFramePr/>
          <p:nvPr>
            <p:extLst>
              <p:ext uri="{D42A27DB-BD31-4B8C-83A1-F6EECF244321}">
                <p14:modId xmlns:p14="http://schemas.microsoft.com/office/powerpoint/2010/main" val="594484762"/>
              </p:ext>
            </p:extLst>
          </p:nvPr>
        </p:nvGraphicFramePr>
        <p:xfrm>
          <a:off x="205612" y="2257632"/>
          <a:ext cx="8143258" cy="45879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1084C756-B890-807B-798B-33F97A6C8E2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707418" y="2307790"/>
            <a:ext cx="3278970" cy="4373326"/>
          </a:xfrm>
          <a:prstGeom prst="round2DiagRect">
            <a:avLst>
              <a:gd name="adj1" fmla="val 16667"/>
              <a:gd name="adj2" fmla="val 0"/>
            </a:avLst>
          </a:prstGeom>
          <a:ln w="57150" cap="sq">
            <a:solidFill>
              <a:schemeClr val="tx2">
                <a:lumMod val="60000"/>
                <a:lumOff val="4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FE7D13AC-DD93-EEA8-9750-76A5718CD8EA}"/>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t="9543"/>
          <a:stretch>
            <a:fillRect/>
          </a:stretch>
        </p:blipFill>
        <p:spPr>
          <a:xfrm>
            <a:off x="6138861" y="4556108"/>
            <a:ext cx="2349156" cy="2125008"/>
          </a:xfrm>
          <a:prstGeom prst="round2DiagRect">
            <a:avLst>
              <a:gd name="adj1" fmla="val 0"/>
              <a:gd name="adj2" fmla="val 16370"/>
            </a:avLst>
          </a:prstGeom>
          <a:ln w="57150" cap="sq">
            <a:solidFill>
              <a:schemeClr val="accent2"/>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889ACD0B-BA3E-7A7D-7EE2-1CF64FD2A6C3}"/>
              </a:ext>
            </a:extLst>
          </p:cNvPr>
          <p:cNvSpPr txBox="1"/>
          <p:nvPr/>
        </p:nvSpPr>
        <p:spPr>
          <a:xfrm>
            <a:off x="247648" y="1786296"/>
            <a:ext cx="11944349"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Koje su uloge imali ovi proroci? </a:t>
            </a:r>
            <a:r>
              <a:rPr kumimoji="0" lang="hr-HR" sz="2200" b="1" i="0" u="none" strike="noStrike" kern="1200" cap="none" spc="0" normalizeH="0" baseline="0" noProof="0">
                <a:ln>
                  <a:noFill/>
                </a:ln>
                <a:solidFill>
                  <a:prstClr val="black"/>
                </a:solidFill>
                <a:effectLst/>
                <a:uLnTx/>
                <a:uFillTx/>
                <a:latin typeface="Aptos" panose="02110004020202020204"/>
                <a:ea typeface="+mn-ea"/>
                <a:cs typeface="+mn-cs"/>
              </a:rPr>
              <a:t>(Otk. </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19,10; 1,1</a:t>
            </a:r>
            <a:r>
              <a:rPr kumimoji="0" lang="hr-HR" sz="2200" b="1" i="0" u="none" strike="noStrike" kern="1200" cap="none" spc="0" normalizeH="0" baseline="0" noProof="0">
                <a:ln>
                  <a:noFill/>
                </a:ln>
                <a:solidFill>
                  <a:prstClr val="black"/>
                </a:solidFill>
                <a:effectLst/>
                <a:uLnTx/>
                <a:uFillTx/>
                <a:latin typeface="Aptos" panose="02110004020202020204"/>
                <a:ea typeface="+mn-ea"/>
                <a:cs typeface="+mn-cs"/>
              </a:rPr>
              <a:t>; Ef. 4,11.12; 1. Kor. </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14,3; Djela 15,32).</a:t>
            </a:r>
          </a:p>
        </p:txBody>
      </p:sp>
    </p:spTree>
    <p:extLst>
      <p:ext uri="{BB962C8B-B14F-4D97-AF65-F5344CB8AC3E}">
        <p14:creationId xmlns:p14="http://schemas.microsoft.com/office/powerpoint/2010/main" val="1269628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strVal val="#ppt_w+.3"/>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Effect transition="in" filter="fade">
                                      <p:cBhvr>
                                        <p:cTn id="23" dur="1000"/>
                                        <p:tgtEl>
                                          <p:spTgt spid="12"/>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2">
                                            <p:graphicEl>
                                              <a:dgm id="{A381FCC2-366C-484C-80F3-42AFE9B46DAC}"/>
                                            </p:graphicEl>
                                          </p:spTgt>
                                        </p:tgtEl>
                                        <p:attrNameLst>
                                          <p:attrName>style.visibility</p:attrName>
                                        </p:attrNameLst>
                                      </p:cBhvr>
                                      <p:to>
                                        <p:strVal val="visible"/>
                                      </p:to>
                                    </p:set>
                                    <p:anim calcmode="lin" valueType="num">
                                      <p:cBhvr>
                                        <p:cTn id="37" dur="500" fill="hold"/>
                                        <p:tgtEl>
                                          <p:spTgt spid="2">
                                            <p:graphicEl>
                                              <a:dgm id="{A381FCC2-366C-484C-80F3-42AFE9B46DAC}"/>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A381FCC2-366C-484C-80F3-42AFE9B46DAC}"/>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A381FCC2-366C-484C-80F3-42AFE9B46DAC}"/>
                                            </p:graphicEl>
                                          </p:spTgt>
                                        </p:tgtEl>
                                      </p:cBhvr>
                                    </p:animEffect>
                                    <p:anim calcmode="lin" valueType="num">
                                      <p:cBhvr>
                                        <p:cTn id="40" dur="500" fill="hold"/>
                                        <p:tgtEl>
                                          <p:spTgt spid="2">
                                            <p:graphicEl>
                                              <a:dgm id="{A381FCC2-366C-484C-80F3-42AFE9B46DAC}"/>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A381FCC2-366C-484C-80F3-42AFE9B46DAC}"/>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2">
                                            <p:graphicEl>
                                              <a:dgm id="{83303C94-F2EE-4E3F-8B8F-C30B43A7A5F7}"/>
                                            </p:graphicEl>
                                          </p:spTgt>
                                        </p:tgtEl>
                                        <p:attrNameLst>
                                          <p:attrName>style.visibility</p:attrName>
                                        </p:attrNameLst>
                                      </p:cBhvr>
                                      <p:to>
                                        <p:strVal val="visible"/>
                                      </p:to>
                                    </p:set>
                                    <p:anim calcmode="lin" valueType="num">
                                      <p:cBhvr>
                                        <p:cTn id="44" dur="500" fill="hold"/>
                                        <p:tgtEl>
                                          <p:spTgt spid="2">
                                            <p:graphicEl>
                                              <a:dgm id="{83303C94-F2EE-4E3F-8B8F-C30B43A7A5F7}"/>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3303C94-F2EE-4E3F-8B8F-C30B43A7A5F7}"/>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83303C94-F2EE-4E3F-8B8F-C30B43A7A5F7}"/>
                                            </p:graphicEl>
                                          </p:spTgt>
                                        </p:tgtEl>
                                      </p:cBhvr>
                                    </p:animEffect>
                                    <p:anim calcmode="lin" valueType="num">
                                      <p:cBhvr>
                                        <p:cTn id="47" dur="500" fill="hold"/>
                                        <p:tgtEl>
                                          <p:spTgt spid="2">
                                            <p:graphicEl>
                                              <a:dgm id="{83303C94-F2EE-4E3F-8B8F-C30B43A7A5F7}"/>
                                            </p:graphicEl>
                                          </p:spTgt>
                                        </p:tgtEl>
                                        <p:attrNameLst>
                                          <p:attrName>ppt_x</p:attrName>
                                        </p:attrNameLst>
                                      </p:cBhvr>
                                      <p:tavLst>
                                        <p:tav tm="0">
                                          <p:val>
                                            <p:fltVal val="0.5"/>
                                          </p:val>
                                        </p:tav>
                                        <p:tav tm="100000">
                                          <p:val>
                                            <p:strVal val="#ppt_x"/>
                                          </p:val>
                                        </p:tav>
                                      </p:tavLst>
                                    </p:anim>
                                    <p:anim calcmode="lin" valueType="num">
                                      <p:cBhvr>
                                        <p:cTn id="48" dur="500" fill="hold"/>
                                        <p:tgtEl>
                                          <p:spTgt spid="2">
                                            <p:graphicEl>
                                              <a:dgm id="{83303C94-F2EE-4E3F-8B8F-C30B43A7A5F7}"/>
                                            </p:graphicEl>
                                          </p:spTgt>
                                        </p:tgtEl>
                                        <p:attrNameLst>
                                          <p:attrName>ppt_y</p:attrName>
                                        </p:attrNameLst>
                                      </p:cBhvr>
                                      <p:tavLst>
                                        <p:tav tm="0">
                                          <p:val>
                                            <p:fltVal val="0.5"/>
                                          </p:val>
                                        </p:tav>
                                        <p:tav tm="100000">
                                          <p:val>
                                            <p:strVal val="#ppt_y"/>
                                          </p:val>
                                        </p:tav>
                                      </p:tavLst>
                                    </p:anim>
                                  </p:childTnLst>
                                </p:cTn>
                              </p:par>
                            </p:childTnLst>
                          </p:cTn>
                        </p:par>
                        <p:par>
                          <p:cTn id="49" fill="hold">
                            <p:stCondLst>
                              <p:cond delay="500"/>
                            </p:stCondLst>
                            <p:childTnLst>
                              <p:par>
                                <p:cTn id="50" presetID="17" presetClass="entr" presetSubtype="4" fill="hold" grpId="0" nodeType="afterEffect">
                                  <p:stCondLst>
                                    <p:cond delay="0"/>
                                  </p:stCondLst>
                                  <p:childTnLst>
                                    <p:set>
                                      <p:cBhvr>
                                        <p:cTn id="51" dur="1" fill="hold">
                                          <p:stCondLst>
                                            <p:cond delay="0"/>
                                          </p:stCondLst>
                                        </p:cTn>
                                        <p:tgtEl>
                                          <p:spTgt spid="2">
                                            <p:graphicEl>
                                              <a:dgm id="{04D3CF86-DE88-4173-BB50-CB625C2784C1}"/>
                                            </p:graphicEl>
                                          </p:spTgt>
                                        </p:tgtEl>
                                        <p:attrNameLst>
                                          <p:attrName>style.visibility</p:attrName>
                                        </p:attrNameLst>
                                      </p:cBhvr>
                                      <p:to>
                                        <p:strVal val="visible"/>
                                      </p:to>
                                    </p:set>
                                    <p:anim calcmode="lin" valueType="num">
                                      <p:cBhvr>
                                        <p:cTn id="52" dur="500" fill="hold"/>
                                        <p:tgtEl>
                                          <p:spTgt spid="2">
                                            <p:graphicEl>
                                              <a:dgm id="{04D3CF86-DE88-4173-BB50-CB625C2784C1}"/>
                                            </p:graphicEl>
                                          </p:spTgt>
                                        </p:tgtEl>
                                        <p:attrNameLst>
                                          <p:attrName>ppt_x</p:attrName>
                                        </p:attrNameLst>
                                      </p:cBhvr>
                                      <p:tavLst>
                                        <p:tav tm="0">
                                          <p:val>
                                            <p:strVal val="#ppt_x"/>
                                          </p:val>
                                        </p:tav>
                                        <p:tav tm="100000">
                                          <p:val>
                                            <p:strVal val="#ppt_x"/>
                                          </p:val>
                                        </p:tav>
                                      </p:tavLst>
                                    </p:anim>
                                    <p:anim calcmode="lin" valueType="num">
                                      <p:cBhvr>
                                        <p:cTn id="53" dur="500" fill="hold"/>
                                        <p:tgtEl>
                                          <p:spTgt spid="2">
                                            <p:graphicEl>
                                              <a:dgm id="{04D3CF86-DE88-4173-BB50-CB625C2784C1}"/>
                                            </p:graphicEl>
                                          </p:spTgt>
                                        </p:tgtEl>
                                        <p:attrNameLst>
                                          <p:attrName>ppt_y</p:attrName>
                                        </p:attrNameLst>
                                      </p:cBhvr>
                                      <p:tavLst>
                                        <p:tav tm="0">
                                          <p:val>
                                            <p:strVal val="#ppt_y+#ppt_h/2"/>
                                          </p:val>
                                        </p:tav>
                                        <p:tav tm="100000">
                                          <p:val>
                                            <p:strVal val="#ppt_y"/>
                                          </p:val>
                                        </p:tav>
                                      </p:tavLst>
                                    </p:anim>
                                    <p:anim calcmode="lin" valueType="num">
                                      <p:cBhvr>
                                        <p:cTn id="54" dur="500" fill="hold"/>
                                        <p:tgtEl>
                                          <p:spTgt spid="2">
                                            <p:graphicEl>
                                              <a:dgm id="{04D3CF86-DE88-4173-BB50-CB625C2784C1}"/>
                                            </p:graphicEl>
                                          </p:spTgt>
                                        </p:tgtEl>
                                        <p:attrNameLst>
                                          <p:attrName>ppt_w</p:attrName>
                                        </p:attrNameLst>
                                      </p:cBhvr>
                                      <p:tavLst>
                                        <p:tav tm="0">
                                          <p:val>
                                            <p:strVal val="#ppt_w"/>
                                          </p:val>
                                        </p:tav>
                                        <p:tav tm="100000">
                                          <p:val>
                                            <p:strVal val="#ppt_w"/>
                                          </p:val>
                                        </p:tav>
                                      </p:tavLst>
                                    </p:anim>
                                    <p:anim calcmode="lin" valueType="num">
                                      <p:cBhvr>
                                        <p:cTn id="55" dur="500" fill="hold"/>
                                        <p:tgtEl>
                                          <p:spTgt spid="2">
                                            <p:graphicEl>
                                              <a:dgm id="{04D3CF86-DE88-4173-BB50-CB625C2784C1}"/>
                                            </p:graphicEl>
                                          </p:spTgt>
                                        </p:tgtEl>
                                        <p:attrNameLst>
                                          <p:attrName>ppt_h</p:attrName>
                                        </p:attrNameLst>
                                      </p:cBhvr>
                                      <p:tavLst>
                                        <p:tav tm="0">
                                          <p:val>
                                            <p:fltVal val="0"/>
                                          </p:val>
                                        </p:tav>
                                        <p:tav tm="100000">
                                          <p:val>
                                            <p:strVal val="#ppt_h"/>
                                          </p:val>
                                        </p:tav>
                                      </p:tavLst>
                                    </p:anim>
                                  </p:childTnLst>
                                </p:cTn>
                              </p:par>
                            </p:childTnLst>
                          </p:cTn>
                        </p:par>
                      </p:childTnLst>
                    </p:cTn>
                  </p:par>
                  <p:par>
                    <p:cTn id="56" fill="hold">
                      <p:stCondLst>
                        <p:cond delay="indefinite"/>
                      </p:stCondLst>
                      <p:childTnLst>
                        <p:par>
                          <p:cTn id="57" fill="hold">
                            <p:stCondLst>
                              <p:cond delay="0"/>
                            </p:stCondLst>
                            <p:childTnLst>
                              <p:par>
                                <p:cTn id="58" presetID="50" presetClass="entr" presetSubtype="0" decel="100000" fill="hold" nodeType="clickEffect">
                                  <p:stCondLst>
                                    <p:cond delay="0"/>
                                  </p:stCondLst>
                                  <p:childTnLst>
                                    <p:set>
                                      <p:cBhvr>
                                        <p:cTn id="59" dur="1" fill="hold">
                                          <p:stCondLst>
                                            <p:cond delay="0"/>
                                          </p:stCondLst>
                                        </p:cTn>
                                        <p:tgtEl>
                                          <p:spTgt spid="8"/>
                                        </p:tgtEl>
                                        <p:attrNameLst>
                                          <p:attrName>style.visibility</p:attrName>
                                        </p:attrNameLst>
                                      </p:cBhvr>
                                      <p:to>
                                        <p:strVal val="visible"/>
                                      </p:to>
                                    </p:set>
                                    <p:anim calcmode="lin" valueType="num">
                                      <p:cBhvr>
                                        <p:cTn id="60" dur="1000" fill="hold"/>
                                        <p:tgtEl>
                                          <p:spTgt spid="8"/>
                                        </p:tgtEl>
                                        <p:attrNameLst>
                                          <p:attrName>ppt_w</p:attrName>
                                        </p:attrNameLst>
                                      </p:cBhvr>
                                      <p:tavLst>
                                        <p:tav tm="0">
                                          <p:val>
                                            <p:strVal val="#ppt_w+.3"/>
                                          </p:val>
                                        </p:tav>
                                        <p:tav tm="100000">
                                          <p:val>
                                            <p:strVal val="#ppt_w"/>
                                          </p:val>
                                        </p:tav>
                                      </p:tavLst>
                                    </p:anim>
                                    <p:anim calcmode="lin" valueType="num">
                                      <p:cBhvr>
                                        <p:cTn id="61" dur="1000" fill="hold"/>
                                        <p:tgtEl>
                                          <p:spTgt spid="8"/>
                                        </p:tgtEl>
                                        <p:attrNameLst>
                                          <p:attrName>ppt_h</p:attrName>
                                        </p:attrNameLst>
                                      </p:cBhvr>
                                      <p:tavLst>
                                        <p:tav tm="0">
                                          <p:val>
                                            <p:strVal val="#ppt_h"/>
                                          </p:val>
                                        </p:tav>
                                        <p:tav tm="100000">
                                          <p:val>
                                            <p:strVal val="#ppt_h"/>
                                          </p:val>
                                        </p:tav>
                                      </p:tavLst>
                                    </p:anim>
                                    <p:animEffect transition="in" filter="fade">
                                      <p:cBhvr>
                                        <p:cTn id="62" dur="1000"/>
                                        <p:tgtEl>
                                          <p:spTgt spid="8"/>
                                        </p:tgtEl>
                                      </p:cBhvr>
                                    </p:animEffect>
                                  </p:childTnLst>
                                </p:cTn>
                              </p:par>
                            </p:childTnLst>
                          </p:cTn>
                        </p:par>
                        <p:par>
                          <p:cTn id="63" fill="hold">
                            <p:stCondLst>
                              <p:cond delay="1000"/>
                            </p:stCondLst>
                            <p:childTnLst>
                              <p:par>
                                <p:cTn id="64" presetID="53" presetClass="entr" presetSubtype="528" fill="hold" grpId="0" nodeType="afterEffect">
                                  <p:stCondLst>
                                    <p:cond delay="0"/>
                                  </p:stCondLst>
                                  <p:childTnLst>
                                    <p:set>
                                      <p:cBhvr>
                                        <p:cTn id="65" dur="1" fill="hold">
                                          <p:stCondLst>
                                            <p:cond delay="0"/>
                                          </p:stCondLst>
                                        </p:cTn>
                                        <p:tgtEl>
                                          <p:spTgt spid="2">
                                            <p:graphicEl>
                                              <a:dgm id="{404A7F00-D70F-40DB-A253-54411E61105B}"/>
                                            </p:graphicEl>
                                          </p:spTgt>
                                        </p:tgtEl>
                                        <p:attrNameLst>
                                          <p:attrName>style.visibility</p:attrName>
                                        </p:attrNameLst>
                                      </p:cBhvr>
                                      <p:to>
                                        <p:strVal val="visible"/>
                                      </p:to>
                                    </p:set>
                                    <p:anim calcmode="lin" valueType="num">
                                      <p:cBhvr>
                                        <p:cTn id="66" dur="500" fill="hold"/>
                                        <p:tgtEl>
                                          <p:spTgt spid="2">
                                            <p:graphicEl>
                                              <a:dgm id="{404A7F00-D70F-40DB-A253-54411E61105B}"/>
                                            </p:graphicEl>
                                          </p:spTgt>
                                        </p:tgtEl>
                                        <p:attrNameLst>
                                          <p:attrName>ppt_w</p:attrName>
                                        </p:attrNameLst>
                                      </p:cBhvr>
                                      <p:tavLst>
                                        <p:tav tm="0">
                                          <p:val>
                                            <p:fltVal val="0"/>
                                          </p:val>
                                        </p:tav>
                                        <p:tav tm="100000">
                                          <p:val>
                                            <p:strVal val="#ppt_w"/>
                                          </p:val>
                                        </p:tav>
                                      </p:tavLst>
                                    </p:anim>
                                    <p:anim calcmode="lin" valueType="num">
                                      <p:cBhvr>
                                        <p:cTn id="67" dur="500" fill="hold"/>
                                        <p:tgtEl>
                                          <p:spTgt spid="2">
                                            <p:graphicEl>
                                              <a:dgm id="{404A7F00-D70F-40DB-A253-54411E61105B}"/>
                                            </p:graphicEl>
                                          </p:spTgt>
                                        </p:tgtEl>
                                        <p:attrNameLst>
                                          <p:attrName>ppt_h</p:attrName>
                                        </p:attrNameLst>
                                      </p:cBhvr>
                                      <p:tavLst>
                                        <p:tav tm="0">
                                          <p:val>
                                            <p:fltVal val="0"/>
                                          </p:val>
                                        </p:tav>
                                        <p:tav tm="100000">
                                          <p:val>
                                            <p:strVal val="#ppt_h"/>
                                          </p:val>
                                        </p:tav>
                                      </p:tavLst>
                                    </p:anim>
                                    <p:animEffect transition="in" filter="fade">
                                      <p:cBhvr>
                                        <p:cTn id="68" dur="500"/>
                                        <p:tgtEl>
                                          <p:spTgt spid="2">
                                            <p:graphicEl>
                                              <a:dgm id="{404A7F00-D70F-40DB-A253-54411E61105B}"/>
                                            </p:graphicEl>
                                          </p:spTgt>
                                        </p:tgtEl>
                                      </p:cBhvr>
                                    </p:animEffect>
                                    <p:anim calcmode="lin" valueType="num">
                                      <p:cBhvr>
                                        <p:cTn id="69" dur="500" fill="hold"/>
                                        <p:tgtEl>
                                          <p:spTgt spid="2">
                                            <p:graphicEl>
                                              <a:dgm id="{404A7F00-D70F-40DB-A253-54411E61105B}"/>
                                            </p:graphicEl>
                                          </p:spTgt>
                                        </p:tgtEl>
                                        <p:attrNameLst>
                                          <p:attrName>ppt_x</p:attrName>
                                        </p:attrNameLst>
                                      </p:cBhvr>
                                      <p:tavLst>
                                        <p:tav tm="0">
                                          <p:val>
                                            <p:fltVal val="0.5"/>
                                          </p:val>
                                        </p:tav>
                                        <p:tav tm="100000">
                                          <p:val>
                                            <p:strVal val="#ppt_x"/>
                                          </p:val>
                                        </p:tav>
                                      </p:tavLst>
                                    </p:anim>
                                    <p:anim calcmode="lin" valueType="num">
                                      <p:cBhvr>
                                        <p:cTn id="70" dur="500" fill="hold"/>
                                        <p:tgtEl>
                                          <p:spTgt spid="2">
                                            <p:graphicEl>
                                              <a:dgm id="{404A7F00-D70F-40DB-A253-54411E61105B}"/>
                                            </p:graphicEl>
                                          </p:spTgt>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0"/>
                                  </p:stCondLst>
                                  <p:childTnLst>
                                    <p:set>
                                      <p:cBhvr>
                                        <p:cTn id="72" dur="1" fill="hold">
                                          <p:stCondLst>
                                            <p:cond delay="0"/>
                                          </p:stCondLst>
                                        </p:cTn>
                                        <p:tgtEl>
                                          <p:spTgt spid="2">
                                            <p:graphicEl>
                                              <a:dgm id="{A7D34FEE-7DA6-4B37-BBED-CAA95D76B4CC}"/>
                                            </p:graphicEl>
                                          </p:spTgt>
                                        </p:tgtEl>
                                        <p:attrNameLst>
                                          <p:attrName>style.visibility</p:attrName>
                                        </p:attrNameLst>
                                      </p:cBhvr>
                                      <p:to>
                                        <p:strVal val="visible"/>
                                      </p:to>
                                    </p:set>
                                    <p:anim calcmode="lin" valueType="num">
                                      <p:cBhvr>
                                        <p:cTn id="73" dur="500" fill="hold"/>
                                        <p:tgtEl>
                                          <p:spTgt spid="2">
                                            <p:graphicEl>
                                              <a:dgm id="{A7D34FEE-7DA6-4B37-BBED-CAA95D76B4CC}"/>
                                            </p:graphicEl>
                                          </p:spTgt>
                                        </p:tgtEl>
                                        <p:attrNameLst>
                                          <p:attrName>ppt_w</p:attrName>
                                        </p:attrNameLst>
                                      </p:cBhvr>
                                      <p:tavLst>
                                        <p:tav tm="0">
                                          <p:val>
                                            <p:fltVal val="0"/>
                                          </p:val>
                                        </p:tav>
                                        <p:tav tm="100000">
                                          <p:val>
                                            <p:strVal val="#ppt_w"/>
                                          </p:val>
                                        </p:tav>
                                      </p:tavLst>
                                    </p:anim>
                                    <p:anim calcmode="lin" valueType="num">
                                      <p:cBhvr>
                                        <p:cTn id="74" dur="500" fill="hold"/>
                                        <p:tgtEl>
                                          <p:spTgt spid="2">
                                            <p:graphicEl>
                                              <a:dgm id="{A7D34FEE-7DA6-4B37-BBED-CAA95D76B4CC}"/>
                                            </p:graphicEl>
                                          </p:spTgt>
                                        </p:tgtEl>
                                        <p:attrNameLst>
                                          <p:attrName>ppt_h</p:attrName>
                                        </p:attrNameLst>
                                      </p:cBhvr>
                                      <p:tavLst>
                                        <p:tav tm="0">
                                          <p:val>
                                            <p:fltVal val="0"/>
                                          </p:val>
                                        </p:tav>
                                        <p:tav tm="100000">
                                          <p:val>
                                            <p:strVal val="#ppt_h"/>
                                          </p:val>
                                        </p:tav>
                                      </p:tavLst>
                                    </p:anim>
                                    <p:animEffect transition="in" filter="fade">
                                      <p:cBhvr>
                                        <p:cTn id="75" dur="500"/>
                                        <p:tgtEl>
                                          <p:spTgt spid="2">
                                            <p:graphicEl>
                                              <a:dgm id="{A7D34FEE-7DA6-4B37-BBED-CAA95D76B4CC}"/>
                                            </p:graphicEl>
                                          </p:spTgt>
                                        </p:tgtEl>
                                      </p:cBhvr>
                                    </p:animEffect>
                                    <p:anim calcmode="lin" valueType="num">
                                      <p:cBhvr>
                                        <p:cTn id="76" dur="500" fill="hold"/>
                                        <p:tgtEl>
                                          <p:spTgt spid="2">
                                            <p:graphicEl>
                                              <a:dgm id="{A7D34FEE-7DA6-4B37-BBED-CAA95D76B4CC}"/>
                                            </p:graphicEl>
                                          </p:spTgt>
                                        </p:tgtEl>
                                        <p:attrNameLst>
                                          <p:attrName>ppt_x</p:attrName>
                                        </p:attrNameLst>
                                      </p:cBhvr>
                                      <p:tavLst>
                                        <p:tav tm="0">
                                          <p:val>
                                            <p:fltVal val="0.5"/>
                                          </p:val>
                                        </p:tav>
                                        <p:tav tm="100000">
                                          <p:val>
                                            <p:strVal val="#ppt_x"/>
                                          </p:val>
                                        </p:tav>
                                      </p:tavLst>
                                    </p:anim>
                                    <p:anim calcmode="lin" valueType="num">
                                      <p:cBhvr>
                                        <p:cTn id="77" dur="500" fill="hold"/>
                                        <p:tgtEl>
                                          <p:spTgt spid="2">
                                            <p:graphicEl>
                                              <a:dgm id="{A7D34FEE-7DA6-4B37-BBED-CAA95D76B4CC}"/>
                                            </p:graphicEl>
                                          </p:spTgt>
                                        </p:tgtEl>
                                        <p:attrNameLst>
                                          <p:attrName>ppt_y</p:attrName>
                                        </p:attrNameLst>
                                      </p:cBhvr>
                                      <p:tavLst>
                                        <p:tav tm="0">
                                          <p:val>
                                            <p:fltVal val="0.5"/>
                                          </p:val>
                                        </p:tav>
                                        <p:tav tm="100000">
                                          <p:val>
                                            <p:strVal val="#ppt_y"/>
                                          </p:val>
                                        </p:tav>
                                      </p:tavLst>
                                    </p:anim>
                                  </p:childTnLst>
                                </p:cTn>
                              </p:par>
                            </p:childTnLst>
                          </p:cTn>
                        </p:par>
                        <p:par>
                          <p:cTn id="78" fill="hold">
                            <p:stCondLst>
                              <p:cond delay="1500"/>
                            </p:stCondLst>
                            <p:childTnLst>
                              <p:par>
                                <p:cTn id="79" presetID="17" presetClass="entr" presetSubtype="4" fill="hold" grpId="0" nodeType="afterEffect">
                                  <p:stCondLst>
                                    <p:cond delay="0"/>
                                  </p:stCondLst>
                                  <p:childTnLst>
                                    <p:set>
                                      <p:cBhvr>
                                        <p:cTn id="80" dur="1" fill="hold">
                                          <p:stCondLst>
                                            <p:cond delay="0"/>
                                          </p:stCondLst>
                                        </p:cTn>
                                        <p:tgtEl>
                                          <p:spTgt spid="2">
                                            <p:graphicEl>
                                              <a:dgm id="{3EE713CA-5DC2-499E-9B70-F3055F077623}"/>
                                            </p:graphicEl>
                                          </p:spTgt>
                                        </p:tgtEl>
                                        <p:attrNameLst>
                                          <p:attrName>style.visibility</p:attrName>
                                        </p:attrNameLst>
                                      </p:cBhvr>
                                      <p:to>
                                        <p:strVal val="visible"/>
                                      </p:to>
                                    </p:set>
                                    <p:anim calcmode="lin" valueType="num">
                                      <p:cBhvr>
                                        <p:cTn id="81" dur="500" fill="hold"/>
                                        <p:tgtEl>
                                          <p:spTgt spid="2">
                                            <p:graphicEl>
                                              <a:dgm id="{3EE713CA-5DC2-499E-9B70-F3055F077623}"/>
                                            </p:graphicEl>
                                          </p:spTgt>
                                        </p:tgtEl>
                                        <p:attrNameLst>
                                          <p:attrName>ppt_x</p:attrName>
                                        </p:attrNameLst>
                                      </p:cBhvr>
                                      <p:tavLst>
                                        <p:tav tm="0">
                                          <p:val>
                                            <p:strVal val="#ppt_x"/>
                                          </p:val>
                                        </p:tav>
                                        <p:tav tm="100000">
                                          <p:val>
                                            <p:strVal val="#ppt_x"/>
                                          </p:val>
                                        </p:tav>
                                      </p:tavLst>
                                    </p:anim>
                                    <p:anim calcmode="lin" valueType="num">
                                      <p:cBhvr>
                                        <p:cTn id="82" dur="500" fill="hold"/>
                                        <p:tgtEl>
                                          <p:spTgt spid="2">
                                            <p:graphicEl>
                                              <a:dgm id="{3EE713CA-5DC2-499E-9B70-F3055F077623}"/>
                                            </p:graphicEl>
                                          </p:spTgt>
                                        </p:tgtEl>
                                        <p:attrNameLst>
                                          <p:attrName>ppt_y</p:attrName>
                                        </p:attrNameLst>
                                      </p:cBhvr>
                                      <p:tavLst>
                                        <p:tav tm="0">
                                          <p:val>
                                            <p:strVal val="#ppt_y+#ppt_h/2"/>
                                          </p:val>
                                        </p:tav>
                                        <p:tav tm="100000">
                                          <p:val>
                                            <p:strVal val="#ppt_y"/>
                                          </p:val>
                                        </p:tav>
                                      </p:tavLst>
                                    </p:anim>
                                    <p:anim calcmode="lin" valueType="num">
                                      <p:cBhvr>
                                        <p:cTn id="83" dur="500" fill="hold"/>
                                        <p:tgtEl>
                                          <p:spTgt spid="2">
                                            <p:graphicEl>
                                              <a:dgm id="{3EE713CA-5DC2-499E-9B70-F3055F077623}"/>
                                            </p:graphicEl>
                                          </p:spTgt>
                                        </p:tgtEl>
                                        <p:attrNameLst>
                                          <p:attrName>ppt_w</p:attrName>
                                        </p:attrNameLst>
                                      </p:cBhvr>
                                      <p:tavLst>
                                        <p:tav tm="0">
                                          <p:val>
                                            <p:strVal val="#ppt_w"/>
                                          </p:val>
                                        </p:tav>
                                        <p:tav tm="100000">
                                          <p:val>
                                            <p:strVal val="#ppt_w"/>
                                          </p:val>
                                        </p:tav>
                                      </p:tavLst>
                                    </p:anim>
                                    <p:anim calcmode="lin" valueType="num">
                                      <p:cBhvr>
                                        <p:cTn id="84" dur="500" fill="hold"/>
                                        <p:tgtEl>
                                          <p:spTgt spid="2">
                                            <p:graphicEl>
                                              <a:dgm id="{3EE713CA-5DC2-499E-9B70-F3055F077623}"/>
                                            </p:graphicEl>
                                          </p:spTgt>
                                        </p:tgtEl>
                                        <p:attrNameLst>
                                          <p:attrName>ppt_h</p:attrName>
                                        </p:attrNameLst>
                                      </p:cBhvr>
                                      <p:tavLst>
                                        <p:tav tm="0">
                                          <p:val>
                                            <p:fltVal val="0"/>
                                          </p:val>
                                        </p:tav>
                                        <p:tav tm="100000">
                                          <p:val>
                                            <p:strVal val="#ppt_h"/>
                                          </p:val>
                                        </p:tav>
                                      </p:tavLst>
                                    </p:anim>
                                  </p:childTnLst>
                                </p:cTn>
                              </p:par>
                            </p:childTnLst>
                          </p:cTn>
                        </p:par>
                      </p:childTnLst>
                    </p:cTn>
                  </p:par>
                  <p:par>
                    <p:cTn id="85" fill="hold">
                      <p:stCondLst>
                        <p:cond delay="indefinite"/>
                      </p:stCondLst>
                      <p:childTnLst>
                        <p:par>
                          <p:cTn id="86" fill="hold">
                            <p:stCondLst>
                              <p:cond delay="0"/>
                            </p:stCondLst>
                            <p:childTnLst>
                              <p:par>
                                <p:cTn id="87" presetID="53" presetClass="entr" presetSubtype="528" fill="hold" grpId="0" nodeType="clickEffect">
                                  <p:stCondLst>
                                    <p:cond delay="0"/>
                                  </p:stCondLst>
                                  <p:childTnLst>
                                    <p:set>
                                      <p:cBhvr>
                                        <p:cTn id="88" dur="1" fill="hold">
                                          <p:stCondLst>
                                            <p:cond delay="0"/>
                                          </p:stCondLst>
                                        </p:cTn>
                                        <p:tgtEl>
                                          <p:spTgt spid="2">
                                            <p:graphicEl>
                                              <a:dgm id="{3D6A2FB8-FAD5-4FEF-A1A3-3717E97DEF08}"/>
                                            </p:graphicEl>
                                          </p:spTgt>
                                        </p:tgtEl>
                                        <p:attrNameLst>
                                          <p:attrName>style.visibility</p:attrName>
                                        </p:attrNameLst>
                                      </p:cBhvr>
                                      <p:to>
                                        <p:strVal val="visible"/>
                                      </p:to>
                                    </p:set>
                                    <p:anim calcmode="lin" valueType="num">
                                      <p:cBhvr>
                                        <p:cTn id="89" dur="500" fill="hold"/>
                                        <p:tgtEl>
                                          <p:spTgt spid="2">
                                            <p:graphicEl>
                                              <a:dgm id="{3D6A2FB8-FAD5-4FEF-A1A3-3717E97DEF08}"/>
                                            </p:graphicEl>
                                          </p:spTgt>
                                        </p:tgtEl>
                                        <p:attrNameLst>
                                          <p:attrName>ppt_w</p:attrName>
                                        </p:attrNameLst>
                                      </p:cBhvr>
                                      <p:tavLst>
                                        <p:tav tm="0">
                                          <p:val>
                                            <p:fltVal val="0"/>
                                          </p:val>
                                        </p:tav>
                                        <p:tav tm="100000">
                                          <p:val>
                                            <p:strVal val="#ppt_w"/>
                                          </p:val>
                                        </p:tav>
                                      </p:tavLst>
                                    </p:anim>
                                    <p:anim calcmode="lin" valueType="num">
                                      <p:cBhvr>
                                        <p:cTn id="90" dur="500" fill="hold"/>
                                        <p:tgtEl>
                                          <p:spTgt spid="2">
                                            <p:graphicEl>
                                              <a:dgm id="{3D6A2FB8-FAD5-4FEF-A1A3-3717E97DEF08}"/>
                                            </p:graphicEl>
                                          </p:spTgt>
                                        </p:tgtEl>
                                        <p:attrNameLst>
                                          <p:attrName>ppt_h</p:attrName>
                                        </p:attrNameLst>
                                      </p:cBhvr>
                                      <p:tavLst>
                                        <p:tav tm="0">
                                          <p:val>
                                            <p:fltVal val="0"/>
                                          </p:val>
                                        </p:tav>
                                        <p:tav tm="100000">
                                          <p:val>
                                            <p:strVal val="#ppt_h"/>
                                          </p:val>
                                        </p:tav>
                                      </p:tavLst>
                                    </p:anim>
                                    <p:animEffect transition="in" filter="fade">
                                      <p:cBhvr>
                                        <p:cTn id="91" dur="500"/>
                                        <p:tgtEl>
                                          <p:spTgt spid="2">
                                            <p:graphicEl>
                                              <a:dgm id="{3D6A2FB8-FAD5-4FEF-A1A3-3717E97DEF08}"/>
                                            </p:graphicEl>
                                          </p:spTgt>
                                        </p:tgtEl>
                                      </p:cBhvr>
                                    </p:animEffect>
                                    <p:anim calcmode="lin" valueType="num">
                                      <p:cBhvr>
                                        <p:cTn id="92" dur="500" fill="hold"/>
                                        <p:tgtEl>
                                          <p:spTgt spid="2">
                                            <p:graphicEl>
                                              <a:dgm id="{3D6A2FB8-FAD5-4FEF-A1A3-3717E97DEF08}"/>
                                            </p:graphicEl>
                                          </p:spTgt>
                                        </p:tgtEl>
                                        <p:attrNameLst>
                                          <p:attrName>ppt_x</p:attrName>
                                        </p:attrNameLst>
                                      </p:cBhvr>
                                      <p:tavLst>
                                        <p:tav tm="0">
                                          <p:val>
                                            <p:fltVal val="0.5"/>
                                          </p:val>
                                        </p:tav>
                                        <p:tav tm="100000">
                                          <p:val>
                                            <p:strVal val="#ppt_x"/>
                                          </p:val>
                                        </p:tav>
                                      </p:tavLst>
                                    </p:anim>
                                    <p:anim calcmode="lin" valueType="num">
                                      <p:cBhvr>
                                        <p:cTn id="93" dur="500" fill="hold"/>
                                        <p:tgtEl>
                                          <p:spTgt spid="2">
                                            <p:graphicEl>
                                              <a:dgm id="{3D6A2FB8-FAD5-4FEF-A1A3-3717E97DEF08}"/>
                                            </p:graphicEl>
                                          </p:spTgt>
                                        </p:tgtEl>
                                        <p:attrNameLst>
                                          <p:attrName>ppt_y</p:attrName>
                                        </p:attrNameLst>
                                      </p:cBhvr>
                                      <p:tavLst>
                                        <p:tav tm="0">
                                          <p:val>
                                            <p:fltVal val="0.5"/>
                                          </p:val>
                                        </p:tav>
                                        <p:tav tm="100000">
                                          <p:val>
                                            <p:strVal val="#ppt_y"/>
                                          </p:val>
                                        </p:tav>
                                      </p:tavLst>
                                    </p:anim>
                                  </p:childTnLst>
                                </p:cTn>
                              </p:par>
                              <p:par>
                                <p:cTn id="94" presetID="53" presetClass="entr" presetSubtype="528" fill="hold" grpId="0" nodeType="withEffect">
                                  <p:stCondLst>
                                    <p:cond delay="0"/>
                                  </p:stCondLst>
                                  <p:childTnLst>
                                    <p:set>
                                      <p:cBhvr>
                                        <p:cTn id="95" dur="1" fill="hold">
                                          <p:stCondLst>
                                            <p:cond delay="0"/>
                                          </p:stCondLst>
                                        </p:cTn>
                                        <p:tgtEl>
                                          <p:spTgt spid="2">
                                            <p:graphicEl>
                                              <a:dgm id="{4D9EC3F5-2B61-4178-AF40-07178C6999D4}"/>
                                            </p:graphicEl>
                                          </p:spTgt>
                                        </p:tgtEl>
                                        <p:attrNameLst>
                                          <p:attrName>style.visibility</p:attrName>
                                        </p:attrNameLst>
                                      </p:cBhvr>
                                      <p:to>
                                        <p:strVal val="visible"/>
                                      </p:to>
                                    </p:set>
                                    <p:anim calcmode="lin" valueType="num">
                                      <p:cBhvr>
                                        <p:cTn id="96" dur="500" fill="hold"/>
                                        <p:tgtEl>
                                          <p:spTgt spid="2">
                                            <p:graphicEl>
                                              <a:dgm id="{4D9EC3F5-2B61-4178-AF40-07178C6999D4}"/>
                                            </p:graphicEl>
                                          </p:spTgt>
                                        </p:tgtEl>
                                        <p:attrNameLst>
                                          <p:attrName>ppt_w</p:attrName>
                                        </p:attrNameLst>
                                      </p:cBhvr>
                                      <p:tavLst>
                                        <p:tav tm="0">
                                          <p:val>
                                            <p:fltVal val="0"/>
                                          </p:val>
                                        </p:tav>
                                        <p:tav tm="100000">
                                          <p:val>
                                            <p:strVal val="#ppt_w"/>
                                          </p:val>
                                        </p:tav>
                                      </p:tavLst>
                                    </p:anim>
                                    <p:anim calcmode="lin" valueType="num">
                                      <p:cBhvr>
                                        <p:cTn id="97" dur="500" fill="hold"/>
                                        <p:tgtEl>
                                          <p:spTgt spid="2">
                                            <p:graphicEl>
                                              <a:dgm id="{4D9EC3F5-2B61-4178-AF40-07178C6999D4}"/>
                                            </p:graphicEl>
                                          </p:spTgt>
                                        </p:tgtEl>
                                        <p:attrNameLst>
                                          <p:attrName>ppt_h</p:attrName>
                                        </p:attrNameLst>
                                      </p:cBhvr>
                                      <p:tavLst>
                                        <p:tav tm="0">
                                          <p:val>
                                            <p:fltVal val="0"/>
                                          </p:val>
                                        </p:tav>
                                        <p:tav tm="100000">
                                          <p:val>
                                            <p:strVal val="#ppt_h"/>
                                          </p:val>
                                        </p:tav>
                                      </p:tavLst>
                                    </p:anim>
                                    <p:animEffect transition="in" filter="fade">
                                      <p:cBhvr>
                                        <p:cTn id="98" dur="500"/>
                                        <p:tgtEl>
                                          <p:spTgt spid="2">
                                            <p:graphicEl>
                                              <a:dgm id="{4D9EC3F5-2B61-4178-AF40-07178C6999D4}"/>
                                            </p:graphicEl>
                                          </p:spTgt>
                                        </p:tgtEl>
                                      </p:cBhvr>
                                    </p:animEffect>
                                    <p:anim calcmode="lin" valueType="num">
                                      <p:cBhvr>
                                        <p:cTn id="99" dur="500" fill="hold"/>
                                        <p:tgtEl>
                                          <p:spTgt spid="2">
                                            <p:graphicEl>
                                              <a:dgm id="{4D9EC3F5-2B61-4178-AF40-07178C6999D4}"/>
                                            </p:graphicEl>
                                          </p:spTgt>
                                        </p:tgtEl>
                                        <p:attrNameLst>
                                          <p:attrName>ppt_x</p:attrName>
                                        </p:attrNameLst>
                                      </p:cBhvr>
                                      <p:tavLst>
                                        <p:tav tm="0">
                                          <p:val>
                                            <p:fltVal val="0.5"/>
                                          </p:val>
                                        </p:tav>
                                        <p:tav tm="100000">
                                          <p:val>
                                            <p:strVal val="#ppt_x"/>
                                          </p:val>
                                        </p:tav>
                                      </p:tavLst>
                                    </p:anim>
                                    <p:anim calcmode="lin" valueType="num">
                                      <p:cBhvr>
                                        <p:cTn id="100" dur="500" fill="hold"/>
                                        <p:tgtEl>
                                          <p:spTgt spid="2">
                                            <p:graphicEl>
                                              <a:dgm id="{4D9EC3F5-2B61-4178-AF40-07178C6999D4}"/>
                                            </p:graphicEl>
                                          </p:spTgt>
                                        </p:tgtEl>
                                        <p:attrNameLst>
                                          <p:attrName>ppt_y</p:attrName>
                                        </p:attrNameLst>
                                      </p:cBhvr>
                                      <p:tavLst>
                                        <p:tav tm="0">
                                          <p:val>
                                            <p:fltVal val="0.5"/>
                                          </p:val>
                                        </p:tav>
                                        <p:tav tm="100000">
                                          <p:val>
                                            <p:strVal val="#ppt_y"/>
                                          </p:val>
                                        </p:tav>
                                      </p:tavLst>
                                    </p:anim>
                                  </p:childTnLst>
                                </p:cTn>
                              </p:par>
                            </p:childTnLst>
                          </p:cTn>
                        </p:par>
                        <p:par>
                          <p:cTn id="101" fill="hold">
                            <p:stCondLst>
                              <p:cond delay="500"/>
                            </p:stCondLst>
                            <p:childTnLst>
                              <p:par>
                                <p:cTn id="102" presetID="17" presetClass="entr" presetSubtype="4" fill="hold" grpId="0" nodeType="afterEffect">
                                  <p:stCondLst>
                                    <p:cond delay="0"/>
                                  </p:stCondLst>
                                  <p:childTnLst>
                                    <p:set>
                                      <p:cBhvr>
                                        <p:cTn id="103" dur="1" fill="hold">
                                          <p:stCondLst>
                                            <p:cond delay="0"/>
                                          </p:stCondLst>
                                        </p:cTn>
                                        <p:tgtEl>
                                          <p:spTgt spid="2">
                                            <p:graphicEl>
                                              <a:dgm id="{B93B6972-D6BF-4224-8F58-E4363ABE05A9}"/>
                                            </p:graphicEl>
                                          </p:spTgt>
                                        </p:tgtEl>
                                        <p:attrNameLst>
                                          <p:attrName>style.visibility</p:attrName>
                                        </p:attrNameLst>
                                      </p:cBhvr>
                                      <p:to>
                                        <p:strVal val="visible"/>
                                      </p:to>
                                    </p:set>
                                    <p:anim calcmode="lin" valueType="num">
                                      <p:cBhvr>
                                        <p:cTn id="104" dur="500" fill="hold"/>
                                        <p:tgtEl>
                                          <p:spTgt spid="2">
                                            <p:graphicEl>
                                              <a:dgm id="{B93B6972-D6BF-4224-8F58-E4363ABE05A9}"/>
                                            </p:graphicEl>
                                          </p:spTgt>
                                        </p:tgtEl>
                                        <p:attrNameLst>
                                          <p:attrName>ppt_x</p:attrName>
                                        </p:attrNameLst>
                                      </p:cBhvr>
                                      <p:tavLst>
                                        <p:tav tm="0">
                                          <p:val>
                                            <p:strVal val="#ppt_x"/>
                                          </p:val>
                                        </p:tav>
                                        <p:tav tm="100000">
                                          <p:val>
                                            <p:strVal val="#ppt_x"/>
                                          </p:val>
                                        </p:tav>
                                      </p:tavLst>
                                    </p:anim>
                                    <p:anim calcmode="lin" valueType="num">
                                      <p:cBhvr>
                                        <p:cTn id="105" dur="500" fill="hold"/>
                                        <p:tgtEl>
                                          <p:spTgt spid="2">
                                            <p:graphicEl>
                                              <a:dgm id="{B93B6972-D6BF-4224-8F58-E4363ABE05A9}"/>
                                            </p:graphicEl>
                                          </p:spTgt>
                                        </p:tgtEl>
                                        <p:attrNameLst>
                                          <p:attrName>ppt_y</p:attrName>
                                        </p:attrNameLst>
                                      </p:cBhvr>
                                      <p:tavLst>
                                        <p:tav tm="0">
                                          <p:val>
                                            <p:strVal val="#ppt_y+#ppt_h/2"/>
                                          </p:val>
                                        </p:tav>
                                        <p:tav tm="100000">
                                          <p:val>
                                            <p:strVal val="#ppt_y"/>
                                          </p:val>
                                        </p:tav>
                                      </p:tavLst>
                                    </p:anim>
                                    <p:anim calcmode="lin" valueType="num">
                                      <p:cBhvr>
                                        <p:cTn id="106" dur="500" fill="hold"/>
                                        <p:tgtEl>
                                          <p:spTgt spid="2">
                                            <p:graphicEl>
                                              <a:dgm id="{B93B6972-D6BF-4224-8F58-E4363ABE05A9}"/>
                                            </p:graphicEl>
                                          </p:spTgt>
                                        </p:tgtEl>
                                        <p:attrNameLst>
                                          <p:attrName>ppt_w</p:attrName>
                                        </p:attrNameLst>
                                      </p:cBhvr>
                                      <p:tavLst>
                                        <p:tav tm="0">
                                          <p:val>
                                            <p:strVal val="#ppt_w"/>
                                          </p:val>
                                        </p:tav>
                                        <p:tav tm="100000">
                                          <p:val>
                                            <p:strVal val="#ppt_w"/>
                                          </p:val>
                                        </p:tav>
                                      </p:tavLst>
                                    </p:anim>
                                    <p:anim calcmode="lin" valueType="num">
                                      <p:cBhvr>
                                        <p:cTn id="107" dur="500" fill="hold"/>
                                        <p:tgtEl>
                                          <p:spTgt spid="2">
                                            <p:graphicEl>
                                              <a:dgm id="{B93B6972-D6BF-4224-8F58-E4363ABE05A9}"/>
                                            </p:graphicEl>
                                          </p:spTgt>
                                        </p:tgtEl>
                                        <p:attrNameLst>
                                          <p:attrName>ppt_h</p:attrName>
                                        </p:attrNameLst>
                                      </p:cBhvr>
                                      <p:tavLst>
                                        <p:tav tm="0">
                                          <p:val>
                                            <p:fltVal val="0"/>
                                          </p:val>
                                        </p:tav>
                                        <p:tav tm="100000">
                                          <p:val>
                                            <p:strVal val="#ppt_h"/>
                                          </p:val>
                                        </p:tav>
                                      </p:tavLst>
                                    </p:anim>
                                  </p:childTnLst>
                                </p:cTn>
                              </p:par>
                            </p:childTnLst>
                          </p:cTn>
                        </p:par>
                      </p:childTnLst>
                    </p:cTn>
                  </p:par>
                  <p:par>
                    <p:cTn id="108" fill="hold">
                      <p:stCondLst>
                        <p:cond delay="indefinite"/>
                      </p:stCondLst>
                      <p:childTnLst>
                        <p:par>
                          <p:cTn id="109" fill="hold">
                            <p:stCondLst>
                              <p:cond delay="0"/>
                            </p:stCondLst>
                            <p:childTnLst>
                              <p:par>
                                <p:cTn id="110" presetID="53" presetClass="entr" presetSubtype="528" fill="hold" grpId="0" nodeType="clickEffect">
                                  <p:stCondLst>
                                    <p:cond delay="0"/>
                                  </p:stCondLst>
                                  <p:childTnLst>
                                    <p:set>
                                      <p:cBhvr>
                                        <p:cTn id="111" dur="1" fill="hold">
                                          <p:stCondLst>
                                            <p:cond delay="0"/>
                                          </p:stCondLst>
                                        </p:cTn>
                                        <p:tgtEl>
                                          <p:spTgt spid="2">
                                            <p:graphicEl>
                                              <a:dgm id="{3130E0C0-5E31-4FB3-8A92-9A309FDC92A9}"/>
                                            </p:graphicEl>
                                          </p:spTgt>
                                        </p:tgtEl>
                                        <p:attrNameLst>
                                          <p:attrName>style.visibility</p:attrName>
                                        </p:attrNameLst>
                                      </p:cBhvr>
                                      <p:to>
                                        <p:strVal val="visible"/>
                                      </p:to>
                                    </p:set>
                                    <p:anim calcmode="lin" valueType="num">
                                      <p:cBhvr>
                                        <p:cTn id="112" dur="500" fill="hold"/>
                                        <p:tgtEl>
                                          <p:spTgt spid="2">
                                            <p:graphicEl>
                                              <a:dgm id="{3130E0C0-5E31-4FB3-8A92-9A309FDC92A9}"/>
                                            </p:graphicEl>
                                          </p:spTgt>
                                        </p:tgtEl>
                                        <p:attrNameLst>
                                          <p:attrName>ppt_w</p:attrName>
                                        </p:attrNameLst>
                                      </p:cBhvr>
                                      <p:tavLst>
                                        <p:tav tm="0">
                                          <p:val>
                                            <p:fltVal val="0"/>
                                          </p:val>
                                        </p:tav>
                                        <p:tav tm="100000">
                                          <p:val>
                                            <p:strVal val="#ppt_w"/>
                                          </p:val>
                                        </p:tav>
                                      </p:tavLst>
                                    </p:anim>
                                    <p:anim calcmode="lin" valueType="num">
                                      <p:cBhvr>
                                        <p:cTn id="113" dur="500" fill="hold"/>
                                        <p:tgtEl>
                                          <p:spTgt spid="2">
                                            <p:graphicEl>
                                              <a:dgm id="{3130E0C0-5E31-4FB3-8A92-9A309FDC92A9}"/>
                                            </p:graphicEl>
                                          </p:spTgt>
                                        </p:tgtEl>
                                        <p:attrNameLst>
                                          <p:attrName>ppt_h</p:attrName>
                                        </p:attrNameLst>
                                      </p:cBhvr>
                                      <p:tavLst>
                                        <p:tav tm="0">
                                          <p:val>
                                            <p:fltVal val="0"/>
                                          </p:val>
                                        </p:tav>
                                        <p:tav tm="100000">
                                          <p:val>
                                            <p:strVal val="#ppt_h"/>
                                          </p:val>
                                        </p:tav>
                                      </p:tavLst>
                                    </p:anim>
                                    <p:animEffect transition="in" filter="fade">
                                      <p:cBhvr>
                                        <p:cTn id="114" dur="500"/>
                                        <p:tgtEl>
                                          <p:spTgt spid="2">
                                            <p:graphicEl>
                                              <a:dgm id="{3130E0C0-5E31-4FB3-8A92-9A309FDC92A9}"/>
                                            </p:graphicEl>
                                          </p:spTgt>
                                        </p:tgtEl>
                                      </p:cBhvr>
                                    </p:animEffect>
                                    <p:anim calcmode="lin" valueType="num">
                                      <p:cBhvr>
                                        <p:cTn id="115" dur="500" fill="hold"/>
                                        <p:tgtEl>
                                          <p:spTgt spid="2">
                                            <p:graphicEl>
                                              <a:dgm id="{3130E0C0-5E31-4FB3-8A92-9A309FDC92A9}"/>
                                            </p:graphicEl>
                                          </p:spTgt>
                                        </p:tgtEl>
                                        <p:attrNameLst>
                                          <p:attrName>ppt_x</p:attrName>
                                        </p:attrNameLst>
                                      </p:cBhvr>
                                      <p:tavLst>
                                        <p:tav tm="0">
                                          <p:val>
                                            <p:fltVal val="0.5"/>
                                          </p:val>
                                        </p:tav>
                                        <p:tav tm="100000">
                                          <p:val>
                                            <p:strVal val="#ppt_x"/>
                                          </p:val>
                                        </p:tav>
                                      </p:tavLst>
                                    </p:anim>
                                    <p:anim calcmode="lin" valueType="num">
                                      <p:cBhvr>
                                        <p:cTn id="116" dur="500" fill="hold"/>
                                        <p:tgtEl>
                                          <p:spTgt spid="2">
                                            <p:graphicEl>
                                              <a:dgm id="{3130E0C0-5E31-4FB3-8A92-9A309FDC92A9}"/>
                                            </p:graphicEl>
                                          </p:spTgt>
                                        </p:tgtEl>
                                        <p:attrNameLst>
                                          <p:attrName>ppt_y</p:attrName>
                                        </p:attrNameLst>
                                      </p:cBhvr>
                                      <p:tavLst>
                                        <p:tav tm="0">
                                          <p:val>
                                            <p:fltVal val="0.5"/>
                                          </p:val>
                                        </p:tav>
                                        <p:tav tm="100000">
                                          <p:val>
                                            <p:strVal val="#ppt_y"/>
                                          </p:val>
                                        </p:tav>
                                      </p:tavLst>
                                    </p:anim>
                                  </p:childTnLst>
                                </p:cTn>
                              </p:par>
                              <p:par>
                                <p:cTn id="117" presetID="53" presetClass="entr" presetSubtype="528" fill="hold" grpId="0" nodeType="withEffect">
                                  <p:stCondLst>
                                    <p:cond delay="0"/>
                                  </p:stCondLst>
                                  <p:childTnLst>
                                    <p:set>
                                      <p:cBhvr>
                                        <p:cTn id="118" dur="1" fill="hold">
                                          <p:stCondLst>
                                            <p:cond delay="0"/>
                                          </p:stCondLst>
                                        </p:cTn>
                                        <p:tgtEl>
                                          <p:spTgt spid="2">
                                            <p:graphicEl>
                                              <a:dgm id="{7FC4422D-8C48-4D6F-8899-D3EB750C73B7}"/>
                                            </p:graphicEl>
                                          </p:spTgt>
                                        </p:tgtEl>
                                        <p:attrNameLst>
                                          <p:attrName>style.visibility</p:attrName>
                                        </p:attrNameLst>
                                      </p:cBhvr>
                                      <p:to>
                                        <p:strVal val="visible"/>
                                      </p:to>
                                    </p:set>
                                    <p:anim calcmode="lin" valueType="num">
                                      <p:cBhvr>
                                        <p:cTn id="119" dur="500" fill="hold"/>
                                        <p:tgtEl>
                                          <p:spTgt spid="2">
                                            <p:graphicEl>
                                              <a:dgm id="{7FC4422D-8C48-4D6F-8899-D3EB750C73B7}"/>
                                            </p:graphicEl>
                                          </p:spTgt>
                                        </p:tgtEl>
                                        <p:attrNameLst>
                                          <p:attrName>ppt_w</p:attrName>
                                        </p:attrNameLst>
                                      </p:cBhvr>
                                      <p:tavLst>
                                        <p:tav tm="0">
                                          <p:val>
                                            <p:fltVal val="0"/>
                                          </p:val>
                                        </p:tav>
                                        <p:tav tm="100000">
                                          <p:val>
                                            <p:strVal val="#ppt_w"/>
                                          </p:val>
                                        </p:tav>
                                      </p:tavLst>
                                    </p:anim>
                                    <p:anim calcmode="lin" valueType="num">
                                      <p:cBhvr>
                                        <p:cTn id="120" dur="500" fill="hold"/>
                                        <p:tgtEl>
                                          <p:spTgt spid="2">
                                            <p:graphicEl>
                                              <a:dgm id="{7FC4422D-8C48-4D6F-8899-D3EB750C73B7}"/>
                                            </p:graphicEl>
                                          </p:spTgt>
                                        </p:tgtEl>
                                        <p:attrNameLst>
                                          <p:attrName>ppt_h</p:attrName>
                                        </p:attrNameLst>
                                      </p:cBhvr>
                                      <p:tavLst>
                                        <p:tav tm="0">
                                          <p:val>
                                            <p:fltVal val="0"/>
                                          </p:val>
                                        </p:tav>
                                        <p:tav tm="100000">
                                          <p:val>
                                            <p:strVal val="#ppt_h"/>
                                          </p:val>
                                        </p:tav>
                                      </p:tavLst>
                                    </p:anim>
                                    <p:animEffect transition="in" filter="fade">
                                      <p:cBhvr>
                                        <p:cTn id="121" dur="500"/>
                                        <p:tgtEl>
                                          <p:spTgt spid="2">
                                            <p:graphicEl>
                                              <a:dgm id="{7FC4422D-8C48-4D6F-8899-D3EB750C73B7}"/>
                                            </p:graphicEl>
                                          </p:spTgt>
                                        </p:tgtEl>
                                      </p:cBhvr>
                                    </p:animEffect>
                                    <p:anim calcmode="lin" valueType="num">
                                      <p:cBhvr>
                                        <p:cTn id="122" dur="500" fill="hold"/>
                                        <p:tgtEl>
                                          <p:spTgt spid="2">
                                            <p:graphicEl>
                                              <a:dgm id="{7FC4422D-8C48-4D6F-8899-D3EB750C73B7}"/>
                                            </p:graphicEl>
                                          </p:spTgt>
                                        </p:tgtEl>
                                        <p:attrNameLst>
                                          <p:attrName>ppt_x</p:attrName>
                                        </p:attrNameLst>
                                      </p:cBhvr>
                                      <p:tavLst>
                                        <p:tav tm="0">
                                          <p:val>
                                            <p:fltVal val="0.5"/>
                                          </p:val>
                                        </p:tav>
                                        <p:tav tm="100000">
                                          <p:val>
                                            <p:strVal val="#ppt_x"/>
                                          </p:val>
                                        </p:tav>
                                      </p:tavLst>
                                    </p:anim>
                                    <p:anim calcmode="lin" valueType="num">
                                      <p:cBhvr>
                                        <p:cTn id="123" dur="500" fill="hold"/>
                                        <p:tgtEl>
                                          <p:spTgt spid="2">
                                            <p:graphicEl>
                                              <a:dgm id="{7FC4422D-8C48-4D6F-8899-D3EB750C73B7}"/>
                                            </p:graphicEl>
                                          </p:spTgt>
                                        </p:tgtEl>
                                        <p:attrNameLst>
                                          <p:attrName>ppt_y</p:attrName>
                                        </p:attrNameLst>
                                      </p:cBhvr>
                                      <p:tavLst>
                                        <p:tav tm="0">
                                          <p:val>
                                            <p:fltVal val="0.5"/>
                                          </p:val>
                                        </p:tav>
                                        <p:tav tm="100000">
                                          <p:val>
                                            <p:strVal val="#ppt_y"/>
                                          </p:val>
                                        </p:tav>
                                      </p:tavLst>
                                    </p:anim>
                                  </p:childTnLst>
                                </p:cTn>
                              </p:par>
                            </p:childTnLst>
                          </p:cTn>
                        </p:par>
                        <p:par>
                          <p:cTn id="124" fill="hold">
                            <p:stCondLst>
                              <p:cond delay="500"/>
                            </p:stCondLst>
                            <p:childTnLst>
                              <p:par>
                                <p:cTn id="125" presetID="17" presetClass="entr" presetSubtype="4" fill="hold" grpId="0" nodeType="afterEffect">
                                  <p:stCondLst>
                                    <p:cond delay="0"/>
                                  </p:stCondLst>
                                  <p:childTnLst>
                                    <p:set>
                                      <p:cBhvr>
                                        <p:cTn id="126" dur="1" fill="hold">
                                          <p:stCondLst>
                                            <p:cond delay="0"/>
                                          </p:stCondLst>
                                        </p:cTn>
                                        <p:tgtEl>
                                          <p:spTgt spid="2">
                                            <p:graphicEl>
                                              <a:dgm id="{47B3CB62-A8A9-4497-91EE-E14053024428}"/>
                                            </p:graphicEl>
                                          </p:spTgt>
                                        </p:tgtEl>
                                        <p:attrNameLst>
                                          <p:attrName>style.visibility</p:attrName>
                                        </p:attrNameLst>
                                      </p:cBhvr>
                                      <p:to>
                                        <p:strVal val="visible"/>
                                      </p:to>
                                    </p:set>
                                    <p:anim calcmode="lin" valueType="num">
                                      <p:cBhvr>
                                        <p:cTn id="127" dur="500" fill="hold"/>
                                        <p:tgtEl>
                                          <p:spTgt spid="2">
                                            <p:graphicEl>
                                              <a:dgm id="{47B3CB62-A8A9-4497-91EE-E14053024428}"/>
                                            </p:graphicEl>
                                          </p:spTgt>
                                        </p:tgtEl>
                                        <p:attrNameLst>
                                          <p:attrName>ppt_x</p:attrName>
                                        </p:attrNameLst>
                                      </p:cBhvr>
                                      <p:tavLst>
                                        <p:tav tm="0">
                                          <p:val>
                                            <p:strVal val="#ppt_x"/>
                                          </p:val>
                                        </p:tav>
                                        <p:tav tm="100000">
                                          <p:val>
                                            <p:strVal val="#ppt_x"/>
                                          </p:val>
                                        </p:tav>
                                      </p:tavLst>
                                    </p:anim>
                                    <p:anim calcmode="lin" valueType="num">
                                      <p:cBhvr>
                                        <p:cTn id="128" dur="500" fill="hold"/>
                                        <p:tgtEl>
                                          <p:spTgt spid="2">
                                            <p:graphicEl>
                                              <a:dgm id="{47B3CB62-A8A9-4497-91EE-E14053024428}"/>
                                            </p:graphicEl>
                                          </p:spTgt>
                                        </p:tgtEl>
                                        <p:attrNameLst>
                                          <p:attrName>ppt_y</p:attrName>
                                        </p:attrNameLst>
                                      </p:cBhvr>
                                      <p:tavLst>
                                        <p:tav tm="0">
                                          <p:val>
                                            <p:strVal val="#ppt_y+#ppt_h/2"/>
                                          </p:val>
                                        </p:tav>
                                        <p:tav tm="100000">
                                          <p:val>
                                            <p:strVal val="#ppt_y"/>
                                          </p:val>
                                        </p:tav>
                                      </p:tavLst>
                                    </p:anim>
                                    <p:anim calcmode="lin" valueType="num">
                                      <p:cBhvr>
                                        <p:cTn id="129" dur="500" fill="hold"/>
                                        <p:tgtEl>
                                          <p:spTgt spid="2">
                                            <p:graphicEl>
                                              <a:dgm id="{47B3CB62-A8A9-4497-91EE-E14053024428}"/>
                                            </p:graphicEl>
                                          </p:spTgt>
                                        </p:tgtEl>
                                        <p:attrNameLst>
                                          <p:attrName>ppt_w</p:attrName>
                                        </p:attrNameLst>
                                      </p:cBhvr>
                                      <p:tavLst>
                                        <p:tav tm="0">
                                          <p:val>
                                            <p:strVal val="#ppt_w"/>
                                          </p:val>
                                        </p:tav>
                                        <p:tav tm="100000">
                                          <p:val>
                                            <p:strVal val="#ppt_w"/>
                                          </p:val>
                                        </p:tav>
                                      </p:tavLst>
                                    </p:anim>
                                    <p:anim calcmode="lin" valueType="num">
                                      <p:cBhvr>
                                        <p:cTn id="130" dur="500" fill="hold"/>
                                        <p:tgtEl>
                                          <p:spTgt spid="2">
                                            <p:graphicEl>
                                              <a:dgm id="{47B3CB62-A8A9-4497-91EE-E14053024428}"/>
                                            </p:graphicEl>
                                          </p:spTgt>
                                        </p:tgtEl>
                                        <p:attrNameLst>
                                          <p:attrName>ppt_h</p:attrName>
                                        </p:attrNameLst>
                                      </p:cBhvr>
                                      <p:tavLst>
                                        <p:tav tm="0">
                                          <p:val>
                                            <p:fltVal val="0"/>
                                          </p:val>
                                        </p:tav>
                                        <p:tav tm="100000">
                                          <p:val>
                                            <p:strVal val="#ppt_h"/>
                                          </p:val>
                                        </p:tav>
                                      </p:tavLst>
                                    </p:anim>
                                  </p:childTnLst>
                                </p:cTn>
                              </p:par>
                            </p:childTnLst>
                          </p:cTn>
                        </p:par>
                      </p:childTnLst>
                    </p:cTn>
                  </p:par>
                  <p:par>
                    <p:cTn id="131" fill="hold">
                      <p:stCondLst>
                        <p:cond delay="indefinite"/>
                      </p:stCondLst>
                      <p:childTnLst>
                        <p:par>
                          <p:cTn id="132" fill="hold">
                            <p:stCondLst>
                              <p:cond delay="0"/>
                            </p:stCondLst>
                            <p:childTnLst>
                              <p:par>
                                <p:cTn id="133" presetID="53" presetClass="entr" presetSubtype="528" fill="hold" grpId="0" nodeType="clickEffect">
                                  <p:stCondLst>
                                    <p:cond delay="0"/>
                                  </p:stCondLst>
                                  <p:childTnLst>
                                    <p:set>
                                      <p:cBhvr>
                                        <p:cTn id="134" dur="1" fill="hold">
                                          <p:stCondLst>
                                            <p:cond delay="0"/>
                                          </p:stCondLst>
                                        </p:cTn>
                                        <p:tgtEl>
                                          <p:spTgt spid="2">
                                            <p:graphicEl>
                                              <a:dgm id="{3A686E9C-D473-424C-A616-6FCF3A07A6DA}"/>
                                            </p:graphicEl>
                                          </p:spTgt>
                                        </p:tgtEl>
                                        <p:attrNameLst>
                                          <p:attrName>style.visibility</p:attrName>
                                        </p:attrNameLst>
                                      </p:cBhvr>
                                      <p:to>
                                        <p:strVal val="visible"/>
                                      </p:to>
                                    </p:set>
                                    <p:anim calcmode="lin" valueType="num">
                                      <p:cBhvr>
                                        <p:cTn id="135" dur="500" fill="hold"/>
                                        <p:tgtEl>
                                          <p:spTgt spid="2">
                                            <p:graphicEl>
                                              <a:dgm id="{3A686E9C-D473-424C-A616-6FCF3A07A6DA}"/>
                                            </p:graphicEl>
                                          </p:spTgt>
                                        </p:tgtEl>
                                        <p:attrNameLst>
                                          <p:attrName>ppt_w</p:attrName>
                                        </p:attrNameLst>
                                      </p:cBhvr>
                                      <p:tavLst>
                                        <p:tav tm="0">
                                          <p:val>
                                            <p:fltVal val="0"/>
                                          </p:val>
                                        </p:tav>
                                        <p:tav tm="100000">
                                          <p:val>
                                            <p:strVal val="#ppt_w"/>
                                          </p:val>
                                        </p:tav>
                                      </p:tavLst>
                                    </p:anim>
                                    <p:anim calcmode="lin" valueType="num">
                                      <p:cBhvr>
                                        <p:cTn id="136" dur="500" fill="hold"/>
                                        <p:tgtEl>
                                          <p:spTgt spid="2">
                                            <p:graphicEl>
                                              <a:dgm id="{3A686E9C-D473-424C-A616-6FCF3A07A6DA}"/>
                                            </p:graphicEl>
                                          </p:spTgt>
                                        </p:tgtEl>
                                        <p:attrNameLst>
                                          <p:attrName>ppt_h</p:attrName>
                                        </p:attrNameLst>
                                      </p:cBhvr>
                                      <p:tavLst>
                                        <p:tav tm="0">
                                          <p:val>
                                            <p:fltVal val="0"/>
                                          </p:val>
                                        </p:tav>
                                        <p:tav tm="100000">
                                          <p:val>
                                            <p:strVal val="#ppt_h"/>
                                          </p:val>
                                        </p:tav>
                                      </p:tavLst>
                                    </p:anim>
                                    <p:animEffect transition="in" filter="fade">
                                      <p:cBhvr>
                                        <p:cTn id="137" dur="500"/>
                                        <p:tgtEl>
                                          <p:spTgt spid="2">
                                            <p:graphicEl>
                                              <a:dgm id="{3A686E9C-D473-424C-A616-6FCF3A07A6DA}"/>
                                            </p:graphicEl>
                                          </p:spTgt>
                                        </p:tgtEl>
                                      </p:cBhvr>
                                    </p:animEffect>
                                    <p:anim calcmode="lin" valueType="num">
                                      <p:cBhvr>
                                        <p:cTn id="138" dur="500" fill="hold"/>
                                        <p:tgtEl>
                                          <p:spTgt spid="2">
                                            <p:graphicEl>
                                              <a:dgm id="{3A686E9C-D473-424C-A616-6FCF3A07A6DA}"/>
                                            </p:graphicEl>
                                          </p:spTgt>
                                        </p:tgtEl>
                                        <p:attrNameLst>
                                          <p:attrName>ppt_x</p:attrName>
                                        </p:attrNameLst>
                                      </p:cBhvr>
                                      <p:tavLst>
                                        <p:tav tm="0">
                                          <p:val>
                                            <p:fltVal val="0.5"/>
                                          </p:val>
                                        </p:tav>
                                        <p:tav tm="100000">
                                          <p:val>
                                            <p:strVal val="#ppt_x"/>
                                          </p:val>
                                        </p:tav>
                                      </p:tavLst>
                                    </p:anim>
                                    <p:anim calcmode="lin" valueType="num">
                                      <p:cBhvr>
                                        <p:cTn id="139" dur="500" fill="hold"/>
                                        <p:tgtEl>
                                          <p:spTgt spid="2">
                                            <p:graphicEl>
                                              <a:dgm id="{3A686E9C-D473-424C-A616-6FCF3A07A6DA}"/>
                                            </p:graphicEl>
                                          </p:spTgt>
                                        </p:tgtEl>
                                        <p:attrNameLst>
                                          <p:attrName>ppt_y</p:attrName>
                                        </p:attrNameLst>
                                      </p:cBhvr>
                                      <p:tavLst>
                                        <p:tav tm="0">
                                          <p:val>
                                            <p:fltVal val="0.5"/>
                                          </p:val>
                                        </p:tav>
                                        <p:tav tm="100000">
                                          <p:val>
                                            <p:strVal val="#ppt_y"/>
                                          </p:val>
                                        </p:tav>
                                      </p:tavLst>
                                    </p:anim>
                                  </p:childTnLst>
                                </p:cTn>
                              </p:par>
                              <p:par>
                                <p:cTn id="140" presetID="53" presetClass="entr" presetSubtype="528" fill="hold" grpId="0" nodeType="withEffect">
                                  <p:stCondLst>
                                    <p:cond delay="0"/>
                                  </p:stCondLst>
                                  <p:childTnLst>
                                    <p:set>
                                      <p:cBhvr>
                                        <p:cTn id="141" dur="1" fill="hold">
                                          <p:stCondLst>
                                            <p:cond delay="0"/>
                                          </p:stCondLst>
                                        </p:cTn>
                                        <p:tgtEl>
                                          <p:spTgt spid="2">
                                            <p:graphicEl>
                                              <a:dgm id="{33324725-AC41-4188-ADC2-C983F204EAEA}"/>
                                            </p:graphicEl>
                                          </p:spTgt>
                                        </p:tgtEl>
                                        <p:attrNameLst>
                                          <p:attrName>style.visibility</p:attrName>
                                        </p:attrNameLst>
                                      </p:cBhvr>
                                      <p:to>
                                        <p:strVal val="visible"/>
                                      </p:to>
                                    </p:set>
                                    <p:anim calcmode="lin" valueType="num">
                                      <p:cBhvr>
                                        <p:cTn id="142" dur="500" fill="hold"/>
                                        <p:tgtEl>
                                          <p:spTgt spid="2">
                                            <p:graphicEl>
                                              <a:dgm id="{33324725-AC41-4188-ADC2-C983F204EAEA}"/>
                                            </p:graphicEl>
                                          </p:spTgt>
                                        </p:tgtEl>
                                        <p:attrNameLst>
                                          <p:attrName>ppt_w</p:attrName>
                                        </p:attrNameLst>
                                      </p:cBhvr>
                                      <p:tavLst>
                                        <p:tav tm="0">
                                          <p:val>
                                            <p:fltVal val="0"/>
                                          </p:val>
                                        </p:tav>
                                        <p:tav tm="100000">
                                          <p:val>
                                            <p:strVal val="#ppt_w"/>
                                          </p:val>
                                        </p:tav>
                                      </p:tavLst>
                                    </p:anim>
                                    <p:anim calcmode="lin" valueType="num">
                                      <p:cBhvr>
                                        <p:cTn id="143" dur="500" fill="hold"/>
                                        <p:tgtEl>
                                          <p:spTgt spid="2">
                                            <p:graphicEl>
                                              <a:dgm id="{33324725-AC41-4188-ADC2-C983F204EAEA}"/>
                                            </p:graphicEl>
                                          </p:spTgt>
                                        </p:tgtEl>
                                        <p:attrNameLst>
                                          <p:attrName>ppt_h</p:attrName>
                                        </p:attrNameLst>
                                      </p:cBhvr>
                                      <p:tavLst>
                                        <p:tav tm="0">
                                          <p:val>
                                            <p:fltVal val="0"/>
                                          </p:val>
                                        </p:tav>
                                        <p:tav tm="100000">
                                          <p:val>
                                            <p:strVal val="#ppt_h"/>
                                          </p:val>
                                        </p:tav>
                                      </p:tavLst>
                                    </p:anim>
                                    <p:animEffect transition="in" filter="fade">
                                      <p:cBhvr>
                                        <p:cTn id="144" dur="500"/>
                                        <p:tgtEl>
                                          <p:spTgt spid="2">
                                            <p:graphicEl>
                                              <a:dgm id="{33324725-AC41-4188-ADC2-C983F204EAEA}"/>
                                            </p:graphicEl>
                                          </p:spTgt>
                                        </p:tgtEl>
                                      </p:cBhvr>
                                    </p:animEffect>
                                    <p:anim calcmode="lin" valueType="num">
                                      <p:cBhvr>
                                        <p:cTn id="145" dur="500" fill="hold"/>
                                        <p:tgtEl>
                                          <p:spTgt spid="2">
                                            <p:graphicEl>
                                              <a:dgm id="{33324725-AC41-4188-ADC2-C983F204EAEA}"/>
                                            </p:graphicEl>
                                          </p:spTgt>
                                        </p:tgtEl>
                                        <p:attrNameLst>
                                          <p:attrName>ppt_x</p:attrName>
                                        </p:attrNameLst>
                                      </p:cBhvr>
                                      <p:tavLst>
                                        <p:tav tm="0">
                                          <p:val>
                                            <p:fltVal val="0.5"/>
                                          </p:val>
                                        </p:tav>
                                        <p:tav tm="100000">
                                          <p:val>
                                            <p:strVal val="#ppt_x"/>
                                          </p:val>
                                        </p:tav>
                                      </p:tavLst>
                                    </p:anim>
                                    <p:anim calcmode="lin" valueType="num">
                                      <p:cBhvr>
                                        <p:cTn id="146" dur="500" fill="hold"/>
                                        <p:tgtEl>
                                          <p:spTgt spid="2">
                                            <p:graphicEl>
                                              <a:dgm id="{33324725-AC41-4188-ADC2-C983F204EAEA}"/>
                                            </p:graphicEl>
                                          </p:spTgt>
                                        </p:tgtEl>
                                        <p:attrNameLst>
                                          <p:attrName>ppt_y</p:attrName>
                                        </p:attrNameLst>
                                      </p:cBhvr>
                                      <p:tavLst>
                                        <p:tav tm="0">
                                          <p:val>
                                            <p:fltVal val="0.5"/>
                                          </p:val>
                                        </p:tav>
                                        <p:tav tm="100000">
                                          <p:val>
                                            <p:strVal val="#ppt_y"/>
                                          </p:val>
                                        </p:tav>
                                      </p:tavLst>
                                    </p:anim>
                                  </p:childTnLst>
                                </p:cTn>
                              </p:par>
                            </p:childTnLst>
                          </p:cTn>
                        </p:par>
                        <p:par>
                          <p:cTn id="147" fill="hold">
                            <p:stCondLst>
                              <p:cond delay="500"/>
                            </p:stCondLst>
                            <p:childTnLst>
                              <p:par>
                                <p:cTn id="148" presetID="17" presetClass="entr" presetSubtype="4" fill="hold" grpId="0" nodeType="afterEffect">
                                  <p:stCondLst>
                                    <p:cond delay="0"/>
                                  </p:stCondLst>
                                  <p:childTnLst>
                                    <p:set>
                                      <p:cBhvr>
                                        <p:cTn id="149" dur="1" fill="hold">
                                          <p:stCondLst>
                                            <p:cond delay="0"/>
                                          </p:stCondLst>
                                        </p:cTn>
                                        <p:tgtEl>
                                          <p:spTgt spid="2">
                                            <p:graphicEl>
                                              <a:dgm id="{8C181B66-CC29-4D81-82A1-51CAB7D5DB84}"/>
                                            </p:graphicEl>
                                          </p:spTgt>
                                        </p:tgtEl>
                                        <p:attrNameLst>
                                          <p:attrName>style.visibility</p:attrName>
                                        </p:attrNameLst>
                                      </p:cBhvr>
                                      <p:to>
                                        <p:strVal val="visible"/>
                                      </p:to>
                                    </p:set>
                                    <p:anim calcmode="lin" valueType="num">
                                      <p:cBhvr>
                                        <p:cTn id="150" dur="500" fill="hold"/>
                                        <p:tgtEl>
                                          <p:spTgt spid="2">
                                            <p:graphicEl>
                                              <a:dgm id="{8C181B66-CC29-4D81-82A1-51CAB7D5DB84}"/>
                                            </p:graphicEl>
                                          </p:spTgt>
                                        </p:tgtEl>
                                        <p:attrNameLst>
                                          <p:attrName>ppt_x</p:attrName>
                                        </p:attrNameLst>
                                      </p:cBhvr>
                                      <p:tavLst>
                                        <p:tav tm="0">
                                          <p:val>
                                            <p:strVal val="#ppt_x"/>
                                          </p:val>
                                        </p:tav>
                                        <p:tav tm="100000">
                                          <p:val>
                                            <p:strVal val="#ppt_x"/>
                                          </p:val>
                                        </p:tav>
                                      </p:tavLst>
                                    </p:anim>
                                    <p:anim calcmode="lin" valueType="num">
                                      <p:cBhvr>
                                        <p:cTn id="151" dur="500" fill="hold"/>
                                        <p:tgtEl>
                                          <p:spTgt spid="2">
                                            <p:graphicEl>
                                              <a:dgm id="{8C181B66-CC29-4D81-82A1-51CAB7D5DB84}"/>
                                            </p:graphicEl>
                                          </p:spTgt>
                                        </p:tgtEl>
                                        <p:attrNameLst>
                                          <p:attrName>ppt_y</p:attrName>
                                        </p:attrNameLst>
                                      </p:cBhvr>
                                      <p:tavLst>
                                        <p:tav tm="0">
                                          <p:val>
                                            <p:strVal val="#ppt_y+#ppt_h/2"/>
                                          </p:val>
                                        </p:tav>
                                        <p:tav tm="100000">
                                          <p:val>
                                            <p:strVal val="#ppt_y"/>
                                          </p:val>
                                        </p:tav>
                                      </p:tavLst>
                                    </p:anim>
                                    <p:anim calcmode="lin" valueType="num">
                                      <p:cBhvr>
                                        <p:cTn id="152" dur="500" fill="hold"/>
                                        <p:tgtEl>
                                          <p:spTgt spid="2">
                                            <p:graphicEl>
                                              <a:dgm id="{8C181B66-CC29-4D81-82A1-51CAB7D5DB84}"/>
                                            </p:graphicEl>
                                          </p:spTgt>
                                        </p:tgtEl>
                                        <p:attrNameLst>
                                          <p:attrName>ppt_w</p:attrName>
                                        </p:attrNameLst>
                                      </p:cBhvr>
                                      <p:tavLst>
                                        <p:tav tm="0">
                                          <p:val>
                                            <p:strVal val="#ppt_w"/>
                                          </p:val>
                                        </p:tav>
                                        <p:tav tm="100000">
                                          <p:val>
                                            <p:strVal val="#ppt_w"/>
                                          </p:val>
                                        </p:tav>
                                      </p:tavLst>
                                    </p:anim>
                                    <p:anim calcmode="lin" valueType="num">
                                      <p:cBhvr>
                                        <p:cTn id="153" dur="500" fill="hold"/>
                                        <p:tgtEl>
                                          <p:spTgt spid="2">
                                            <p:graphicEl>
                                              <a:dgm id="{8C181B66-CC29-4D81-82A1-51CAB7D5DB84}"/>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4FD16C-59A3-7F30-42D2-72CBF745D9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2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2" name="Imagen 11">
            <a:extLst>
              <a:ext uri="{FF2B5EF4-FFF2-40B4-BE49-F238E27FC236}">
                <a16:creationId xmlns:a16="http://schemas.microsoft.com/office/drawing/2014/main" id="{013DE61C-E474-DC4F-DEF1-D488F279F4B9}"/>
              </a:ext>
            </a:extLst>
          </p:cNvPr>
          <p:cNvPicPr>
            <a:picLocks noGrp="1" noRot="1" noChangeAspect="1" noMove="1" noResize="1" noEditPoints="1" noAdjustHandles="1" noChangeArrowheads="1" noChangeShapeType="1" noCrop="1"/>
          </p:cNvPicPr>
          <p:nvPr/>
        </p:nvPicPr>
        <p:blipFill rotWithShape="1">
          <a:blip r:embed="rId2" cstate="email">
            <a:extLst>
              <a:ext uri="{28A0092B-C50C-407E-A947-70E740481C1C}">
                <a14:useLocalDpi xmlns:a14="http://schemas.microsoft.com/office/drawing/2010/main"/>
              </a:ext>
            </a:extLst>
          </a:blip>
          <a:srcRect t="-42" b="18640"/>
          <a:stretch>
            <a:fillRect/>
          </a:stretch>
        </p:blipFill>
        <p:spPr>
          <a:xfrm>
            <a:off x="576190" y="172849"/>
            <a:ext cx="2822268" cy="2822268"/>
          </a:xfrm>
          <a:custGeom>
            <a:avLst/>
            <a:gdLst/>
            <a:ahLst/>
            <a:cxnLst/>
            <a:rect l="l" t="t" r="r" b="b"/>
            <a:pathLst>
              <a:path w="2822268" h="2822268">
                <a:moveTo>
                  <a:pt x="1411134" y="0"/>
                </a:moveTo>
                <a:cubicBezTo>
                  <a:pt x="2190482" y="0"/>
                  <a:pt x="2822268" y="631786"/>
                  <a:pt x="2822268" y="1411134"/>
                </a:cubicBezTo>
                <a:cubicBezTo>
                  <a:pt x="2822268" y="2190482"/>
                  <a:pt x="2190482"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8" name="Imagen 7">
            <a:extLst>
              <a:ext uri="{FF2B5EF4-FFF2-40B4-BE49-F238E27FC236}">
                <a16:creationId xmlns:a16="http://schemas.microsoft.com/office/drawing/2014/main" id="{DD0BD7B5-C854-ECEE-F1E7-F86675A0CAAC}"/>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Lst>
          </a:blip>
          <a:srcRect l="-111" r="23238"/>
          <a:stretch>
            <a:fillRect/>
          </a:stretch>
        </p:blipFill>
        <p:spPr>
          <a:xfrm>
            <a:off x="3903091" y="-1"/>
            <a:ext cx="4756689" cy="3093943"/>
          </a:xfrm>
          <a:custGeom>
            <a:avLst/>
            <a:gdLst/>
            <a:ahLst/>
            <a:cxnLst/>
            <a:rect l="l" t="t" r="r" b="b"/>
            <a:pathLst>
              <a:path w="2564451" h="2469742">
                <a:moveTo>
                  <a:pt x="799668" y="0"/>
                </a:moveTo>
                <a:lnTo>
                  <a:pt x="1764783" y="0"/>
                </a:lnTo>
                <a:lnTo>
                  <a:pt x="1781325" y="6055"/>
                </a:lnTo>
                <a:cubicBezTo>
                  <a:pt x="2241535" y="200707"/>
                  <a:pt x="2564451" y="656401"/>
                  <a:pt x="2564451" y="1187517"/>
                </a:cubicBezTo>
                <a:cubicBezTo>
                  <a:pt x="2564451" y="1895670"/>
                  <a:pt x="1990379" y="2469742"/>
                  <a:pt x="1282225" y="2469742"/>
                </a:cubicBezTo>
                <a:cubicBezTo>
                  <a:pt x="574072" y="2469742"/>
                  <a:pt x="0" y="1895670"/>
                  <a:pt x="0" y="1187517"/>
                </a:cubicBezTo>
                <a:cubicBezTo>
                  <a:pt x="0" y="656401"/>
                  <a:pt x="322916" y="200707"/>
                  <a:pt x="783126" y="6055"/>
                </a:cubicBezTo>
                <a:close/>
              </a:path>
            </a:pathLst>
          </a:custGeom>
          <a:effectLst>
            <a:innerShdw blurRad="114300">
              <a:prstClr val="black"/>
            </a:innerShdw>
          </a:effectLst>
        </p:spPr>
      </p:pic>
      <p:pic>
        <p:nvPicPr>
          <p:cNvPr id="6" name="Imagen 5">
            <a:extLst>
              <a:ext uri="{FF2B5EF4-FFF2-40B4-BE49-F238E27FC236}">
                <a16:creationId xmlns:a16="http://schemas.microsoft.com/office/drawing/2014/main" id="{F98037BE-C8AA-3563-35C2-F89DB8D990D4}"/>
              </a:ext>
            </a:extLst>
          </p:cNvPr>
          <p:cNvPicPr>
            <a:picLocks noGrp="1" noRot="1" noChangeAspect="1" noMove="1" noResize="1" noEditPoints="1" noAdjustHandles="1" noChangeArrowheads="1" noChangeShapeType="1" noCrop="1"/>
          </p:cNvPicPr>
          <p:nvPr/>
        </p:nvPicPr>
        <p:blipFill rotWithShape="1">
          <a:blip r:embed="rId4" cstate="email">
            <a:extLst>
              <a:ext uri="{28A0092B-C50C-407E-A947-70E740481C1C}">
                <a14:useLocalDpi xmlns:a14="http://schemas.microsoft.com/office/drawing/2010/main"/>
              </a:ext>
            </a:extLst>
          </a:blip>
          <a:srcRect l="18834" r="18834"/>
          <a:stretch/>
        </p:blipFill>
        <p:spPr>
          <a:xfrm>
            <a:off x="9058275" y="930316"/>
            <a:ext cx="3133725" cy="2822268"/>
          </a:xfrm>
          <a:custGeom>
            <a:avLst/>
            <a:gdLst/>
            <a:ahLst/>
            <a:cxnLst/>
            <a:rect l="l" t="t" r="r" b="b"/>
            <a:pathLst>
              <a:path w="2445887" h="2822268">
                <a:moveTo>
                  <a:pt x="1411134" y="0"/>
                </a:moveTo>
                <a:cubicBezTo>
                  <a:pt x="1800808" y="0"/>
                  <a:pt x="2153592" y="157947"/>
                  <a:pt x="2408957" y="413312"/>
                </a:cubicBezTo>
                <a:lnTo>
                  <a:pt x="2445887" y="453946"/>
                </a:lnTo>
                <a:lnTo>
                  <a:pt x="2445887" y="2368323"/>
                </a:lnTo>
                <a:lnTo>
                  <a:pt x="2408957" y="2408957"/>
                </a:lnTo>
                <a:cubicBezTo>
                  <a:pt x="2153592" y="2664322"/>
                  <a:pt x="1800808"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10" name="Imagen 9">
            <a:extLst>
              <a:ext uri="{FF2B5EF4-FFF2-40B4-BE49-F238E27FC236}">
                <a16:creationId xmlns:a16="http://schemas.microsoft.com/office/drawing/2014/main" id="{0437D1F0-F7BE-FCED-55CE-AE0B185F7D1D}"/>
              </a:ext>
            </a:extLst>
          </p:cNvPr>
          <p:cNvPicPr>
            <a:picLocks noGrp="1" noRot="1" noChangeAspect="1" noMove="1" noResize="1" noEditPoints="1" noAdjustHandles="1" noChangeArrowheads="1" noChangeShapeType="1" noCrop="1"/>
          </p:cNvPicPr>
          <p:nvPr/>
        </p:nvPicPr>
        <p:blipFill rotWithShape="1">
          <a:blip r:embed="rId5" cstate="email">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13923" r="79"/>
          <a:stretch>
            <a:fillRect/>
          </a:stretch>
        </p:blipFill>
        <p:spPr>
          <a:xfrm>
            <a:off x="4985012" y="3215582"/>
            <a:ext cx="5568687" cy="3642418"/>
          </a:xfrm>
          <a:custGeom>
            <a:avLst/>
            <a:gdLst/>
            <a:ahLst/>
            <a:cxnLst/>
            <a:rect l="l" t="t" r="r" b="b"/>
            <a:pathLst>
              <a:path w="3755236" h="3642418">
                <a:moveTo>
                  <a:pt x="1877618" y="0"/>
                </a:moveTo>
                <a:cubicBezTo>
                  <a:pt x="2914598" y="0"/>
                  <a:pt x="3755236" y="840638"/>
                  <a:pt x="3755236" y="1877618"/>
                </a:cubicBezTo>
                <a:cubicBezTo>
                  <a:pt x="3755236" y="2655353"/>
                  <a:pt x="3282377" y="3322646"/>
                  <a:pt x="2608472" y="3607684"/>
                </a:cubicBezTo>
                <a:lnTo>
                  <a:pt x="2513570" y="3642418"/>
                </a:lnTo>
                <a:lnTo>
                  <a:pt x="1241666" y="3642418"/>
                </a:lnTo>
                <a:lnTo>
                  <a:pt x="1146765" y="3607684"/>
                </a:lnTo>
                <a:cubicBezTo>
                  <a:pt x="472859" y="3322646"/>
                  <a:pt x="0" y="2655353"/>
                  <a:pt x="0" y="1877618"/>
                </a:cubicBezTo>
                <a:cubicBezTo>
                  <a:pt x="0" y="840638"/>
                  <a:pt x="840638" y="0"/>
                  <a:pt x="1877618" y="0"/>
                </a:cubicBezTo>
                <a:close/>
              </a:path>
            </a:pathLst>
          </a:custGeom>
          <a:effectLst>
            <a:innerShdw blurRad="114300">
              <a:prstClr val="black"/>
            </a:innerShdw>
          </a:effectLst>
        </p:spPr>
      </p:pic>
      <p:grpSp>
        <p:nvGrpSpPr>
          <p:cNvPr id="19" name="Graphic 190">
            <a:extLst>
              <a:ext uri="{FF2B5EF4-FFF2-40B4-BE49-F238E27FC236}">
                <a16:creationId xmlns:a16="http://schemas.microsoft.com/office/drawing/2014/main" id="{24B0F550-3D95-4E91-850F-90066642B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0926" y="3233145"/>
            <a:ext cx="1843161" cy="612484"/>
            <a:chOff x="2504802" y="1755501"/>
            <a:chExt cx="1598829" cy="531293"/>
          </a:xfrm>
          <a:solidFill>
            <a:schemeClr val="accent1">
              <a:lumMod val="40000"/>
              <a:lumOff val="60000"/>
            </a:schemeClr>
          </a:solidFill>
        </p:grpSpPr>
        <p:sp>
          <p:nvSpPr>
            <p:cNvPr id="20" name="Freeform: Shape 19">
              <a:extLst>
                <a:ext uri="{FF2B5EF4-FFF2-40B4-BE49-F238E27FC236}">
                  <a16:creationId xmlns:a16="http://schemas.microsoft.com/office/drawing/2014/main" id="{815BC412-E4C6-4819-8B93-7561DB667C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Freeform: Shape 20">
              <a:extLst>
                <a:ext uri="{FF2B5EF4-FFF2-40B4-BE49-F238E27FC236}">
                  <a16:creationId xmlns:a16="http://schemas.microsoft.com/office/drawing/2014/main" id="{7DE1123E-105A-46DE-B7FC-D172B9411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23" name="Graphic 212">
            <a:extLst>
              <a:ext uri="{FF2B5EF4-FFF2-40B4-BE49-F238E27FC236}">
                <a16:creationId xmlns:a16="http://schemas.microsoft.com/office/drawing/2014/main" id="{94710CDC-1CF9-466E-A5F7-E59725747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5" name="Graphic 212">
            <a:extLst>
              <a:ext uri="{FF2B5EF4-FFF2-40B4-BE49-F238E27FC236}">
                <a16:creationId xmlns:a16="http://schemas.microsoft.com/office/drawing/2014/main" id="{A229B448-3192-4233-B2C9-F97312F0A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nvGrpSpPr>
          <p:cNvPr id="27" name="Graphic 4">
            <a:extLst>
              <a:ext uri="{FF2B5EF4-FFF2-40B4-BE49-F238E27FC236}">
                <a16:creationId xmlns:a16="http://schemas.microsoft.com/office/drawing/2014/main" id="{2B740E94-FA98-412C-AD0C-D4711A4C5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44369" y="5381625"/>
            <a:ext cx="1258747" cy="1258781"/>
            <a:chOff x="5734099" y="3067130"/>
            <a:chExt cx="724484" cy="724525"/>
          </a:xfrm>
          <a:solidFill>
            <a:schemeClr val="bg1"/>
          </a:solidFill>
        </p:grpSpPr>
        <p:sp>
          <p:nvSpPr>
            <p:cNvPr id="28" name="Freeform: Shape 27">
              <a:extLst>
                <a:ext uri="{FF2B5EF4-FFF2-40B4-BE49-F238E27FC236}">
                  <a16:creationId xmlns:a16="http://schemas.microsoft.com/office/drawing/2014/main" id="{BBBC84E8-4938-403A-9EB8-4BC0E9B4631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067130"/>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Freeform: Shape 28">
              <a:extLst>
                <a:ext uri="{FF2B5EF4-FFF2-40B4-BE49-F238E27FC236}">
                  <a16:creationId xmlns:a16="http://schemas.microsoft.com/office/drawing/2014/main" id="{54A3B3CE-D6D2-40D7-895E-316EB39B2CF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0" name="Freeform: Shape 29">
              <a:extLst>
                <a:ext uri="{FF2B5EF4-FFF2-40B4-BE49-F238E27FC236}">
                  <a16:creationId xmlns:a16="http://schemas.microsoft.com/office/drawing/2014/main" id="{7BD5A600-3580-40FC-A457-295F0CFC03B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1" name="Freeform: Shape 30">
              <a:extLst>
                <a:ext uri="{FF2B5EF4-FFF2-40B4-BE49-F238E27FC236}">
                  <a16:creationId xmlns:a16="http://schemas.microsoft.com/office/drawing/2014/main" id="{F19F4336-B909-415A-BCE3-6A0F76B732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2" name="Freeform: Shape 31">
              <a:extLst>
                <a:ext uri="{FF2B5EF4-FFF2-40B4-BE49-F238E27FC236}">
                  <a16:creationId xmlns:a16="http://schemas.microsoft.com/office/drawing/2014/main" id="{6FE00877-3256-458E-9B3A-3F869A4F3F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3" name="Freeform: Shape 32">
              <a:extLst>
                <a:ext uri="{FF2B5EF4-FFF2-40B4-BE49-F238E27FC236}">
                  <a16:creationId xmlns:a16="http://schemas.microsoft.com/office/drawing/2014/main" id="{CE2185C5-76B7-4CC1-A745-1D3034DD093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4" name="Freeform: Shape 33">
              <a:extLst>
                <a:ext uri="{FF2B5EF4-FFF2-40B4-BE49-F238E27FC236}">
                  <a16:creationId xmlns:a16="http://schemas.microsoft.com/office/drawing/2014/main" id="{FFDBC434-547F-4CC8-BA46-3D923A3B627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5" name="Freeform: Shape 34">
              <a:extLst>
                <a:ext uri="{FF2B5EF4-FFF2-40B4-BE49-F238E27FC236}">
                  <a16:creationId xmlns:a16="http://schemas.microsoft.com/office/drawing/2014/main" id="{0EDBE966-781E-4FD5-879A-DC30A9D394D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26377"/>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6" name="Freeform: Shape 35">
              <a:extLst>
                <a:ext uri="{FF2B5EF4-FFF2-40B4-BE49-F238E27FC236}">
                  <a16:creationId xmlns:a16="http://schemas.microsoft.com/office/drawing/2014/main" id="{2D88EF18-F6A8-454C-A981-4F6B9C1714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2637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7" name="Freeform: Shape 36">
              <a:extLst>
                <a:ext uri="{FF2B5EF4-FFF2-40B4-BE49-F238E27FC236}">
                  <a16:creationId xmlns:a16="http://schemas.microsoft.com/office/drawing/2014/main" id="{742458A4-3F05-4AB4-AF90-E6B4805168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8" name="Freeform: Shape 37">
              <a:extLst>
                <a:ext uri="{FF2B5EF4-FFF2-40B4-BE49-F238E27FC236}">
                  <a16:creationId xmlns:a16="http://schemas.microsoft.com/office/drawing/2014/main" id="{0331905E-1BB6-430D-93F3-A8738005DA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9" name="Freeform: Shape 38">
              <a:extLst>
                <a:ext uri="{FF2B5EF4-FFF2-40B4-BE49-F238E27FC236}">
                  <a16:creationId xmlns:a16="http://schemas.microsoft.com/office/drawing/2014/main" id="{BC9F6DD0-41A8-40E5-B43D-216E10FCA75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0" name="Freeform: Shape 39">
              <a:extLst>
                <a:ext uri="{FF2B5EF4-FFF2-40B4-BE49-F238E27FC236}">
                  <a16:creationId xmlns:a16="http://schemas.microsoft.com/office/drawing/2014/main" id="{D72703C6-192A-4E20-A68A-51B8520865B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126377"/>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1" name="Freeform: Shape 40">
              <a:extLst>
                <a:ext uri="{FF2B5EF4-FFF2-40B4-BE49-F238E27FC236}">
                  <a16:creationId xmlns:a16="http://schemas.microsoft.com/office/drawing/2014/main" id="{4BD0D36A-8DA6-4E23-BA33-636C46D8B0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2" name="Freeform: Shape 41">
              <a:extLst>
                <a:ext uri="{FF2B5EF4-FFF2-40B4-BE49-F238E27FC236}">
                  <a16:creationId xmlns:a16="http://schemas.microsoft.com/office/drawing/2014/main" id="{CB0CB789-7F42-4F5E-A1BD-5448A912F2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855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3" name="Freeform: Shape 42">
              <a:extLst>
                <a:ext uri="{FF2B5EF4-FFF2-40B4-BE49-F238E27FC236}">
                  <a16:creationId xmlns:a16="http://schemas.microsoft.com/office/drawing/2014/main" id="{33931530-8302-40C2-86F2-AB7C218B73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4" name="Freeform: Shape 43">
              <a:extLst>
                <a:ext uri="{FF2B5EF4-FFF2-40B4-BE49-F238E27FC236}">
                  <a16:creationId xmlns:a16="http://schemas.microsoft.com/office/drawing/2014/main" id="{566B73B7-1CC2-4BBD-83EA-A44D8EA139C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5" name="Freeform: Shape 44">
              <a:extLst>
                <a:ext uri="{FF2B5EF4-FFF2-40B4-BE49-F238E27FC236}">
                  <a16:creationId xmlns:a16="http://schemas.microsoft.com/office/drawing/2014/main" id="{30D7D614-EF2E-4292-A9D8-1EFC792AE36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6" name="Freeform: Shape 45">
              <a:extLst>
                <a:ext uri="{FF2B5EF4-FFF2-40B4-BE49-F238E27FC236}">
                  <a16:creationId xmlns:a16="http://schemas.microsoft.com/office/drawing/2014/main" id="{CBC494E4-7170-4DA3-B449-1808D65EFDC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7" name="Freeform: Shape 46">
              <a:extLst>
                <a:ext uri="{FF2B5EF4-FFF2-40B4-BE49-F238E27FC236}">
                  <a16:creationId xmlns:a16="http://schemas.microsoft.com/office/drawing/2014/main" id="{57AB0BA6-5C21-4E55-816A-9E176CE9EF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8" name="Freeform: Shape 47">
              <a:extLst>
                <a:ext uri="{FF2B5EF4-FFF2-40B4-BE49-F238E27FC236}">
                  <a16:creationId xmlns:a16="http://schemas.microsoft.com/office/drawing/2014/main" id="{77438FB5-A6AC-4458-ADB3-4E33DB293F0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9" name="Freeform: Shape 48">
              <a:extLst>
                <a:ext uri="{FF2B5EF4-FFF2-40B4-BE49-F238E27FC236}">
                  <a16:creationId xmlns:a16="http://schemas.microsoft.com/office/drawing/2014/main" id="{222EA6E6-E697-4F48-83FE-F9343B45E1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24477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0" name="Freeform: Shape 49">
              <a:extLst>
                <a:ext uri="{FF2B5EF4-FFF2-40B4-BE49-F238E27FC236}">
                  <a16:creationId xmlns:a16="http://schemas.microsoft.com/office/drawing/2014/main" id="{63C57DCA-1B60-4DA8-98C7-8CB53E55E6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1" name="Freeform: Shape 50">
              <a:extLst>
                <a:ext uri="{FF2B5EF4-FFF2-40B4-BE49-F238E27FC236}">
                  <a16:creationId xmlns:a16="http://schemas.microsoft.com/office/drawing/2014/main" id="{F3E3D933-D3E4-4F08-A664-7B06D6DB94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2" name="Freeform: Shape 51">
              <a:extLst>
                <a:ext uri="{FF2B5EF4-FFF2-40B4-BE49-F238E27FC236}">
                  <a16:creationId xmlns:a16="http://schemas.microsoft.com/office/drawing/2014/main" id="{3B9418AA-9F86-4842-B4CC-49EBA6BB1F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3" name="Freeform: Shape 52">
              <a:extLst>
                <a:ext uri="{FF2B5EF4-FFF2-40B4-BE49-F238E27FC236}">
                  <a16:creationId xmlns:a16="http://schemas.microsoft.com/office/drawing/2014/main" id="{55E8B300-9471-4490-80AB-F7B2E7C425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4" name="Freeform: Shape 53">
              <a:extLst>
                <a:ext uri="{FF2B5EF4-FFF2-40B4-BE49-F238E27FC236}">
                  <a16:creationId xmlns:a16="http://schemas.microsoft.com/office/drawing/2014/main" id="{8D21A337-7CED-4EBE-B210-FBF29DB8C3E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24477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5" name="Freeform: Shape 54">
              <a:extLst>
                <a:ext uri="{FF2B5EF4-FFF2-40B4-BE49-F238E27FC236}">
                  <a16:creationId xmlns:a16="http://schemas.microsoft.com/office/drawing/2014/main" id="{8E577481-070B-4CAE-AD34-992EB80942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6" name="Freeform: Shape 55">
              <a:extLst>
                <a:ext uri="{FF2B5EF4-FFF2-40B4-BE49-F238E27FC236}">
                  <a16:creationId xmlns:a16="http://schemas.microsoft.com/office/drawing/2014/main" id="{42491116-8AD8-46B4-8C53-22DCF9FF6A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0392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7" name="Freeform: Shape 56">
              <a:extLst>
                <a:ext uri="{FF2B5EF4-FFF2-40B4-BE49-F238E27FC236}">
                  <a16:creationId xmlns:a16="http://schemas.microsoft.com/office/drawing/2014/main" id="{13C0708D-E145-4B9A-939A-2FA2F1C49C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8" name="Freeform: Shape 57">
              <a:extLst>
                <a:ext uri="{FF2B5EF4-FFF2-40B4-BE49-F238E27FC236}">
                  <a16:creationId xmlns:a16="http://schemas.microsoft.com/office/drawing/2014/main" id="{4BD4D3D9-05D7-49A5-84A1-17A1CF4425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9" name="Freeform: Shape 58">
              <a:extLst>
                <a:ext uri="{FF2B5EF4-FFF2-40B4-BE49-F238E27FC236}">
                  <a16:creationId xmlns:a16="http://schemas.microsoft.com/office/drawing/2014/main" id="{FEC6EE98-9209-449E-A0F1-B2A6260E394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0" name="Freeform: Shape 59">
              <a:extLst>
                <a:ext uri="{FF2B5EF4-FFF2-40B4-BE49-F238E27FC236}">
                  <a16:creationId xmlns:a16="http://schemas.microsoft.com/office/drawing/2014/main" id="{0EE949D3-44D1-440A-ACBB-91F40C926B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1" name="Freeform: Shape 60">
              <a:extLst>
                <a:ext uri="{FF2B5EF4-FFF2-40B4-BE49-F238E27FC236}">
                  <a16:creationId xmlns:a16="http://schemas.microsoft.com/office/drawing/2014/main" id="{907ED523-344D-4E06-B565-859C9D50F9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0392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2" name="Freeform: Shape 61">
              <a:extLst>
                <a:ext uri="{FF2B5EF4-FFF2-40B4-BE49-F238E27FC236}">
                  <a16:creationId xmlns:a16="http://schemas.microsoft.com/office/drawing/2014/main" id="{DE03B495-0A53-429C-AEC5-311E04B68C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3" name="Freeform: Shape 62">
              <a:extLst>
                <a:ext uri="{FF2B5EF4-FFF2-40B4-BE49-F238E27FC236}">
                  <a16:creationId xmlns:a16="http://schemas.microsoft.com/office/drawing/2014/main" id="{B04398FF-9AF7-43CF-810A-4BC23CA84E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631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4" name="Freeform: Shape 63">
              <a:extLst>
                <a:ext uri="{FF2B5EF4-FFF2-40B4-BE49-F238E27FC236}">
                  <a16:creationId xmlns:a16="http://schemas.microsoft.com/office/drawing/2014/main" id="{A8F1F240-FF39-464C-8197-9D5DFABBC82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63172"/>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5" name="Freeform: Shape 64">
              <a:extLst>
                <a:ext uri="{FF2B5EF4-FFF2-40B4-BE49-F238E27FC236}">
                  <a16:creationId xmlns:a16="http://schemas.microsoft.com/office/drawing/2014/main" id="{21E723E5-864D-4EBB-89EA-0E4AF32163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6" name="Freeform: Shape 65">
              <a:extLst>
                <a:ext uri="{FF2B5EF4-FFF2-40B4-BE49-F238E27FC236}">
                  <a16:creationId xmlns:a16="http://schemas.microsoft.com/office/drawing/2014/main" id="{6BCB0F17-77D7-41C6-BC1C-A6AD4D3310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7" name="Freeform: Shape 66">
              <a:extLst>
                <a:ext uri="{FF2B5EF4-FFF2-40B4-BE49-F238E27FC236}">
                  <a16:creationId xmlns:a16="http://schemas.microsoft.com/office/drawing/2014/main" id="{CB258D1D-6940-4340-9738-BC048CCCAA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8" name="Freeform: Shape 67">
              <a:extLst>
                <a:ext uri="{FF2B5EF4-FFF2-40B4-BE49-F238E27FC236}">
                  <a16:creationId xmlns:a16="http://schemas.microsoft.com/office/drawing/2014/main" id="{23124E64-1A58-4DF4-AC72-0ACBDA038A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631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9" name="Freeform: Shape 68">
              <a:extLst>
                <a:ext uri="{FF2B5EF4-FFF2-40B4-BE49-F238E27FC236}">
                  <a16:creationId xmlns:a16="http://schemas.microsoft.com/office/drawing/2014/main" id="{1CE7AB58-01AB-4656-81CF-A6A8392E043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0" name="Freeform: Shape 69">
              <a:extLst>
                <a:ext uri="{FF2B5EF4-FFF2-40B4-BE49-F238E27FC236}">
                  <a16:creationId xmlns:a16="http://schemas.microsoft.com/office/drawing/2014/main" id="{966CA2ED-DE92-4ABA-B2D1-0232E7F1DBA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223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1" name="Freeform: Shape 70">
              <a:extLst>
                <a:ext uri="{FF2B5EF4-FFF2-40B4-BE49-F238E27FC236}">
                  <a16:creationId xmlns:a16="http://schemas.microsoft.com/office/drawing/2014/main" id="{30FC840A-9B3F-46DA-BC3A-596AC1BD47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223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2" name="Freeform: Shape 71">
              <a:extLst>
                <a:ext uri="{FF2B5EF4-FFF2-40B4-BE49-F238E27FC236}">
                  <a16:creationId xmlns:a16="http://schemas.microsoft.com/office/drawing/2014/main" id="{7C380F78-C816-4655-97AC-D8A4BA286CE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3" name="Freeform: Shape 72">
              <a:extLst>
                <a:ext uri="{FF2B5EF4-FFF2-40B4-BE49-F238E27FC236}">
                  <a16:creationId xmlns:a16="http://schemas.microsoft.com/office/drawing/2014/main" id="{F6D8E1BB-7FEA-4658-8C87-ABBEAAA6776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4" name="Freeform: Shape 73">
              <a:extLst>
                <a:ext uri="{FF2B5EF4-FFF2-40B4-BE49-F238E27FC236}">
                  <a16:creationId xmlns:a16="http://schemas.microsoft.com/office/drawing/2014/main" id="{6CA42073-90E7-490D-AAFA-99603A9032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5" name="Freeform: Shape 74">
              <a:extLst>
                <a:ext uri="{FF2B5EF4-FFF2-40B4-BE49-F238E27FC236}">
                  <a16:creationId xmlns:a16="http://schemas.microsoft.com/office/drawing/2014/main" id="{B83CFF6E-1F8A-4146-9C0B-B45589240F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422326"/>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6" name="Freeform: Shape 75">
              <a:extLst>
                <a:ext uri="{FF2B5EF4-FFF2-40B4-BE49-F238E27FC236}">
                  <a16:creationId xmlns:a16="http://schemas.microsoft.com/office/drawing/2014/main" id="{4530D7DB-2632-43D3-A3C2-53BE24929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7" name="Freeform: Shape 76">
              <a:extLst>
                <a:ext uri="{FF2B5EF4-FFF2-40B4-BE49-F238E27FC236}">
                  <a16:creationId xmlns:a16="http://schemas.microsoft.com/office/drawing/2014/main" id="{7D217308-2829-434D-8543-E9892A02C6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8" name="Freeform: Shape 77">
              <a:extLst>
                <a:ext uri="{FF2B5EF4-FFF2-40B4-BE49-F238E27FC236}">
                  <a16:creationId xmlns:a16="http://schemas.microsoft.com/office/drawing/2014/main" id="{77FB765B-E219-467A-88AF-85C4A2A8F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9" name="Freeform: Shape 78">
              <a:extLst>
                <a:ext uri="{FF2B5EF4-FFF2-40B4-BE49-F238E27FC236}">
                  <a16:creationId xmlns:a16="http://schemas.microsoft.com/office/drawing/2014/main" id="{74046EEC-8D4A-49EB-A1C1-681A726F0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067130"/>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0" name="Freeform: Shape 79">
              <a:extLst>
                <a:ext uri="{FF2B5EF4-FFF2-40B4-BE49-F238E27FC236}">
                  <a16:creationId xmlns:a16="http://schemas.microsoft.com/office/drawing/2014/main" id="{ED18033A-F942-4871-BE81-EE9A3F205C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1" name="Freeform: Shape 80">
              <a:extLst>
                <a:ext uri="{FF2B5EF4-FFF2-40B4-BE49-F238E27FC236}">
                  <a16:creationId xmlns:a16="http://schemas.microsoft.com/office/drawing/2014/main" id="{28A8B29B-51AE-4A99-9228-65021721853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2" name="Freeform: Shape 81">
              <a:extLst>
                <a:ext uri="{FF2B5EF4-FFF2-40B4-BE49-F238E27FC236}">
                  <a16:creationId xmlns:a16="http://schemas.microsoft.com/office/drawing/2014/main" id="{2499EA92-CAAC-42B7-B443-CB2FCBEB46E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067131"/>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3" name="Freeform: Shape 82">
              <a:extLst>
                <a:ext uri="{FF2B5EF4-FFF2-40B4-BE49-F238E27FC236}">
                  <a16:creationId xmlns:a16="http://schemas.microsoft.com/office/drawing/2014/main" id="{41591ED4-E244-4FCB-B4ED-B2FD4ACB277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26374"/>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4" name="Freeform: Shape 83">
              <a:extLst>
                <a:ext uri="{FF2B5EF4-FFF2-40B4-BE49-F238E27FC236}">
                  <a16:creationId xmlns:a16="http://schemas.microsoft.com/office/drawing/2014/main" id="{EB72FE3F-3655-4893-80BF-285CD07394E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5" name="Freeform: Shape 84">
              <a:extLst>
                <a:ext uri="{FF2B5EF4-FFF2-40B4-BE49-F238E27FC236}">
                  <a16:creationId xmlns:a16="http://schemas.microsoft.com/office/drawing/2014/main" id="{E6ADF6AF-1741-4C8D-96A4-33F7903E6E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26374"/>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6" name="Freeform: Shape 85">
              <a:extLst>
                <a:ext uri="{FF2B5EF4-FFF2-40B4-BE49-F238E27FC236}">
                  <a16:creationId xmlns:a16="http://schemas.microsoft.com/office/drawing/2014/main" id="{78D2F5E2-A1E6-468B-A628-2D36E2C1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7" name="Freeform: Shape 86">
              <a:extLst>
                <a:ext uri="{FF2B5EF4-FFF2-40B4-BE49-F238E27FC236}">
                  <a16:creationId xmlns:a16="http://schemas.microsoft.com/office/drawing/2014/main" id="{0D975E45-086F-458B-AB7C-A0EFFE80B59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8" name="Freeform: Shape 87">
              <a:extLst>
                <a:ext uri="{FF2B5EF4-FFF2-40B4-BE49-F238E27FC236}">
                  <a16:creationId xmlns:a16="http://schemas.microsoft.com/office/drawing/2014/main" id="{1276D1C8-4E1D-48B6-8881-6CDC8D000A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2637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9" name="Freeform: Shape 88">
              <a:extLst>
                <a:ext uri="{FF2B5EF4-FFF2-40B4-BE49-F238E27FC236}">
                  <a16:creationId xmlns:a16="http://schemas.microsoft.com/office/drawing/2014/main" id="{E5B5BC7C-2D39-4010-8E32-DF9DF201D9F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855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0" name="Freeform: Shape 89">
              <a:extLst>
                <a:ext uri="{FF2B5EF4-FFF2-40B4-BE49-F238E27FC236}">
                  <a16:creationId xmlns:a16="http://schemas.microsoft.com/office/drawing/2014/main" id="{DA0686BE-D0C9-4636-9C17-FEE8FEC5E3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1" name="Freeform: Shape 90">
              <a:extLst>
                <a:ext uri="{FF2B5EF4-FFF2-40B4-BE49-F238E27FC236}">
                  <a16:creationId xmlns:a16="http://schemas.microsoft.com/office/drawing/2014/main" id="{6DFE484B-8CFA-4824-8621-1FE446A3FC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855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2" name="Freeform: Shape 91">
              <a:extLst>
                <a:ext uri="{FF2B5EF4-FFF2-40B4-BE49-F238E27FC236}">
                  <a16:creationId xmlns:a16="http://schemas.microsoft.com/office/drawing/2014/main" id="{5B79443C-AF12-4943-ACD4-171FB422B9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3" name="Freeform: Shape 92">
              <a:extLst>
                <a:ext uri="{FF2B5EF4-FFF2-40B4-BE49-F238E27FC236}">
                  <a16:creationId xmlns:a16="http://schemas.microsoft.com/office/drawing/2014/main" id="{638348E3-4F3D-4FA7-B029-C6B894FFA2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4" name="Freeform: Shape 93">
              <a:extLst>
                <a:ext uri="{FF2B5EF4-FFF2-40B4-BE49-F238E27FC236}">
                  <a16:creationId xmlns:a16="http://schemas.microsoft.com/office/drawing/2014/main" id="{6CA5CAC1-5213-4DCA-8371-75A55BC31D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8552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5" name="Freeform: Shape 94">
              <a:extLst>
                <a:ext uri="{FF2B5EF4-FFF2-40B4-BE49-F238E27FC236}">
                  <a16:creationId xmlns:a16="http://schemas.microsoft.com/office/drawing/2014/main" id="{805D5A1A-3E18-4266-8526-F8B57411D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6" name="Freeform: Shape 95">
              <a:extLst>
                <a:ext uri="{FF2B5EF4-FFF2-40B4-BE49-F238E27FC236}">
                  <a16:creationId xmlns:a16="http://schemas.microsoft.com/office/drawing/2014/main" id="{E887493C-21D0-4ED2-8685-92B45D3DFFD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7" name="Freeform: Shape 96">
              <a:extLst>
                <a:ext uri="{FF2B5EF4-FFF2-40B4-BE49-F238E27FC236}">
                  <a16:creationId xmlns:a16="http://schemas.microsoft.com/office/drawing/2014/main" id="{9126D9D7-38B7-4EEA-85C2-4E98990B69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2447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8" name="Freeform: Shape 97">
              <a:extLst>
                <a:ext uri="{FF2B5EF4-FFF2-40B4-BE49-F238E27FC236}">
                  <a16:creationId xmlns:a16="http://schemas.microsoft.com/office/drawing/2014/main" id="{3F21A9FB-8834-48F8-8D50-EF12901C594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9" name="Freeform: Shape 98">
              <a:extLst>
                <a:ext uri="{FF2B5EF4-FFF2-40B4-BE49-F238E27FC236}">
                  <a16:creationId xmlns:a16="http://schemas.microsoft.com/office/drawing/2014/main" id="{8F66BB07-AC73-40E1-9E4B-89DB40D271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2447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0" name="Freeform: Shape 99">
              <a:extLst>
                <a:ext uri="{FF2B5EF4-FFF2-40B4-BE49-F238E27FC236}">
                  <a16:creationId xmlns:a16="http://schemas.microsoft.com/office/drawing/2014/main" id="{24FD23C3-292A-41CC-A381-D78BD15F03F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2447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1" name="Freeform: Shape 100">
              <a:extLst>
                <a:ext uri="{FF2B5EF4-FFF2-40B4-BE49-F238E27FC236}">
                  <a16:creationId xmlns:a16="http://schemas.microsoft.com/office/drawing/2014/main" id="{72ADCD5F-D271-4096-9F29-F41829A711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2" name="Freeform: Shape 101">
              <a:extLst>
                <a:ext uri="{FF2B5EF4-FFF2-40B4-BE49-F238E27FC236}">
                  <a16:creationId xmlns:a16="http://schemas.microsoft.com/office/drawing/2014/main" id="{411C0FE5-30EE-45E9-A8FB-C595B653399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3" name="Freeform: Shape 102">
              <a:extLst>
                <a:ext uri="{FF2B5EF4-FFF2-40B4-BE49-F238E27FC236}">
                  <a16:creationId xmlns:a16="http://schemas.microsoft.com/office/drawing/2014/main" id="{FF3E45E5-D957-4A44-862C-F015D19B1B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039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4" name="Freeform: Shape 103">
              <a:extLst>
                <a:ext uri="{FF2B5EF4-FFF2-40B4-BE49-F238E27FC236}">
                  <a16:creationId xmlns:a16="http://schemas.microsoft.com/office/drawing/2014/main" id="{704638AF-9BD8-47CD-A905-0DE2CDBEF6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5" name="Freeform: Shape 104">
              <a:extLst>
                <a:ext uri="{FF2B5EF4-FFF2-40B4-BE49-F238E27FC236}">
                  <a16:creationId xmlns:a16="http://schemas.microsoft.com/office/drawing/2014/main" id="{12741B7D-D80B-45D2-AA14-2FAF9049DF6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6" name="Freeform: Shape 105">
              <a:extLst>
                <a:ext uri="{FF2B5EF4-FFF2-40B4-BE49-F238E27FC236}">
                  <a16:creationId xmlns:a16="http://schemas.microsoft.com/office/drawing/2014/main" id="{F627F620-C05F-4AD5-A7FE-7B3CB9152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039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7" name="Freeform: Shape 106">
              <a:extLst>
                <a:ext uri="{FF2B5EF4-FFF2-40B4-BE49-F238E27FC236}">
                  <a16:creationId xmlns:a16="http://schemas.microsoft.com/office/drawing/2014/main" id="{9D8B6BB9-6F21-4660-8A7A-C716C7C5335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631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8" name="Freeform: Shape 107">
              <a:extLst>
                <a:ext uri="{FF2B5EF4-FFF2-40B4-BE49-F238E27FC236}">
                  <a16:creationId xmlns:a16="http://schemas.microsoft.com/office/drawing/2014/main" id="{E6989573-9BC0-4622-B9E3-B32B8257A14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9" name="Freeform: Shape 108">
              <a:extLst>
                <a:ext uri="{FF2B5EF4-FFF2-40B4-BE49-F238E27FC236}">
                  <a16:creationId xmlns:a16="http://schemas.microsoft.com/office/drawing/2014/main" id="{A69A9AC5-1B70-4AE9-B02E-7DF8FB84F35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631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0" name="Freeform: Shape 109">
              <a:extLst>
                <a:ext uri="{FF2B5EF4-FFF2-40B4-BE49-F238E27FC236}">
                  <a16:creationId xmlns:a16="http://schemas.microsoft.com/office/drawing/2014/main" id="{487449A6-72D9-4C14-9652-839AB1F395A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1" name="Freeform: Shape 110">
              <a:extLst>
                <a:ext uri="{FF2B5EF4-FFF2-40B4-BE49-F238E27FC236}">
                  <a16:creationId xmlns:a16="http://schemas.microsoft.com/office/drawing/2014/main" id="{3C106DF8-941B-443E-8D35-14580031ED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2" name="Freeform: Shape 111">
              <a:extLst>
                <a:ext uri="{FF2B5EF4-FFF2-40B4-BE49-F238E27FC236}">
                  <a16:creationId xmlns:a16="http://schemas.microsoft.com/office/drawing/2014/main" id="{D94FA74D-875A-4D64-8516-D6472DF8E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631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3" name="Freeform: Shape 112">
              <a:extLst>
                <a:ext uri="{FF2B5EF4-FFF2-40B4-BE49-F238E27FC236}">
                  <a16:creationId xmlns:a16="http://schemas.microsoft.com/office/drawing/2014/main" id="{C8481730-7181-4C8C-B9C6-A115B266AA4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4223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4" name="Freeform: Shape 113">
              <a:extLst>
                <a:ext uri="{FF2B5EF4-FFF2-40B4-BE49-F238E27FC236}">
                  <a16:creationId xmlns:a16="http://schemas.microsoft.com/office/drawing/2014/main" id="{88C392FA-C134-4BFF-9F8C-51A4E7C0158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5" name="Freeform: Shape 114">
              <a:extLst>
                <a:ext uri="{FF2B5EF4-FFF2-40B4-BE49-F238E27FC236}">
                  <a16:creationId xmlns:a16="http://schemas.microsoft.com/office/drawing/2014/main" id="{CE26F0F7-97F7-452D-A36A-AAC7B2A4813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4223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6" name="Freeform: Shape 115">
              <a:extLst>
                <a:ext uri="{FF2B5EF4-FFF2-40B4-BE49-F238E27FC236}">
                  <a16:creationId xmlns:a16="http://schemas.microsoft.com/office/drawing/2014/main" id="{B69B4080-EFEF-469E-A2CF-F09BF46E13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7" name="Freeform: Shape 116">
              <a:extLst>
                <a:ext uri="{FF2B5EF4-FFF2-40B4-BE49-F238E27FC236}">
                  <a16:creationId xmlns:a16="http://schemas.microsoft.com/office/drawing/2014/main" id="{10594B20-967B-49FE-B5AA-055B9B4D084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8" name="Freeform: Shape 117">
              <a:extLst>
                <a:ext uri="{FF2B5EF4-FFF2-40B4-BE49-F238E27FC236}">
                  <a16:creationId xmlns:a16="http://schemas.microsoft.com/office/drawing/2014/main" id="{034CF273-6651-4A1F-A61D-3C4C38540A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9" name="Freeform: Shape 118">
              <a:extLst>
                <a:ext uri="{FF2B5EF4-FFF2-40B4-BE49-F238E27FC236}">
                  <a16:creationId xmlns:a16="http://schemas.microsoft.com/office/drawing/2014/main" id="{265D617A-DD6E-45D0-A857-1FA67A859E2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81479"/>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0" name="Freeform: Shape 119">
              <a:extLst>
                <a:ext uri="{FF2B5EF4-FFF2-40B4-BE49-F238E27FC236}">
                  <a16:creationId xmlns:a16="http://schemas.microsoft.com/office/drawing/2014/main" id="{6D89D47D-A693-44DC-AC42-A1160FC076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1" name="Freeform: Shape 120">
              <a:extLst>
                <a:ext uri="{FF2B5EF4-FFF2-40B4-BE49-F238E27FC236}">
                  <a16:creationId xmlns:a16="http://schemas.microsoft.com/office/drawing/2014/main" id="{BBA31854-BF75-4B5B-A53E-83969582A19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2" name="Freeform: Shape 121">
              <a:extLst>
                <a:ext uri="{FF2B5EF4-FFF2-40B4-BE49-F238E27FC236}">
                  <a16:creationId xmlns:a16="http://schemas.microsoft.com/office/drawing/2014/main" id="{5CCE3318-9293-4DC5-874D-BA3D9740A6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3" name="Freeform: Shape 122">
              <a:extLst>
                <a:ext uri="{FF2B5EF4-FFF2-40B4-BE49-F238E27FC236}">
                  <a16:creationId xmlns:a16="http://schemas.microsoft.com/office/drawing/2014/main" id="{C8943C9A-6524-4391-BA91-577E9387690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4" name="Freeform: Shape 123">
              <a:extLst>
                <a:ext uri="{FF2B5EF4-FFF2-40B4-BE49-F238E27FC236}">
                  <a16:creationId xmlns:a16="http://schemas.microsoft.com/office/drawing/2014/main" id="{FA5BCF91-A6C2-4D77-A46D-2CDDB2B957C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5" name="Freeform: Shape 124">
              <a:extLst>
                <a:ext uri="{FF2B5EF4-FFF2-40B4-BE49-F238E27FC236}">
                  <a16:creationId xmlns:a16="http://schemas.microsoft.com/office/drawing/2014/main" id="{1B0F6AB4-0997-4592-9B07-B68CE187B4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6" name="Freeform: Shape 125">
              <a:extLst>
                <a:ext uri="{FF2B5EF4-FFF2-40B4-BE49-F238E27FC236}">
                  <a16:creationId xmlns:a16="http://schemas.microsoft.com/office/drawing/2014/main" id="{1E9376A0-F2E0-40BF-A7AF-7281D03DB57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407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7" name="Freeform: Shape 126">
              <a:extLst>
                <a:ext uri="{FF2B5EF4-FFF2-40B4-BE49-F238E27FC236}">
                  <a16:creationId xmlns:a16="http://schemas.microsoft.com/office/drawing/2014/main" id="{4B70BEE1-4670-4B82-9F9A-FB429F39E2E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8" name="Freeform: Shape 127">
              <a:extLst>
                <a:ext uri="{FF2B5EF4-FFF2-40B4-BE49-F238E27FC236}">
                  <a16:creationId xmlns:a16="http://schemas.microsoft.com/office/drawing/2014/main" id="{68BDF49E-A29D-43A3-ADC2-292F13A64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9" name="Freeform: Shape 128">
              <a:extLst>
                <a:ext uri="{FF2B5EF4-FFF2-40B4-BE49-F238E27FC236}">
                  <a16:creationId xmlns:a16="http://schemas.microsoft.com/office/drawing/2014/main" id="{23640357-1323-426E-A930-AAAAEA4DBE1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0" name="Freeform: Shape 129">
              <a:extLst>
                <a:ext uri="{FF2B5EF4-FFF2-40B4-BE49-F238E27FC236}">
                  <a16:creationId xmlns:a16="http://schemas.microsoft.com/office/drawing/2014/main" id="{96455028-161D-4127-84C7-6CD1A59FEAA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1" name="Freeform: Shape 130">
              <a:extLst>
                <a:ext uri="{FF2B5EF4-FFF2-40B4-BE49-F238E27FC236}">
                  <a16:creationId xmlns:a16="http://schemas.microsoft.com/office/drawing/2014/main" id="{F5C55F12-4E33-4861-BC5C-AFAAF7FB2F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2" name="Freeform: Shape 131">
              <a:extLst>
                <a:ext uri="{FF2B5EF4-FFF2-40B4-BE49-F238E27FC236}">
                  <a16:creationId xmlns:a16="http://schemas.microsoft.com/office/drawing/2014/main" id="{3DD6BCB5-D63E-4BBF-B515-70C0C83ED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3" name="Freeform: Shape 132">
              <a:extLst>
                <a:ext uri="{FF2B5EF4-FFF2-40B4-BE49-F238E27FC236}">
                  <a16:creationId xmlns:a16="http://schemas.microsoft.com/office/drawing/2014/main" id="{08278678-2A88-439F-9B8A-4E3E9393F2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9987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4" name="Freeform: Shape 133">
              <a:extLst>
                <a:ext uri="{FF2B5EF4-FFF2-40B4-BE49-F238E27FC236}">
                  <a16:creationId xmlns:a16="http://schemas.microsoft.com/office/drawing/2014/main" id="{964112BE-9D58-4AD2-A692-79F94271032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9987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5" name="Freeform: Shape 134">
              <a:extLst>
                <a:ext uri="{FF2B5EF4-FFF2-40B4-BE49-F238E27FC236}">
                  <a16:creationId xmlns:a16="http://schemas.microsoft.com/office/drawing/2014/main" id="{A9CF0441-58DE-4E28-8E5C-126D211F28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6" name="Freeform: Shape 135">
              <a:extLst>
                <a:ext uri="{FF2B5EF4-FFF2-40B4-BE49-F238E27FC236}">
                  <a16:creationId xmlns:a16="http://schemas.microsoft.com/office/drawing/2014/main" id="{3BAF3616-0977-4425-8BD9-B93402312F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7" name="Freeform: Shape 136">
              <a:extLst>
                <a:ext uri="{FF2B5EF4-FFF2-40B4-BE49-F238E27FC236}">
                  <a16:creationId xmlns:a16="http://schemas.microsoft.com/office/drawing/2014/main" id="{872139E9-93A3-4FDC-ABCD-72F0921B0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8" name="Freeform: Shape 137">
              <a:extLst>
                <a:ext uri="{FF2B5EF4-FFF2-40B4-BE49-F238E27FC236}">
                  <a16:creationId xmlns:a16="http://schemas.microsoft.com/office/drawing/2014/main" id="{AE1ABCDC-D281-4CD9-BA2E-DE75832359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59987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9" name="Freeform: Shape 138">
              <a:extLst>
                <a:ext uri="{FF2B5EF4-FFF2-40B4-BE49-F238E27FC236}">
                  <a16:creationId xmlns:a16="http://schemas.microsoft.com/office/drawing/2014/main" id="{6A120167-EDEF-476B-9620-EFAB20A896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0" name="Freeform: Shape 139">
              <a:extLst>
                <a:ext uri="{FF2B5EF4-FFF2-40B4-BE49-F238E27FC236}">
                  <a16:creationId xmlns:a16="http://schemas.microsoft.com/office/drawing/2014/main" id="{5E38E078-6B4E-4E7E-A2E1-2CDCA24C14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099" y="365912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1" name="Freeform: Shape 140">
              <a:extLst>
                <a:ext uri="{FF2B5EF4-FFF2-40B4-BE49-F238E27FC236}">
                  <a16:creationId xmlns:a16="http://schemas.microsoft.com/office/drawing/2014/main" id="{9874C169-1379-4BB9-B9D5-B5C5C192F60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5" y="365912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2" name="Freeform: Shape 141">
              <a:extLst>
                <a:ext uri="{FF2B5EF4-FFF2-40B4-BE49-F238E27FC236}">
                  <a16:creationId xmlns:a16="http://schemas.microsoft.com/office/drawing/2014/main" id="{6BB2BAFF-571B-4F2D-AFCF-50B0527D80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6"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3" name="Freeform: Shape 142">
              <a:extLst>
                <a:ext uri="{FF2B5EF4-FFF2-40B4-BE49-F238E27FC236}">
                  <a16:creationId xmlns:a16="http://schemas.microsoft.com/office/drawing/2014/main" id="{08C1BC9C-490F-425D-9A82-1F4C4C57CF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2"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4" name="Freeform: Shape 143">
              <a:extLst>
                <a:ext uri="{FF2B5EF4-FFF2-40B4-BE49-F238E27FC236}">
                  <a16:creationId xmlns:a16="http://schemas.microsoft.com/office/drawing/2014/main" id="{C5635565-E926-497B-829C-C9A0816D31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3"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5" name="Freeform: Shape 144">
              <a:extLst>
                <a:ext uri="{FF2B5EF4-FFF2-40B4-BE49-F238E27FC236}">
                  <a16:creationId xmlns:a16="http://schemas.microsoft.com/office/drawing/2014/main" id="{7E4C3011-7CDA-40C2-A63F-BBDB516A9A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65912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6" name="Freeform: Shape 145">
              <a:extLst>
                <a:ext uri="{FF2B5EF4-FFF2-40B4-BE49-F238E27FC236}">
                  <a16:creationId xmlns:a16="http://schemas.microsoft.com/office/drawing/2014/main" id="{E7C32FB7-1501-4F32-8ED5-6EEC59A0B4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0"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7" name="Freeform: Shape 146">
              <a:extLst>
                <a:ext uri="{FF2B5EF4-FFF2-40B4-BE49-F238E27FC236}">
                  <a16:creationId xmlns:a16="http://schemas.microsoft.com/office/drawing/2014/main" id="{B47CC0E0-9DAE-41FA-BF39-E79CA9184A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2" y="371827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8" name="Freeform: Shape 147">
              <a:extLst>
                <a:ext uri="{FF2B5EF4-FFF2-40B4-BE49-F238E27FC236}">
                  <a16:creationId xmlns:a16="http://schemas.microsoft.com/office/drawing/2014/main" id="{D1F043F8-C1BF-4524-ADA5-A0E4626A9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8" y="37182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9" name="Freeform: Shape 148">
              <a:extLst>
                <a:ext uri="{FF2B5EF4-FFF2-40B4-BE49-F238E27FC236}">
                  <a16:creationId xmlns:a16="http://schemas.microsoft.com/office/drawing/2014/main" id="{0270DE89-1451-45FA-AAD7-075903153E1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9"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0" name="Freeform: Shape 149">
              <a:extLst>
                <a:ext uri="{FF2B5EF4-FFF2-40B4-BE49-F238E27FC236}">
                  <a16:creationId xmlns:a16="http://schemas.microsoft.com/office/drawing/2014/main" id="{5E42FDF2-4845-4CB0-AA21-8D8696670B5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4"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1" name="Freeform: Shape 150">
              <a:extLst>
                <a:ext uri="{FF2B5EF4-FFF2-40B4-BE49-F238E27FC236}">
                  <a16:creationId xmlns:a16="http://schemas.microsoft.com/office/drawing/2014/main" id="{8109337A-A85F-41A9-9C68-78D92FE3E6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5"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2" name="Freeform: Shape 151">
              <a:extLst>
                <a:ext uri="{FF2B5EF4-FFF2-40B4-BE49-F238E27FC236}">
                  <a16:creationId xmlns:a16="http://schemas.microsoft.com/office/drawing/2014/main" id="{08DCBFAA-2E4E-43F2-AA2B-7EA9AABFA5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71827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3" name="Freeform: Shape 152">
              <a:extLst>
                <a:ext uri="{FF2B5EF4-FFF2-40B4-BE49-F238E27FC236}">
                  <a16:creationId xmlns:a16="http://schemas.microsoft.com/office/drawing/2014/main" id="{ACCD4818-6768-4959-80E4-01320FBF8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2"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4" name="Freeform: Shape 153">
              <a:extLst>
                <a:ext uri="{FF2B5EF4-FFF2-40B4-BE49-F238E27FC236}">
                  <a16:creationId xmlns:a16="http://schemas.microsoft.com/office/drawing/2014/main" id="{425C745A-3D68-4FDD-8AC0-2108790357F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3" y="3777523"/>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5" name="Freeform: Shape 154">
              <a:extLst>
                <a:ext uri="{FF2B5EF4-FFF2-40B4-BE49-F238E27FC236}">
                  <a16:creationId xmlns:a16="http://schemas.microsoft.com/office/drawing/2014/main" id="{DD391178-5CDC-4778-954B-18736CDD42B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9"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6" name="Freeform: Shape 155">
              <a:extLst>
                <a:ext uri="{FF2B5EF4-FFF2-40B4-BE49-F238E27FC236}">
                  <a16:creationId xmlns:a16="http://schemas.microsoft.com/office/drawing/2014/main" id="{9E8FF74A-6757-4C53-A6D1-36F53A32BC0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5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7" name="Freeform: Shape 156">
              <a:extLst>
                <a:ext uri="{FF2B5EF4-FFF2-40B4-BE49-F238E27FC236}">
                  <a16:creationId xmlns:a16="http://schemas.microsoft.com/office/drawing/2014/main" id="{0CC4532A-EE58-4836-BB09-3194649C6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7"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8" name="Freeform: Shape 157">
              <a:extLst>
                <a:ext uri="{FF2B5EF4-FFF2-40B4-BE49-F238E27FC236}">
                  <a16:creationId xmlns:a16="http://schemas.microsoft.com/office/drawing/2014/main" id="{34127B9E-133A-4FD1-8B79-637A075AD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9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9" name="Freeform: Shape 158">
              <a:extLst>
                <a:ext uri="{FF2B5EF4-FFF2-40B4-BE49-F238E27FC236}">
                  <a16:creationId xmlns:a16="http://schemas.microsoft.com/office/drawing/2014/main" id="{C28D38FE-90F1-494D-8F0E-D89754E0FED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8"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0" name="Freeform: Shape 159">
              <a:extLst>
                <a:ext uri="{FF2B5EF4-FFF2-40B4-BE49-F238E27FC236}">
                  <a16:creationId xmlns:a16="http://schemas.microsoft.com/office/drawing/2014/main" id="{B1F56C68-072F-4641-BD31-AE2004B3AF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5"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1" name="Freeform: Shape 160">
              <a:extLst>
                <a:ext uri="{FF2B5EF4-FFF2-40B4-BE49-F238E27FC236}">
                  <a16:creationId xmlns:a16="http://schemas.microsoft.com/office/drawing/2014/main" id="{4AF48276-EC6D-4EDF-889C-0563E3CB9B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481479"/>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2" name="Freeform: Shape 161">
              <a:extLst>
                <a:ext uri="{FF2B5EF4-FFF2-40B4-BE49-F238E27FC236}">
                  <a16:creationId xmlns:a16="http://schemas.microsoft.com/office/drawing/2014/main" id="{FEE0A97C-ACEF-4CFB-9FE8-274FDE2AFC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3" name="Freeform: Shape 162">
              <a:extLst>
                <a:ext uri="{FF2B5EF4-FFF2-40B4-BE49-F238E27FC236}">
                  <a16:creationId xmlns:a16="http://schemas.microsoft.com/office/drawing/2014/main" id="{DE8458C7-22DF-4601-8120-10512404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481479"/>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4" name="Freeform: Shape 163">
              <a:extLst>
                <a:ext uri="{FF2B5EF4-FFF2-40B4-BE49-F238E27FC236}">
                  <a16:creationId xmlns:a16="http://schemas.microsoft.com/office/drawing/2014/main" id="{3BECAF46-FC46-41BB-92D3-CFA21AA1AB6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5" name="Freeform: Shape 164">
              <a:extLst>
                <a:ext uri="{FF2B5EF4-FFF2-40B4-BE49-F238E27FC236}">
                  <a16:creationId xmlns:a16="http://schemas.microsoft.com/office/drawing/2014/main" id="{009FE3E6-49D5-4C5C-8C2E-E31E5F517FB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6" name="Freeform: Shape 165">
              <a:extLst>
                <a:ext uri="{FF2B5EF4-FFF2-40B4-BE49-F238E27FC236}">
                  <a16:creationId xmlns:a16="http://schemas.microsoft.com/office/drawing/2014/main" id="{D557A84F-10E2-4C72-A184-33B59DFE449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481476"/>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7" name="Freeform: Shape 166">
              <a:extLst>
                <a:ext uri="{FF2B5EF4-FFF2-40B4-BE49-F238E27FC236}">
                  <a16:creationId xmlns:a16="http://schemas.microsoft.com/office/drawing/2014/main" id="{0E0B479C-AA44-4EF3-9A6A-03559B5173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407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8" name="Freeform: Shape 167">
              <a:extLst>
                <a:ext uri="{FF2B5EF4-FFF2-40B4-BE49-F238E27FC236}">
                  <a16:creationId xmlns:a16="http://schemas.microsoft.com/office/drawing/2014/main" id="{BF71F7D4-D7FF-49FE-B9D1-97BA696D011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40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9" name="Freeform: Shape 168">
              <a:extLst>
                <a:ext uri="{FF2B5EF4-FFF2-40B4-BE49-F238E27FC236}">
                  <a16:creationId xmlns:a16="http://schemas.microsoft.com/office/drawing/2014/main" id="{0A6BABC6-A1FA-484B-BAB8-1EC8EE2CF41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40728"/>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0" name="Freeform: Shape 169">
              <a:extLst>
                <a:ext uri="{FF2B5EF4-FFF2-40B4-BE49-F238E27FC236}">
                  <a16:creationId xmlns:a16="http://schemas.microsoft.com/office/drawing/2014/main" id="{1D20E132-D22A-4DAE-BEE1-EB3492FC078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407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1" name="Freeform: Shape 170">
              <a:extLst>
                <a:ext uri="{FF2B5EF4-FFF2-40B4-BE49-F238E27FC236}">
                  <a16:creationId xmlns:a16="http://schemas.microsoft.com/office/drawing/2014/main" id="{DA704EA7-289B-4288-998E-305267B5AC2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407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2" name="Freeform: Shape 171">
              <a:extLst>
                <a:ext uri="{FF2B5EF4-FFF2-40B4-BE49-F238E27FC236}">
                  <a16:creationId xmlns:a16="http://schemas.microsoft.com/office/drawing/2014/main" id="{9EAC234A-BE8D-43E4-BFE0-4C187A480C4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40732"/>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3" name="Freeform: Shape 172">
              <a:extLst>
                <a:ext uri="{FF2B5EF4-FFF2-40B4-BE49-F238E27FC236}">
                  <a16:creationId xmlns:a16="http://schemas.microsoft.com/office/drawing/2014/main" id="{70BB83A3-F7A7-4017-AACE-5F8CCF94E5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9988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4" name="Freeform: Shape 173">
              <a:extLst>
                <a:ext uri="{FF2B5EF4-FFF2-40B4-BE49-F238E27FC236}">
                  <a16:creationId xmlns:a16="http://schemas.microsoft.com/office/drawing/2014/main" id="{913F101A-DB2B-4CC2-99D3-97A22E38422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5" name="Freeform: Shape 174">
              <a:extLst>
                <a:ext uri="{FF2B5EF4-FFF2-40B4-BE49-F238E27FC236}">
                  <a16:creationId xmlns:a16="http://schemas.microsoft.com/office/drawing/2014/main" id="{3C6D55D4-D22B-4295-ACDE-0DBAE2E46B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99884"/>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6" name="Freeform: Shape 175">
              <a:extLst>
                <a:ext uri="{FF2B5EF4-FFF2-40B4-BE49-F238E27FC236}">
                  <a16:creationId xmlns:a16="http://schemas.microsoft.com/office/drawing/2014/main" id="{A88C1128-2B70-419A-9034-DE6C9C02CAE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7" name="Freeform: Shape 176">
              <a:extLst>
                <a:ext uri="{FF2B5EF4-FFF2-40B4-BE49-F238E27FC236}">
                  <a16:creationId xmlns:a16="http://schemas.microsoft.com/office/drawing/2014/main" id="{ABC10DB9-73CF-48BB-81A2-73F4678CAFC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998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8" name="Freeform: Shape 177">
              <a:extLst>
                <a:ext uri="{FF2B5EF4-FFF2-40B4-BE49-F238E27FC236}">
                  <a16:creationId xmlns:a16="http://schemas.microsoft.com/office/drawing/2014/main" id="{88125E58-430D-4811-BF81-370A029CAE6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998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9" name="Freeform: Shape 178">
              <a:extLst>
                <a:ext uri="{FF2B5EF4-FFF2-40B4-BE49-F238E27FC236}">
                  <a16:creationId xmlns:a16="http://schemas.microsoft.com/office/drawing/2014/main" id="{8CD306F6-A0CA-4FD8-AF06-51B8614438F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6591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0" name="Freeform: Shape 179">
              <a:extLst>
                <a:ext uri="{FF2B5EF4-FFF2-40B4-BE49-F238E27FC236}">
                  <a16:creationId xmlns:a16="http://schemas.microsoft.com/office/drawing/2014/main" id="{0BEE954A-C095-4EA0-A660-158883C55B7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1" name="Freeform: Shape 180">
              <a:extLst>
                <a:ext uri="{FF2B5EF4-FFF2-40B4-BE49-F238E27FC236}">
                  <a16:creationId xmlns:a16="http://schemas.microsoft.com/office/drawing/2014/main" id="{B013A2A3-ADD2-412F-AAE5-7CD270769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6591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2" name="Freeform: Shape 181">
              <a:extLst>
                <a:ext uri="{FF2B5EF4-FFF2-40B4-BE49-F238E27FC236}">
                  <a16:creationId xmlns:a16="http://schemas.microsoft.com/office/drawing/2014/main" id="{2096985A-C23C-411E-99A9-9A7CD103F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3" name="Freeform: Shape 182">
              <a:extLst>
                <a:ext uri="{FF2B5EF4-FFF2-40B4-BE49-F238E27FC236}">
                  <a16:creationId xmlns:a16="http://schemas.microsoft.com/office/drawing/2014/main" id="{09363059-F563-492E-8262-45E3D2FBDE9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6591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4" name="Freeform: Shape 183">
              <a:extLst>
                <a:ext uri="{FF2B5EF4-FFF2-40B4-BE49-F238E27FC236}">
                  <a16:creationId xmlns:a16="http://schemas.microsoft.com/office/drawing/2014/main" id="{51BF16AB-D65B-4E1C-B173-81C328FFDA2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7" y="36591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5" name="Freeform: Shape 184">
              <a:extLst>
                <a:ext uri="{FF2B5EF4-FFF2-40B4-BE49-F238E27FC236}">
                  <a16:creationId xmlns:a16="http://schemas.microsoft.com/office/drawing/2014/main" id="{A0B43630-5342-45D2-9B5C-CB51E55F5A6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3" y="37182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6" name="Freeform: Shape 185">
              <a:extLst>
                <a:ext uri="{FF2B5EF4-FFF2-40B4-BE49-F238E27FC236}">
                  <a16:creationId xmlns:a16="http://schemas.microsoft.com/office/drawing/2014/main" id="{FD905CCB-CED8-4D6A-B990-655BE1A908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5"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7" name="Freeform: Shape 186">
              <a:extLst>
                <a:ext uri="{FF2B5EF4-FFF2-40B4-BE49-F238E27FC236}">
                  <a16:creationId xmlns:a16="http://schemas.microsoft.com/office/drawing/2014/main" id="{272304FB-F275-4403-A6C6-A700AEB91B7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40" y="37182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8" name="Freeform: Shape 187">
              <a:extLst>
                <a:ext uri="{FF2B5EF4-FFF2-40B4-BE49-F238E27FC236}">
                  <a16:creationId xmlns:a16="http://schemas.microsoft.com/office/drawing/2014/main" id="{AF715F42-4E51-429B-A679-D796E24559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1"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9" name="Freeform: Shape 188">
              <a:extLst>
                <a:ext uri="{FF2B5EF4-FFF2-40B4-BE49-F238E27FC236}">
                  <a16:creationId xmlns:a16="http://schemas.microsoft.com/office/drawing/2014/main" id="{01D0433E-3F3B-4F4D-AD93-240E922B38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8" y="371826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0" name="Freeform: Shape 189">
              <a:extLst>
                <a:ext uri="{FF2B5EF4-FFF2-40B4-BE49-F238E27FC236}">
                  <a16:creationId xmlns:a16="http://schemas.microsoft.com/office/drawing/2014/main" id="{6D0C5440-E57C-453A-BA9E-04D690676E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6" y="371827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1" name="Freeform: Shape 190">
              <a:extLst>
                <a:ext uri="{FF2B5EF4-FFF2-40B4-BE49-F238E27FC236}">
                  <a16:creationId xmlns:a16="http://schemas.microsoft.com/office/drawing/2014/main" id="{6B7E2CF9-B31E-4124-BBF7-2C6D4AC0A55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0" y="377755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2" name="Freeform: Shape 191">
              <a:extLst>
                <a:ext uri="{FF2B5EF4-FFF2-40B4-BE49-F238E27FC236}">
                  <a16:creationId xmlns:a16="http://schemas.microsoft.com/office/drawing/2014/main" id="{AF0938E3-CCFE-4C6B-A2E2-BD4242ACEA7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9" y="3777526"/>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3" name="Freeform: Shape 192">
              <a:extLst>
                <a:ext uri="{FF2B5EF4-FFF2-40B4-BE49-F238E27FC236}">
                  <a16:creationId xmlns:a16="http://schemas.microsoft.com/office/drawing/2014/main" id="{FEDDB9A1-5385-42C9-A6A2-C7BEE985E9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777485"/>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4" name="Freeform: Shape 193">
              <a:extLst>
                <a:ext uri="{FF2B5EF4-FFF2-40B4-BE49-F238E27FC236}">
                  <a16:creationId xmlns:a16="http://schemas.microsoft.com/office/drawing/2014/main" id="{0BD6B00B-9F3C-4EAA-9AA6-9CEDAF744C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0" y="377744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5" name="Freeform: Shape 194">
              <a:extLst>
                <a:ext uri="{FF2B5EF4-FFF2-40B4-BE49-F238E27FC236}">
                  <a16:creationId xmlns:a16="http://schemas.microsoft.com/office/drawing/2014/main" id="{453445DE-2B52-40A9-80AB-67044FD596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43" y="377746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6" name="Freeform: Shape 195">
              <a:extLst>
                <a:ext uri="{FF2B5EF4-FFF2-40B4-BE49-F238E27FC236}">
                  <a16:creationId xmlns:a16="http://schemas.microsoft.com/office/drawing/2014/main" id="{CFA1A11A-4D6A-42C7-974F-ABA1541934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7" name="Graphic 212">
            <a:extLst>
              <a:ext uri="{FF2B5EF4-FFF2-40B4-BE49-F238E27FC236}">
                <a16:creationId xmlns:a16="http://schemas.microsoft.com/office/drawing/2014/main" id="{A7727174-FD57-C2DC-DC0F-88BD50F7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 name="Graphic 212">
            <a:extLst>
              <a:ext uri="{FF2B5EF4-FFF2-40B4-BE49-F238E27FC236}">
                <a16:creationId xmlns:a16="http://schemas.microsoft.com/office/drawing/2014/main" id="{576FE34B-2122-BCC4-2036-F71251DC0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Graphic 212">
            <a:extLst>
              <a:ext uri="{FF2B5EF4-FFF2-40B4-BE49-F238E27FC236}">
                <a16:creationId xmlns:a16="http://schemas.microsoft.com/office/drawing/2014/main" id="{70BD8251-00E3-70BE-E1B6-8B68A9DA4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Graphic 212">
            <a:extLst>
              <a:ext uri="{FF2B5EF4-FFF2-40B4-BE49-F238E27FC236}">
                <a16:creationId xmlns:a16="http://schemas.microsoft.com/office/drawing/2014/main" id="{CAB43512-FAB4-9DA3-9997-6F1F22861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AC28A086-0FD8-69FE-3394-2FC8D0CD62C9}"/>
              </a:ext>
            </a:extLst>
          </p:cNvPr>
          <p:cNvSpPr txBox="1"/>
          <p:nvPr/>
        </p:nvSpPr>
        <p:spPr>
          <a:xfrm>
            <a:off x="114162" y="4016983"/>
            <a:ext cx="4756689" cy="258532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5400" b="1" i="0" u="none" strike="noStrike" kern="1200" cap="none" spc="50" normalizeH="0" baseline="0" noProof="0" dirty="0">
                <a:ln w="0"/>
                <a:solidFill>
                  <a:prstClr val="white"/>
                </a:solidFill>
                <a:effectLst>
                  <a:innerShdw blurRad="63500" dist="50800" dir="13500000">
                    <a:srgbClr val="000000">
                      <a:alpha val="50000"/>
                    </a:srgbClr>
                  </a:innerShdw>
                </a:effectLst>
                <a:uLnTx/>
                <a:uFillTx/>
                <a:latin typeface="Aptos" panose="02110004020202020204"/>
                <a:ea typeface="+mn-ea"/>
                <a:cs typeface="+mn-cs"/>
              </a:rPr>
              <a:t>PROROCI NOVOG ZAVJETA</a:t>
            </a:r>
          </a:p>
        </p:txBody>
      </p:sp>
    </p:spTree>
    <p:extLst>
      <p:ext uri="{BB962C8B-B14F-4D97-AF65-F5344CB8AC3E}">
        <p14:creationId xmlns:p14="http://schemas.microsoft.com/office/powerpoint/2010/main" val="239918170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7FA65DE0-6874-5578-5A87-4F422C52BAD3}"/>
              </a:ext>
            </a:extLst>
          </p:cNvPr>
          <p:cNvSpPr>
            <a:spLocks noGrp="1" noRot="1" noMove="1" noResize="1" noEditPoints="1" noAdjustHandles="1" noChangeArrowheads="1" noChangeShapeType="1"/>
          </p:cNvSpPr>
          <p:nvPr/>
        </p:nvSpPr>
        <p:spPr>
          <a:xfrm>
            <a:off x="0" y="0"/>
            <a:ext cx="12192000" cy="1256972"/>
          </a:xfrm>
          <a:prstGeom prst="rect">
            <a:avLst/>
          </a:prstGeom>
          <a:blipFill dpi="0" rotWithShape="1">
            <a:blip r:embed="rId3"/>
            <a:srcRect/>
            <a:stretch>
              <a:fillRect r="-138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876D1F9F-A8E6-9FDB-4612-F5568FAFC14E}"/>
              </a:ext>
            </a:extLst>
          </p:cNvPr>
          <p:cNvSpPr txBox="1"/>
          <p:nvPr/>
        </p:nvSpPr>
        <p:spPr>
          <a:xfrm>
            <a:off x="0" y="0"/>
            <a:ext cx="12192000" cy="769441"/>
          </a:xfrm>
          <a:prstGeom prst="rect">
            <a:avLst/>
          </a:prstGeom>
          <a:noFill/>
        </p:spPr>
        <p:txBody>
          <a:bodyPr wrap="square">
            <a:spAutoFit/>
            <a:scene3d>
              <a:camera prst="orthographicFront"/>
              <a:lightRig rig="soft" dir="t"/>
            </a:scene3d>
            <a:sp3d extrusionH="57150" contourW="25400">
              <a:bevelT w="38100" h="38100" prst="angle"/>
              <a:contourClr>
                <a:schemeClr val="accent2"/>
              </a:contourClr>
            </a:sp3d>
          </a:bodyPr>
          <a:lstStyle/>
          <a:p>
            <a:pPr lvl="0" algn="ctr">
              <a:defRPr/>
            </a:pPr>
            <a:r>
              <a:rPr lang="hr-HR" sz="4400" b="1" noProof="0" dirty="0">
                <a:ln w="22225">
                  <a:noFill/>
                  <a:prstDash val="solid"/>
                </a:ln>
                <a:solidFill>
                  <a:srgbClr val="B83E0A">
                    <a:lumMod val="40000"/>
                    <a:lumOff val="60000"/>
                  </a:srgbClr>
                </a:solidFill>
              </a:rPr>
              <a:t>ISUS, PROREČENI PROROK</a:t>
            </a:r>
            <a:endParaRPr kumimoji="0" lang="hr-HR" sz="4400" b="1" i="0" u="none" strike="noStrike" kern="1200" cap="none" spc="0" normalizeH="0" baseline="0" noProof="0" dirty="0">
              <a:ln w="22225">
                <a:noFill/>
                <a:prstDash val="solid"/>
              </a:ln>
              <a:solidFill>
                <a:srgbClr val="B83E0A">
                  <a:lumMod val="40000"/>
                  <a:lumOff val="60000"/>
                </a:srgbClr>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4E11CC8E-0F7E-2410-FE46-97A66EAA5F7C}"/>
              </a:ext>
            </a:extLst>
          </p:cNvPr>
          <p:cNvSpPr txBox="1"/>
          <p:nvPr/>
        </p:nvSpPr>
        <p:spPr>
          <a:xfrm>
            <a:off x="0" y="615502"/>
            <a:ext cx="12192000" cy="707886"/>
          </a:xfrm>
          <a:prstGeom prst="rect">
            <a:avLst/>
          </a:prstGeom>
          <a:noFill/>
        </p:spPr>
        <p:txBody>
          <a:bodyPr wrap="square">
            <a:spAutoFit/>
          </a:bodyPr>
          <a:lstStyle/>
          <a:p>
            <a:pPr lvl="0" algn="ctr">
              <a:defRPr/>
            </a:pPr>
            <a:r>
              <a:rPr kumimoji="0" lang="hr-HR" sz="20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a:t>
            </a:r>
            <a:r>
              <a:rPr lang="hr-HR" sz="2000" b="1" noProof="0" dirty="0">
                <a:solidFill>
                  <a:srgbClr val="166E40">
                    <a:lumMod val="75000"/>
                  </a:srgbClr>
                </a:solidFill>
                <a:latin typeface="Comic Sans MS" panose="030F0702030302020204" pitchFamily="66" charset="0"/>
              </a:rPr>
              <a:t>Proroka kao što sam </a:t>
            </a:r>
            <a:r>
              <a:rPr lang="hr-HR" sz="2000" b="1" noProof="0">
                <a:solidFill>
                  <a:srgbClr val="166E40">
                    <a:lumMod val="75000"/>
                  </a:srgbClr>
                </a:solidFill>
                <a:latin typeface="Comic Sans MS" panose="030F0702030302020204" pitchFamily="66" charset="0"/>
              </a:rPr>
              <a:t>ja iz tvoje sredine, od tvoje braće podignut </a:t>
            </a:r>
            <a:r>
              <a:rPr lang="hr-HR" sz="2000" b="1" noProof="0" dirty="0">
                <a:solidFill>
                  <a:srgbClr val="166E40">
                    <a:lumMod val="75000"/>
                  </a:srgbClr>
                </a:solidFill>
                <a:latin typeface="Comic Sans MS" panose="030F0702030302020204" pitchFamily="66" charset="0"/>
              </a:rPr>
              <a:t>će </a:t>
            </a:r>
            <a:r>
              <a:rPr lang="hr-HR" sz="2000" b="1" noProof="0">
                <a:solidFill>
                  <a:srgbClr val="166E40">
                    <a:lumMod val="75000"/>
                  </a:srgbClr>
                </a:solidFill>
                <a:latin typeface="Comic Sans MS" panose="030F0702030302020204" pitchFamily="66" charset="0"/>
              </a:rPr>
              <a:t>ti </a:t>
            </a:r>
            <a:r>
              <a:rPr lang="hr-HR" sz="2000" b="1">
                <a:solidFill>
                  <a:srgbClr val="166E40">
                    <a:lumMod val="75000"/>
                  </a:srgbClr>
                </a:solidFill>
                <a:latin typeface="Comic Sans MS" panose="030F0702030302020204" pitchFamily="66" charset="0"/>
              </a:rPr>
              <a:t>Jahve</a:t>
            </a:r>
            <a:r>
              <a:rPr lang="hr-HR" sz="2000" b="1" noProof="0">
                <a:solidFill>
                  <a:srgbClr val="166E40">
                    <a:lumMod val="75000"/>
                  </a:srgbClr>
                </a:solidFill>
                <a:latin typeface="Comic Sans MS" panose="030F0702030302020204" pitchFamily="66" charset="0"/>
              </a:rPr>
              <a:t>, </a:t>
            </a:r>
            <a:r>
              <a:rPr lang="hr-HR" sz="2000" b="1" noProof="0" dirty="0">
                <a:solidFill>
                  <a:srgbClr val="166E40">
                    <a:lumMod val="75000"/>
                  </a:srgbClr>
                </a:solidFill>
                <a:latin typeface="Comic Sans MS" panose="030F0702030302020204" pitchFamily="66" charset="0"/>
              </a:rPr>
              <a:t>Bog tvoj</a:t>
            </a:r>
            <a:r>
              <a:rPr lang="hr-HR" sz="2000" b="1" noProof="0">
                <a:solidFill>
                  <a:srgbClr val="166E40">
                    <a:lumMod val="75000"/>
                  </a:srgbClr>
                </a:solidFill>
                <a:latin typeface="Comic Sans MS" panose="030F0702030302020204" pitchFamily="66" charset="0"/>
              </a:rPr>
              <a:t>,   </a:t>
            </a:r>
            <a:r>
              <a:rPr lang="hr-HR" sz="2000" b="1" noProof="0" dirty="0">
                <a:solidFill>
                  <a:srgbClr val="166E40">
                    <a:lumMod val="75000"/>
                  </a:srgbClr>
                </a:solidFill>
                <a:latin typeface="Comic Sans MS" panose="030F0702030302020204" pitchFamily="66" charset="0"/>
              </a:rPr>
              <a:t>braće. </a:t>
            </a:r>
            <a:r>
              <a:rPr lang="hr-HR" sz="2000" b="1" noProof="0">
                <a:solidFill>
                  <a:srgbClr val="166E40">
                    <a:lumMod val="75000"/>
                  </a:srgbClr>
                </a:solidFill>
                <a:latin typeface="Comic Sans MS" panose="030F0702030302020204" pitchFamily="66" charset="0"/>
              </a:rPr>
              <a:t>Njega lušajte!”</a:t>
            </a:r>
            <a:r>
              <a:rPr kumimoji="0" lang="hr-HR" sz="2000" b="1" i="0" u="none" strike="noStrike" kern="1200" cap="none" spc="0" normalizeH="0" baseline="0" noProof="0">
                <a:ln>
                  <a:noFill/>
                </a:ln>
                <a:solidFill>
                  <a:srgbClr val="166E40">
                    <a:lumMod val="75000"/>
                  </a:srgbClr>
                </a:solidFill>
                <a:effectLst/>
                <a:uLnTx/>
                <a:uFillTx/>
                <a:latin typeface="Comic Sans MS" panose="030F0702030302020204" pitchFamily="66" charset="0"/>
                <a:ea typeface="+mn-ea"/>
                <a:cs typeface="+mn-cs"/>
              </a:rPr>
              <a:t> </a:t>
            </a:r>
            <a:r>
              <a:rPr kumimoji="0" lang="hr-HR" sz="16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(Ponovljeni zakon 18,15)</a:t>
            </a:r>
          </a:p>
        </p:txBody>
      </p:sp>
      <p:sp>
        <p:nvSpPr>
          <p:cNvPr id="6" name="CuadroTexto 5">
            <a:extLst>
              <a:ext uri="{FF2B5EF4-FFF2-40B4-BE49-F238E27FC236}">
                <a16:creationId xmlns:a16="http://schemas.microsoft.com/office/drawing/2014/main" id="{F88D58CF-B427-740C-7E9F-070BDA35618D}"/>
              </a:ext>
            </a:extLst>
          </p:cNvPr>
          <p:cNvSpPr txBox="1"/>
          <p:nvPr/>
        </p:nvSpPr>
        <p:spPr>
          <a:xfrm>
            <a:off x="157783" y="1309151"/>
            <a:ext cx="75035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Isusa su njegovi suvremenici smatrali prorokom </a:t>
            </a:r>
            <a:b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hr-HR" sz="2200" b="1" i="0" u="none" strike="noStrike" kern="1200" cap="none" spc="0" normalizeH="0" baseline="0" noProof="0">
                <a:ln>
                  <a:noFill/>
                </a:ln>
                <a:solidFill>
                  <a:prstClr val="black"/>
                </a:solidFill>
                <a:effectLst/>
                <a:uLnTx/>
                <a:uFillTx/>
                <a:latin typeface="Aptos" panose="02110004020202020204"/>
                <a:ea typeface="+mn-ea"/>
                <a:cs typeface="+mn-cs"/>
              </a:rPr>
              <a:t>(Mat</a:t>
            </a:r>
            <a:r>
              <a:rPr lang="hr-HR" sz="2200" b="1">
                <a:solidFill>
                  <a:prstClr val="black"/>
                </a:solidFill>
                <a:latin typeface="Aptos" panose="02110004020202020204"/>
              </a:rPr>
              <a:t>ej</a:t>
            </a:r>
            <a:r>
              <a:rPr kumimoji="0" lang="hr-HR" sz="2200" b="1" i="0" u="none" strike="noStrike" kern="1200" cap="none" spc="0" normalizeH="0" baseline="0" noProof="0">
                <a:ln>
                  <a:noFill/>
                </a:ln>
                <a:solidFill>
                  <a:prstClr val="black"/>
                </a:solidFill>
                <a:effectLst/>
                <a:uLnTx/>
                <a:uFillTx/>
                <a:latin typeface="Aptos" panose="02110004020202020204"/>
                <a:ea typeface="+mn-ea"/>
                <a:cs typeface="+mn-cs"/>
              </a:rPr>
              <a:t> </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21,11</a:t>
            </a:r>
            <a:r>
              <a:rPr kumimoji="0" lang="hr-HR" sz="2200" b="1" i="0" u="none" strike="noStrike" kern="1200" cap="none" spc="0" normalizeH="0" baseline="0" noProof="0">
                <a:ln>
                  <a:noFill/>
                </a:ln>
                <a:solidFill>
                  <a:prstClr val="black"/>
                </a:solidFill>
                <a:effectLst/>
                <a:uLnTx/>
                <a:uFillTx/>
                <a:latin typeface="Aptos" panose="02110004020202020204"/>
                <a:ea typeface="+mn-ea"/>
                <a:cs typeface="+mn-cs"/>
              </a:rPr>
              <a:t>; Marko </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6,15</a:t>
            </a:r>
            <a:r>
              <a:rPr kumimoji="0" lang="hr-HR" sz="2200" b="1" i="0" u="none" strike="noStrike" kern="1200" cap="none" spc="0" normalizeH="0" baseline="0" noProof="0">
                <a:ln>
                  <a:noFill/>
                </a:ln>
                <a:solidFill>
                  <a:prstClr val="black"/>
                </a:solidFill>
                <a:effectLst/>
                <a:uLnTx/>
                <a:uFillTx/>
                <a:latin typeface="Aptos" panose="02110004020202020204"/>
                <a:ea typeface="+mn-ea"/>
                <a:cs typeface="+mn-cs"/>
              </a:rPr>
              <a:t>; Luka </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7,16</a:t>
            </a:r>
            <a:r>
              <a:rPr kumimoji="0" lang="hr-HR" sz="2200" b="1" i="0" u="none" strike="noStrike" kern="1200" cap="none" spc="0" normalizeH="0" baseline="0" noProof="0">
                <a:ln>
                  <a:noFill/>
                </a:ln>
                <a:solidFill>
                  <a:prstClr val="black"/>
                </a:solidFill>
                <a:effectLst/>
                <a:uLnTx/>
                <a:uFillTx/>
                <a:latin typeface="Aptos" panose="02110004020202020204"/>
                <a:ea typeface="+mn-ea"/>
                <a:cs typeface="+mn-cs"/>
              </a:rPr>
              <a:t>; Ivan </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6,14).</a:t>
            </a:r>
          </a:p>
        </p:txBody>
      </p:sp>
      <p:pic>
        <p:nvPicPr>
          <p:cNvPr id="10" name="Imagen 9">
            <a:extLst>
              <a:ext uri="{FF2B5EF4-FFF2-40B4-BE49-F238E27FC236}">
                <a16:creationId xmlns:a16="http://schemas.microsoft.com/office/drawing/2014/main" id="{1FA383B6-885F-FDFD-25F5-A11CCDA0274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61283" y="1365046"/>
            <a:ext cx="4178292" cy="2337854"/>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sp>
        <p:nvSpPr>
          <p:cNvPr id="12" name="CuadroTexto 11">
            <a:extLst>
              <a:ext uri="{FF2B5EF4-FFF2-40B4-BE49-F238E27FC236}">
                <a16:creationId xmlns:a16="http://schemas.microsoft.com/office/drawing/2014/main" id="{5B9AA2FE-928A-43A3-CB49-10A47CDCA4EF}"/>
              </a:ext>
            </a:extLst>
          </p:cNvPr>
          <p:cNvSpPr txBox="1"/>
          <p:nvPr/>
        </p:nvSpPr>
        <p:spPr>
          <a:xfrm>
            <a:off x="5022019" y="3727336"/>
            <a:ext cx="4519545" cy="1446550"/>
          </a:xfrm>
          <a:prstGeom prst="rect">
            <a:avLst/>
          </a:prstGeom>
          <a:noFill/>
        </p:spPr>
        <p:txBody>
          <a:bodyPr wrap="square">
            <a:spAutoFit/>
          </a:bodyPr>
          <a:lstStyle/>
          <a:p>
            <a:pPr lvl="0">
              <a:spcBef>
                <a:spcPts val="600"/>
              </a:spcBef>
              <a:defRPr/>
            </a:pPr>
            <a:r>
              <a:rPr kumimoji="0" lang="hr-HR" sz="2200" b="1" i="0" u="none" strike="noStrike" kern="1200" cap="none" spc="0" normalizeH="0" baseline="0" noProof="0" dirty="0">
                <a:ln>
                  <a:noFill/>
                </a:ln>
                <a:solidFill>
                  <a:prstClr val="black"/>
                </a:solidFill>
                <a:effectLst/>
                <a:uLnTx/>
                <a:uFillTx/>
                <a:latin typeface="Aptos" panose="02110004020202020204"/>
              </a:rPr>
              <a:t>On nije samo „</a:t>
            </a:r>
            <a:r>
              <a:rPr lang="hr-HR" sz="2200" b="1" noProof="0" dirty="0">
                <a:solidFill>
                  <a:prstClr val="black"/>
                </a:solidFill>
              </a:rPr>
              <a:t>svjetlo koje sija u </a:t>
            </a:r>
            <a:r>
              <a:rPr kumimoji="0" lang="hr-HR" sz="2200" b="1" i="0" u="none" strike="noStrike" kern="1200" cap="none" spc="0" normalizeH="0" baseline="0" noProof="0" dirty="0">
                <a:ln>
                  <a:noFill/>
                </a:ln>
                <a:solidFill>
                  <a:prstClr val="black"/>
                </a:solidFill>
                <a:effectLst/>
                <a:uLnTx/>
                <a:uFillTx/>
                <a:latin typeface="Aptos" panose="02110004020202020204"/>
              </a:rPr>
              <a:t>tamnom mjestu“, kao što su bili drugi proroci, </a:t>
            </a:r>
            <a:r>
              <a:rPr lang="hr-HR" sz="2200" b="1" dirty="0">
                <a:solidFill>
                  <a:prstClr val="black"/>
                </a:solidFill>
              </a:rPr>
              <a:t>nego je On Svjetlo svijeta </a:t>
            </a:r>
            <a:r>
              <a:rPr kumimoji="0" lang="hr-HR" sz="2200" b="1" i="0" u="none" strike="noStrike" kern="1200" cap="none" spc="0" normalizeH="0" baseline="0" noProof="0" dirty="0">
                <a:ln>
                  <a:noFill/>
                </a:ln>
                <a:solidFill>
                  <a:prstClr val="black"/>
                </a:solidFill>
                <a:effectLst/>
                <a:uLnTx/>
                <a:uFillTx/>
                <a:latin typeface="Aptos" panose="02110004020202020204"/>
              </a:rPr>
              <a:t>(2. Pet. 1,19; Iv</a:t>
            </a:r>
            <a:r>
              <a:rPr lang="hr-HR" sz="2200" b="1" dirty="0">
                <a:solidFill>
                  <a:prstClr val="black"/>
                </a:solidFill>
                <a:latin typeface="Aptos" panose="02110004020202020204"/>
              </a:rPr>
              <a:t>an</a:t>
            </a:r>
            <a:r>
              <a:rPr kumimoji="0" lang="hr-HR" sz="2200" b="1" i="0" u="none" strike="noStrike" kern="1200" cap="none" spc="0" normalizeH="0" baseline="0" noProof="0" dirty="0">
                <a:ln>
                  <a:noFill/>
                </a:ln>
                <a:solidFill>
                  <a:prstClr val="black"/>
                </a:solidFill>
                <a:effectLst/>
                <a:uLnTx/>
                <a:uFillTx/>
                <a:latin typeface="Aptos" panose="02110004020202020204"/>
              </a:rPr>
              <a:t> 1,9; 8,12).</a:t>
            </a:r>
          </a:p>
        </p:txBody>
      </p:sp>
      <p:pic>
        <p:nvPicPr>
          <p:cNvPr id="14" name="Imagen 13">
            <a:extLst>
              <a:ext uri="{FF2B5EF4-FFF2-40B4-BE49-F238E27FC236}">
                <a16:creationId xmlns:a16="http://schemas.microsoft.com/office/drawing/2014/main" id="{51B4EFF7-6F38-D702-AF26-A228AB59D6F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589273" y="3931662"/>
            <a:ext cx="2444944" cy="2829213"/>
          </a:xfrm>
          <a:prstGeom prst="snip2DiagRect">
            <a:avLst>
              <a:gd name="adj1" fmla="val 7729"/>
              <a:gd name="adj2" fmla="val 7182"/>
            </a:avLst>
          </a:prstGeom>
          <a:solidFill>
            <a:srgbClr val="FFFFFF">
              <a:shade val="85000"/>
            </a:srgbClr>
          </a:solidFill>
          <a:ln w="57150" cap="sq">
            <a:solidFill>
              <a:srgbClr val="B3D1E5"/>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8F010BB6-A548-E996-FBA5-51F2FEB1C28D}"/>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2216" r="2216"/>
          <a:stretch>
            <a:fillRect/>
          </a:stretch>
        </p:blipFill>
        <p:spPr>
          <a:xfrm>
            <a:off x="117571" y="3931662"/>
            <a:ext cx="2387432" cy="2829213"/>
          </a:xfrm>
          <a:prstGeom prst="snip2DiagRect">
            <a:avLst/>
          </a:prstGeom>
          <a:solidFill>
            <a:srgbClr val="FFFFFF">
              <a:shade val="85000"/>
            </a:srgbClr>
          </a:solidFill>
          <a:ln w="57150" cap="sq">
            <a:solidFill>
              <a:srgbClr val="FFFF99"/>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9D7C8EB4-27F4-8F98-2D2B-C4D4555B549F}"/>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l="4020" r="4020"/>
          <a:stretch>
            <a:fillRect/>
          </a:stretch>
        </p:blipFill>
        <p:spPr>
          <a:xfrm>
            <a:off x="2615706" y="3933750"/>
            <a:ext cx="2295611" cy="2827125"/>
          </a:xfrm>
          <a:prstGeom prst="snip2DiagRect">
            <a:avLst/>
          </a:prstGeom>
          <a:solidFill>
            <a:srgbClr val="FFFFFF">
              <a:shade val="85000"/>
            </a:srgbClr>
          </a:solidFill>
          <a:ln w="57150" cap="sq">
            <a:solidFill>
              <a:srgbClr val="B2672C"/>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B7ADAFB3-B1B3-09E3-EBBA-BDFC427D9BD1}"/>
              </a:ext>
            </a:extLst>
          </p:cNvPr>
          <p:cNvSpPr txBox="1"/>
          <p:nvPr/>
        </p:nvSpPr>
        <p:spPr>
          <a:xfrm>
            <a:off x="157782" y="3154204"/>
            <a:ext cx="7503499" cy="769441"/>
          </a:xfrm>
          <a:prstGeom prst="rect">
            <a:avLst/>
          </a:prstGeom>
          <a:noFill/>
        </p:spPr>
        <p:txBody>
          <a:bodyPr wrap="square">
            <a:spAutoFit/>
          </a:bodyPr>
          <a:lstStyle/>
          <a:p>
            <a:pPr lvl="0">
              <a:spcBef>
                <a:spcPts val="600"/>
              </a:spcBef>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Ali Isus nije napisao Božju Riječ, nego </a:t>
            </a:r>
            <a:r>
              <a:rPr lang="hr-HR" sz="2200" b="1" dirty="0">
                <a:solidFill>
                  <a:prstClr val="black"/>
                </a:solidFill>
              </a:rPr>
              <a:t>je On </a:t>
            </a:r>
            <a:r>
              <a:rPr lang="hr-HR" sz="2200" b="1">
                <a:solidFill>
                  <a:prstClr val="black"/>
                </a:solidFill>
              </a:rPr>
              <a:t>RIJEČ         </a:t>
            </a:r>
            <a:r>
              <a:rPr kumimoji="0" lang="hr-HR" sz="2200" b="1" i="0" u="none" strike="noStrike" kern="1200" cap="none" spc="0" normalizeH="0" baseline="0" noProof="0">
                <a:ln>
                  <a:noFill/>
                </a:ln>
                <a:solidFill>
                  <a:prstClr val="black"/>
                </a:solidFill>
                <a:effectLst/>
                <a:uLnTx/>
                <a:uFillTx/>
                <a:latin typeface="Aptos" panose="02110004020202020204"/>
                <a:ea typeface="+mn-ea"/>
                <a:cs typeface="+mn-cs"/>
              </a:rPr>
              <a:t>(</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Ivan 1,1).</a:t>
            </a:r>
          </a:p>
        </p:txBody>
      </p:sp>
      <p:sp>
        <p:nvSpPr>
          <p:cNvPr id="8" name="CuadroTexto 7">
            <a:extLst>
              <a:ext uri="{FF2B5EF4-FFF2-40B4-BE49-F238E27FC236}">
                <a16:creationId xmlns:a16="http://schemas.microsoft.com/office/drawing/2014/main" id="{1F18D641-2533-AC11-0D4B-F1E7441AC4B3}"/>
              </a:ext>
            </a:extLst>
          </p:cNvPr>
          <p:cNvSpPr txBox="1"/>
          <p:nvPr/>
        </p:nvSpPr>
        <p:spPr>
          <a:xfrm>
            <a:off x="157780" y="2436595"/>
            <a:ext cx="7503498"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Petar </a:t>
            </a:r>
            <a:r>
              <a:rPr kumimoji="0" lang="hr-HR" sz="2200" b="1" i="0" u="none" strike="noStrike" kern="1200" cap="none" spc="0" normalizeH="0" baseline="0" noProof="0">
                <a:ln>
                  <a:noFill/>
                </a:ln>
                <a:solidFill>
                  <a:prstClr val="black"/>
                </a:solidFill>
                <a:effectLst/>
                <a:uLnTx/>
                <a:uFillTx/>
                <a:latin typeface="Aptos" panose="02110004020202020204"/>
                <a:ea typeface="+mn-ea"/>
                <a:cs typeface="+mn-cs"/>
              </a:rPr>
              <a:t>je </a:t>
            </a:r>
            <a:r>
              <a:rPr lang="hr-HR" sz="2200" b="1">
                <a:solidFill>
                  <a:prstClr val="black"/>
                </a:solidFill>
                <a:latin typeface="Aptos" panose="02110004020202020204"/>
              </a:rPr>
              <a:t>tvrdio</a:t>
            </a:r>
            <a:r>
              <a:rPr kumimoji="0" lang="hr-HR" sz="2200" b="1" i="0" u="none" strike="noStrike" kern="1200" cap="none" spc="0" normalizeH="0" baseline="0" noProof="0">
                <a:ln>
                  <a:noFill/>
                </a:ln>
                <a:solidFill>
                  <a:prstClr val="black"/>
                </a:solidFill>
                <a:effectLst/>
                <a:uLnTx/>
                <a:uFillTx/>
                <a:latin typeface="Aptos" panose="02110004020202020204"/>
                <a:ea typeface="+mn-ea"/>
                <a:cs typeface="+mn-cs"/>
              </a:rPr>
              <a:t> </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da je Isus bio Prorok/Mesija kojeg su najavili Mojsije i drugi proroci (</a:t>
            </a:r>
            <a:r>
              <a:rPr kumimoji="0" lang="hr-HR" sz="2200" b="1" i="0" u="none" strike="noStrike" kern="1200" cap="none" spc="0" normalizeH="0" baseline="0" noProof="0" err="1">
                <a:ln>
                  <a:noFill/>
                </a:ln>
                <a:solidFill>
                  <a:prstClr val="black"/>
                </a:solidFill>
                <a:effectLst/>
                <a:uLnTx/>
                <a:uFillTx/>
                <a:latin typeface="Aptos" panose="02110004020202020204"/>
                <a:ea typeface="+mn-ea"/>
                <a:cs typeface="+mn-cs"/>
              </a:rPr>
              <a:t>Pnz</a:t>
            </a:r>
            <a:r>
              <a:rPr kumimoji="0" lang="hr-HR" sz="2200" b="1" i="0" u="none" strike="noStrike" kern="1200" cap="none" spc="0" normalizeH="0" baseline="0" noProof="0">
                <a:ln>
                  <a:noFill/>
                </a:ln>
                <a:solidFill>
                  <a:prstClr val="black"/>
                </a:solidFill>
                <a:effectLst/>
                <a:uLnTx/>
                <a:uFillTx/>
                <a:latin typeface="Aptos" panose="02110004020202020204"/>
                <a:ea typeface="+mn-ea"/>
                <a:cs typeface="+mn-cs"/>
              </a:rPr>
              <a:t> .18,15</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 Djela 3,18-26).</a:t>
            </a:r>
          </a:p>
        </p:txBody>
      </p:sp>
      <p:sp>
        <p:nvSpPr>
          <p:cNvPr id="15" name="CuadroTexto 14">
            <a:extLst>
              <a:ext uri="{FF2B5EF4-FFF2-40B4-BE49-F238E27FC236}">
                <a16:creationId xmlns:a16="http://schemas.microsoft.com/office/drawing/2014/main" id="{529AD8A9-6010-B0FC-6224-E7775390370E}"/>
              </a:ext>
            </a:extLst>
          </p:cNvPr>
          <p:cNvSpPr txBox="1"/>
          <p:nvPr/>
        </p:nvSpPr>
        <p:spPr>
          <a:xfrm>
            <a:off x="157774" y="2026761"/>
            <a:ext cx="7503497" cy="430887"/>
          </a:xfrm>
          <a:prstGeom prst="rect">
            <a:avLst/>
          </a:prstGeom>
          <a:noFill/>
        </p:spPr>
        <p:txBody>
          <a:bodyPr wrap="square">
            <a:spAutoFit/>
          </a:bodyPr>
          <a:lstStyle/>
          <a:p>
            <a:pPr lvl="0">
              <a:spcBef>
                <a:spcPts val="600"/>
              </a:spcBef>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On je </a:t>
            </a:r>
            <a:r>
              <a:rPr lang="hr-HR" sz="2200" b="1" noProof="0" dirty="0">
                <a:solidFill>
                  <a:prstClr val="black"/>
                </a:solidFill>
              </a:rPr>
              <a:t>sam </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sebi pripisao tu titulu </a:t>
            </a:r>
            <a:r>
              <a:rPr kumimoji="0" lang="hr-HR" sz="2200" b="1" i="0" u="none" strike="noStrike" kern="1200" cap="none" spc="0" normalizeH="0" baseline="0" noProof="0">
                <a:ln>
                  <a:noFill/>
                </a:ln>
                <a:solidFill>
                  <a:prstClr val="black"/>
                </a:solidFill>
                <a:effectLst/>
                <a:uLnTx/>
                <a:uFillTx/>
                <a:latin typeface="Aptos" panose="02110004020202020204"/>
                <a:ea typeface="+mn-ea"/>
                <a:cs typeface="+mn-cs"/>
              </a:rPr>
              <a:t>(Marko </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6,4</a:t>
            </a:r>
            <a:r>
              <a:rPr kumimoji="0" lang="hr-HR" sz="2200" b="1" i="0" u="none" strike="noStrike" kern="1200" cap="none" spc="0" normalizeH="0" baseline="0" noProof="0">
                <a:ln>
                  <a:noFill/>
                </a:ln>
                <a:solidFill>
                  <a:prstClr val="black"/>
                </a:solidFill>
                <a:effectLst/>
                <a:uLnTx/>
                <a:uFillTx/>
                <a:latin typeface="Aptos" panose="02110004020202020204"/>
                <a:ea typeface="+mn-ea"/>
                <a:cs typeface="+mn-cs"/>
              </a:rPr>
              <a:t>; Luka </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13,33).</a:t>
            </a:r>
          </a:p>
        </p:txBody>
      </p:sp>
      <p:sp>
        <p:nvSpPr>
          <p:cNvPr id="20" name="CuadroTexto 19">
            <a:extLst>
              <a:ext uri="{FF2B5EF4-FFF2-40B4-BE49-F238E27FC236}">
                <a16:creationId xmlns:a16="http://schemas.microsoft.com/office/drawing/2014/main" id="{4C7E7A70-B875-D2CE-268B-AC290AF21671}"/>
              </a:ext>
            </a:extLst>
          </p:cNvPr>
          <p:cNvSpPr txBox="1"/>
          <p:nvPr/>
        </p:nvSpPr>
        <p:spPr>
          <a:xfrm>
            <a:off x="4993419" y="5071256"/>
            <a:ext cx="4100883" cy="1785104"/>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Njegovo djelo nadilazi djelo bilo kojeg proroka. Isus je jedini koji nam svima može ponuditi vječnost snagom svog života, smrti i uskrsnuća.</a:t>
            </a:r>
            <a:endParaRPr kumimoji="0" lang="hr-HR" sz="2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1866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9"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trips(upLeft)">
                                      <p:cBhvr>
                                        <p:cTn id="47" dur="500"/>
                                        <p:tgtEl>
                                          <p:spTgt spid="16"/>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900" decel="100000" fill="hold"/>
                                        <p:tgtEl>
                                          <p:spTgt spid="20"/>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900" decel="100000" fill="hold"/>
                                        <p:tgtEl>
                                          <p:spTgt spid="14"/>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4" grpId="0"/>
      <p:bldP spid="8" grpId="0"/>
      <p:bldP spid="15"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artisticFilmGrain/>
                    </a14:imgEffect>
                    <a14:imgEffect>
                      <a14:brightnessContrast bright="2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8AFEA894-E860-706E-61B0-A597B68D3409}"/>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58AFE3CD-4DCC-6DAD-ED85-7E3E359349C8}"/>
              </a:ext>
            </a:extLst>
          </p:cNvPr>
          <p:cNvSpPr>
            <a:spLocks noGrp="1" noRot="1" noMove="1" noResize="1" noEditPoints="1" noAdjustHandles="1" noChangeArrowheads="1" noChangeShapeType="1"/>
          </p:cNvSpPr>
          <p:nvPr/>
        </p:nvSpPr>
        <p:spPr>
          <a:xfrm>
            <a:off x="0" y="0"/>
            <a:ext cx="12192000" cy="1390650"/>
          </a:xfrm>
          <a:prstGeom prst="rect">
            <a:avLst/>
          </a:prstGeom>
          <a: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C0BF7E98-D2DE-6AD2-74D9-E0F34210C7BC}"/>
              </a:ext>
            </a:extLst>
          </p:cNvPr>
          <p:cNvSpPr txBox="1"/>
          <p:nvPr/>
        </p:nvSpPr>
        <p:spPr>
          <a:xfrm>
            <a:off x="0" y="0"/>
            <a:ext cx="12191999"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4400" b="1" i="0" u="none" strike="noStrike" kern="1200" cap="none" spc="600" normalizeH="0" baseline="0" noProof="0" dirty="0">
                <a:ln w="9525">
                  <a:solidFill>
                    <a:prstClr val="white"/>
                  </a:solidFill>
                  <a:prstDash val="solid"/>
                </a:ln>
                <a:solidFill>
                  <a:srgbClr val="166E40"/>
                </a:solidFill>
                <a:effectLst>
                  <a:outerShdw blurRad="12700" dist="38100" dir="2700000" algn="tl" rotWithShape="0">
                    <a:srgbClr val="C8FF85"/>
                  </a:outerShdw>
                </a:effectLst>
                <a:uLnTx/>
                <a:uFillTx/>
                <a:latin typeface="Aptos" panose="02110004020202020204"/>
                <a:ea typeface="+mn-ea"/>
                <a:cs typeface="+mn-cs"/>
              </a:rPr>
              <a:t>APOSTOLI I PROROCI</a:t>
            </a:r>
          </a:p>
        </p:txBody>
      </p:sp>
      <p:sp>
        <p:nvSpPr>
          <p:cNvPr id="4" name="CuadroTexto 3">
            <a:extLst>
              <a:ext uri="{FF2B5EF4-FFF2-40B4-BE49-F238E27FC236}">
                <a16:creationId xmlns:a16="http://schemas.microsoft.com/office/drawing/2014/main" id="{26B8ECCF-CF9B-C580-9498-4177F5640A71}"/>
              </a:ext>
            </a:extLst>
          </p:cNvPr>
          <p:cNvSpPr txBox="1"/>
          <p:nvPr/>
        </p:nvSpPr>
        <p:spPr>
          <a:xfrm>
            <a:off x="1" y="691701"/>
            <a:ext cx="12191998" cy="707886"/>
          </a:xfrm>
          <a:prstGeom prst="rect">
            <a:avLst/>
          </a:prstGeom>
          <a:noFill/>
        </p:spPr>
        <p:txBody>
          <a:bodyPr wrap="square">
            <a:spAutoFit/>
          </a:bodyPr>
          <a:lstStyle/>
          <a:p>
            <a:pPr lvl="0" algn="ctr">
              <a:defRPr/>
            </a:pPr>
            <a:r>
              <a:rPr kumimoji="0" lang="hr-HR" sz="20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a:t>
            </a:r>
            <a:r>
              <a:rPr lang="hr-HR" sz="2000" b="1" noProof="0" dirty="0">
                <a:solidFill>
                  <a:srgbClr val="FFFF99"/>
                </a:solidFill>
                <a:effectLst>
                  <a:outerShdw blurRad="38100" dist="38100" dir="2700000" algn="tl">
                    <a:srgbClr val="000000"/>
                  </a:outerShdw>
                </a:effectLst>
                <a:latin typeface="Comic Sans MS" panose="030F0702030302020204" pitchFamily="66" charset="0"/>
              </a:rPr>
              <a:t>(</a:t>
            </a:r>
            <a:r>
              <a:rPr lang="en-US" sz="2000" b="1" dirty="0">
                <a:solidFill>
                  <a:srgbClr val="FFFF99"/>
                </a:solidFill>
                <a:effectLst>
                  <a:outerShdw blurRad="38100" dist="38100" dir="2700000" algn="tl">
                    <a:srgbClr val="000000"/>
                  </a:outerShdw>
                </a:effectLst>
                <a:latin typeface="Comic Sans MS" panose="030F0702030302020204" pitchFamily="66" charset="0"/>
              </a:rPr>
              <a:t>Tajna </a:t>
            </a:r>
            <a:r>
              <a:rPr lang="en-US" sz="2000" b="1" dirty="0" err="1">
                <a:solidFill>
                  <a:srgbClr val="FFFF99"/>
                </a:solidFill>
                <a:effectLst>
                  <a:outerShdw blurRad="38100" dist="38100" dir="2700000" algn="tl">
                    <a:srgbClr val="000000"/>
                  </a:outerShdw>
                </a:effectLst>
                <a:latin typeface="Comic Sans MS" panose="030F0702030302020204" pitchFamily="66" charset="0"/>
              </a:rPr>
              <a:t>Kristova</a:t>
            </a:r>
            <a:r>
              <a:rPr lang="hr-HR" sz="2000" b="1" dirty="0">
                <a:solidFill>
                  <a:srgbClr val="FFFF99"/>
                </a:solidFill>
                <a:effectLst>
                  <a:outerShdw blurRad="38100" dist="38100" dir="2700000" algn="tl">
                    <a:srgbClr val="000000"/>
                  </a:outerShdw>
                </a:effectLst>
                <a:latin typeface="Comic Sans MS" panose="030F0702030302020204" pitchFamily="66" charset="0"/>
              </a:rPr>
              <a:t>) se u drugim vremenima ne očitova sinovima čovječjim, kako se je sad otkrila svetim Njegovim apostolima i prorocima u Duhu.</a:t>
            </a:r>
            <a:r>
              <a:rPr kumimoji="0" lang="hr-HR" sz="20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hr-HR" sz="16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(Efežanima 3,5)</a:t>
            </a:r>
          </a:p>
        </p:txBody>
      </p:sp>
      <p:graphicFrame>
        <p:nvGraphicFramePr>
          <p:cNvPr id="6" name="Diagrama 5">
            <a:extLst>
              <a:ext uri="{FF2B5EF4-FFF2-40B4-BE49-F238E27FC236}">
                <a16:creationId xmlns:a16="http://schemas.microsoft.com/office/drawing/2014/main" id="{D4411846-91F9-6EAE-B30E-5A25A3C4C396}"/>
              </a:ext>
            </a:extLst>
          </p:cNvPr>
          <p:cNvGraphicFramePr/>
          <p:nvPr>
            <p:extLst>
              <p:ext uri="{D42A27DB-BD31-4B8C-83A1-F6EECF244321}">
                <p14:modId xmlns:p14="http://schemas.microsoft.com/office/powerpoint/2010/main" val="1055711181"/>
              </p:ext>
            </p:extLst>
          </p:nvPr>
        </p:nvGraphicFramePr>
        <p:xfrm>
          <a:off x="209550" y="1876425"/>
          <a:ext cx="11772900" cy="16312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CuadroTexto 6">
            <a:extLst>
              <a:ext uri="{FF2B5EF4-FFF2-40B4-BE49-F238E27FC236}">
                <a16:creationId xmlns:a16="http://schemas.microsoft.com/office/drawing/2014/main" id="{3695C0AB-B315-A72D-C941-785DAA60ABCE}"/>
              </a:ext>
            </a:extLst>
          </p:cNvPr>
          <p:cNvSpPr txBox="1"/>
          <p:nvPr/>
        </p:nvSpPr>
        <p:spPr>
          <a:xfrm>
            <a:off x="209550" y="3504307"/>
            <a:ext cx="8534401"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Kada se spominju zajedno, apostoli prethode prorocima (osim u Luki 11,49). Petar izjednačava apostole s drevnim prorocima </a:t>
            </a:r>
            <a:br>
              <a:rPr kumimoji="0" lang="es-ES" sz="22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(2. Petrova 3,2).</a:t>
            </a:r>
          </a:p>
        </p:txBody>
      </p:sp>
      <p:sp>
        <p:nvSpPr>
          <p:cNvPr id="9" name="CuadroTexto 8">
            <a:extLst>
              <a:ext uri="{FF2B5EF4-FFF2-40B4-BE49-F238E27FC236}">
                <a16:creationId xmlns:a16="http://schemas.microsoft.com/office/drawing/2014/main" id="{6582211D-81CD-D95F-1805-5A0843C86052}"/>
              </a:ext>
            </a:extLst>
          </p:cNvPr>
          <p:cNvSpPr txBox="1"/>
          <p:nvPr/>
        </p:nvSpPr>
        <p:spPr>
          <a:xfrm>
            <a:off x="228600" y="1390650"/>
            <a:ext cx="10134600"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Apostoli i proroci Novog zavjeta imaju zajedničke osobine:</a:t>
            </a:r>
          </a:p>
        </p:txBody>
      </p:sp>
      <p:pic>
        <p:nvPicPr>
          <p:cNvPr id="11" name="Imagen 10">
            <a:extLst>
              <a:ext uri="{FF2B5EF4-FFF2-40B4-BE49-F238E27FC236}">
                <a16:creationId xmlns:a16="http://schemas.microsoft.com/office/drawing/2014/main" id="{F02DC1CB-584D-C1D7-0B11-D60A2551DD6B}"/>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flipH="1">
            <a:off x="8991600" y="3702680"/>
            <a:ext cx="2990850" cy="2990850"/>
          </a:xfrm>
          <a:prstGeom prst="roundRect">
            <a:avLst>
              <a:gd name="adj" fmla="val 4167"/>
            </a:avLst>
          </a:prstGeom>
          <a:solidFill>
            <a:srgbClr val="FFFFFF"/>
          </a:solidFill>
          <a:ln w="76200" cap="sq">
            <a:solidFill>
              <a:schemeClr val="accent2"/>
            </a:solidFill>
            <a:miter lim="800000"/>
          </a:ln>
          <a:effectLst/>
          <a:scene3d>
            <a:camera prst="orthographicFront"/>
            <a:lightRig rig="threePt" dir="t">
              <a:rot lat="0" lon="0" rev="2700000"/>
            </a:lightRig>
          </a:scene3d>
          <a:sp3d contourW="6350">
            <a:bevelT h="38100"/>
            <a:contourClr>
              <a:srgbClr val="C0C0C0"/>
            </a:contourClr>
          </a:sp3d>
        </p:spPr>
      </p:pic>
      <p:sp>
        <p:nvSpPr>
          <p:cNvPr id="13" name="CuadroTexto 12">
            <a:extLst>
              <a:ext uri="{FF2B5EF4-FFF2-40B4-BE49-F238E27FC236}">
                <a16:creationId xmlns:a16="http://schemas.microsoft.com/office/drawing/2014/main" id="{957264A5-71D5-1C94-2838-DFE788B36978}"/>
              </a:ext>
            </a:extLst>
          </p:cNvPr>
          <p:cNvSpPr txBox="1"/>
          <p:nvPr/>
        </p:nvSpPr>
        <p:spPr>
          <a:xfrm>
            <a:off x="2969880" y="5341620"/>
            <a:ext cx="6003132" cy="144655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Novi zavjet spominje nekoliko proroka, neke po imenu: </a:t>
            </a:r>
            <a:r>
              <a:rPr kumimoji="0" lang="hr-HR" sz="2200" b="1" i="0" u="none" strike="noStrike" kern="1200" cap="none" spc="0" normalizeH="0" baseline="0" noProof="0" dirty="0" err="1">
                <a:ln>
                  <a:noFill/>
                </a:ln>
                <a:solidFill>
                  <a:prstClr val="black"/>
                </a:solidFill>
                <a:effectLst/>
                <a:uLnTx/>
                <a:uFillTx/>
                <a:latin typeface="Aptos" panose="02110004020202020204"/>
                <a:ea typeface="+mn-ea"/>
                <a:cs typeface="+mn-cs"/>
              </a:rPr>
              <a:t>Barnaba</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 (apostol), Šimun, Lucije, </a:t>
            </a:r>
            <a:r>
              <a:rPr kumimoji="0" lang="hr-HR" sz="2200" b="1" i="0" u="none" strike="noStrike" kern="1200" cap="none" spc="0" normalizeH="0" baseline="0" noProof="0" dirty="0" err="1">
                <a:ln>
                  <a:noFill/>
                </a:ln>
                <a:solidFill>
                  <a:prstClr val="black"/>
                </a:solidFill>
                <a:effectLst/>
                <a:uLnTx/>
                <a:uFillTx/>
                <a:latin typeface="Aptos" panose="02110004020202020204"/>
                <a:ea typeface="+mn-ea"/>
                <a:cs typeface="+mn-cs"/>
              </a:rPr>
              <a:t>Manahen</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 Saul (apostol), Juda, Sila i </a:t>
            </a:r>
            <a:r>
              <a:rPr kumimoji="0" lang="hr-HR" sz="2200" b="1" i="0" u="none" strike="noStrike" kern="1200" cap="none" spc="0" normalizeH="0" baseline="0" noProof="0" dirty="0" err="1">
                <a:ln>
                  <a:noFill/>
                </a:ln>
                <a:solidFill>
                  <a:prstClr val="black"/>
                </a:solidFill>
                <a:effectLst/>
                <a:uLnTx/>
                <a:uFillTx/>
                <a:latin typeface="Aptos" panose="02110004020202020204"/>
                <a:ea typeface="+mn-ea"/>
                <a:cs typeface="+mn-cs"/>
              </a:rPr>
              <a:t>Agab</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 (Djela 11,27; 13,1; 15,32; 19,6-7; 21,10).</a:t>
            </a:r>
          </a:p>
        </p:txBody>
      </p:sp>
      <p:pic>
        <p:nvPicPr>
          <p:cNvPr id="15" name="Imagen 14">
            <a:extLst>
              <a:ext uri="{FF2B5EF4-FFF2-40B4-BE49-F238E27FC236}">
                <a16:creationId xmlns:a16="http://schemas.microsoft.com/office/drawing/2014/main" id="{99D4BAB0-B8EE-0A83-C21F-68456AD73604}"/>
              </a:ext>
            </a:extLst>
          </p:cNvPr>
          <p:cNvPicPr>
            <a:picLocks noChangeAspect="1"/>
          </p:cNvPicPr>
          <p:nvPr/>
        </p:nvPicPr>
        <p:blipFill rotWithShape="1">
          <a:blip r:embed="rId12" cstate="email">
            <a:extLst>
              <a:ext uri="{BEBA8EAE-BF5A-486C-A8C5-ECC9F3942E4B}">
                <a14:imgProps xmlns:a14="http://schemas.microsoft.com/office/drawing/2010/main">
                  <a14:imgLayer r:embed="rId13">
                    <a14:imgEffect>
                      <a14:brightnessContrast bright="20000"/>
                    </a14:imgEffect>
                  </a14:imgLayer>
                </a14:imgProps>
              </a:ext>
              <a:ext uri="{28A0092B-C50C-407E-A947-70E740481C1C}">
                <a14:useLocalDpi xmlns:a14="http://schemas.microsoft.com/office/drawing/2010/main"/>
              </a:ext>
            </a:extLst>
          </a:blip>
          <a:srcRect l="19030" r="19030"/>
          <a:stretch>
            <a:fillRect/>
          </a:stretch>
        </p:blipFill>
        <p:spPr>
          <a:xfrm>
            <a:off x="189009" y="5355855"/>
            <a:ext cx="1457325" cy="1323439"/>
          </a:xfrm>
          <a:prstGeom prst="round2DiagRect">
            <a:avLst>
              <a:gd name="adj1" fmla="val 16667"/>
              <a:gd name="adj2" fmla="val 0"/>
            </a:avLst>
          </a:prstGeom>
          <a:ln w="38100" cap="sq">
            <a:solidFill>
              <a:schemeClr val="accent5"/>
            </a:solidFill>
            <a:miter lim="800000"/>
          </a:ln>
          <a:effectLst/>
        </p:spPr>
      </p:pic>
      <p:pic>
        <p:nvPicPr>
          <p:cNvPr id="17" name="Imagen 16">
            <a:extLst>
              <a:ext uri="{FF2B5EF4-FFF2-40B4-BE49-F238E27FC236}">
                <a16:creationId xmlns:a16="http://schemas.microsoft.com/office/drawing/2014/main" id="{7FFA754E-F097-5E49-D781-97CE1083FAEB}"/>
              </a:ext>
            </a:extLst>
          </p:cNvPr>
          <p:cNvPicPr>
            <a:picLocks noChangeAspect="1"/>
          </p:cNvPicPr>
          <p:nvPr/>
        </p:nvPicPr>
        <p:blipFill>
          <a:blip r:embed="rId14" cstate="email">
            <a:extLst>
              <a:ext uri="{28A0092B-C50C-407E-A947-70E740481C1C}">
                <a14:useLocalDpi xmlns:a14="http://schemas.microsoft.com/office/drawing/2010/main"/>
              </a:ext>
            </a:extLst>
          </a:blip>
          <a:srcRect l="1676" t="1394" r="1855" b="2265"/>
          <a:stretch>
            <a:fillRect/>
          </a:stretch>
        </p:blipFill>
        <p:spPr>
          <a:xfrm>
            <a:off x="1815324" y="5348326"/>
            <a:ext cx="1057309" cy="1330968"/>
          </a:xfrm>
          <a:prstGeom prst="round2DiagRect">
            <a:avLst>
              <a:gd name="adj1" fmla="val 0"/>
              <a:gd name="adj2" fmla="val 19252"/>
            </a:avLst>
          </a:prstGeom>
          <a:ln w="38100" cap="sq">
            <a:solidFill>
              <a:schemeClr val="accent5"/>
            </a:solidFill>
            <a:miter lim="800000"/>
          </a:ln>
          <a:effectLst/>
        </p:spPr>
      </p:pic>
      <p:sp>
        <p:nvSpPr>
          <p:cNvPr id="5" name="CuadroTexto 4">
            <a:extLst>
              <a:ext uri="{FF2B5EF4-FFF2-40B4-BE49-F238E27FC236}">
                <a16:creationId xmlns:a16="http://schemas.microsoft.com/office/drawing/2014/main" id="{8F420C75-5A88-8937-1981-58A153A3C8E7}"/>
              </a:ext>
            </a:extLst>
          </p:cNvPr>
          <p:cNvSpPr txBox="1"/>
          <p:nvPr/>
        </p:nvSpPr>
        <p:spPr>
          <a:xfrm>
            <a:off x="209550" y="4441258"/>
            <a:ext cx="8515351"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Apostole je sam Isus posebno ovlastio da budu svjedoci uskrsnuća (Djela 10:40-41).</a:t>
            </a:r>
          </a:p>
        </p:txBody>
      </p:sp>
    </p:spTree>
    <p:extLst>
      <p:ext uri="{BB962C8B-B14F-4D97-AF65-F5344CB8AC3E}">
        <p14:creationId xmlns:p14="http://schemas.microsoft.com/office/powerpoint/2010/main" val="145301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5" fill="hold" grpId="0" nodeType="clickEffect">
                                  <p:stCondLst>
                                    <p:cond delay="0"/>
                                  </p:stCondLst>
                                  <p:childTnLst>
                                    <p:set>
                                      <p:cBhvr>
                                        <p:cTn id="27" dur="1" fill="hold">
                                          <p:stCondLst>
                                            <p:cond delay="0"/>
                                          </p:stCondLst>
                                        </p:cTn>
                                        <p:tgtEl>
                                          <p:spTgt spid="6">
                                            <p:graphicEl>
                                              <a:dgm id="{18903AEB-E8A1-44C8-ACE2-14E974CD781E}"/>
                                            </p:graphicEl>
                                          </p:spTgt>
                                        </p:tgtEl>
                                        <p:attrNameLst>
                                          <p:attrName>style.visibility</p:attrName>
                                        </p:attrNameLst>
                                      </p:cBhvr>
                                      <p:to>
                                        <p:strVal val="visible"/>
                                      </p:to>
                                    </p:set>
                                    <p:animEffect transition="in" filter="randombar(vertical)">
                                      <p:cBhvr>
                                        <p:cTn id="28" dur="500"/>
                                        <p:tgtEl>
                                          <p:spTgt spid="6">
                                            <p:graphicEl>
                                              <a:dgm id="{18903AEB-E8A1-44C8-ACE2-14E974CD781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5" fill="hold" grpId="0" nodeType="clickEffect">
                                  <p:stCondLst>
                                    <p:cond delay="0"/>
                                  </p:stCondLst>
                                  <p:childTnLst>
                                    <p:set>
                                      <p:cBhvr>
                                        <p:cTn id="32" dur="1" fill="hold">
                                          <p:stCondLst>
                                            <p:cond delay="0"/>
                                          </p:stCondLst>
                                        </p:cTn>
                                        <p:tgtEl>
                                          <p:spTgt spid="6">
                                            <p:graphicEl>
                                              <a:dgm id="{6AF94F2D-F79B-42D8-8792-EC5EE5CA65AE}"/>
                                            </p:graphicEl>
                                          </p:spTgt>
                                        </p:tgtEl>
                                        <p:attrNameLst>
                                          <p:attrName>style.visibility</p:attrName>
                                        </p:attrNameLst>
                                      </p:cBhvr>
                                      <p:to>
                                        <p:strVal val="visible"/>
                                      </p:to>
                                    </p:set>
                                    <p:animEffect transition="in" filter="randombar(vertical)">
                                      <p:cBhvr>
                                        <p:cTn id="33" dur="500"/>
                                        <p:tgtEl>
                                          <p:spTgt spid="6">
                                            <p:graphicEl>
                                              <a:dgm id="{6AF94F2D-F79B-42D8-8792-EC5EE5CA65AE}"/>
                                            </p:graphicEl>
                                          </p:spTgt>
                                        </p:tgtEl>
                                      </p:cBhvr>
                                    </p:animEffect>
                                  </p:childTnLst>
                                </p:cTn>
                              </p:par>
                              <p:par>
                                <p:cTn id="34" presetID="14" presetClass="entr" presetSubtype="5" fill="hold" grpId="0" nodeType="withEffect">
                                  <p:stCondLst>
                                    <p:cond delay="0"/>
                                  </p:stCondLst>
                                  <p:childTnLst>
                                    <p:set>
                                      <p:cBhvr>
                                        <p:cTn id="35" dur="1" fill="hold">
                                          <p:stCondLst>
                                            <p:cond delay="0"/>
                                          </p:stCondLst>
                                        </p:cTn>
                                        <p:tgtEl>
                                          <p:spTgt spid="6">
                                            <p:graphicEl>
                                              <a:dgm id="{FAE57C7A-4FE9-4C1E-89A4-9591EE4B7D30}"/>
                                            </p:graphicEl>
                                          </p:spTgt>
                                        </p:tgtEl>
                                        <p:attrNameLst>
                                          <p:attrName>style.visibility</p:attrName>
                                        </p:attrNameLst>
                                      </p:cBhvr>
                                      <p:to>
                                        <p:strVal val="visible"/>
                                      </p:to>
                                    </p:set>
                                    <p:animEffect transition="in" filter="randombar(vertical)">
                                      <p:cBhvr>
                                        <p:cTn id="36" dur="500"/>
                                        <p:tgtEl>
                                          <p:spTgt spid="6">
                                            <p:graphicEl>
                                              <a:dgm id="{FAE57C7A-4FE9-4C1E-89A4-9591EE4B7D30}"/>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5" fill="hold" grpId="0" nodeType="clickEffect">
                                  <p:stCondLst>
                                    <p:cond delay="0"/>
                                  </p:stCondLst>
                                  <p:childTnLst>
                                    <p:set>
                                      <p:cBhvr>
                                        <p:cTn id="40" dur="1" fill="hold">
                                          <p:stCondLst>
                                            <p:cond delay="0"/>
                                          </p:stCondLst>
                                        </p:cTn>
                                        <p:tgtEl>
                                          <p:spTgt spid="6">
                                            <p:graphicEl>
                                              <a:dgm id="{0D00281B-4660-4C87-BD3A-A048546E75D5}"/>
                                            </p:graphicEl>
                                          </p:spTgt>
                                        </p:tgtEl>
                                        <p:attrNameLst>
                                          <p:attrName>style.visibility</p:attrName>
                                        </p:attrNameLst>
                                      </p:cBhvr>
                                      <p:to>
                                        <p:strVal val="visible"/>
                                      </p:to>
                                    </p:set>
                                    <p:animEffect transition="in" filter="randombar(vertical)">
                                      <p:cBhvr>
                                        <p:cTn id="41" dur="500"/>
                                        <p:tgtEl>
                                          <p:spTgt spid="6">
                                            <p:graphicEl>
                                              <a:dgm id="{0D00281B-4660-4C87-BD3A-A048546E75D5}"/>
                                            </p:graphicEl>
                                          </p:spTgt>
                                        </p:tgtEl>
                                      </p:cBhvr>
                                    </p:animEffect>
                                  </p:childTnLst>
                                </p:cTn>
                              </p:par>
                              <p:par>
                                <p:cTn id="42" presetID="14" presetClass="entr" presetSubtype="5" fill="hold" grpId="0" nodeType="withEffect">
                                  <p:stCondLst>
                                    <p:cond delay="0"/>
                                  </p:stCondLst>
                                  <p:childTnLst>
                                    <p:set>
                                      <p:cBhvr>
                                        <p:cTn id="43" dur="1" fill="hold">
                                          <p:stCondLst>
                                            <p:cond delay="0"/>
                                          </p:stCondLst>
                                        </p:cTn>
                                        <p:tgtEl>
                                          <p:spTgt spid="6">
                                            <p:graphicEl>
                                              <a:dgm id="{48825FD6-2E41-4562-AE78-DC5FF4C17433}"/>
                                            </p:graphicEl>
                                          </p:spTgt>
                                        </p:tgtEl>
                                        <p:attrNameLst>
                                          <p:attrName>style.visibility</p:attrName>
                                        </p:attrNameLst>
                                      </p:cBhvr>
                                      <p:to>
                                        <p:strVal val="visible"/>
                                      </p:to>
                                    </p:set>
                                    <p:animEffect transition="in" filter="randombar(vertical)">
                                      <p:cBhvr>
                                        <p:cTn id="44" dur="500"/>
                                        <p:tgtEl>
                                          <p:spTgt spid="6">
                                            <p:graphicEl>
                                              <a:dgm id="{48825FD6-2E41-4562-AE78-DC5FF4C17433}"/>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5" fill="hold" grpId="0" nodeType="clickEffect">
                                  <p:stCondLst>
                                    <p:cond delay="0"/>
                                  </p:stCondLst>
                                  <p:childTnLst>
                                    <p:set>
                                      <p:cBhvr>
                                        <p:cTn id="48" dur="1" fill="hold">
                                          <p:stCondLst>
                                            <p:cond delay="0"/>
                                          </p:stCondLst>
                                        </p:cTn>
                                        <p:tgtEl>
                                          <p:spTgt spid="6">
                                            <p:graphicEl>
                                              <a:dgm id="{1F634FAF-0CDD-4918-9ECB-BCADC682B67E}"/>
                                            </p:graphicEl>
                                          </p:spTgt>
                                        </p:tgtEl>
                                        <p:attrNameLst>
                                          <p:attrName>style.visibility</p:attrName>
                                        </p:attrNameLst>
                                      </p:cBhvr>
                                      <p:to>
                                        <p:strVal val="visible"/>
                                      </p:to>
                                    </p:set>
                                    <p:animEffect transition="in" filter="randombar(vertical)">
                                      <p:cBhvr>
                                        <p:cTn id="49" dur="500"/>
                                        <p:tgtEl>
                                          <p:spTgt spid="6">
                                            <p:graphicEl>
                                              <a:dgm id="{1F634FAF-0CDD-4918-9ECB-BCADC682B67E}"/>
                                            </p:graphicEl>
                                          </p:spTgt>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6">
                                            <p:graphicEl>
                                              <a:dgm id="{689C0D5C-78C0-4845-A70A-A99F356AC315}"/>
                                            </p:graphicEl>
                                          </p:spTgt>
                                        </p:tgtEl>
                                        <p:attrNameLst>
                                          <p:attrName>style.visibility</p:attrName>
                                        </p:attrNameLst>
                                      </p:cBhvr>
                                      <p:to>
                                        <p:strVal val="visible"/>
                                      </p:to>
                                    </p:set>
                                    <p:animEffect transition="in" filter="randombar(vertical)">
                                      <p:cBhvr>
                                        <p:cTn id="52" dur="500"/>
                                        <p:tgtEl>
                                          <p:spTgt spid="6">
                                            <p:graphicEl>
                                              <a:dgm id="{689C0D5C-78C0-4845-A70A-A99F356AC31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5" fill="hold" grpId="0" nodeType="clickEffect">
                                  <p:stCondLst>
                                    <p:cond delay="0"/>
                                  </p:stCondLst>
                                  <p:childTnLst>
                                    <p:set>
                                      <p:cBhvr>
                                        <p:cTn id="56" dur="1" fill="hold">
                                          <p:stCondLst>
                                            <p:cond delay="0"/>
                                          </p:stCondLst>
                                        </p:cTn>
                                        <p:tgtEl>
                                          <p:spTgt spid="6">
                                            <p:graphicEl>
                                              <a:dgm id="{F24C91FF-F822-43EC-8BDC-F3C25FD177A3}"/>
                                            </p:graphicEl>
                                          </p:spTgt>
                                        </p:tgtEl>
                                        <p:attrNameLst>
                                          <p:attrName>style.visibility</p:attrName>
                                        </p:attrNameLst>
                                      </p:cBhvr>
                                      <p:to>
                                        <p:strVal val="visible"/>
                                      </p:to>
                                    </p:set>
                                    <p:animEffect transition="in" filter="randombar(vertical)">
                                      <p:cBhvr>
                                        <p:cTn id="57" dur="500"/>
                                        <p:tgtEl>
                                          <p:spTgt spid="6">
                                            <p:graphicEl>
                                              <a:dgm id="{F24C91FF-F822-43EC-8BDC-F3C25FD177A3}"/>
                                            </p:graphicEl>
                                          </p:spTgt>
                                        </p:tgtEl>
                                      </p:cBhvr>
                                    </p:animEffect>
                                  </p:childTnLst>
                                </p:cTn>
                              </p:par>
                              <p:par>
                                <p:cTn id="58" presetID="14" presetClass="entr" presetSubtype="5" fill="hold" grpId="0" nodeType="withEffect">
                                  <p:stCondLst>
                                    <p:cond delay="0"/>
                                  </p:stCondLst>
                                  <p:childTnLst>
                                    <p:set>
                                      <p:cBhvr>
                                        <p:cTn id="59" dur="1" fill="hold">
                                          <p:stCondLst>
                                            <p:cond delay="0"/>
                                          </p:stCondLst>
                                        </p:cTn>
                                        <p:tgtEl>
                                          <p:spTgt spid="6">
                                            <p:graphicEl>
                                              <a:dgm id="{B63C68F4-37F5-4E39-81B9-0FD70A034F30}"/>
                                            </p:graphicEl>
                                          </p:spTgt>
                                        </p:tgtEl>
                                        <p:attrNameLst>
                                          <p:attrName>style.visibility</p:attrName>
                                        </p:attrNameLst>
                                      </p:cBhvr>
                                      <p:to>
                                        <p:strVal val="visible"/>
                                      </p:to>
                                    </p:set>
                                    <p:animEffect transition="in" filter="randombar(vertical)">
                                      <p:cBhvr>
                                        <p:cTn id="60" dur="500"/>
                                        <p:tgtEl>
                                          <p:spTgt spid="6">
                                            <p:graphicEl>
                                              <a:dgm id="{B63C68F4-37F5-4E39-81B9-0FD70A034F30}"/>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heel(1)">
                                      <p:cBhvr>
                                        <p:cTn id="70" dur="750"/>
                                        <p:tgtEl>
                                          <p:spTgt spid="11"/>
                                        </p:tgtEl>
                                      </p:cBhvr>
                                    </p:animEffect>
                                  </p:childTnLst>
                                </p:cTn>
                              </p:par>
                            </p:childTnLst>
                          </p:cTn>
                        </p:par>
                        <p:par>
                          <p:cTn id="71" fill="hold">
                            <p:stCondLst>
                              <p:cond delay="750"/>
                            </p:stCondLst>
                            <p:childTnLst>
                              <p:par>
                                <p:cTn id="72" presetID="22" presetClass="entr" presetSubtype="8"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left)">
                                      <p:cBhvr>
                                        <p:cTn id="74" dur="5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18" presetClass="entr" presetSubtype="3"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strips(upRight)">
                                      <p:cBhvr>
                                        <p:cTn id="79" dur="500"/>
                                        <p:tgtEl>
                                          <p:spTgt spid="15"/>
                                        </p:tgtEl>
                                      </p:cBhvr>
                                    </p:animEffect>
                                  </p:childTnLst>
                                </p:cTn>
                              </p:par>
                            </p:childTnLst>
                          </p:cTn>
                        </p:par>
                        <p:par>
                          <p:cTn id="80" fill="hold">
                            <p:stCondLst>
                              <p:cond delay="500"/>
                            </p:stCondLst>
                            <p:childTnLst>
                              <p:par>
                                <p:cTn id="81" presetID="18" presetClass="entr" presetSubtype="6"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strips(downRight)">
                                      <p:cBhvr>
                                        <p:cTn id="83" dur="500"/>
                                        <p:tgtEl>
                                          <p:spTgt spid="17"/>
                                        </p:tgtEl>
                                      </p:cBhvr>
                                    </p:animEffect>
                                  </p:childTnLst>
                                </p:cTn>
                              </p:par>
                            </p:childTnLst>
                          </p:cTn>
                        </p:par>
                        <p:par>
                          <p:cTn id="84" fill="hold">
                            <p:stCondLst>
                              <p:cond delay="1000"/>
                            </p:stCondLst>
                            <p:childTnLst>
                              <p:par>
                                <p:cTn id="85" presetID="22" presetClass="entr" presetSubtype="8"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left)">
                                      <p:cBhvr>
                                        <p:cTn id="8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6" grpId="0">
        <p:bldSub>
          <a:bldDgm bld="one"/>
        </p:bldSub>
      </p:bldGraphic>
      <p:bldP spid="7" grpId="0"/>
      <p:bldP spid="9" grpId="0"/>
      <p:bldP spid="13"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13CB41B6-EB11-5E57-44AF-5355EBBBA35A}"/>
              </a:ext>
            </a:extLst>
          </p:cNvPr>
          <p:cNvSpPr>
            <a:spLocks noGrp="1" noRot="1" noMove="1" noResize="1" noEditPoints="1" noAdjustHandles="1" noChangeArrowheads="1" noChangeShapeType="1"/>
          </p:cNvSpPr>
          <p:nvPr/>
        </p:nvSpPr>
        <p:spPr>
          <a:xfrm>
            <a:off x="0" y="0"/>
            <a:ext cx="12191999" cy="1068646"/>
          </a:xfrm>
          <a:prstGeom prst="rect">
            <a:avLst/>
          </a:prstGeom>
          <a:blipFill dpi="0" rotWithShape="1">
            <a:blip r:embed="rId3" cstate="email">
              <a:extLst>
                <a:ext uri="{28A0092B-C50C-407E-A947-70E740481C1C}">
                  <a14:useLocalDpi xmlns:a14="http://schemas.microsoft.com/office/drawing/2010/main"/>
                </a:ext>
              </a:extLst>
            </a:blip>
            <a:srcRect/>
            <a:stretch>
              <a:fillRect b="-1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0BBE493E-3BEA-6AE0-5640-EBC91554925F}"/>
              </a:ext>
            </a:extLst>
          </p:cNvPr>
          <p:cNvSpPr txBox="1"/>
          <p:nvPr/>
        </p:nvSpPr>
        <p:spPr>
          <a:xfrm>
            <a:off x="0" y="-127816"/>
            <a:ext cx="12191999" cy="923330"/>
          </a:xfrm>
          <a:prstGeom prst="rect">
            <a:avLst/>
          </a:prstGeom>
          <a:noFill/>
        </p:spPr>
        <p:txBody>
          <a:bodyPr wrap="square">
            <a:spAutoFit/>
            <a:scene3d>
              <a:camera prst="orthographicFront"/>
              <a:lightRig rig="threePt" dir="t"/>
            </a:scene3d>
            <a:sp3d extrusionH="57150">
              <a:bevelT w="82550" h="38100" prst="coolSlant"/>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5400" b="1" i="0" u="none" strike="noStrike" kern="1200" cap="none" spc="1000" normalizeH="0" baseline="0" noProof="0" dirty="0">
                <a:ln w="12700" cmpd="sng">
                  <a:noFill/>
                  <a:prstDash val="solid"/>
                </a:ln>
                <a:gradFill>
                  <a:gsLst>
                    <a:gs pos="0">
                      <a:srgbClr val="1E7980"/>
                    </a:gs>
                    <a:gs pos="4000">
                      <a:srgbClr val="2EB9C4"/>
                    </a:gs>
                    <a:gs pos="87000">
                      <a:srgbClr val="91E0E5"/>
                    </a:gs>
                  </a:gsLst>
                  <a:lin ang="5400000"/>
                </a:gradFill>
                <a:effectLst/>
                <a:uLnTx/>
                <a:uFillTx/>
                <a:latin typeface="Aptos" panose="02110004020202020204"/>
                <a:ea typeface="+mn-ea"/>
                <a:cs typeface="+mn-cs"/>
              </a:rPr>
              <a:t>PROROČICE</a:t>
            </a:r>
          </a:p>
        </p:txBody>
      </p:sp>
      <p:sp>
        <p:nvSpPr>
          <p:cNvPr id="4" name="CuadroTexto 3">
            <a:extLst>
              <a:ext uri="{FF2B5EF4-FFF2-40B4-BE49-F238E27FC236}">
                <a16:creationId xmlns:a16="http://schemas.microsoft.com/office/drawing/2014/main" id="{AE6B997E-14B8-9856-4372-D5508D74AE5E}"/>
              </a:ext>
            </a:extLst>
          </p:cNvPr>
          <p:cNvSpPr txBox="1"/>
          <p:nvPr/>
        </p:nvSpPr>
        <p:spPr>
          <a:xfrm>
            <a:off x="866774" y="672811"/>
            <a:ext cx="10458450" cy="400110"/>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20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„(Filip evanđelist) imao je četiri neudane kćeri koje su prorokovale.“ </a:t>
            </a:r>
            <a:r>
              <a:rPr kumimoji="0" lang="hr-HR" sz="16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(Djela 21,9)</a:t>
            </a:r>
            <a:endParaRPr kumimoji="0" lang="hr-HR" sz="12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endParaRPr>
          </a:p>
        </p:txBody>
      </p:sp>
      <p:sp>
        <p:nvSpPr>
          <p:cNvPr id="5" name="CuadroTexto 4">
            <a:extLst>
              <a:ext uri="{FF2B5EF4-FFF2-40B4-BE49-F238E27FC236}">
                <a16:creationId xmlns:a16="http://schemas.microsoft.com/office/drawing/2014/main" id="{8EF61988-64B8-B343-72A5-111FD00C6AF6}"/>
              </a:ext>
            </a:extLst>
          </p:cNvPr>
          <p:cNvSpPr txBox="1"/>
          <p:nvPr/>
        </p:nvSpPr>
        <p:spPr>
          <a:xfrm>
            <a:off x="3040978" y="1018273"/>
            <a:ext cx="4865892" cy="17851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Jedina proročica spomenuta po imenu u Novom zavjetu je Ana, koja je „govorila o djetetu [Isusu] svima koji su iščekivali otkupljenje</a:t>
            </a:r>
            <a:r>
              <a:rPr lang="hr-HR" sz="2200" b="1" noProof="0" dirty="0">
                <a:solidFill>
                  <a:prstClr val="black"/>
                </a:solidFill>
                <a:latin typeface="Aptos" panose="02110004020202020204"/>
              </a:rPr>
              <a:t> u</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 Jeruzalemu“ (Luka 2,36-38).</a:t>
            </a:r>
          </a:p>
        </p:txBody>
      </p:sp>
      <p:pic>
        <p:nvPicPr>
          <p:cNvPr id="6" name="Imagen 5">
            <a:extLst>
              <a:ext uri="{FF2B5EF4-FFF2-40B4-BE49-F238E27FC236}">
                <a16:creationId xmlns:a16="http://schemas.microsoft.com/office/drawing/2014/main" id="{30A5AB91-7778-1D48-A447-C7C91539461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2893" y="1247775"/>
            <a:ext cx="2882076" cy="3648690"/>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965E6E2F-C6A0-6C05-F946-E87853784B3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78001" y="1247775"/>
            <a:ext cx="4221316" cy="2374490"/>
          </a:xfrm>
          <a:prstGeom prst="rect">
            <a:avLst/>
          </a:prstGeom>
          <a:ln w="38100" cap="sq">
            <a:solidFill>
              <a:srgbClr val="2EB9C4"/>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8C35480B-B4EE-6F1C-1C86-6AF6C777468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102649" y="3847561"/>
            <a:ext cx="4996668" cy="2810625"/>
          </a:xfrm>
          <a:prstGeom prst="rect">
            <a:avLst/>
          </a:prstGeom>
          <a:ln w="76200" cap="rnd">
            <a:gradFill flip="none" rotWithShape="1">
              <a:gsLst>
                <a:gs pos="10000">
                  <a:srgbClr val="FFC000"/>
                </a:gs>
                <a:gs pos="41000">
                  <a:srgbClr val="552579"/>
                </a:gs>
                <a:gs pos="65000">
                  <a:srgbClr val="552579"/>
                </a:gs>
                <a:gs pos="91000">
                  <a:srgbClr val="2EB9C4"/>
                </a:gs>
              </a:gsLst>
              <a:lin ang="2700000" scaled="1"/>
              <a:tileRect/>
            </a:gra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2" name="CuadroTexto 11">
            <a:extLst>
              <a:ext uri="{FF2B5EF4-FFF2-40B4-BE49-F238E27FC236}">
                <a16:creationId xmlns:a16="http://schemas.microsoft.com/office/drawing/2014/main" id="{D29384C2-2CCF-8FE1-E1F3-75AE6352029C}"/>
              </a:ext>
            </a:extLst>
          </p:cNvPr>
          <p:cNvSpPr txBox="1"/>
          <p:nvPr/>
        </p:nvSpPr>
        <p:spPr>
          <a:xfrm>
            <a:off x="3094768" y="5092589"/>
            <a:ext cx="3870090" cy="1785104"/>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Joel je unaprijed najavio da će Duh Sveti djelovati tako da će prorokovati sinovi, kćeri, starci, mladići, sluge </a:t>
            </a:r>
            <a:b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i sluškinje (Joel 2,28-29).</a:t>
            </a:r>
          </a:p>
        </p:txBody>
      </p:sp>
      <p:sp>
        <p:nvSpPr>
          <p:cNvPr id="14" name="CuadroTexto 13">
            <a:extLst>
              <a:ext uri="{FF2B5EF4-FFF2-40B4-BE49-F238E27FC236}">
                <a16:creationId xmlns:a16="http://schemas.microsoft.com/office/drawing/2014/main" id="{B0366604-A219-C8A7-FCB8-6FB5E735F12E}"/>
              </a:ext>
            </a:extLst>
          </p:cNvPr>
          <p:cNvSpPr txBox="1"/>
          <p:nvPr/>
        </p:nvSpPr>
        <p:spPr>
          <a:xfrm>
            <a:off x="3040978" y="3734483"/>
            <a:ext cx="3870090" cy="144655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Nadalje, proročanstvo se spominje kao uobičajeni dar, i kod žena i kod muškaraca </a:t>
            </a:r>
            <a:br>
              <a:rPr kumimoji="0" lang="es-ES" sz="22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(1 Kor 11,4-5).</a:t>
            </a:r>
          </a:p>
        </p:txBody>
      </p:sp>
      <p:pic>
        <p:nvPicPr>
          <p:cNvPr id="16" name="Imagen 15">
            <a:extLst>
              <a:ext uri="{FF2B5EF4-FFF2-40B4-BE49-F238E27FC236}">
                <a16:creationId xmlns:a16="http://schemas.microsoft.com/office/drawing/2014/main" id="{C9505AEA-2492-8785-545D-D3509CFC2BA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19787" y="5075594"/>
            <a:ext cx="2899940" cy="1631216"/>
          </a:xfrm>
          <a:prstGeom prst="rect">
            <a:avLst/>
          </a:prstGeom>
          <a:ln w="88900" cap="sq" cmpd="thickThin">
            <a:solidFill>
              <a:srgbClr val="552579"/>
            </a:solidFill>
            <a:prstDash val="solid"/>
            <a:miter lim="800000"/>
          </a:ln>
          <a:effectLst>
            <a:innerShdw blurRad="76200">
              <a:srgbClr val="000000"/>
            </a:innerShdw>
          </a:effectLst>
        </p:spPr>
      </p:pic>
      <p:sp>
        <p:nvSpPr>
          <p:cNvPr id="7" name="CuadroTexto 6">
            <a:extLst>
              <a:ext uri="{FF2B5EF4-FFF2-40B4-BE49-F238E27FC236}">
                <a16:creationId xmlns:a16="http://schemas.microsoft.com/office/drawing/2014/main" id="{979ECAA8-0423-B154-745C-09E4476ABA59}"/>
              </a:ext>
            </a:extLst>
          </p:cNvPr>
          <p:cNvSpPr txBox="1"/>
          <p:nvPr/>
        </p:nvSpPr>
        <p:spPr>
          <a:xfrm>
            <a:off x="3040978" y="2714932"/>
            <a:ext cx="4720482"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Četiri kćeri Filipa, evanđeliste, također su primile dar proricanja (Djela 21,8-9).</a:t>
            </a:r>
          </a:p>
        </p:txBody>
      </p:sp>
    </p:spTree>
    <p:extLst>
      <p:ext uri="{BB962C8B-B14F-4D97-AF65-F5344CB8AC3E}">
        <p14:creationId xmlns:p14="http://schemas.microsoft.com/office/powerpoint/2010/main" val="3302363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800" decel="100000"/>
                                        <p:tgtEl>
                                          <p:spTgt spid="6"/>
                                        </p:tgtEl>
                                      </p:cBhvr>
                                    </p:animEffect>
                                    <p:anim calcmode="lin" valueType="num">
                                      <p:cBhvr>
                                        <p:cTn id="26" dur="800" decel="100000" fill="hold"/>
                                        <p:tgtEl>
                                          <p:spTgt spid="6"/>
                                        </p:tgtEl>
                                        <p:attrNameLst>
                                          <p:attrName>style.rotation</p:attrName>
                                        </p:attrNameLst>
                                      </p:cBhvr>
                                      <p:tavLst>
                                        <p:tav tm="0">
                                          <p:val>
                                            <p:fltVal val="-90"/>
                                          </p:val>
                                        </p:tav>
                                        <p:tav tm="100000">
                                          <p:val>
                                            <p:fltVal val="0"/>
                                          </p:val>
                                        </p:tav>
                                      </p:tavLst>
                                    </p:anim>
                                    <p:anim calcmode="lin" valueType="num">
                                      <p:cBhvr>
                                        <p:cTn id="27" dur="800" decel="100000" fill="hold"/>
                                        <p:tgtEl>
                                          <p:spTgt spid="6"/>
                                        </p:tgtEl>
                                        <p:attrNameLst>
                                          <p:attrName>ppt_x</p:attrName>
                                        </p:attrNameLst>
                                      </p:cBhvr>
                                      <p:tavLst>
                                        <p:tav tm="0">
                                          <p:val>
                                            <p:strVal val="#ppt_x+0.4"/>
                                          </p:val>
                                        </p:tav>
                                        <p:tav tm="100000">
                                          <p:val>
                                            <p:strVal val="#ppt_x-0.05"/>
                                          </p:val>
                                        </p:tav>
                                      </p:tavLst>
                                    </p:anim>
                                    <p:anim calcmode="lin" valueType="num">
                                      <p:cBhvr>
                                        <p:cTn id="28" dur="800" decel="100000" fill="hold"/>
                                        <p:tgtEl>
                                          <p:spTgt spid="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800" decel="100000"/>
                                        <p:tgtEl>
                                          <p:spTgt spid="8"/>
                                        </p:tgtEl>
                                      </p:cBhvr>
                                    </p:animEffect>
                                    <p:anim calcmode="lin" valueType="num">
                                      <p:cBhvr>
                                        <p:cTn id="40" dur="800" decel="100000" fill="hold"/>
                                        <p:tgtEl>
                                          <p:spTgt spid="8"/>
                                        </p:tgtEl>
                                        <p:attrNameLst>
                                          <p:attrName>style.rotation</p:attrName>
                                        </p:attrNameLst>
                                      </p:cBhvr>
                                      <p:tavLst>
                                        <p:tav tm="0">
                                          <p:val>
                                            <p:fltVal val="-90"/>
                                          </p:val>
                                        </p:tav>
                                        <p:tav tm="100000">
                                          <p:val>
                                            <p:fltVal val="0"/>
                                          </p:val>
                                        </p:tav>
                                      </p:tavLst>
                                    </p:anim>
                                    <p:anim calcmode="lin" valueType="num">
                                      <p:cBhvr>
                                        <p:cTn id="41" dur="800" decel="100000" fill="hold"/>
                                        <p:tgtEl>
                                          <p:spTgt spid="8"/>
                                        </p:tgtEl>
                                        <p:attrNameLst>
                                          <p:attrName>ppt_x</p:attrName>
                                        </p:attrNameLst>
                                      </p:cBhvr>
                                      <p:tavLst>
                                        <p:tav tm="0">
                                          <p:val>
                                            <p:strVal val="#ppt_x+0.4"/>
                                          </p:val>
                                        </p:tav>
                                        <p:tav tm="100000">
                                          <p:val>
                                            <p:strVal val="#ppt_x-0.05"/>
                                          </p:val>
                                        </p:tav>
                                      </p:tavLst>
                                    </p:anim>
                                    <p:anim calcmode="lin" valueType="num">
                                      <p:cBhvr>
                                        <p:cTn id="42" dur="800" decel="100000" fill="hold"/>
                                        <p:tgtEl>
                                          <p:spTgt spid="8"/>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ox(in)">
                                      <p:cBhvr>
                                        <p:cTn id="53" dur="750"/>
                                        <p:tgtEl>
                                          <p:spTgt spid="16"/>
                                        </p:tgtEl>
                                      </p:cBhvr>
                                    </p:animEffect>
                                  </p:childTnLst>
                                </p:cTn>
                              </p:par>
                            </p:childTnLst>
                          </p:cTn>
                        </p:par>
                        <p:par>
                          <p:cTn id="54" fill="hold">
                            <p:stCondLst>
                              <p:cond delay="75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4"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ppt_x</p:attrName>
                                        </p:attrNameLst>
                                      </p:cBhvr>
                                      <p:tavLst>
                                        <p:tav tm="0">
                                          <p:val>
                                            <p:strVal val="#ppt_x"/>
                                          </p:val>
                                        </p:tav>
                                        <p:tav tm="100000">
                                          <p:val>
                                            <p:strVal val="#ppt_x"/>
                                          </p:val>
                                        </p:tav>
                                      </p:tavLst>
                                    </p:anim>
                                    <p:anim calcmode="lin" valueType="num">
                                      <p:cBhvr>
                                        <p:cTn id="63" dur="500" fill="hold"/>
                                        <p:tgtEl>
                                          <p:spTgt spid="10"/>
                                        </p:tgtEl>
                                        <p:attrNameLst>
                                          <p:attrName>ppt_y</p:attrName>
                                        </p:attrNameLst>
                                      </p:cBhvr>
                                      <p:tavLst>
                                        <p:tav tm="0">
                                          <p:val>
                                            <p:strVal val="#ppt_y+#ppt_h/2"/>
                                          </p:val>
                                        </p:tav>
                                        <p:tav tm="100000">
                                          <p:val>
                                            <p:strVal val="#ppt_y"/>
                                          </p:val>
                                        </p:tav>
                                      </p:tavLst>
                                    </p:anim>
                                    <p:anim calcmode="lin" valueType="num">
                                      <p:cBhvr>
                                        <p:cTn id="64" dur="500" fill="hold"/>
                                        <p:tgtEl>
                                          <p:spTgt spid="10"/>
                                        </p:tgtEl>
                                        <p:attrNameLst>
                                          <p:attrName>ppt_w</p:attrName>
                                        </p:attrNameLst>
                                      </p:cBhvr>
                                      <p:tavLst>
                                        <p:tav tm="0">
                                          <p:val>
                                            <p:strVal val="#ppt_w"/>
                                          </p:val>
                                        </p:tav>
                                        <p:tav tm="100000">
                                          <p:val>
                                            <p:strVal val="#ppt_w"/>
                                          </p:val>
                                        </p:tav>
                                      </p:tavLst>
                                    </p:anim>
                                    <p:anim calcmode="lin" valueType="num">
                                      <p:cBhvr>
                                        <p:cTn id="65" dur="500" fill="hold"/>
                                        <p:tgtEl>
                                          <p:spTgt spid="10"/>
                                        </p:tgtEl>
                                        <p:attrNameLst>
                                          <p:attrName>ppt_h</p:attrName>
                                        </p:attrNameLst>
                                      </p:cBhvr>
                                      <p:tavLst>
                                        <p:tav tm="0">
                                          <p:val>
                                            <p:fltVal val="0"/>
                                          </p:val>
                                        </p:tav>
                                        <p:tav tm="100000">
                                          <p:val>
                                            <p:strVal val="#ppt_h"/>
                                          </p:val>
                                        </p:tav>
                                      </p:tavLst>
                                    </p:anim>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left)">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P spid="14"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3">
                <a:shade val="45000"/>
                <a:satMod val="135000"/>
              </a:schemeClr>
              <a:prstClr val="white"/>
            </a:duotone>
          </a:blip>
          <a:srcRect/>
          <a:stretch>
            <a:fillRect t="-5000" b="-5000"/>
          </a:stretch>
        </a:blipFill>
        <a:effectLst/>
      </p:bgPr>
    </p:bg>
    <p:spTree>
      <p:nvGrpSpPr>
        <p:cNvPr id="1" name="">
          <a:extLst>
            <a:ext uri="{FF2B5EF4-FFF2-40B4-BE49-F238E27FC236}">
              <a16:creationId xmlns:a16="http://schemas.microsoft.com/office/drawing/2014/main" id="{8F2FAEF4-9204-61E9-10C5-F9ABFDD071E1}"/>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4F2073A3-4A62-F727-4629-16376E1BAAEA}"/>
              </a:ext>
            </a:extLst>
          </p:cNvPr>
          <p:cNvSpPr>
            <a:spLocks noGrp="1" noRot="1" noMove="1" noResize="1" noEditPoints="1" noAdjustHandles="1" noChangeArrowheads="1" noChangeShapeType="1"/>
          </p:cNvSpPr>
          <p:nvPr/>
        </p:nvSpPr>
        <p:spPr>
          <a:xfrm>
            <a:off x="0" y="0"/>
            <a:ext cx="12192000" cy="1680938"/>
          </a:xfrm>
          <a:prstGeom prst="rect">
            <a:avLst/>
          </a:prstGeom>
          <a:blipFill dpi="0" rotWithShape="1">
            <a:blip r:embed="rId3"/>
            <a:srcRect/>
            <a:stretch>
              <a:fillRect l="-57000" t="-7000" b="-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CuadroTexto 1">
            <a:extLst>
              <a:ext uri="{FF2B5EF4-FFF2-40B4-BE49-F238E27FC236}">
                <a16:creationId xmlns:a16="http://schemas.microsoft.com/office/drawing/2014/main" id="{95C4D776-B8DB-BAC5-E3E3-D448B1170941}"/>
              </a:ext>
            </a:extLst>
          </p:cNvPr>
          <p:cNvSpPr txBox="1"/>
          <p:nvPr/>
        </p:nvSpPr>
        <p:spPr>
          <a:xfrm>
            <a:off x="1" y="0"/>
            <a:ext cx="7875638" cy="769441"/>
          </a:xfrm>
          <a:prstGeom prst="rect">
            <a:avLst/>
          </a:prstGeom>
          <a:noFill/>
        </p:spPr>
        <p:txBody>
          <a:bodyPr wrap="square" rtlCol="0">
            <a:spAutoFit/>
            <a:scene3d>
              <a:camera prst="orthographicFront"/>
              <a:lightRig rig="sunset" dir="t"/>
            </a:scene3d>
            <a:sp3d extrusionH="57150">
              <a:bevelT w="38100" h="38100" prst="relaxedInset"/>
            </a:sp3d>
          </a:bodyPr>
          <a:lstStyle/>
          <a:p>
            <a:pPr lvl="0" algn="ctr">
              <a:defRPr/>
            </a:pPr>
            <a:r>
              <a:rPr lang="hr-HR" sz="4400" b="1" noProof="0" dirty="0">
                <a:ln w="22225">
                  <a:solidFill>
                    <a:srgbClr val="B83E0A"/>
                  </a:solidFill>
                  <a:prstDash val="solid"/>
                </a:ln>
                <a:solidFill>
                  <a:srgbClr val="B83E0A">
                    <a:lumMod val="40000"/>
                    <a:lumOff val="60000"/>
                  </a:srgbClr>
                </a:solidFill>
              </a:rPr>
              <a:t>PAVLOVI SURADNICI</a:t>
            </a:r>
            <a:endParaRPr kumimoji="0" lang="hr-HR" sz="4400" b="1" i="0" u="none" strike="noStrike" kern="1200" cap="none" spc="0" normalizeH="0" baseline="0" noProof="0" dirty="0">
              <a:ln w="22225">
                <a:solidFill>
                  <a:srgbClr val="B83E0A"/>
                </a:solidFill>
                <a:prstDash val="solid"/>
              </a:ln>
              <a:solidFill>
                <a:srgbClr val="B83E0A">
                  <a:lumMod val="40000"/>
                  <a:lumOff val="60000"/>
                </a:srgbClr>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DBC3B44F-6639-9559-0A03-6E250E78C52B}"/>
              </a:ext>
            </a:extLst>
          </p:cNvPr>
          <p:cNvSpPr txBox="1"/>
          <p:nvPr/>
        </p:nvSpPr>
        <p:spPr>
          <a:xfrm>
            <a:off x="0" y="708448"/>
            <a:ext cx="7875638" cy="954107"/>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hr-HR" sz="20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a:t>
            </a:r>
            <a:r>
              <a:rPr lang="hr-HR" sz="2000" b="1" dirty="0">
                <a:solidFill>
                  <a:srgbClr val="B78B19">
                    <a:lumMod val="50000"/>
                  </a:srgbClr>
                </a:solidFill>
                <a:latin typeface="Comic Sans MS" panose="030F0702030302020204" pitchFamily="66" charset="0"/>
              </a:rPr>
              <a:t>Ovu zapovijed predajem ti, sine Timoteju, po prijašnjim proročanstvima za tebe, da biješ u njima dobar boj</a:t>
            </a:r>
            <a:r>
              <a:rPr kumimoji="0" lang="hr-HR" sz="20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 </a:t>
            </a:r>
            <a:r>
              <a:rPr kumimoji="0" lang="hr-HR" sz="16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(1</a:t>
            </a:r>
            <a:r>
              <a:rPr kumimoji="0" lang="en-US" sz="16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a:t>
            </a:r>
            <a:r>
              <a:rPr kumimoji="0" lang="hr-HR" sz="16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 Timoteju 1,18)</a:t>
            </a:r>
            <a:endParaRPr kumimoji="0" lang="hr-HR" sz="12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endParaRPr>
          </a:p>
        </p:txBody>
      </p:sp>
      <p:sp>
        <p:nvSpPr>
          <p:cNvPr id="6" name="CuadroTexto 5">
            <a:extLst>
              <a:ext uri="{FF2B5EF4-FFF2-40B4-BE49-F238E27FC236}">
                <a16:creationId xmlns:a16="http://schemas.microsoft.com/office/drawing/2014/main" id="{9652B331-A7EB-616A-ACE0-D62EDB2F6184}"/>
              </a:ext>
            </a:extLst>
          </p:cNvPr>
          <p:cNvSpPr txBox="1"/>
          <p:nvPr/>
        </p:nvSpPr>
        <p:spPr>
          <a:xfrm>
            <a:off x="105697" y="1619978"/>
            <a:ext cx="7632290"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Osim apostola, proroka i proročica, spominju se i neki Pavlovi pomagači koji su, poput Sile i </a:t>
            </a:r>
            <a:r>
              <a:rPr kumimoji="0" lang="hr-HR" sz="2200" b="1" i="0" u="none" strike="noStrike" kern="1200" cap="none" spc="0" normalizeH="0" baseline="0" noProof="0" dirty="0" err="1">
                <a:ln>
                  <a:noFill/>
                </a:ln>
                <a:solidFill>
                  <a:prstClr val="black"/>
                </a:solidFill>
                <a:effectLst/>
                <a:uLnTx/>
                <a:uFillTx/>
                <a:latin typeface="Aptos" panose="02110004020202020204"/>
                <a:ea typeface="+mn-ea"/>
                <a:cs typeface="+mn-cs"/>
              </a:rPr>
              <a:t>Barnabe</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 imali dar proricanja:</a:t>
            </a:r>
          </a:p>
        </p:txBody>
      </p:sp>
      <p:graphicFrame>
        <p:nvGraphicFramePr>
          <p:cNvPr id="8" name="Diagrama 7">
            <a:extLst>
              <a:ext uri="{FF2B5EF4-FFF2-40B4-BE49-F238E27FC236}">
                <a16:creationId xmlns:a16="http://schemas.microsoft.com/office/drawing/2014/main" id="{076FF8E0-81F2-8D9F-2141-A43FD83681A1}"/>
              </a:ext>
            </a:extLst>
          </p:cNvPr>
          <p:cNvGraphicFramePr/>
          <p:nvPr>
            <p:extLst>
              <p:ext uri="{D42A27DB-BD31-4B8C-83A1-F6EECF244321}">
                <p14:modId xmlns:p14="http://schemas.microsoft.com/office/powerpoint/2010/main" val="1693467556"/>
              </p:ext>
            </p:extLst>
          </p:nvPr>
        </p:nvGraphicFramePr>
        <p:xfrm>
          <a:off x="228600" y="2720201"/>
          <a:ext cx="5651090" cy="40837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a 9">
            <a:extLst>
              <a:ext uri="{FF2B5EF4-FFF2-40B4-BE49-F238E27FC236}">
                <a16:creationId xmlns:a16="http://schemas.microsoft.com/office/drawing/2014/main" id="{0F3AED6E-C7F5-92DD-662F-320815DEC0EF}"/>
              </a:ext>
            </a:extLst>
          </p:cNvPr>
          <p:cNvGraphicFramePr/>
          <p:nvPr>
            <p:extLst>
              <p:ext uri="{D42A27DB-BD31-4B8C-83A1-F6EECF244321}">
                <p14:modId xmlns:p14="http://schemas.microsoft.com/office/powerpoint/2010/main" val="1143174295"/>
              </p:ext>
            </p:extLst>
          </p:nvPr>
        </p:nvGraphicFramePr>
        <p:xfrm>
          <a:off x="6095998" y="2720200"/>
          <a:ext cx="5651090" cy="408371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2" name="Imagen 11">
            <a:extLst>
              <a:ext uri="{FF2B5EF4-FFF2-40B4-BE49-F238E27FC236}">
                <a16:creationId xmlns:a16="http://schemas.microsoft.com/office/drawing/2014/main" id="{F0D87B27-3FF8-5FC6-1713-BC8BDF7C9035}"/>
              </a:ext>
            </a:extLst>
          </p:cNvPr>
          <p:cNvPicPr>
            <a:picLocks noChangeAspect="1"/>
          </p:cNvPicPr>
          <p:nvPr/>
        </p:nvPicPr>
        <p:blipFill>
          <a:blip r:embed="rId14" cstate="email">
            <a:extLst>
              <a:ext uri="{BEBA8EAE-BF5A-486C-A8C5-ECC9F3942E4B}">
                <a14:imgProps xmlns:a14="http://schemas.microsoft.com/office/drawing/2010/main">
                  <a14:imgLayer r:embed="rId15">
                    <a14:imgEffect>
                      <a14:brightnessContrast bright="20000"/>
                    </a14:imgEffect>
                  </a14:imgLayer>
                </a14:imgProps>
              </a:ext>
              <a:ext uri="{28A0092B-C50C-407E-A947-70E740481C1C}">
                <a14:useLocalDpi xmlns:a14="http://schemas.microsoft.com/office/drawing/2010/main"/>
              </a:ext>
            </a:extLst>
          </a:blip>
          <a:srcRect l="-250"/>
          <a:stretch>
            <a:fillRect/>
          </a:stretch>
        </p:blipFill>
        <p:spPr>
          <a:xfrm rot="176952">
            <a:off x="8000998" y="232695"/>
            <a:ext cx="3937035" cy="2209063"/>
          </a:xfrm>
          <a:prstGeom prst="rect">
            <a:avLst/>
          </a:prstGeom>
          <a:solidFill>
            <a:srgbClr val="FFFFFF">
              <a:shade val="85000"/>
            </a:srgbClr>
          </a:solidFill>
          <a:ln w="38100" cap="sq">
            <a:solidFill>
              <a:srgbClr val="C5FFB3"/>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30993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
                                            <p:graphicEl>
                                              <a:dgm id="{2C5E8929-CDA2-4106-8C00-0950C6289CE4}"/>
                                            </p:graphicEl>
                                          </p:spTgt>
                                        </p:tgtEl>
                                        <p:attrNameLst>
                                          <p:attrName>style.visibility</p:attrName>
                                        </p:attrNameLst>
                                      </p:cBhvr>
                                      <p:to>
                                        <p:strVal val="visible"/>
                                      </p:to>
                                    </p:set>
                                    <p:animEffect transition="in" filter="dissolve">
                                      <p:cBhvr>
                                        <p:cTn id="33" dur="500"/>
                                        <p:tgtEl>
                                          <p:spTgt spid="8">
                                            <p:graphicEl>
                                              <a:dgm id="{2C5E8929-CDA2-4106-8C00-0950C6289CE4}"/>
                                            </p:graphic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
                                            <p:graphicEl>
                                              <a:dgm id="{BC0DF181-48D9-4AB2-B9FC-1400F4F01B95}"/>
                                            </p:graphicEl>
                                          </p:spTgt>
                                        </p:tgtEl>
                                        <p:attrNameLst>
                                          <p:attrName>style.visibility</p:attrName>
                                        </p:attrNameLst>
                                      </p:cBhvr>
                                      <p:to>
                                        <p:strVal val="visible"/>
                                      </p:to>
                                    </p:set>
                                    <p:animEffect transition="in" filter="dissolve">
                                      <p:cBhvr>
                                        <p:cTn id="36" dur="500"/>
                                        <p:tgtEl>
                                          <p:spTgt spid="8">
                                            <p:graphicEl>
                                              <a:dgm id="{BC0DF181-48D9-4AB2-B9FC-1400F4F01B95}"/>
                                            </p:graphic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8">
                                            <p:graphicEl>
                                              <a:dgm id="{1A1624C9-5461-4E53-8EF3-6E9D0CBACC9F}"/>
                                            </p:graphicEl>
                                          </p:spTgt>
                                        </p:tgtEl>
                                        <p:attrNameLst>
                                          <p:attrName>style.visibility</p:attrName>
                                        </p:attrNameLst>
                                      </p:cBhvr>
                                      <p:to>
                                        <p:strVal val="visible"/>
                                      </p:to>
                                    </p:set>
                                    <p:animEffect transition="in" filter="dissolve">
                                      <p:cBhvr>
                                        <p:cTn id="39" dur="500"/>
                                        <p:tgtEl>
                                          <p:spTgt spid="8">
                                            <p:graphicEl>
                                              <a:dgm id="{1A1624C9-5461-4E53-8EF3-6E9D0CBACC9F}"/>
                                            </p:graphicEl>
                                          </p:spTgt>
                                        </p:tgtEl>
                                      </p:cBhvr>
                                    </p:animEffect>
                                  </p:childTnLst>
                                </p:cTn>
                              </p:par>
                            </p:childTnLst>
                          </p:cTn>
                        </p:par>
                        <p:par>
                          <p:cTn id="40" fill="hold">
                            <p:stCondLst>
                              <p:cond delay="500"/>
                            </p:stCondLst>
                            <p:childTnLst>
                              <p:par>
                                <p:cTn id="41" presetID="53" presetClass="entr" presetSubtype="16" fill="hold" grpId="0" nodeType="afterEffect">
                                  <p:stCondLst>
                                    <p:cond delay="0"/>
                                  </p:stCondLst>
                                  <p:childTnLst>
                                    <p:set>
                                      <p:cBhvr>
                                        <p:cTn id="42" dur="1" fill="hold">
                                          <p:stCondLst>
                                            <p:cond delay="0"/>
                                          </p:stCondLst>
                                        </p:cTn>
                                        <p:tgtEl>
                                          <p:spTgt spid="8">
                                            <p:graphicEl>
                                              <a:dgm id="{03F4D236-E3C1-4DB8-AD79-7D8D3B476338}"/>
                                            </p:graphicEl>
                                          </p:spTgt>
                                        </p:tgtEl>
                                        <p:attrNameLst>
                                          <p:attrName>style.visibility</p:attrName>
                                        </p:attrNameLst>
                                      </p:cBhvr>
                                      <p:to>
                                        <p:strVal val="visible"/>
                                      </p:to>
                                    </p:set>
                                    <p:anim calcmode="lin" valueType="num">
                                      <p:cBhvr>
                                        <p:cTn id="43" dur="500" fill="hold"/>
                                        <p:tgtEl>
                                          <p:spTgt spid="8">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44" dur="500" fill="hold"/>
                                        <p:tgtEl>
                                          <p:spTgt spid="8">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45" dur="500"/>
                                        <p:tgtEl>
                                          <p:spTgt spid="8">
                                            <p:graphicEl>
                                              <a:dgm id="{03F4D236-E3C1-4DB8-AD79-7D8D3B476338}"/>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10">
                                            <p:graphicEl>
                                              <a:dgm id="{2C5E8929-CDA2-4106-8C00-0950C6289CE4}"/>
                                            </p:graphicEl>
                                          </p:spTgt>
                                        </p:tgtEl>
                                        <p:attrNameLst>
                                          <p:attrName>style.visibility</p:attrName>
                                        </p:attrNameLst>
                                      </p:cBhvr>
                                      <p:to>
                                        <p:strVal val="visible"/>
                                      </p:to>
                                    </p:set>
                                    <p:animEffect transition="in" filter="dissolve">
                                      <p:cBhvr>
                                        <p:cTn id="50" dur="500"/>
                                        <p:tgtEl>
                                          <p:spTgt spid="10">
                                            <p:graphicEl>
                                              <a:dgm id="{2C5E8929-CDA2-4106-8C00-0950C6289CE4}"/>
                                            </p:graphicEl>
                                          </p:spTgt>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10">
                                            <p:graphicEl>
                                              <a:dgm id="{BC0DF181-48D9-4AB2-B9FC-1400F4F01B95}"/>
                                            </p:graphicEl>
                                          </p:spTgt>
                                        </p:tgtEl>
                                        <p:attrNameLst>
                                          <p:attrName>style.visibility</p:attrName>
                                        </p:attrNameLst>
                                      </p:cBhvr>
                                      <p:to>
                                        <p:strVal val="visible"/>
                                      </p:to>
                                    </p:set>
                                    <p:animEffect transition="in" filter="dissolve">
                                      <p:cBhvr>
                                        <p:cTn id="53" dur="500"/>
                                        <p:tgtEl>
                                          <p:spTgt spid="10">
                                            <p:graphicEl>
                                              <a:dgm id="{BC0DF181-48D9-4AB2-B9FC-1400F4F01B95}"/>
                                            </p:graphicEl>
                                          </p:spTgt>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10">
                                            <p:graphicEl>
                                              <a:dgm id="{1A1624C9-5461-4E53-8EF3-6E9D0CBACC9F}"/>
                                            </p:graphicEl>
                                          </p:spTgt>
                                        </p:tgtEl>
                                        <p:attrNameLst>
                                          <p:attrName>style.visibility</p:attrName>
                                        </p:attrNameLst>
                                      </p:cBhvr>
                                      <p:to>
                                        <p:strVal val="visible"/>
                                      </p:to>
                                    </p:set>
                                    <p:animEffect transition="in" filter="dissolve">
                                      <p:cBhvr>
                                        <p:cTn id="56" dur="500"/>
                                        <p:tgtEl>
                                          <p:spTgt spid="10">
                                            <p:graphicEl>
                                              <a:dgm id="{1A1624C9-5461-4E53-8EF3-6E9D0CBACC9F}"/>
                                            </p:graphicEl>
                                          </p:spTgt>
                                        </p:tgtEl>
                                      </p:cBhvr>
                                    </p:animEffect>
                                  </p:childTnLst>
                                </p:cTn>
                              </p:par>
                            </p:childTnLst>
                          </p:cTn>
                        </p:par>
                        <p:par>
                          <p:cTn id="57" fill="hold">
                            <p:stCondLst>
                              <p:cond delay="500"/>
                            </p:stCondLst>
                            <p:childTnLst>
                              <p:par>
                                <p:cTn id="58" presetID="53" presetClass="entr" presetSubtype="16" fill="hold" grpId="0" nodeType="afterEffect">
                                  <p:stCondLst>
                                    <p:cond delay="0"/>
                                  </p:stCondLst>
                                  <p:childTnLst>
                                    <p:set>
                                      <p:cBhvr>
                                        <p:cTn id="59" dur="1" fill="hold">
                                          <p:stCondLst>
                                            <p:cond delay="0"/>
                                          </p:stCondLst>
                                        </p:cTn>
                                        <p:tgtEl>
                                          <p:spTgt spid="10">
                                            <p:graphicEl>
                                              <a:dgm id="{03F4D236-E3C1-4DB8-AD79-7D8D3B476338}"/>
                                            </p:graphicEl>
                                          </p:spTgt>
                                        </p:tgtEl>
                                        <p:attrNameLst>
                                          <p:attrName>style.visibility</p:attrName>
                                        </p:attrNameLst>
                                      </p:cBhvr>
                                      <p:to>
                                        <p:strVal val="visible"/>
                                      </p:to>
                                    </p:set>
                                    <p:anim calcmode="lin" valueType="num">
                                      <p:cBhvr>
                                        <p:cTn id="60" dur="500" fill="hold"/>
                                        <p:tgtEl>
                                          <p:spTgt spid="10">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61" dur="500" fill="hold"/>
                                        <p:tgtEl>
                                          <p:spTgt spid="10">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62" dur="500"/>
                                        <p:tgtEl>
                                          <p:spTgt spid="10">
                                            <p:graphicEl>
                                              <a:dgm id="{03F4D236-E3C1-4DB8-AD79-7D8D3B4763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Graphic spid="8" grpId="0" uiExpand="1">
        <p:bldSub>
          <a:bldDgm bld="one"/>
        </p:bldSub>
      </p:bldGraphic>
      <p:bldGraphic spid="10" grpId="0" uiExpand="1">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2">
                <a:shade val="45000"/>
                <a:satMod val="135000"/>
              </a:schemeClr>
              <a:prstClr val="white"/>
            </a:duotone>
          </a:blip>
          <a:srcRect/>
          <a:stretch>
            <a:fillRect t="-17000" b="-1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433C69E-93C5-23A9-10C3-10D9DD463C1E}"/>
              </a:ext>
            </a:extLst>
          </p:cNvPr>
          <p:cNvSpPr txBox="1"/>
          <p:nvPr/>
        </p:nvSpPr>
        <p:spPr>
          <a:xfrm>
            <a:off x="2507226" y="-62755"/>
            <a:ext cx="9684774" cy="769441"/>
          </a:xfrm>
          <a:prstGeom prst="rect">
            <a:avLst/>
          </a:prstGeom>
          <a:noFill/>
        </p:spPr>
        <p:txBody>
          <a:bodyPr wrap="square">
            <a:spAutoFit/>
            <a:scene3d>
              <a:camera prst="orthographicFront"/>
              <a:lightRig rig="threePt" dir="t"/>
            </a:scene3d>
            <a:sp3d extrusionH="57150" contourW="19050">
              <a:bevelT w="38100" h="38100"/>
              <a:contourClr>
                <a:schemeClr val="bg1"/>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4400" b="1" i="0" u="none" strike="noStrike" kern="1200" cap="none" spc="1000" normalizeH="0" baseline="0" noProof="0" dirty="0">
                <a:ln w="13462">
                  <a:noFill/>
                  <a:prstDash val="solid"/>
                </a:ln>
                <a:solidFill>
                  <a:srgbClr val="FFFF00"/>
                </a:solidFill>
                <a:effectLst>
                  <a:outerShdw dist="50800" dir="2700000" algn="bl" rotWithShape="0">
                    <a:srgbClr val="166E40"/>
                  </a:outerShdw>
                </a:effectLst>
                <a:uLnTx/>
                <a:uFillTx/>
                <a:latin typeface="Aptos" panose="02110004020202020204"/>
                <a:ea typeface="+mn-ea"/>
                <a:cs typeface="+mn-cs"/>
              </a:rPr>
              <a:t>LAŽNI PROROCI</a:t>
            </a:r>
          </a:p>
        </p:txBody>
      </p:sp>
      <p:sp>
        <p:nvSpPr>
          <p:cNvPr id="4" name="CuadroTexto 3">
            <a:extLst>
              <a:ext uri="{FF2B5EF4-FFF2-40B4-BE49-F238E27FC236}">
                <a16:creationId xmlns:a16="http://schemas.microsoft.com/office/drawing/2014/main" id="{29380747-DE54-5027-7615-9584C3D48976}"/>
              </a:ext>
            </a:extLst>
          </p:cNvPr>
          <p:cNvSpPr txBox="1"/>
          <p:nvPr/>
        </p:nvSpPr>
        <p:spPr>
          <a:xfrm>
            <a:off x="2972875" y="587492"/>
            <a:ext cx="8753475" cy="707886"/>
          </a:xfrm>
          <a:prstGeom prst="rect">
            <a:avLst/>
          </a:prstGeom>
          <a:noFill/>
        </p:spPr>
        <p:txBody>
          <a:bodyPr wrap="square">
            <a:spAutoFit/>
          </a:bodyPr>
          <a:lstStyle/>
          <a:p>
            <a:pPr lvl="0" algn="ctr">
              <a:defRPr/>
            </a:pPr>
            <a:r>
              <a:rPr kumimoji="0" lang="hr-HR" sz="20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a:t>
            </a:r>
            <a:r>
              <a:rPr lang="hr-HR" sz="2000" b="1" noProof="0" dirty="0">
                <a:solidFill>
                  <a:srgbClr val="99FF99"/>
                </a:solidFill>
                <a:effectLst>
                  <a:outerShdw blurRad="38100" dist="38100" dir="2700000" algn="tl">
                    <a:srgbClr val="000000"/>
                  </a:outerShdw>
                </a:effectLst>
                <a:latin typeface="Comic Sans MS" panose="030F0702030302020204" pitchFamily="66" charset="0"/>
              </a:rPr>
              <a:t>Ljubljeni, ne vjerujte svakom duhu, nego provjeravajte duhove jesu li od Boga jer su mnogi lažni proroci izašli u svijet</a:t>
            </a:r>
            <a:r>
              <a:rPr kumimoji="0" lang="hr-HR" sz="20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hr-HR" sz="16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(1</a:t>
            </a:r>
            <a:r>
              <a:rPr kumimoji="0" lang="en-US" sz="16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a:t>
            </a:r>
            <a:r>
              <a:rPr kumimoji="0" lang="hr-HR" sz="16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Ivanova 4,1)</a:t>
            </a:r>
            <a:endParaRPr kumimoji="0" lang="hr-HR" sz="12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endParaRPr>
          </a:p>
        </p:txBody>
      </p:sp>
      <p:sp>
        <p:nvSpPr>
          <p:cNvPr id="5" name="CuadroTexto 4">
            <a:extLst>
              <a:ext uri="{FF2B5EF4-FFF2-40B4-BE49-F238E27FC236}">
                <a16:creationId xmlns:a16="http://schemas.microsoft.com/office/drawing/2014/main" id="{DAB3F7E8-32DD-00C5-3422-E3C7C4671C58}"/>
              </a:ext>
            </a:extLst>
          </p:cNvPr>
          <p:cNvSpPr txBox="1"/>
          <p:nvPr/>
        </p:nvSpPr>
        <p:spPr>
          <a:xfrm>
            <a:off x="4139381" y="1438215"/>
            <a:ext cx="8052619"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Isus je upozorio da će se pojaviti lažni proroci, koje je nazvao „grabežljivim vukovima“ (Mt 24,24; 7,15). Ti lažni proroci počeli su se pojavljivati čak i unutar rane crkve (1 </a:t>
            </a:r>
            <a:r>
              <a:rPr kumimoji="0" lang="hr-HR" sz="22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Iv</a:t>
            </a:r>
            <a:r>
              <a:rPr kumimoji="0" lang="hr-HR" sz="22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4,1).</a:t>
            </a:r>
          </a:p>
        </p:txBody>
      </p:sp>
      <p:pic>
        <p:nvPicPr>
          <p:cNvPr id="6" name="Imagen 5">
            <a:extLst>
              <a:ext uri="{FF2B5EF4-FFF2-40B4-BE49-F238E27FC236}">
                <a16:creationId xmlns:a16="http://schemas.microsoft.com/office/drawing/2014/main" id="{6ABAD6C7-A822-06A4-366B-F524C996E50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1632" y="1534801"/>
            <a:ext cx="3952568" cy="2211556"/>
          </a:xfrm>
          <a:prstGeom prst="rect">
            <a:avLst/>
          </a:prstGeom>
          <a:ln w="19050" cap="sq">
            <a:gradFill flip="none" rotWithShape="1">
              <a:gsLst>
                <a:gs pos="0">
                  <a:srgbClr val="99FF99"/>
                </a:gs>
                <a:gs pos="50000">
                  <a:srgbClr val="99FF99"/>
                </a:gs>
                <a:gs pos="50000">
                  <a:srgbClr val="FFFF00"/>
                </a:gs>
                <a:gs pos="100000">
                  <a:srgbClr val="FFFF00"/>
                </a:gs>
              </a:gsLst>
              <a:lin ang="0" scaled="1"/>
              <a:tileRect/>
            </a:gra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376FD300-33CF-E50B-C836-AAF7303CF05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1632" y="3871990"/>
            <a:ext cx="3952568" cy="2211556"/>
          </a:xfrm>
          <a:prstGeom prst="roundRect">
            <a:avLst>
              <a:gd name="adj" fmla="val 4167"/>
            </a:avLst>
          </a:prstGeom>
          <a:solidFill>
            <a:srgbClr val="FFFFFF"/>
          </a:solidFill>
          <a:ln w="76200" cap="sq">
            <a:solidFill>
              <a:srgbClr val="00CCFF"/>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6137A548-313F-2D13-B215-6E7266431F85}"/>
              </a:ext>
            </a:extLst>
          </p:cNvPr>
          <p:cNvPicPr>
            <a:picLocks noChangeAspect="1"/>
          </p:cNvPicPr>
          <p:nvPr/>
        </p:nvPicPr>
        <p:blipFill>
          <a:blip r:embed="rId5" cstate="email">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0268091" y="4569339"/>
            <a:ext cx="1776329" cy="216218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60DC196A-F75F-272F-F326-D2DFAC909F6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1632" y="110842"/>
            <a:ext cx="2320413" cy="1298327"/>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CBA9E5"/>
            </a:contourClr>
          </a:sp3d>
        </p:spPr>
      </p:pic>
      <p:sp>
        <p:nvSpPr>
          <p:cNvPr id="16" name="CuadroTexto 15">
            <a:extLst>
              <a:ext uri="{FF2B5EF4-FFF2-40B4-BE49-F238E27FC236}">
                <a16:creationId xmlns:a16="http://schemas.microsoft.com/office/drawing/2014/main" id="{002DD6C8-CD89-308C-B159-E3F4B961C85F}"/>
              </a:ext>
            </a:extLst>
          </p:cNvPr>
          <p:cNvSpPr txBox="1"/>
          <p:nvPr/>
        </p:nvSpPr>
        <p:spPr>
          <a:xfrm>
            <a:off x="4139381" y="4925217"/>
            <a:ext cx="607302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Mi vjernici smo pozvani ispitati proroke i provjeriti jesu li sve njihove poruke u skladu s Pismom i usmjerene na Krista.</a:t>
            </a:r>
          </a:p>
        </p:txBody>
      </p:sp>
      <p:sp>
        <p:nvSpPr>
          <p:cNvPr id="20" name="CuadroTexto 19">
            <a:extLst>
              <a:ext uri="{FF2B5EF4-FFF2-40B4-BE49-F238E27FC236}">
                <a16:creationId xmlns:a16="http://schemas.microsoft.com/office/drawing/2014/main" id="{60E9A4D2-B4B2-C3EF-AE35-F572B03FB39F}"/>
              </a:ext>
            </a:extLst>
          </p:cNvPr>
          <p:cNvSpPr txBox="1"/>
          <p:nvPr/>
        </p:nvSpPr>
        <p:spPr>
          <a:xfrm>
            <a:off x="0" y="6087552"/>
            <a:ext cx="10212408"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Naša jedina obrana od lažnih proroka (i od zlih sila koje ih vode) jest da obučemo oklop kojeg nam je Bog dao (Ef 6,10-18).</a:t>
            </a:r>
          </a:p>
        </p:txBody>
      </p:sp>
      <p:sp>
        <p:nvSpPr>
          <p:cNvPr id="7" name="CuadroTexto 6">
            <a:extLst>
              <a:ext uri="{FF2B5EF4-FFF2-40B4-BE49-F238E27FC236}">
                <a16:creationId xmlns:a16="http://schemas.microsoft.com/office/drawing/2014/main" id="{0775C5F7-EB2D-4C36-6973-71E5637C5818}"/>
              </a:ext>
            </a:extLst>
          </p:cNvPr>
          <p:cNvSpPr txBox="1"/>
          <p:nvPr/>
        </p:nvSpPr>
        <p:spPr>
          <a:xfrm>
            <a:off x="4139380" y="3762883"/>
            <a:ext cx="8052619"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Istinsko proročanstvo usklađeno je s Božjom Riječju, ukazuje na Krista i izgrađuje crkvu, dok lažni proroci promiču razdorne doktrine i sebične interese.</a:t>
            </a:r>
          </a:p>
        </p:txBody>
      </p:sp>
      <p:sp>
        <p:nvSpPr>
          <p:cNvPr id="11" name="CuadroTexto 10">
            <a:extLst>
              <a:ext uri="{FF2B5EF4-FFF2-40B4-BE49-F238E27FC236}">
                <a16:creationId xmlns:a16="http://schemas.microsoft.com/office/drawing/2014/main" id="{9F93586D-852A-7ADD-29F2-A74AD160A0B8}"/>
              </a:ext>
            </a:extLst>
          </p:cNvPr>
          <p:cNvSpPr txBox="1"/>
          <p:nvPr/>
        </p:nvSpPr>
        <p:spPr>
          <a:xfrm>
            <a:off x="4139380" y="2600549"/>
            <a:ext cx="8052618"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Pavao je upozorio starješine u Efezu da će se među njima pojaviti „proždrljivi vukovi“ (Djela 20,29). Upozorio je Korinćane na postojanje „lažnih apostola“ (2. Kor 11,13).</a:t>
            </a:r>
          </a:p>
        </p:txBody>
      </p:sp>
    </p:spTree>
    <p:extLst>
      <p:ext uri="{BB962C8B-B14F-4D97-AF65-F5344CB8AC3E}">
        <p14:creationId xmlns:p14="http://schemas.microsoft.com/office/powerpoint/2010/main" val="2046843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8"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heel(8)">
                                      <p:cBhvr>
                                        <p:cTn id="36" dur="750"/>
                                        <p:tgtEl>
                                          <p:spTgt spid="6"/>
                                        </p:tgtEl>
                                      </p:cBhvr>
                                    </p:animEffect>
                                  </p:childTnLst>
                                </p:cTn>
                              </p:par>
                            </p:childTnLst>
                          </p:cTn>
                        </p:par>
                        <p:par>
                          <p:cTn id="37" fill="hold">
                            <p:stCondLst>
                              <p:cond delay="75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0-#ppt_w/2"/>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1+#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1+#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20" grpId="0"/>
      <p:bldP spid="7"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6C0C2B-AE9B-B294-A088-9B99A9EDF5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63B2F87-131F-5F61-2113-78A28EBC8926}"/>
              </a:ext>
            </a:extLst>
          </p:cNvPr>
          <p:cNvSpPr txBox="1"/>
          <p:nvPr/>
        </p:nvSpPr>
        <p:spPr>
          <a:xfrm>
            <a:off x="2046212" y="517803"/>
            <a:ext cx="7970624" cy="6001643"/>
          </a:xfrm>
          <a:prstGeom prst="rect">
            <a:avLst/>
          </a:prstGeom>
          <a:noFill/>
        </p:spPr>
        <p:txBody>
          <a:bodyPr wrap="square">
            <a:spAutoFit/>
          </a:bodyPr>
          <a:lstStyle/>
          <a:p>
            <a:pPr lvl="0">
              <a:spcBef>
                <a:spcPts val="600"/>
              </a:spcBef>
              <a:defRPr/>
            </a:pPr>
            <a:r>
              <a:rPr kumimoji="0" lang="hr-HR" sz="3200" b="1" i="0" u="none" strike="noStrike" kern="1200" cap="none" spc="0" normalizeH="0" baseline="0" noProof="0" dirty="0">
                <a:ln>
                  <a:noFill/>
                </a:ln>
                <a:solidFill>
                  <a:prstClr val="black"/>
                </a:solidFill>
                <a:effectLst/>
                <a:uLnTx/>
                <a:uFillTx/>
                <a:latin typeface="Constantia" panose="02030602050306030303" pitchFamily="18" charset="0"/>
              </a:rPr>
              <a:t>„</a:t>
            </a:r>
            <a:r>
              <a:rPr lang="hr-HR" sz="3200" b="1" noProof="0" dirty="0">
                <a:solidFill>
                  <a:prstClr val="black"/>
                </a:solidFill>
                <a:latin typeface="Constantia" panose="02030602050306030303" pitchFamily="18" charset="0"/>
              </a:rPr>
              <a:t>Patrijarsi, proroci i apostoli govorili su kako ih je vodio Duh Sveti i jasno su izjavili da ne govore vlastitom snagom niti u svoje ime. Željeli su da im se ne pripisuju zasluge, da ih nitko ne smatra začetnicima bilo čega čime bi se mogli hvaliti. Bili su ljubomorni na Božju čast, kojemu pripada sva hvala. Izjavili su da su im njihova sposobnost i poruke koje su donijeli dane kao delegatima Božje moći. Bog je bio njihov autoritet i dostatnost</a:t>
            </a:r>
            <a:r>
              <a:rPr kumimoji="0" lang="hr-HR" sz="3200" b="1" i="0" u="none" strike="noStrike" kern="1200" cap="none" spc="0" normalizeH="0" baseline="0" noProof="0" dirty="0">
                <a:ln>
                  <a:noFill/>
                </a:ln>
                <a:solidFill>
                  <a:prstClr val="black"/>
                </a:solidFill>
                <a:effectLst/>
                <a:uLnTx/>
                <a:uFillTx/>
                <a:latin typeface="Constantia" panose="02030602050306030303" pitchFamily="18" charset="0"/>
              </a:rPr>
              <a:t>.“</a:t>
            </a:r>
          </a:p>
        </p:txBody>
      </p:sp>
      <p:sp>
        <p:nvSpPr>
          <p:cNvPr id="4" name="CuadroTexto 3">
            <a:extLst>
              <a:ext uri="{FF2B5EF4-FFF2-40B4-BE49-F238E27FC236}">
                <a16:creationId xmlns:a16="http://schemas.microsoft.com/office/drawing/2014/main" id="{B0A4C2D7-DAAC-8187-F84F-051BD605106B}"/>
              </a:ext>
            </a:extLst>
          </p:cNvPr>
          <p:cNvSpPr txBox="1"/>
          <p:nvPr/>
        </p:nvSpPr>
        <p:spPr>
          <a:xfrm>
            <a:off x="7726373" y="6519446"/>
            <a:ext cx="2985048" cy="338554"/>
          </a:xfrm>
          <a:prstGeom prst="rect">
            <a:avLst/>
          </a:prstGeom>
          <a:noFill/>
        </p:spPr>
        <p:txBody>
          <a:bodyPr wrap="none" rtlCol="0">
            <a:spAutoFit/>
          </a:bodyPr>
          <a:lstStyle/>
          <a:p>
            <a:pPr lvl="0" algn="r">
              <a:defRPr/>
            </a:pPr>
            <a:r>
              <a:rPr kumimoji="0" lang="hr-HR" sz="1600" b="1" i="0" u="none" strike="noStrike" kern="1200" cap="none" spc="0" normalizeH="0" baseline="0" noProof="0" dirty="0">
                <a:ln>
                  <a:noFill/>
                </a:ln>
                <a:solidFill>
                  <a:prstClr val="black"/>
                </a:solidFill>
                <a:effectLst/>
                <a:uLnTx/>
                <a:uFillTx/>
                <a:latin typeface="Aptos" panose="02110004020202020204"/>
                <a:ea typeface="+mn-ea"/>
                <a:cs typeface="+mn-cs"/>
              </a:rPr>
              <a:t>EGW </a:t>
            </a:r>
            <a:r>
              <a:rPr lang="hr-HR" sz="1600" b="1" noProof="0" dirty="0">
                <a:solidFill>
                  <a:prstClr val="black"/>
                </a:solidFill>
              </a:rPr>
              <a:t>(Biti poput Isusa, </a:t>
            </a:r>
            <a:r>
              <a:rPr kumimoji="0" lang="hr-HR" sz="1600" b="1" i="0" u="none" strike="noStrike" kern="1200" cap="none" spc="0" normalizeH="0" baseline="0" noProof="0" dirty="0">
                <a:ln>
                  <a:noFill/>
                </a:ln>
                <a:solidFill>
                  <a:prstClr val="black"/>
                </a:solidFill>
                <a:effectLst/>
                <a:uLnTx/>
                <a:uFillTx/>
                <a:latin typeface="Aptos" panose="02110004020202020204"/>
                <a:ea typeface="+mn-ea"/>
                <a:cs typeface="+mn-cs"/>
              </a:rPr>
              <a:t>30. srpnja)</a:t>
            </a:r>
          </a:p>
        </p:txBody>
      </p:sp>
    </p:spTree>
    <p:extLst>
      <p:ext uri="{BB962C8B-B14F-4D97-AF65-F5344CB8AC3E}">
        <p14:creationId xmlns:p14="http://schemas.microsoft.com/office/powerpoint/2010/main" val="3570228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FBB56B9-1294-15F0-0E84-398EF452E377}"/>
              </a:ext>
            </a:extLst>
          </p:cNvPr>
          <p:cNvPicPr>
            <a:picLocks noGrp="1" noRot="1" noChangeAspect="1" noMove="1" noResize="1" noEditPoints="1" noAdjustHandles="1" noChangeArrowheads="1" noChangeShapeType="1" noCrop="1"/>
          </p:cNvPicPr>
          <p:nvPr/>
        </p:nvPicPr>
        <p:blipFill>
          <a:blip r:embed="rId3" cstate="email">
            <a:alphaModFix amt="28000"/>
            <a:extLst>
              <a:ext uri="{28A0092B-C50C-407E-A947-70E740481C1C}">
                <a14:useLocalDpi xmlns:a14="http://schemas.microsoft.com/office/drawing/2010/main"/>
              </a:ext>
            </a:extLst>
          </a:blip>
          <a:stretch>
            <a:fillRect/>
          </a:stretch>
        </p:blipFill>
        <p:spPr>
          <a:xfrm>
            <a:off x="9744075" y="4061496"/>
            <a:ext cx="2253861" cy="2610270"/>
          </a:xfrm>
          <a:prstGeom prst="rect">
            <a:avLst/>
          </a:prstGeom>
        </p:spPr>
      </p:pic>
      <p:sp>
        <p:nvSpPr>
          <p:cNvPr id="2" name="CuadroTexto 1">
            <a:extLst>
              <a:ext uri="{FF2B5EF4-FFF2-40B4-BE49-F238E27FC236}">
                <a16:creationId xmlns:a16="http://schemas.microsoft.com/office/drawing/2014/main" id="{2E176F28-01C6-48A1-CDFA-94BC6E03D6E4}"/>
              </a:ext>
            </a:extLst>
          </p:cNvPr>
          <p:cNvSpPr txBox="1"/>
          <p:nvPr/>
        </p:nvSpPr>
        <p:spPr>
          <a:xfrm>
            <a:off x="0" y="0"/>
            <a:ext cx="121920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32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5F3B1F"/>
                  </a:outerShdw>
                </a:effectLst>
                <a:uLnTx/>
                <a:uFillTx/>
                <a:latin typeface="Aptos" panose="02110004020202020204"/>
                <a:ea typeface="+mn-ea"/>
                <a:cs typeface="+mn-cs"/>
              </a:rPr>
              <a:t>DODATAK: </a:t>
            </a:r>
            <a:r>
              <a:rPr kumimoji="0" lang="hr-HR" sz="32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rPr>
              <a:t>KLJUČNA NAČELA SLUŽBE ELLEN G. WHITE</a:t>
            </a:r>
            <a:endParaRPr kumimoji="0" lang="hr-HR" sz="36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05AB0E01-7A1A-6999-2308-11E76E527827}"/>
              </a:ext>
            </a:extLst>
          </p:cNvPr>
          <p:cNvSpPr txBox="1"/>
          <p:nvPr/>
        </p:nvSpPr>
        <p:spPr>
          <a:xfrm>
            <a:off x="276225" y="696316"/>
            <a:ext cx="810298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000" b="1" i="0" u="none" strike="noStrike" kern="1200" cap="none" spc="0" normalizeH="0" baseline="0" noProof="0" dirty="0">
                <a:ln>
                  <a:noFill/>
                </a:ln>
                <a:solidFill>
                  <a:prstClr val="black"/>
                </a:solidFill>
                <a:effectLst/>
                <a:uLnTx/>
                <a:uFillTx/>
                <a:latin typeface="Aptos" panose="02110004020202020204"/>
                <a:ea typeface="+mn-ea"/>
                <a:cs typeface="+mn-cs"/>
              </a:rPr>
              <a:t>Ellen G. White imala je dva temeljna cilja: dovesti ljude Isusu i usmjeriti njihovu pozornost na Bibliju.</a:t>
            </a:r>
          </a:p>
        </p:txBody>
      </p:sp>
      <p:pic>
        <p:nvPicPr>
          <p:cNvPr id="7" name="Imagen 6">
            <a:extLst>
              <a:ext uri="{FF2B5EF4-FFF2-40B4-BE49-F238E27FC236}">
                <a16:creationId xmlns:a16="http://schemas.microsoft.com/office/drawing/2014/main" id="{CDF40BC3-4F1F-1DCA-4500-A0F4FBC2347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7029" y="2854955"/>
            <a:ext cx="2687171" cy="3584015"/>
          </a:xfrm>
          <a:prstGeom prst="snip2DiagRect">
            <a:avLst/>
          </a:prstGeom>
          <a:solidFill>
            <a:srgbClr val="FFFFFF">
              <a:shade val="85000"/>
            </a:srgbClr>
          </a:solidFill>
          <a:ln w="3810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32A489F5-2ACF-86EB-915A-8103D70F632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45880" y="808004"/>
            <a:ext cx="3375766" cy="3155453"/>
          </a:xfrm>
          <a:prstGeom prst="snip2DiagRect">
            <a:avLst>
              <a:gd name="adj1" fmla="val 13885"/>
              <a:gd name="adj2" fmla="val 0"/>
            </a:avLst>
          </a:prstGeom>
          <a:solidFill>
            <a:srgbClr val="FFFFFF">
              <a:shade val="85000"/>
            </a:srgbClr>
          </a:solidFill>
          <a:ln w="38100" cap="sq">
            <a:solidFill>
              <a:srgbClr val="40A2D8"/>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CuadroTexto 10">
            <a:extLst>
              <a:ext uri="{FF2B5EF4-FFF2-40B4-BE49-F238E27FC236}">
                <a16:creationId xmlns:a16="http://schemas.microsoft.com/office/drawing/2014/main" id="{A3767B50-0C5B-A52A-914D-62529A2A2CB1}"/>
              </a:ext>
            </a:extLst>
          </p:cNvPr>
          <p:cNvSpPr txBox="1"/>
          <p:nvPr/>
        </p:nvSpPr>
        <p:spPr>
          <a:xfrm>
            <a:off x="3228975" y="4513309"/>
            <a:ext cx="6257925" cy="1938992"/>
          </a:xfrm>
          <a:prstGeom prst="rect">
            <a:avLst/>
          </a:prstGeom>
          <a:noFill/>
        </p:spPr>
        <p:txBody>
          <a:bodyPr wrap="square">
            <a:spAutoFit/>
          </a:bodyPr>
          <a:lstStyle/>
          <a:p>
            <a:pPr lvl="0">
              <a:defRPr/>
            </a:pPr>
            <a:r>
              <a:rPr lang="hr-HR" sz="2000" b="1" dirty="0">
                <a:solidFill>
                  <a:srgbClr val="5C3C4C"/>
                </a:solidFill>
              </a:rPr>
              <a:t>DRUGI FOKUS: </a:t>
            </a:r>
            <a:r>
              <a:rPr kumimoji="0" lang="hr-HR" sz="2000" b="1" i="0" u="none" strike="noStrike" kern="1200" cap="none" spc="0" normalizeH="0" baseline="0" noProof="0" dirty="0">
                <a:ln>
                  <a:noFill/>
                </a:ln>
                <a:solidFill>
                  <a:srgbClr val="5C3C4C"/>
                </a:solidFill>
                <a:effectLst/>
                <a:uLnTx/>
                <a:uFillTx/>
                <a:latin typeface="Aptos" panose="02110004020202020204"/>
                <a:ea typeface="+mn-ea"/>
                <a:cs typeface="+mn-cs"/>
              </a:rPr>
              <a:t>BIBLIJA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hr-HR" sz="2000" b="1" i="0" u="none" strike="noStrike" kern="1200" cap="none" spc="0" normalizeH="0" baseline="0" noProof="0" dirty="0">
                <a:ln>
                  <a:noFill/>
                </a:ln>
                <a:solidFill>
                  <a:prstClr val="black"/>
                </a:solidFill>
                <a:effectLst/>
                <a:uLnTx/>
                <a:uFillTx/>
                <a:latin typeface="Aptos" panose="02110004020202020204"/>
                <a:ea typeface="+mn-ea"/>
                <a:cs typeface="+mn-cs"/>
              </a:rPr>
              <a:t>Ellen nikada nije tvrdila da su njezini spisi superiorniji od Biblije, ali je uvijek zagovarala da se oni njome provjere. Kao glasnica Gospodnja, smatrala se „manjim svjetlom“ koje vodi ljude do „većeg svjetla“, Biblije. </a:t>
            </a:r>
            <a:r>
              <a:rPr kumimoji="0" lang="hr-HR" sz="1600" b="1" i="0" u="none" strike="noStrike" kern="1200" cap="none" spc="0" normalizeH="0" baseline="0" noProof="0" dirty="0">
                <a:ln>
                  <a:noFill/>
                </a:ln>
                <a:solidFill>
                  <a:prstClr val="black"/>
                </a:solidFill>
                <a:effectLst/>
                <a:uLnTx/>
                <a:uFillTx/>
                <a:latin typeface="Aptos" panose="02110004020202020204"/>
                <a:ea typeface="+mn-ea"/>
                <a:cs typeface="+mn-cs"/>
              </a:rPr>
              <a:t>(Odabrane poruke, tom 3, str. 29)</a:t>
            </a:r>
            <a:endParaRPr kumimoji="0" lang="hr-HR"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5" name="Imagen 14">
            <a:extLst>
              <a:ext uri="{FF2B5EF4-FFF2-40B4-BE49-F238E27FC236}">
                <a16:creationId xmlns:a16="http://schemas.microsoft.com/office/drawing/2014/main" id="{E34DE39C-EE1C-6C95-F52C-96C3A6B0D1C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027678" y="2807330"/>
            <a:ext cx="3514725" cy="1506311"/>
          </a:xfrm>
          <a:prstGeom prst="snip2DiagRect">
            <a:avLst>
              <a:gd name="adj1" fmla="val 13279"/>
              <a:gd name="adj2" fmla="val 16667"/>
            </a:avLst>
          </a:prstGeom>
          <a:solidFill>
            <a:srgbClr val="FFFFFF">
              <a:shade val="85000"/>
            </a:srgbClr>
          </a:solidFill>
          <a:ln w="38100" cap="sq">
            <a:solidFill>
              <a:srgbClr val="A97B92"/>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7" name="CuadroTexto 16">
            <a:extLst>
              <a:ext uri="{FF2B5EF4-FFF2-40B4-BE49-F238E27FC236}">
                <a16:creationId xmlns:a16="http://schemas.microsoft.com/office/drawing/2014/main" id="{D5BA42B0-6A0E-D24A-D376-3A4FDA11667D}"/>
              </a:ext>
            </a:extLst>
          </p:cNvPr>
          <p:cNvSpPr txBox="1"/>
          <p:nvPr/>
        </p:nvSpPr>
        <p:spPr>
          <a:xfrm>
            <a:off x="276225" y="1404202"/>
            <a:ext cx="810298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r-HR" sz="2000" b="1" i="0" u="none" strike="noStrike" kern="1200" cap="none" spc="0" normalizeH="0" baseline="0" noProof="0" dirty="0">
                <a:ln>
                  <a:noFill/>
                </a:ln>
                <a:solidFill>
                  <a:srgbClr val="1F6D99"/>
                </a:solidFill>
                <a:effectLst/>
                <a:uLnTx/>
                <a:uFillTx/>
                <a:latin typeface="Aptos" panose="02110004020202020204"/>
                <a:ea typeface="+mn-ea"/>
                <a:cs typeface="+mn-cs"/>
              </a:rPr>
              <a:t>PRV</a:t>
            </a:r>
            <a:r>
              <a:rPr kumimoji="0" lang="en-US" sz="2000" b="1" i="0" u="none" strike="noStrike" kern="1200" cap="none" spc="0" normalizeH="0" baseline="0" noProof="0" dirty="0">
                <a:ln>
                  <a:noFill/>
                </a:ln>
                <a:solidFill>
                  <a:srgbClr val="1F6D99"/>
                </a:solidFill>
                <a:effectLst/>
                <a:uLnTx/>
                <a:uFillTx/>
                <a:latin typeface="Aptos" panose="02110004020202020204"/>
                <a:ea typeface="+mn-ea"/>
                <a:cs typeface="+mn-cs"/>
              </a:rPr>
              <a:t>I FOKU</a:t>
            </a:r>
            <a:r>
              <a:rPr kumimoji="0" lang="hr-HR" sz="2000" b="1" i="0" u="none" strike="noStrike" kern="1200" cap="none" spc="0" normalizeH="0" baseline="0" noProof="0" dirty="0">
                <a:ln>
                  <a:noFill/>
                </a:ln>
                <a:solidFill>
                  <a:srgbClr val="1F6D99"/>
                </a:solidFill>
                <a:effectLst/>
                <a:uLnTx/>
                <a:uFillTx/>
                <a:latin typeface="Aptos" panose="02110004020202020204"/>
                <a:ea typeface="+mn-ea"/>
                <a:cs typeface="+mn-cs"/>
              </a:rPr>
              <a:t>S: ISUS</a:t>
            </a:r>
          </a:p>
          <a:p>
            <a:pPr lvl="0">
              <a:defRPr/>
            </a:pPr>
            <a:r>
              <a:rPr kumimoji="0" lang="hr-HR" sz="2000" b="1" i="0" u="none" strike="noStrike" kern="1200" cap="none" spc="0" normalizeH="0" baseline="0" noProof="0" dirty="0">
                <a:ln>
                  <a:noFill/>
                </a:ln>
                <a:solidFill>
                  <a:prstClr val="black"/>
                </a:solidFill>
                <a:effectLst/>
                <a:uLnTx/>
                <a:uFillTx/>
                <a:latin typeface="Aptos" panose="02110004020202020204"/>
                <a:ea typeface="+mn-ea"/>
                <a:cs typeface="+mn-cs"/>
              </a:rPr>
              <a:t>Nakon kongresa 1888., kada su je pitali o temama o kojima se raspravljalo, odgovorila je: „</a:t>
            </a:r>
            <a:r>
              <a:rPr lang="hr-HR" sz="2000" b="1" noProof="0" dirty="0">
                <a:solidFill>
                  <a:prstClr val="black"/>
                </a:solidFill>
              </a:rPr>
              <a:t>Iznosim vam to već 45 godina - neusporedive Kristove ljepote.</a:t>
            </a:r>
            <a:r>
              <a:rPr kumimoji="0" lang="hr-HR"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hr-HR" sz="1600" b="1" i="0" u="none" strike="noStrike" kern="1200" cap="none" spc="0" normalizeH="0" baseline="0" noProof="0" dirty="0">
                <a:ln>
                  <a:noFill/>
                </a:ln>
                <a:solidFill>
                  <a:prstClr val="black"/>
                </a:solidFill>
                <a:effectLst/>
                <a:uLnTx/>
                <a:uFillTx/>
                <a:latin typeface="Aptos" panose="02110004020202020204"/>
                <a:ea typeface="+mn-ea"/>
                <a:cs typeface="+mn-cs"/>
              </a:rPr>
              <a:t>(Propovijedi i govori, tom 1, str. 116)</a:t>
            </a:r>
            <a:endParaRPr kumimoji="0" lang="hr-HR"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00745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27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2/3*#ppt_w"/>
                                          </p:val>
                                        </p:tav>
                                        <p:tav tm="100000">
                                          <p:val>
                                            <p:strVal val="#ppt_w"/>
                                          </p:val>
                                        </p:tav>
                                      </p:tavLst>
                                    </p:anim>
                                    <p:anim calcmode="lin" valueType="num">
                                      <p:cBhvr>
                                        <p:cTn id="18" dur="500" fill="hold"/>
                                        <p:tgtEl>
                                          <p:spTgt spid="7"/>
                                        </p:tgtEl>
                                        <p:attrNameLst>
                                          <p:attrName>ppt_h</p:attrName>
                                        </p:attrNameLst>
                                      </p:cBhvr>
                                      <p:tavLst>
                                        <p:tav tm="0">
                                          <p:val>
                                            <p:strVal val="2/3*#ppt_h"/>
                                          </p:val>
                                        </p:tav>
                                        <p:tav tm="100000">
                                          <p:val>
                                            <p:strVal val="#ppt_h"/>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360"/>
                                          </p:val>
                                        </p:tav>
                                        <p:tav tm="100000">
                                          <p:val>
                                            <p:fltVal val="0"/>
                                          </p:val>
                                        </p:tav>
                                      </p:tavLst>
                                    </p:anim>
                                    <p:animEffect transition="in" filter="fade">
                                      <p:cBhvr>
                                        <p:cTn id="30" dur="500"/>
                                        <p:tgtEl>
                                          <p:spTgt spid="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3"/>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6B2DB-CF06-D366-9040-8461F59C0BA3}"/>
            </a:ext>
          </a:extLst>
        </p:cNvPr>
        <p:cNvGrpSpPr/>
        <p:nvPr/>
      </p:nvGrpSpPr>
      <p:grpSpPr>
        <a:xfrm>
          <a:off x="0" y="0"/>
          <a:ext cx="0" cy="0"/>
          <a:chOff x="0" y="0"/>
          <a:chExt cx="0" cy="0"/>
        </a:xfrm>
      </p:grpSpPr>
      <p:sp>
        <p:nvSpPr>
          <p:cNvPr id="4100" name="TextBox 9">
            <a:extLst>
              <a:ext uri="{FF2B5EF4-FFF2-40B4-BE49-F238E27FC236}">
                <a16:creationId xmlns:a16="http://schemas.microsoft.com/office/drawing/2014/main" id="{ADA855D1-6E2D-0D12-C722-282D1E337A91}"/>
              </a:ext>
            </a:extLst>
          </p:cNvPr>
          <p:cNvSpPr txBox="1">
            <a:spLocks noChangeArrowheads="1"/>
          </p:cNvSpPr>
          <p:nvPr/>
        </p:nvSpPr>
        <p:spPr bwMode="auto">
          <a:xfrm>
            <a:off x="1524000" y="382252"/>
            <a:ext cx="918106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1597025" algn="l"/>
              </a:tabLst>
              <a:defRPr>
                <a:solidFill>
                  <a:schemeClr val="tx1"/>
                </a:solidFill>
                <a:latin typeface="Arial" charset="0"/>
                <a:cs typeface="Arial" charset="0"/>
              </a:defRPr>
            </a:lvl1pPr>
            <a:lvl2pPr marL="742950" indent="-285750" eaLnBrk="0" hangingPunct="0">
              <a:tabLst>
                <a:tab pos="1597025" algn="l"/>
              </a:tabLst>
              <a:defRPr>
                <a:solidFill>
                  <a:schemeClr val="tx1"/>
                </a:solidFill>
                <a:latin typeface="Arial" charset="0"/>
                <a:cs typeface="Arial" charset="0"/>
              </a:defRPr>
            </a:lvl2pPr>
            <a:lvl3pPr marL="1143000" indent="-228600" eaLnBrk="0" hangingPunct="0">
              <a:tabLst>
                <a:tab pos="1597025" algn="l"/>
              </a:tabLst>
              <a:defRPr>
                <a:solidFill>
                  <a:schemeClr val="tx1"/>
                </a:solidFill>
                <a:latin typeface="Arial" charset="0"/>
                <a:cs typeface="Arial" charset="0"/>
              </a:defRPr>
            </a:lvl3pPr>
            <a:lvl4pPr marL="1600200" indent="-228600" eaLnBrk="0" hangingPunct="0">
              <a:tabLst>
                <a:tab pos="1597025" algn="l"/>
              </a:tabLst>
              <a:defRPr>
                <a:solidFill>
                  <a:schemeClr val="tx1"/>
                </a:solidFill>
                <a:latin typeface="Arial" charset="0"/>
                <a:cs typeface="Arial" charset="0"/>
              </a:defRPr>
            </a:lvl4pPr>
            <a:lvl5pPr marL="2057400" indent="-228600" eaLnBrk="0" hangingPunct="0">
              <a:tabLst>
                <a:tab pos="1597025"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1597025"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1597025"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1597025"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1597025" algn="l"/>
              </a:tabLst>
              <a:defRPr>
                <a:solidFill>
                  <a:schemeClr val="tx1"/>
                </a:solidFill>
                <a:latin typeface="Arial" charset="0"/>
                <a:cs typeface="Arial" charset="0"/>
              </a:defRPr>
            </a:lvl9pPr>
          </a:lstStyle>
          <a:p>
            <a:pPr marL="0" marR="0" lvl="0" indent="0" algn="ctr" defTabSz="914377" rtl="0" eaLnBrk="1" fontAlgn="base" latinLnBrk="0" hangingPunct="1">
              <a:lnSpc>
                <a:spcPct val="100000"/>
              </a:lnSpc>
              <a:spcBef>
                <a:spcPct val="0"/>
              </a:spcBef>
              <a:spcAft>
                <a:spcPct val="0"/>
              </a:spcAft>
              <a:buClrTx/>
              <a:buSzTx/>
              <a:buFontTx/>
              <a:buNone/>
              <a:tabLst>
                <a:tab pos="1596985" algn="l"/>
              </a:tabLst>
              <a:defRPr/>
            </a:pPr>
            <a:r>
              <a:rPr kumimoji="0" lang="hr-HR" sz="4400" b="0"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Impact" pitchFamily="34" charset="0"/>
                <a:ea typeface="+mn-ea"/>
                <a:cs typeface="Arial" charset="0"/>
              </a:rPr>
              <a:t>ZAKLJUČAK</a:t>
            </a:r>
            <a:endParaRPr kumimoji="0" lang="en-US" sz="4400" b="0"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Impact" pitchFamily="34" charset="0"/>
              <a:ea typeface="+mn-ea"/>
              <a:cs typeface="Arial" charset="0"/>
            </a:endParaRPr>
          </a:p>
        </p:txBody>
      </p:sp>
      <p:sp>
        <p:nvSpPr>
          <p:cNvPr id="4101" name="AutoShape 2" descr="data:image/jpeg;base64,/9j/4AAQSkZJRgABAQAAAQABAAD/2wCEAAkGBhISERQUExQUFRUVFRQUGBcUFxcVFBUVFBQVFBQXFBUXHCYeFxkjGhQUHy8gIycpLCwsFR4xNTAqNSYrLCkBCQoKDgwOGg8PGiokHyQpKSwsLCksLCwqKSwsLCwsLCkpLCwsLCosKSwsKSwpKSwsKSwsLCksLCwsLCwsLCwsLP/AABEIAMABBgMBIgACEQEDEQH/xAAcAAACAwEBAQEAAAAAAAAAAAAEBQIDBgEABwj/xAA6EAABAwMCBAQDBwIGAwEAAAABAAIRAwQhEjEFQVFhBiJxgRORoQcyQrHB0fAU4SNDUmJy8RWCshb/xAAaAQACAwEBAAAAAAAAAAAAAAACAwEEBQAG/8QAKxEAAgICAgEDAgcAAwAAAAAAAAECEQMhBBIxBSJBE1EUMkJhcYGRM7Hx/9oADAMBAAIRAxEAPwD5O0KcLzWK1rU8rsg1qvps2XadNE06KIFs7SZCueF1rFZoUi7K2MCtZRC8aMGUTSYuBbKfgiYCIbTIKmBlG07ec/wIkhbZOhSyM9J9kypMx6JeGGcIhlR0dP1RpiWH0ng8/VRPlwZgZB7d0rbclpRlKoTzU90BQVa3THYdg7dj7ollEMaRAycICpRDhqEY3RdpceWDnZSn9wX+wjvmeYnZRoUzumN5biTzQ1FueyD5GJ6GnDKkT3CLe4AckHaoqp+YKenoVWyqhUyi6NAOmefJCUKAB+qbU9I35/qijs5sW1+GS7yx77qqrw/SY+cJ0ygCZXb603+qLod2Mo62DZPXqqNJ+ab3NLJQotZKW0NUhS+jlVVLbBTt9tHJDVreVDiMUjM3tqHNII3/AJhZerSLHFp+a3V7bEJBxGy1DoRsVVy47LeHJTFNGoiAUEwwYKKa+QqEkaSdoua5eVYK6goKyqkZ5IhoQtFyKpbrQRnBDKKsa1VMcrmlEAwlgwuh09l0PlRlcBZNoKKoAzCqt2jmmVpTCJRsVKVFIt3Tsr/gkRBTB1ORhUvEY37oqoV3s9QJhWfBBHqo27I32RzGj2UfALE1xRyiLSk7ZW1qHmwr7GlDs7JVqyabRC3ZAP1U9Gl3UR+aMNIEmNj9D+yqqWrtSO6AoHFGeqqbTITL4O0KDrQrn5II0mHCJpt3n0XaFm4jUcNG5OAF5rR+A6k1MEi5mlE1LhvlHouOqwIicQhqNLVHYplnLwP6BBbCp/qvNn+FVWzg1pj1zy9EG6rlO7UDRddW8yUCCJgJs14geiAfTAdPWVDCTIspTuoCz80K81ADlTbWDl1E2LOJWzYIHPms1e2C1FyRBM80PWs5B7oJRsbCVGB4jwnV5mjI+v8AdKGmML6O61DWHmsf4gswXkt+XVUs2LVov4M26Fbai8hviRuvKn1NDsFUkZRGEDTRlqVbRRZa1mUUGyFDSpsOyJCmEU2xEq00VFjkS5owpFM5b0J5pjagCJyl1EQd0YwZGd/opTFSsaPJkdP5KruAMCd1KgQRGpEtpM0x+LkjexPgEc7SJmURZ1NQQ9wxmfNj9VK0rsbzlKkMSsZss+cK+5shSaHvIA/mAEDV8QtbED55k+iR3vEbi8qaKbHvdtDR90fk0eqrTmoLtJ0XMeGUjX8OosqtD6RkTB6g9COSdM4eDyiAk/gDw1cWwqmtpGvRDQdWkt1SSdvxAYnZaC6rVBIGgDrOR7Lz2b13DCbhF3/Bch6cpurFw4aNQ2xurX8JE42OV6hBnW73BRFKsBgOLh3Rw9fwXUrX9C8npOT9LMP9ovGDbfDotJgs+IQOZLi0fKD81n/DfiKatPUYBcGu9HGP1+ib/a3YOfUo1g06QzQTynUSJ6brBgaQtfD6hDKlKLtBw9Oaxb8n1avTLXmVbSERI7oLgHiAX1vqIAq04bUA5mMPHYwfeUU6pDcmOkrWT+TEkur6vyF0qRg/RDVRAhBv4q5uGxnrkBXW9XWNR32PTHZM7J+AA1tXaZ2Q73kuUHXPMqyg8RPb3EBHZyA7ytp3Q9K7JiENeVi8rjZa3Az3QdtjlHQXdGR/N1GzuDsq31oZ3VNCrCm9k1olxF2/y91luICSnfEr0QOqQ3NSUqbH41QnubUE9CvK+q5eVbqi0mxex6Ns6oS1zJVlF5ahixkomgxyXA1B21yCEZTqCUxMrtUWNqFX0qiqDFxq5nRphTKiua4kIQKxtVBYx40Wv1j7pVZ4u6ckyFcyooXVgH5G6htoX9JNgNxxeD6qtvGDIAQl1ZumIW28DeCopm6rgAAaqYd9HEfkPfos/l8+HHg5y/r92XsPE7NI94e4AakPrktZvpbh7vf8I+votzaVGUGkU6TWNGw5k9Sdye5SFlTU4z12Rdd8jTElp+91/sF5Dl5cnKl73r7fB6OPChjqK/sZHitQDLhLjjOypvL6JLzkjS0CQZ69FTSZTY0Ehz9W3SR691K5psZqDi5r35/1HIlv/HKrx40E/Af04KWkLrfiBYCXiIjbIPqNwrLW6klxjJxEmfYqBZqdMNEAzO7uWMxnCrp2QpgOJcJJ8vZvP+dFYlijX7lvpEfloewgmQRkEahHQg7LDeIfBQJLqERvpB/+eh7LSXdwXgOZznUQIhAC6eKkYkwfYjB7FJ4v1MLuL/oRHj6bZ844Zxp/D7lrwDH3ajDjW2ctzseYPUL6Rc1mV2NrUjLHiWnn0IPQg4KzvjXgX9TS+IxkVWZx/mN5gjqEk8K8SfRZoLoEklp2k9uRXufTuUs2L9zynqfCayXHz/2aZz3ajIRZvNIAGOqFdxFrlWx4JWlF0Ykscl5Q6o1wRnMCVTeXJzyHL3Xre3xAIk91ziFq5rRPNO7aAQJw6lrfM4CvuqgknlOn90PYM0uUr0aW/NSvAfyU3dQaQOe/ZDVXYICkykXRKrrNAUDEKrjc+6Aqpvd08SllRmUuRYiBPC8r61JeSw7FdWmh3OhF1DhA1iq6ZdcTnxVdSuSNigip0ymJg0M3cZeFWOMvlDOcqnvUs5RS+Bo3xA4clc3xGObUjKiWqAqNRZ8da7fCYC86FYfUjbXiBGCV1kUbSnxFMqPiSpoDC86Rs0mQsEOKd1VU4s6UmeGGTU0mMi5Rdp0fTm+JWwBpA6kblPeFXVJ7ToqCdi3Z0dp7818Xp8aPNG23HO6zs3pOGa9ntLsedlSp7Pr76Za4HoRA7I424czUSXEmIJgt6nUvm/DPG9VsS7UNod07HdbLhviKhWDWl3wzz1foeazMvp+bFurX3RejzIZEt0w6nYB4MiBMCTkkdegVdyzZpdAInOeeE3daNYcOa4Eeog5BC5dcLLmNLvNJw4cgeXpzVTXyPXIVpt6+BKy7Y1rgQ45AJ5esdFVWtjqcfUTvA3Eq+oxzWubEEuGw6cvRDXPkOXZjU6Mguj6lVp4uruPyXIpN6JVCS2TBgwCB9F878dcB+BUFdhLWPPm05AceY7H8/Vbtpe4OxDZ1CORHOeq5xW0bc2z6ThLi2B1OJB7GYKbw+RLi5lK9XTKfKw94NHyalx/RsXvPV7oHyCb8L48X5OMxCzdvwas9xa1h8pIJOGgjeScJ7wrggouDqr2mM6W7T3JXuE2zzEkjTUK5d19VcziRp4+8ObZ+o6FL3XrSMFLLm4nZMVoQ1F6aNpbXrZDmxDh/B2UOIPCS8Mvf8PuCR/PmiH3M7p8Z6M946Zb8aMKusAVXQzJ7qbmKbJKr1mAlLmGcBNrqtGEG8RlQ9jIukLnNXlKu/K4ljBa6lhV1LHHVSBzuiKbj1WZJN+GbMWl5QjrUCFBoTy5s5GoD1S+pbdEyGStMCUL3EGFaMHZRe0clZWoqjZPUrF9aJNCm4YVtpQ1T2XHtgwpZNHrfh7n7K5/A6kYVdAuaZYYK0djfvI80SqWd5YbjtFnCsMvbPTMv/Rv2VdSk4bgr6TwHgAunOLyGsbEkDJc6YA6bHKIuvAP+h4PZwz8wqT9UhCXSXks/gov8rPlTgehXg9fQLvwJWAn4ZP8Axh35LPXvhlzfwkeohXMfOxy+RM+HOPgTU7ojYo1nG3BDVuGubyVX9K7orayxe7KrxyWmjWcB8e1aDh5pbOWuy0/svq/hvxbQ4hT003/4rM/CcYdHPR/qHcL89/0ruiKseJV6Dmvpuc1zCHNI5EKnyOLizq1p/cOM5wP0DdhziNQdyHSI7BLq1rHeJ3EYTinUNRjHkQXsY8joXNDv1Vd1aBoO++Ig/PsvJzn10b2HPSQua1tJknzaiAWDkCNj2ys54q4yLUNbsTIB56R0PuntXUffp16+qy/jbw++vTY/csmcyYdHTpH1R8RQWeLyvV/+B8mE3jfV7Zir3xI52GktHaP1EpW/iD+bifVO/wD8ywZLx6AOJ/JVf+CE7eg5r165mNr2mE+JNeaFlG/I5lH0a5dtKMpeHR6BFCi1ghoRrJKfhFXLCEPLv+A+ytyykNX4pP7K+2Goq2pR/wAJmdgB8kXw61AAzk8lcitmPKR0s04UYk/zZWOzJ6oOs8wQNk6wEDVhqcf4FRcuRrG4S+7eoGoAqMXl5z11KsaLKXdEGB1QgKnqKy7NrqMLety6oetb6D2Oy5RdBTIUPiNI57j1S5tjMaSYjr2/yKCrUI9E4a3cH0IQPFLcgdv5lMxzt0DkhWwekxw22VZJnKL4dVgRuExfwsOEhG+R0dSOWByjcREXIq34jpVN5ZFpQgcrMZRmtFaca0z6B4b8WGiCBBa8guHORzBW+sOL0qzNTHgnm3Zw9R07r4JRuSw4T3hvGyCCHEEbEGCFl8r07HmfZal9/v8AyOwcqeJ09o+42jdu85RtG0Y+A/S6cGWgn6rEeGvG7HQyudJ2Dx93/wBh+H129FvrSo0Z+vX0KwcuKeF1IuyzLIrixdeeBrOqYNIE9Wywz7YSDif2Ps/yauf9Lx+Th+y+h2jgTLV5rhrJ3BMfuphmkvDKv1pp6Pjl39lt6zHw9XQtMhMOC/ZRVL2vuGBjGkEt1AufHKBsPVfYHOgIZtQnVHLburE+RKtEfiZyXhAT6LQMjoPKVn+I3LWNM4aJJzy3z3Whq1WOERB59oWQ8bcOL7as2mZfoMe0Egeyyowi8ijJ+Szx2039zEcS+0BocQ2APQk+/KUvqeP5jaBy0n91mqnAKm8H1QT+HPnZeuhx+I1SihMsnJXls1XFfFdG5phj2tADg7yyCSARn5oFvFKLfugBZ51m7oom2d0VnHDHjj1h4KmRZJu5WP6viHoVfbXxfHVZltMzstB4UtXVK7QR5W+Z3oP7wnxorzg1Fs1NUxTa0780Zw1pMoO6aXPMdU4sHaWRHqrEHszZKkVXVOMBUsogCSiq2ShasiU6wEgavVx0SW5eTKOuHTzQLxlLkx0VQI4Lytc1eQDBWGwpNC4Nl0BZDZuouphMbWpkJY0I61cVDYVBN7Yl3nYPMNwOYH6pbctD6ZHy/ZPrV0EGfkoca4X5fjMHd7R/9D9UntUkP6domBbULCtFw3igFIuPI7LtXhjKrZGCeaSXNs+kSDt9CriePPp6ZVayYNrwPmvFbcAH1/sll7wchQsb0A7wntvcasGCEz6HT8gv67l/yKzIVaRG6g0wtdd8JDhLfkkV7w0t5Llk3UvILxKS7QdkLXizm7rZeHvtFqW+lsh7B/lu2A/2ndv5dlgxTKi9hCnJjhkXWStCkpR2j9LeGPHFrdjQ14ZUO1N8An/gdn+2ey0lEACCvybb8Rc3uF9B4H9rdw2kKTnh0fdc8angD8MnceslY2T0lqV4nr7M76n3PudO8ExzUX0fvOG2/wD2vnHhz7Uqb6jW3GkasfEGADy1jpPMLeV7z4eHZDuXqqefDLA6kPglJ+wqvK05EZ3AEfXokVd5M6j2H7FGXVQgmRA6FY/xr4j/AKakCDlxIHXG/wCYVOGF5ZqMfLNTGlig5MK4lw2k4HU2PQwQOvdZq54HTzDoHfKxd34lrPM6z75Qw8Q1Qt7H6XPH+sRL1K1XQ1V5wmk0w2pqHM6S0e0nKAqUaQ3P5JDW45Vf2VdGhUeczCvLBCK2yl+IzSHlVlGPLlaPw5w1zKLqhEfEiB/tHNA+FfDgq1Bq+40anHt09StffuH3WiGiAPTknY4RW0UeRnnL2MT0Ww5GMqSvC3nkiKdvA2yrMCnKil5DRnJSu5uURfvzHNLKzCUbkTGHyC17jKHD12tTMlVgKEwmqLtS8o6V5EQLVJoleLVOmxYzN9E2BFUSFW1q7KWNQyoVQB7pvZ3Y2OxEfNZ+lVV1O5hLkrQ6LDbnw0+lTdUonUwSdI3A9OYWbddtq4eB6/utfwzirmnGyUeIuACfjURAOXNHI9R2Q4pJS9/+k5YScfb/AIZK+4WWGR91Qs+IFpycLQWxxDhI/myU8W4IWy+nlv5LQxcin0kzPyYdXEcWPGGuwUbV+E9hDgD0cDlp/UdvksRQY47YUiXtyCVZl0npleKlH3I0I4GTsJ54ySULccHPMKiw8QvZE/Pmtz4f8XUXN0XDG1G8nEAvb27hUs+LLjXbH7v2+S1DPB6mv7Pn9Tg57qn/AMU5fVarOF1CPMWZEgSI+YKbcP8ADNkBra0VR1c7UPYDCpP1CcF7otfyh6wYZ/lZ828K+BalzUA0u0zDnfhaOZJ9OS+4W7sx+FogTv5RAQtte6AGsAaAIgCB3Xnu1HP02xtCx+VzJ5pVLx8DoYOlqiPFajjpkyT16TiSFnPEvA6d1TDXmC0yHGAO/sn9wPLk9InaDv7r5t468U6KpotJ8kA9zE/qi4UJZ8qUHVfI3Jkjiw7Vi3iHhy2aSGuJI5giClLuDU27uA9SEE6+qvyAo0bCvVMAOyvT9Oq/OzLWRy/QgvXbsODqP+0T9VreAcDbVYHuDmA7DEkdeyq4F4QpU4dUIceY5A9D2Wsc2IgxASqjJ/J08soqtf4StLdlKmWskTknmfVVsBM5kLvxs9Sd5U2Ob1hXYUZORPyVz1KrrXGkGD6dVa9jTsUJUcMnondvsJUPlgFSiZk885yqXgTzTFrJEqqpQUpDLEtxR90N8PKaV6aAqHOylaO8lRb1XlGq9cRWDTAqWUQ2mhqL4RtGosSR6GKsiGqQaSjSQN4QznNBxKC2OpIkKBEYV1OgecKh9c4/kKLamULsNNDJ1RoAg+vqmNjxMDEA+qQNyUbbUy4gBKlBfI6M3ehi/hLahloA7clCvwIwR9P3V1K90GB6SrqvE/Kc9D8kipfA5whLyZK74UKeNBHpkIV3Dg4YWmq30nOQmPCLykHZpsjrAn6pks04RurYDwRlpHza54T0QPwntOJ9l9luvD9vVdMAA/iadJ+SBuvs5piC150u6gEz7QpxesQjqemVMvB3o+UmvV6lbT7L+LVv6k0zJZUY4meTm5Dh35e60Fp4CoydTnHlIACe8M8PULYOcwSdtXOOYHRL5XquHJjljStsDHwXjmpNhwIMjtMBSBhp7cvVAOdJwSvPqeWDvt1K8+1ZsPHZddXUmGgwBzSO/wDCdG4qGs5vmMT0JAifonVtRGjIzzB/mERZOg+aIj2A7qY5pYr+npgSUetVdAtn4LthS1GkOvfsEi4zXY0hlNrWtbvpESfXmnvHfEONDNgM9T+wWNrVQXZ/6V7g48sn9TK3+yEKPWDcvL+PsE0riUzokER8khBgpnZ3AEA/3XocTMvkQ1aCq1seQXn2Z5ZRL7gEZ6IQ1xHP5q7pGVtgV05zTHzVAe47om4ztuqw09PdchjWi+2b3wr6+kb/ACQLq2nmqxdAiBMqzGZVlibdhVeiwjG5SG+bp5ymVRxjdJr3C6UwoQoBqVF5VuXFFh9TowpfGgqh5UHOMrNo1Uwg3BKlTqoQFWhyiiVILLpVjDn6YQ9IoikyShfgathlFhPuinVfhiB97n27KoEsE84QPx5KRXYsX1CfilW0q/fZAa5KtY5S4hxmXudldpVYdgqsHZdDZJ/nuo6aC70aTh18cZPutHbVxG+3yWMta+keyKo8UMqjm4sZ+R8Z9vJtrJzSYAg+v5cirLh7pjSIPSJWZtr+Yyjqj/KTnAWTLgtSuw3hXa7D6FhAzOeqrpcOA5jeZdn5JVT4qDiYRdF7nHeR+SL8Jk8uR3ut+4OqXTWHAn8kk4txUkZIA6DA/uvXziDBSe4nM5VnBxYRd/JPtgrXkFuLidsoP4hPoivh42UWD0C1opFObbZCnTwp0q0HKg93dRouGpPiVcm0N6NaSAP5KlVpbQqLVvmRVSRA9U/sU3AFfVImYMJddcU0DJ9gjrt4ys9xFwkk8sfJQ8lHfTRVX8QAO8wIHUGfmnvDYIncEcucr59e1Jctd4Suz8Ag/he4DPKAfzJVqOlbKst6Q7uQAEjuRJ2TZ1cc4Q73tMwETZCjQkq089F5X16YndeXWHQsblQIVlCpChUVQuLwRJVrSqgFIBccgmknXDmjBPKSk1NGNuIb64SZK9FnG62Svr4vJ/mEKzdcBlW0xhSo0Q25O2TGFEu5qfL5KnV8l1Et0FNqyrqD0vEj0RNvUyPVDQadjWscQoUGyuvqTldouwgkh0GF068EAe56I917qYQD1HvCVPfzXaFzme4lK6ByyOgUVjPdPeE3zt8xGQlN7bZ1ty09OR5yuWNUg7oZq0FB2zRXQ1NLpHX2Satv23R1lc5g5BxPqqryyIB6ckiOnQyQqrFcaUSLcuwAoVqGgZVqLRVmvkGduutYBmYVVUwuGvyT4lWQ24YZeJ6hGV6nmJ9UtsX6RKtFwTJPSPqusjpoCuqnmlIuNUXHzNE9QORR9zVOqVxv5o062A4p6Mi2zqPdhp9xELUcPaKTA3p9Sd124EeqEdcZT3k7CViUWHVbhCPuz1Kq+NKGe5QmTKBa64JXEPqXkVgdD//Z">
            <a:extLst>
              <a:ext uri="{FF2B5EF4-FFF2-40B4-BE49-F238E27FC236}">
                <a16:creationId xmlns:a16="http://schemas.microsoft.com/office/drawing/2014/main" id="{6800A3C2-5944-7DDA-86E7-09733928F544}"/>
              </a:ext>
            </a:extLst>
          </p:cNvPr>
          <p:cNvSpPr>
            <a:spLocks noChangeAspect="1" noChangeArrowheads="1"/>
          </p:cNvSpPr>
          <p:nvPr/>
        </p:nvSpPr>
        <p:spPr bwMode="auto">
          <a:xfrm>
            <a:off x="1679575" y="-876300"/>
            <a:ext cx="24955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4102" name="AutoShape 4" descr="data:image/jpeg;base64,/9j/4AAQSkZJRgABAQAAAQABAAD/2wCEAAkGBhISERQUExQUFRUVFRQUGBcUFxcVFBUVFBQVFBQXFBUXHCYeFxkjGhQUHy8gIycpLCwsFR4xNTAqNSYrLCkBCQoKDgwOGg8PGiokHyQpKSwsLCksLCwqKSwsLCwsLCkpLCwsLCosKSwsKSwpKSwsKSwsLCksLCwsLCwsLCwsLP/AABEIAMABBgMBIgACEQEDEQH/xAAcAAACAwEBAQEAAAAAAAAAAAAEBQIDBgEABwj/xAA6EAABAwMCBAQDBwIGAwEAAAABAAIRAwQhEjEFQVFhBiJxgRORoQcyQrHB0fAU4SNDUmJy8RWCshb/xAAaAQACAwEBAAAAAAAAAAAAAAACAwEEBQAG/8QAKxEAAgICAgEDAgcAAwAAAAAAAAECEQMhBBIxBSJBE1EUMkJhcYGRM7Hx/9oADAMBAAIRAxEAPwD5O0KcLzWK1rU8rsg1qvps2XadNE06KIFs7SZCueF1rFZoUi7K2MCtZRC8aMGUTSYuBbKfgiYCIbTIKmBlG07ec/wIkhbZOhSyM9J9kypMx6JeGGcIhlR0dP1RpiWH0ng8/VRPlwZgZB7d0rbclpRlKoTzU90BQVa3THYdg7dj7ollEMaRAycICpRDhqEY3RdpceWDnZSn9wX+wjvmeYnZRoUzumN5biTzQ1FueyD5GJ6GnDKkT3CLe4AckHaoqp+YKenoVWyqhUyi6NAOmefJCUKAB+qbU9I35/qijs5sW1+GS7yx77qqrw/SY+cJ0ygCZXb603+qLod2Mo62DZPXqqNJ+ab3NLJQotZKW0NUhS+jlVVLbBTt9tHJDVreVDiMUjM3tqHNII3/AJhZerSLHFp+a3V7bEJBxGy1DoRsVVy47LeHJTFNGoiAUEwwYKKa+QqEkaSdoua5eVYK6goKyqkZ5IhoQtFyKpbrQRnBDKKsa1VMcrmlEAwlgwuh09l0PlRlcBZNoKKoAzCqt2jmmVpTCJRsVKVFIt3Tsr/gkRBTB1ORhUvEY37oqoV3s9QJhWfBBHqo27I32RzGj2UfALE1xRyiLSk7ZW1qHmwr7GlDs7JVqyabRC3ZAP1U9Gl3UR+aMNIEmNj9D+yqqWrtSO6AoHFGeqqbTITL4O0KDrQrn5II0mHCJpt3n0XaFm4jUcNG5OAF5rR+A6k1MEi5mlE1LhvlHouOqwIicQhqNLVHYplnLwP6BBbCp/qvNn+FVWzg1pj1zy9EG6rlO7UDRddW8yUCCJgJs14geiAfTAdPWVDCTIspTuoCz80K81ADlTbWDl1E2LOJWzYIHPms1e2C1FyRBM80PWs5B7oJRsbCVGB4jwnV5mjI+v8AdKGmML6O61DWHmsf4gswXkt+XVUs2LVov4M26Fbai8hviRuvKn1NDsFUkZRGEDTRlqVbRRZa1mUUGyFDSpsOyJCmEU2xEq00VFjkS5owpFM5b0J5pjagCJyl1EQd0YwZGd/opTFSsaPJkdP5KruAMCd1KgQRGpEtpM0x+LkjexPgEc7SJmURZ1NQQ9wxmfNj9VK0rsbzlKkMSsZss+cK+5shSaHvIA/mAEDV8QtbED55k+iR3vEbi8qaKbHvdtDR90fk0eqrTmoLtJ0XMeGUjX8OosqtD6RkTB6g9COSdM4eDyiAk/gDw1cWwqmtpGvRDQdWkt1SSdvxAYnZaC6rVBIGgDrOR7Lz2b13DCbhF3/Bch6cpurFw4aNQ2xurX8JE42OV6hBnW73BRFKsBgOLh3Rw9fwXUrX9C8npOT9LMP9ovGDbfDotJgs+IQOZLi0fKD81n/DfiKatPUYBcGu9HGP1+ib/a3YOfUo1g06QzQTynUSJ6brBgaQtfD6hDKlKLtBw9Oaxb8n1avTLXmVbSERI7oLgHiAX1vqIAq04bUA5mMPHYwfeUU6pDcmOkrWT+TEkur6vyF0qRg/RDVRAhBv4q5uGxnrkBXW9XWNR32PTHZM7J+AA1tXaZ2Q73kuUHXPMqyg8RPb3EBHZyA7ytp3Q9K7JiENeVi8rjZa3Az3QdtjlHQXdGR/N1GzuDsq31oZ3VNCrCm9k1olxF2/y91luICSnfEr0QOqQ3NSUqbH41QnubUE9CvK+q5eVbqi0mxex6Ns6oS1zJVlF5ahixkomgxyXA1B21yCEZTqCUxMrtUWNqFX0qiqDFxq5nRphTKiua4kIQKxtVBYx40Wv1j7pVZ4u6ckyFcyooXVgH5G6htoX9JNgNxxeD6qtvGDIAQl1ZumIW28DeCopm6rgAAaqYd9HEfkPfos/l8+HHg5y/r92XsPE7NI94e4AakPrktZvpbh7vf8I+votzaVGUGkU6TWNGw5k9Sdye5SFlTU4z12Rdd8jTElp+91/sF5Dl5cnKl73r7fB6OPChjqK/sZHitQDLhLjjOypvL6JLzkjS0CQZ69FTSZTY0Ehz9W3SR691K5psZqDi5r35/1HIlv/HKrx40E/Af04KWkLrfiBYCXiIjbIPqNwrLW6klxjJxEmfYqBZqdMNEAzO7uWMxnCrp2QpgOJcJJ8vZvP+dFYlijX7lvpEfloewgmQRkEahHQg7LDeIfBQJLqERvpB/+eh7LSXdwXgOZznUQIhAC6eKkYkwfYjB7FJ4v1MLuL/oRHj6bZ844Zxp/D7lrwDH3ajDjW2ctzseYPUL6Rc1mV2NrUjLHiWnn0IPQg4KzvjXgX9TS+IxkVWZx/mN5gjqEk8K8SfRZoLoEklp2k9uRXufTuUs2L9zynqfCayXHz/2aZz3ajIRZvNIAGOqFdxFrlWx4JWlF0Ykscl5Q6o1wRnMCVTeXJzyHL3Xre3xAIk91ziFq5rRPNO7aAQJw6lrfM4CvuqgknlOn90PYM0uUr0aW/NSvAfyU3dQaQOe/ZDVXYICkykXRKrrNAUDEKrjc+6Aqpvd08SllRmUuRYiBPC8r61JeSw7FdWmh3OhF1DhA1iq6ZdcTnxVdSuSNigip0ymJg0M3cZeFWOMvlDOcqnvUs5RS+Bo3xA4clc3xGObUjKiWqAqNRZ8da7fCYC86FYfUjbXiBGCV1kUbSnxFMqPiSpoDC86Rs0mQsEOKd1VU4s6UmeGGTU0mMi5Rdp0fTm+JWwBpA6kblPeFXVJ7ToqCdi3Z0dp7818Xp8aPNG23HO6zs3pOGa9ntLsedlSp7Pr76Za4HoRA7I424czUSXEmIJgt6nUvm/DPG9VsS7UNod07HdbLhviKhWDWl3wzz1foeazMvp+bFurX3RejzIZEt0w6nYB4MiBMCTkkdegVdyzZpdAInOeeE3daNYcOa4Eeog5BC5dcLLmNLvNJw4cgeXpzVTXyPXIVpt6+BKy7Y1rgQ45AJ5esdFVWtjqcfUTvA3Eq+oxzWubEEuGw6cvRDXPkOXZjU6Mguj6lVp4uruPyXIpN6JVCS2TBgwCB9F878dcB+BUFdhLWPPm05AceY7H8/Vbtpe4OxDZ1CORHOeq5xW0bc2z6ThLi2B1OJB7GYKbw+RLi5lK9XTKfKw94NHyalx/RsXvPV7oHyCb8L48X5OMxCzdvwas9xa1h8pIJOGgjeScJ7wrggouDqr2mM6W7T3JXuE2zzEkjTUK5d19VcziRp4+8ObZ+o6FL3XrSMFLLm4nZMVoQ1F6aNpbXrZDmxDh/B2UOIPCS8Mvf8PuCR/PmiH3M7p8Z6M946Zb8aMKusAVXQzJ7qbmKbJKr1mAlLmGcBNrqtGEG8RlQ9jIukLnNXlKu/K4ljBa6lhV1LHHVSBzuiKbj1WZJN+GbMWl5QjrUCFBoTy5s5GoD1S+pbdEyGStMCUL3EGFaMHZRe0clZWoqjZPUrF9aJNCm4YVtpQ1T2XHtgwpZNHrfh7n7K5/A6kYVdAuaZYYK0djfvI80SqWd5YbjtFnCsMvbPTMv/Rv2VdSk4bgr6TwHgAunOLyGsbEkDJc6YA6bHKIuvAP+h4PZwz8wqT9UhCXSXks/gov8rPlTgehXg9fQLvwJWAn4ZP8Axh35LPXvhlzfwkeohXMfOxy+RM+HOPgTU7ojYo1nG3BDVuGubyVX9K7orayxe7KrxyWmjWcB8e1aDh5pbOWuy0/svq/hvxbQ4hT003/4rM/CcYdHPR/qHcL89/0ruiKseJV6Dmvpuc1zCHNI5EKnyOLizq1p/cOM5wP0DdhziNQdyHSI7BLq1rHeJ3EYTinUNRjHkQXsY8joXNDv1Vd1aBoO++Ig/PsvJzn10b2HPSQua1tJknzaiAWDkCNj2ys54q4yLUNbsTIB56R0PuntXUffp16+qy/jbw++vTY/csmcyYdHTpH1R8RQWeLyvV/+B8mE3jfV7Zir3xI52GktHaP1EpW/iD+bifVO/wD8ywZLx6AOJ/JVf+CE7eg5r165mNr2mE+JNeaFlG/I5lH0a5dtKMpeHR6BFCi1ghoRrJKfhFXLCEPLv+A+ytyykNX4pP7K+2Goq2pR/wAJmdgB8kXw61AAzk8lcitmPKR0s04UYk/zZWOzJ6oOs8wQNk6wEDVhqcf4FRcuRrG4S+7eoGoAqMXl5z11KsaLKXdEGB1QgKnqKy7NrqMLety6oetb6D2Oy5RdBTIUPiNI57j1S5tjMaSYjr2/yKCrUI9E4a3cH0IQPFLcgdv5lMxzt0DkhWwekxw22VZJnKL4dVgRuExfwsOEhG+R0dSOWByjcREXIq34jpVN5ZFpQgcrMZRmtFaca0z6B4b8WGiCBBa8guHORzBW+sOL0qzNTHgnm3Zw9R07r4JRuSw4T3hvGyCCHEEbEGCFl8r07HmfZal9/v8AyOwcqeJ09o+42jdu85RtG0Y+A/S6cGWgn6rEeGvG7HQyudJ2Dx93/wBh+H129FvrSo0Z+vX0KwcuKeF1IuyzLIrixdeeBrOqYNIE9Wywz7YSDif2Ps/yauf9Lx+Th+y+h2jgTLV5rhrJ3BMfuphmkvDKv1pp6Pjl39lt6zHw9XQtMhMOC/ZRVL2vuGBjGkEt1AufHKBsPVfYHOgIZtQnVHLburE+RKtEfiZyXhAT6LQMjoPKVn+I3LWNM4aJJzy3z3Whq1WOERB59oWQ8bcOL7as2mZfoMe0Egeyyowi8ijJ+Szx2039zEcS+0BocQ2APQk+/KUvqeP5jaBy0n91mqnAKm8H1QT+HPnZeuhx+I1SihMsnJXls1XFfFdG5phj2tADg7yyCSARn5oFvFKLfugBZ51m7oom2d0VnHDHjj1h4KmRZJu5WP6viHoVfbXxfHVZltMzstB4UtXVK7QR5W+Z3oP7wnxorzg1Fs1NUxTa0780Zw1pMoO6aXPMdU4sHaWRHqrEHszZKkVXVOMBUsogCSiq2ShasiU6wEgavVx0SW5eTKOuHTzQLxlLkx0VQI4Lytc1eQDBWGwpNC4Nl0BZDZuouphMbWpkJY0I61cVDYVBN7Yl3nYPMNwOYH6pbctD6ZHy/ZPrV0EGfkoca4X5fjMHd7R/9D9UntUkP6domBbULCtFw3igFIuPI7LtXhjKrZGCeaSXNs+kSDt9CriePPp6ZVayYNrwPmvFbcAH1/sll7wchQsb0A7wntvcasGCEz6HT8gv67l/yKzIVaRG6g0wtdd8JDhLfkkV7w0t5Llk3UvILxKS7QdkLXizm7rZeHvtFqW+lsh7B/lu2A/2ndv5dlgxTKi9hCnJjhkXWStCkpR2j9LeGPHFrdjQ14ZUO1N8An/gdn+2ey0lEACCvybb8Rc3uF9B4H9rdw2kKTnh0fdc8angD8MnceslY2T0lqV4nr7M76n3PudO8ExzUX0fvOG2/wD2vnHhz7Uqb6jW3GkasfEGADy1jpPMLeV7z4eHZDuXqqefDLA6kPglJ+wqvK05EZ3AEfXokVd5M6j2H7FGXVQgmRA6FY/xr4j/AKakCDlxIHXG/wCYVOGF5ZqMfLNTGlig5MK4lw2k4HU2PQwQOvdZq54HTzDoHfKxd34lrPM6z75Qw8Q1Qt7H6XPH+sRL1K1XQ1V5wmk0w2pqHM6S0e0nKAqUaQ3P5JDW45Vf2VdGhUeczCvLBCK2yl+IzSHlVlGPLlaPw5w1zKLqhEfEiB/tHNA+FfDgq1Bq+40anHt09StffuH3WiGiAPTknY4RW0UeRnnL2MT0Ww5GMqSvC3nkiKdvA2yrMCnKil5DRnJSu5uURfvzHNLKzCUbkTGHyC17jKHD12tTMlVgKEwmqLtS8o6V5EQLVJoleLVOmxYzN9E2BFUSFW1q7KWNQyoVQB7pvZ3Y2OxEfNZ+lVV1O5hLkrQ6LDbnw0+lTdUonUwSdI3A9OYWbddtq4eB6/utfwzirmnGyUeIuACfjURAOXNHI9R2Q4pJS9/+k5YScfb/AIZK+4WWGR91Qs+IFpycLQWxxDhI/myU8W4IWy+nlv5LQxcin0kzPyYdXEcWPGGuwUbV+E9hDgD0cDlp/UdvksRQY47YUiXtyCVZl0npleKlH3I0I4GTsJ54ySULccHPMKiw8QvZE/Pmtz4f8XUXN0XDG1G8nEAvb27hUs+LLjXbH7v2+S1DPB6mv7Pn9Tg57qn/AMU5fVarOF1CPMWZEgSI+YKbcP8ADNkBra0VR1c7UPYDCpP1CcF7otfyh6wYZ/lZ828K+BalzUA0u0zDnfhaOZJ9OS+4W7sx+FogTv5RAQtte6AGsAaAIgCB3Xnu1HP02xtCx+VzJ5pVLx8DoYOlqiPFajjpkyT16TiSFnPEvA6d1TDXmC0yHGAO/sn9wPLk9InaDv7r5t468U6KpotJ8kA9zE/qi4UJZ8qUHVfI3Jkjiw7Vi3iHhy2aSGuJI5giClLuDU27uA9SEE6+qvyAo0bCvVMAOyvT9Oq/OzLWRy/QgvXbsODqP+0T9VreAcDbVYHuDmA7DEkdeyq4F4QpU4dUIceY5A9D2Wsc2IgxASqjJ/J08soqtf4StLdlKmWskTknmfVVsBM5kLvxs9Sd5U2Ob1hXYUZORPyVz1KrrXGkGD6dVa9jTsUJUcMnondvsJUPlgFSiZk885yqXgTzTFrJEqqpQUpDLEtxR90N8PKaV6aAqHOylaO8lRb1XlGq9cRWDTAqWUQ2mhqL4RtGosSR6GKsiGqQaSjSQN4QznNBxKC2OpIkKBEYV1OgecKh9c4/kKLamULsNNDJ1RoAg+vqmNjxMDEA+qQNyUbbUy4gBKlBfI6M3ehi/hLahloA7clCvwIwR9P3V1K90GB6SrqvE/Kc9D8kipfA5whLyZK74UKeNBHpkIV3Dg4YWmq30nOQmPCLykHZpsjrAn6pks04RurYDwRlpHza54T0QPwntOJ9l9luvD9vVdMAA/iadJ+SBuvs5piC150u6gEz7QpxesQjqemVMvB3o+UmvV6lbT7L+LVv6k0zJZUY4meTm5Dh35e60Fp4CoydTnHlIACe8M8PULYOcwSdtXOOYHRL5XquHJjljStsDHwXjmpNhwIMjtMBSBhp7cvVAOdJwSvPqeWDvt1K8+1ZsPHZddXUmGgwBzSO/wDCdG4qGs5vmMT0JAifonVtRGjIzzB/mERZOg+aIj2A7qY5pYr+npgSUetVdAtn4LthS1GkOvfsEi4zXY0hlNrWtbvpESfXmnvHfEONDNgM9T+wWNrVQXZ/6V7g48sn9TK3+yEKPWDcvL+PsE0riUzokER8khBgpnZ3AEA/3XocTMvkQ1aCq1seQXn2Z5ZRL7gEZ6IQ1xHP5q7pGVtgV05zTHzVAe47om4ztuqw09PdchjWi+2b3wr6+kb/ACQLq2nmqxdAiBMqzGZVlibdhVeiwjG5SG+bp5ymVRxjdJr3C6UwoQoBqVF5VuXFFh9TowpfGgqh5UHOMrNo1Uwg3BKlTqoQFWhyiiVILLpVjDn6YQ9IoikyShfgathlFhPuinVfhiB97n27KoEsE84QPx5KRXYsX1CfilW0q/fZAa5KtY5S4hxmXudldpVYdgqsHZdDZJ/nuo6aC70aTh18cZPutHbVxG+3yWMta+keyKo8UMqjm4sZ+R8Z9vJtrJzSYAg+v5cirLh7pjSIPSJWZtr+Yyjqj/KTnAWTLgtSuw3hXa7D6FhAzOeqrpcOA5jeZdn5JVT4qDiYRdF7nHeR+SL8Jk8uR3ut+4OqXTWHAn8kk4txUkZIA6DA/uvXziDBSe4nM5VnBxYRd/JPtgrXkFuLidsoP4hPoivh42UWD0C1opFObbZCnTwp0q0HKg93dRouGpPiVcm0N6NaSAP5KlVpbQqLVvmRVSRA9U/sU3AFfVImYMJddcU0DJ9gjrt4ys9xFwkk8sfJQ8lHfTRVX8QAO8wIHUGfmnvDYIncEcucr59e1Jctd4Suz8Ag/he4DPKAfzJVqOlbKst6Q7uQAEjuRJ2TZ1cc4Q73tMwETZCjQkq089F5X16YndeXWHQsblQIVlCpChUVQuLwRJVrSqgFIBccgmknXDmjBPKSk1NGNuIb64SZK9FnG62Svr4vJ/mEKzdcBlW0xhSo0Q25O2TGFEu5qfL5KnV8l1Et0FNqyrqD0vEj0RNvUyPVDQadjWscQoUGyuvqTldouwgkh0GF068EAe56I917qYQD1HvCVPfzXaFzme4lK6ByyOgUVjPdPeE3zt8xGQlN7bZ1ty09OR5yuWNUg7oZq0FB2zRXQ1NLpHX2Satv23R1lc5g5BxPqqryyIB6ckiOnQyQqrFcaUSLcuwAoVqGgZVqLRVmvkGduutYBmYVVUwuGvyT4lWQ24YZeJ6hGV6nmJ9UtsX6RKtFwTJPSPqusjpoCuqnmlIuNUXHzNE9QORR9zVOqVxv5o062A4p6Mi2zqPdhp9xELUcPaKTA3p9Sd124EeqEdcZT3k7CViUWHVbhCPuz1Kq+NKGe5QmTKBa64JXEPqXkVgdD//Z">
            <a:extLst>
              <a:ext uri="{FF2B5EF4-FFF2-40B4-BE49-F238E27FC236}">
                <a16:creationId xmlns:a16="http://schemas.microsoft.com/office/drawing/2014/main" id="{DFF19521-A0EC-5AB3-243E-23E7CCB3953C}"/>
              </a:ext>
            </a:extLst>
          </p:cNvPr>
          <p:cNvSpPr>
            <a:spLocks noChangeAspect="1" noChangeArrowheads="1"/>
          </p:cNvSpPr>
          <p:nvPr/>
        </p:nvSpPr>
        <p:spPr bwMode="auto">
          <a:xfrm>
            <a:off x="1660202" y="-871539"/>
            <a:ext cx="24955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3" name="TextBox 2">
            <a:extLst>
              <a:ext uri="{FF2B5EF4-FFF2-40B4-BE49-F238E27FC236}">
                <a16:creationId xmlns:a16="http://schemas.microsoft.com/office/drawing/2014/main" id="{FA3A6C62-42E6-D6C7-5A72-AF7B05321054}"/>
              </a:ext>
            </a:extLst>
          </p:cNvPr>
          <p:cNvSpPr txBox="1"/>
          <p:nvPr/>
        </p:nvSpPr>
        <p:spPr>
          <a:xfrm>
            <a:off x="2346633" y="3290531"/>
            <a:ext cx="8358436" cy="400110"/>
          </a:xfrm>
          <a:prstGeom prst="rect">
            <a:avLst/>
          </a:prstGeom>
          <a:noFill/>
        </p:spPr>
        <p:txBody>
          <a:bodyPr wrap="square" rtlCol="0">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Arial" charset="0"/>
              </a:rPr>
              <a:t>   </a:t>
            </a:r>
            <a:r>
              <a:rPr kumimoji="0" lang="en-US" sz="2000" b="1" i="0" u="none" strike="noStrike" kern="1200" cap="none" spc="0" normalizeH="0" baseline="0" noProof="0" dirty="0">
                <a:ln>
                  <a:noFill/>
                </a:ln>
                <a:solidFill>
                  <a:srgbClr val="FFFFFF"/>
                </a:solidFill>
                <a:effectLst/>
                <a:uLnTx/>
                <a:uFillTx/>
                <a:latin typeface="Arial"/>
                <a:ea typeface="+mn-ea"/>
                <a:cs typeface="Arial" charset="0"/>
              </a:rPr>
              <a:t>   </a:t>
            </a:r>
            <a:endParaRPr kumimoji="0" lang="hr-HR" sz="2000" b="1" i="0" u="none" strike="noStrike" kern="1200" cap="none" spc="0" normalizeH="0" baseline="0" noProof="0" dirty="0">
              <a:ln>
                <a:noFill/>
              </a:ln>
              <a:solidFill>
                <a:srgbClr val="FFFFFF"/>
              </a:solidFill>
              <a:effectLst/>
              <a:uLnTx/>
              <a:uFillTx/>
              <a:latin typeface="Arial"/>
              <a:ea typeface="+mn-ea"/>
              <a:cs typeface="Arial" charset="0"/>
            </a:endParaRPr>
          </a:p>
        </p:txBody>
      </p:sp>
      <p:sp>
        <p:nvSpPr>
          <p:cNvPr id="6" name="AutoShape 2" descr="http://220lily.files.wordpress.com/2013/07/il_570xn-374072027_48r9.jpg">
            <a:extLst>
              <a:ext uri="{FF2B5EF4-FFF2-40B4-BE49-F238E27FC236}">
                <a16:creationId xmlns:a16="http://schemas.microsoft.com/office/drawing/2014/main" id="{9E4B1E55-8224-D91E-349E-99348044F967}"/>
              </a:ext>
            </a:extLst>
          </p:cNvPr>
          <p:cNvSpPr>
            <a:spLocks noChangeAspect="1" noChangeArrowheads="1"/>
          </p:cNvSpPr>
          <p:nvPr/>
        </p:nvSpPr>
        <p:spPr bwMode="auto">
          <a:xfrm>
            <a:off x="1679575"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pic>
        <p:nvPicPr>
          <p:cNvPr id="33794" name="Picture 2" descr="https://www.lds.org/bc/content/bible-videos/videos/jesus-heals-a-man-born-blind/images/80_jesus-heals-a-man-born-blind_1800x1200_72dpi_2.jpg">
            <a:extLst>
              <a:ext uri="{FF2B5EF4-FFF2-40B4-BE49-F238E27FC236}">
                <a16:creationId xmlns:a16="http://schemas.microsoft.com/office/drawing/2014/main" id="{AD1EA645-6BEB-5801-F140-2963B2231E9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643800" y="-33909000"/>
            <a:ext cx="17145000" cy="11430000"/>
          </a:xfrm>
          <a:prstGeom prst="rect">
            <a:avLst/>
          </a:prstGeom>
          <a:noFill/>
        </p:spPr>
      </p:pic>
      <p:sp>
        <p:nvSpPr>
          <p:cNvPr id="33800" name="AutoShape 8" descr="https://benchprep.com/blog/wp-content/uploads/2012/03/Nursing-School-Program-Caring-for-Sick.jpg">
            <a:extLst>
              <a:ext uri="{FF2B5EF4-FFF2-40B4-BE49-F238E27FC236}">
                <a16:creationId xmlns:a16="http://schemas.microsoft.com/office/drawing/2014/main" id="{F04630A8-D598-E2DD-46E2-58BEA3E4034A}"/>
              </a:ext>
            </a:extLst>
          </p:cNvPr>
          <p:cNvSpPr>
            <a:spLocks noChangeAspect="1" noChangeArrowheads="1"/>
          </p:cNvSpPr>
          <p:nvPr/>
        </p:nvSpPr>
        <p:spPr bwMode="auto">
          <a:xfrm>
            <a:off x="1679575" y="-144462"/>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pic>
        <p:nvPicPr>
          <p:cNvPr id="2" name="Picture 2">
            <a:extLst>
              <a:ext uri="{FF2B5EF4-FFF2-40B4-BE49-F238E27FC236}">
                <a16:creationId xmlns:a16="http://schemas.microsoft.com/office/drawing/2014/main" id="{5F8F6AD2-C07C-0026-7D43-6D89491D1B05}"/>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t="29713" b="14310"/>
          <a:stretch/>
        </p:blipFill>
        <p:spPr bwMode="auto">
          <a:xfrm>
            <a:off x="6525850" y="1384411"/>
            <a:ext cx="4068695" cy="2089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http://karnscoc.org/wp-content/uploads/2012/01/bible_5983c.jpg">
            <a:extLst>
              <a:ext uri="{FF2B5EF4-FFF2-40B4-BE49-F238E27FC236}">
                <a16:creationId xmlns:a16="http://schemas.microsoft.com/office/drawing/2014/main" id="{4B037949-3C1D-6BA5-5E22-F0C27FDE3417}"/>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t="16000" b="23474"/>
          <a:stretch/>
        </p:blipFill>
        <p:spPr bwMode="auto">
          <a:xfrm>
            <a:off x="1679575" y="1384412"/>
            <a:ext cx="4584527" cy="208995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59BD24A0-E91E-ED74-B265-AD53C8E2B753}"/>
              </a:ext>
            </a:extLst>
          </p:cNvPr>
          <p:cNvSpPr txBox="1"/>
          <p:nvPr/>
        </p:nvSpPr>
        <p:spPr>
          <a:xfrm>
            <a:off x="0" y="3408219"/>
            <a:ext cx="12191999" cy="3046988"/>
          </a:xfrm>
          <a:prstGeom prst="rect">
            <a:avLst/>
          </a:prstGeom>
          <a:noFill/>
        </p:spPr>
        <p:txBody>
          <a:bodyPr wrap="square" rtlCol="0">
            <a:spAutoFit/>
          </a:bodyPr>
          <a:lstStyle/>
          <a:p>
            <a:pPr lvl="0" algn="ctr" defTabSz="914377" fontAlgn="base">
              <a:spcBef>
                <a:spcPct val="0"/>
              </a:spcBef>
              <a:spcAft>
                <a:spcPct val="0"/>
              </a:spcAft>
              <a:defRPr/>
            </a:pPr>
            <a:r>
              <a:rPr lang="en-US" sz="3200" b="1">
                <a:solidFill>
                  <a:srgbClr val="FFFFFF"/>
                </a:solidFill>
                <a:cs typeface="Arial" charset="0"/>
              </a:rPr>
              <a:t>Za razliku od starozav</a:t>
            </a:r>
            <a:r>
              <a:rPr lang="sr-Latn-RS" sz="3200" b="1">
                <a:solidFill>
                  <a:srgbClr val="FFFFFF"/>
                </a:solidFill>
                <a:cs typeface="Arial" charset="0"/>
              </a:rPr>
              <a:t>j</a:t>
            </a:r>
            <a:r>
              <a:rPr lang="en-US" sz="3200" b="1">
                <a:solidFill>
                  <a:srgbClr val="FFFFFF"/>
                </a:solidFill>
                <a:cs typeface="Arial" charset="0"/>
              </a:rPr>
              <a:t>etnih proroka, čiji je autoritet bio temelj Izrae</a:t>
            </a:r>
            <a:r>
              <a:rPr lang="sr-Latn-RS" sz="3200" b="1">
                <a:solidFill>
                  <a:srgbClr val="FFFFFF"/>
                </a:solidFill>
                <a:cs typeface="Arial" charset="0"/>
              </a:rPr>
              <a:t>l- o</a:t>
            </a:r>
            <a:r>
              <a:rPr lang="en-US" sz="3200" b="1">
                <a:solidFill>
                  <a:srgbClr val="FFFFFF"/>
                </a:solidFill>
                <a:cs typeface="Arial" charset="0"/>
              </a:rPr>
              <a:t>vog zav</a:t>
            </a:r>
            <a:r>
              <a:rPr lang="sr-Latn-RS" sz="3200" b="1">
                <a:solidFill>
                  <a:srgbClr val="FFFFFF"/>
                </a:solidFill>
                <a:cs typeface="Arial" charset="0"/>
              </a:rPr>
              <a:t>j</a:t>
            </a:r>
            <a:r>
              <a:rPr lang="en-US" sz="3200" b="1">
                <a:solidFill>
                  <a:srgbClr val="FFFFFF"/>
                </a:solidFill>
                <a:cs typeface="Arial" charset="0"/>
              </a:rPr>
              <a:t>etnog odnosa s Bogom, novozav</a:t>
            </a:r>
            <a:r>
              <a:rPr lang="sr-Latn-RS" sz="3200" b="1">
                <a:solidFill>
                  <a:srgbClr val="FFFFFF"/>
                </a:solidFill>
                <a:cs typeface="Arial" charset="0"/>
              </a:rPr>
              <a:t>j</a:t>
            </a:r>
            <a:r>
              <a:rPr lang="en-US" sz="3200" b="1">
                <a:solidFill>
                  <a:srgbClr val="FFFFFF"/>
                </a:solidFill>
                <a:cs typeface="Arial" charset="0"/>
              </a:rPr>
              <a:t>etni proroci su d</a:t>
            </a:r>
            <a:r>
              <a:rPr lang="sr-Latn-RS" sz="3200" b="1">
                <a:solidFill>
                  <a:srgbClr val="FFFFFF"/>
                </a:solidFill>
                <a:cs typeface="Arial" charset="0"/>
              </a:rPr>
              <a:t>j</a:t>
            </a:r>
            <a:r>
              <a:rPr lang="en-US" sz="3200" b="1">
                <a:solidFill>
                  <a:srgbClr val="FFFFFF"/>
                </a:solidFill>
                <a:cs typeface="Arial" charset="0"/>
              </a:rPr>
              <a:t>elovali u crkvenoj zajednici, dopunjujući apostolsko učenje i ukazujući na </a:t>
            </a:r>
            <a:r>
              <a:rPr lang="sr-Latn-RS" sz="3200" b="1">
                <a:solidFill>
                  <a:srgbClr val="FFFFFF"/>
                </a:solidFill>
                <a:cs typeface="Arial" charset="0"/>
              </a:rPr>
              <a:t>K</a:t>
            </a:r>
            <a:r>
              <a:rPr lang="en-US" sz="3200" b="1">
                <a:solidFill>
                  <a:srgbClr val="FFFFFF"/>
                </a:solidFill>
                <a:cs typeface="Arial" charset="0"/>
              </a:rPr>
              <a:t>rista kao krajnje otkrivenje Božje volje. Kao što su novozav</a:t>
            </a:r>
            <a:r>
              <a:rPr lang="sr-Latn-RS" sz="3200" b="1">
                <a:solidFill>
                  <a:srgbClr val="FFFFFF"/>
                </a:solidFill>
                <a:cs typeface="Arial" charset="0"/>
              </a:rPr>
              <a:t>j</a:t>
            </a:r>
            <a:r>
              <a:rPr lang="en-US" sz="3200" b="1">
                <a:solidFill>
                  <a:srgbClr val="FFFFFF"/>
                </a:solidFill>
                <a:cs typeface="Arial" charset="0"/>
              </a:rPr>
              <a:t>etni proroci uzdigli </a:t>
            </a:r>
            <a:r>
              <a:rPr lang="sr-Latn-RS" sz="3200" b="1">
                <a:solidFill>
                  <a:srgbClr val="FFFFFF"/>
                </a:solidFill>
                <a:cs typeface="Arial" charset="0"/>
              </a:rPr>
              <a:t>K</a:t>
            </a:r>
            <a:r>
              <a:rPr lang="en-US" sz="3200" b="1">
                <a:solidFill>
                  <a:srgbClr val="FFFFFF"/>
                </a:solidFill>
                <a:cs typeface="Arial" charset="0"/>
              </a:rPr>
              <a:t>rista kao Mesiju, tako je</a:t>
            </a:r>
            <a:r>
              <a:rPr lang="sr-Latn-RS" sz="3200" b="1">
                <a:solidFill>
                  <a:srgbClr val="FFFFFF"/>
                </a:solidFill>
                <a:cs typeface="Arial" charset="0"/>
              </a:rPr>
              <a:t> to činila</a:t>
            </a:r>
            <a:r>
              <a:rPr lang="en-US" sz="3200" b="1">
                <a:solidFill>
                  <a:srgbClr val="FFFFFF"/>
                </a:solidFill>
                <a:cs typeface="Arial" charset="0"/>
              </a:rPr>
              <a:t> i Elen G. Vajt.</a:t>
            </a:r>
            <a:endParaRPr kumimoji="0" lang="sr-Latn-RS" sz="3200" b="1" i="0" u="none" strike="noStrike" kern="1200" cap="none" spc="0" normalizeH="0" baseline="0" noProof="0">
              <a:ln>
                <a:noFill/>
              </a:ln>
              <a:solidFill>
                <a:srgbClr val="FFFFFF"/>
              </a:solidFill>
              <a:effectLst/>
              <a:uLnTx/>
              <a:uFillTx/>
              <a:latin typeface="Arial"/>
              <a:ea typeface="+mn-ea"/>
              <a:cs typeface="Arial" charset="0"/>
            </a:endParaRPr>
          </a:p>
        </p:txBody>
      </p:sp>
    </p:spTree>
    <p:extLst>
      <p:ext uri="{BB962C8B-B14F-4D97-AF65-F5344CB8AC3E}">
        <p14:creationId xmlns:p14="http://schemas.microsoft.com/office/powerpoint/2010/main" val="4064770895"/>
      </p:ext>
    </p:extLst>
  </p:cSld>
  <p:clrMapOvr>
    <a:masterClrMapping/>
  </p:clrMapOvr>
  <p:transition spd="med">
    <p:zo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0C0A0-D544-1BFE-296F-9E6A9ADC4732}"/>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F334B134-3FFD-BEB3-442A-EB5B9CB6BE29}"/>
              </a:ext>
            </a:extLst>
          </p:cNvPr>
          <p:cNvSpPr>
            <a:spLocks noGrp="1" noChangeArrowheads="1"/>
          </p:cNvSpPr>
          <p:nvPr>
            <p:ph type="title"/>
          </p:nvPr>
        </p:nvSpPr>
        <p:spPr>
          <a:xfrm>
            <a:off x="2667000" y="76200"/>
            <a:ext cx="6553200" cy="1143000"/>
          </a:xfrm>
        </p:spPr>
        <p:txBody>
          <a:bodyPr/>
          <a:lstStyle/>
          <a:p>
            <a:pPr eaLnBrk="1" hangingPunct="1"/>
            <a:r>
              <a:rPr lang="hr-HR" dirty="0"/>
              <a:t>PRIMJENA</a:t>
            </a:r>
            <a:endParaRPr lang="en-US" dirty="0"/>
          </a:p>
        </p:txBody>
      </p:sp>
      <p:sp>
        <p:nvSpPr>
          <p:cNvPr id="16387" name="Rectangle 3">
            <a:extLst>
              <a:ext uri="{FF2B5EF4-FFF2-40B4-BE49-F238E27FC236}">
                <a16:creationId xmlns:a16="http://schemas.microsoft.com/office/drawing/2014/main" id="{01F531D0-D52B-CD8D-4FB1-3D5ACEE24B3E}"/>
              </a:ext>
            </a:extLst>
          </p:cNvPr>
          <p:cNvSpPr>
            <a:spLocks noGrp="1" noChangeArrowheads="1"/>
          </p:cNvSpPr>
          <p:nvPr>
            <p:ph type="body" idx="1"/>
          </p:nvPr>
        </p:nvSpPr>
        <p:spPr>
          <a:xfrm>
            <a:off x="2667000" y="1676402"/>
            <a:ext cx="8321040" cy="863263"/>
          </a:xfrm>
        </p:spPr>
        <p:txBody>
          <a:bodyPr/>
          <a:lstStyle/>
          <a:p>
            <a:pPr marL="0" indent="0" eaLnBrk="1" hangingPunct="1">
              <a:lnSpc>
                <a:spcPct val="90000"/>
              </a:lnSpc>
              <a:buNone/>
            </a:pPr>
            <a:r>
              <a:rPr lang="hr-HR" sz="2800" dirty="0">
                <a:solidFill>
                  <a:srgbClr val="FFFF99"/>
                </a:solidFill>
              </a:rPr>
              <a:t>Kako mi znanj</a:t>
            </a:r>
            <a:r>
              <a:rPr lang="en-US" sz="2800" dirty="0">
                <a:solidFill>
                  <a:srgbClr val="FFFF99"/>
                </a:solidFill>
              </a:rPr>
              <a:t>e </a:t>
            </a:r>
            <a:r>
              <a:rPr lang="hr-HR" sz="2800" dirty="0">
                <a:solidFill>
                  <a:srgbClr val="FFFF99"/>
                </a:solidFill>
              </a:rPr>
              <a:t>iz pouke</a:t>
            </a:r>
            <a:r>
              <a:rPr lang="hr-HR" sz="2800">
                <a:solidFill>
                  <a:srgbClr val="FFFF99"/>
                </a:solidFill>
              </a:rPr>
              <a:t>: ”Novozavjetni proroci”, </a:t>
            </a:r>
            <a:r>
              <a:rPr lang="hr-HR" sz="2800" dirty="0">
                <a:solidFill>
                  <a:srgbClr val="FFFF99"/>
                </a:solidFill>
              </a:rPr>
              <a:t>može pomoći danas</a:t>
            </a:r>
            <a:r>
              <a:rPr lang="en-US" sz="2800" dirty="0">
                <a:solidFill>
                  <a:srgbClr val="FFFF99"/>
                </a:solidFill>
              </a:rPr>
              <a:t>? </a:t>
            </a:r>
          </a:p>
        </p:txBody>
      </p:sp>
      <p:sp>
        <p:nvSpPr>
          <p:cNvPr id="16388" name="Rectangle 4">
            <a:extLst>
              <a:ext uri="{FF2B5EF4-FFF2-40B4-BE49-F238E27FC236}">
                <a16:creationId xmlns:a16="http://schemas.microsoft.com/office/drawing/2014/main" id="{24FBA320-98FF-EF27-DC48-0C2D1F82E54C}"/>
              </a:ext>
            </a:extLst>
          </p:cNvPr>
          <p:cNvSpPr>
            <a:spLocks noChangeArrowheads="1"/>
          </p:cNvSpPr>
          <p:nvPr/>
        </p:nvSpPr>
        <p:spPr bwMode="auto">
          <a:xfrm>
            <a:off x="2895600" y="4114802"/>
            <a:ext cx="381000" cy="333375"/>
          </a:xfrm>
          <a:prstGeom prst="rect">
            <a:avLst/>
          </a:prstGeom>
          <a:solidFill>
            <a:srgbClr val="FFFFCC"/>
          </a:solidFill>
          <a:ln w="28575">
            <a:solidFill>
              <a:srgbClr val="9900CC"/>
            </a:solidFill>
            <a:miter lim="800000"/>
            <a:headEnd/>
            <a:tailEnd/>
          </a:ln>
        </p:spPr>
        <p:txBody>
          <a:bodyPr wrap="none" anchor="ct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sz="2000" b="1" i="1" u="none" strike="noStrike" kern="1200" cap="none" spc="0" normalizeH="0" baseline="0" noProof="0" dirty="0">
              <a:ln>
                <a:noFill/>
              </a:ln>
              <a:solidFill>
                <a:srgbClr val="0000FF"/>
              </a:solidFill>
              <a:effectLst/>
              <a:uLnTx/>
              <a:uFillTx/>
              <a:latin typeface="Arial"/>
              <a:ea typeface="+mn-ea"/>
              <a:cs typeface="Arial" charset="0"/>
            </a:endParaRPr>
          </a:p>
        </p:txBody>
      </p:sp>
      <p:sp>
        <p:nvSpPr>
          <p:cNvPr id="20485" name="Freeform 5">
            <a:extLst>
              <a:ext uri="{FF2B5EF4-FFF2-40B4-BE49-F238E27FC236}">
                <a16:creationId xmlns:a16="http://schemas.microsoft.com/office/drawing/2014/main" id="{C6598224-5064-E0C1-08C0-BF2C9B28D7B9}"/>
              </a:ext>
            </a:extLst>
          </p:cNvPr>
          <p:cNvSpPr>
            <a:spLocks/>
          </p:cNvSpPr>
          <p:nvPr/>
        </p:nvSpPr>
        <p:spPr bwMode="auto">
          <a:xfrm>
            <a:off x="2895600" y="3962400"/>
            <a:ext cx="533400" cy="533400"/>
          </a:xfrm>
          <a:custGeom>
            <a:avLst/>
            <a:gdLst>
              <a:gd name="T0" fmla="*/ 0 w 816"/>
              <a:gd name="T1" fmla="*/ 211693125 h 672"/>
              <a:gd name="T2" fmla="*/ 102550072 w 816"/>
              <a:gd name="T3" fmla="*/ 423386250 h 672"/>
              <a:gd name="T4" fmla="*/ 348671029 w 816"/>
              <a:gd name="T5" fmla="*/ 0 h 672"/>
              <a:gd name="T6" fmla="*/ 102550072 w 816"/>
              <a:gd name="T7" fmla="*/ 272176875 h 672"/>
              <a:gd name="T8" fmla="*/ 0 w 816"/>
              <a:gd name="T9" fmla="*/ 211693125 h 6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6" h="672">
                <a:moveTo>
                  <a:pt x="0" y="336"/>
                </a:moveTo>
                <a:lnTo>
                  <a:pt x="240" y="672"/>
                </a:lnTo>
                <a:lnTo>
                  <a:pt x="816" y="0"/>
                </a:lnTo>
                <a:lnTo>
                  <a:pt x="240" y="432"/>
                </a:lnTo>
                <a:lnTo>
                  <a:pt x="0" y="336"/>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16390" name="Rectangle 6">
            <a:extLst>
              <a:ext uri="{FF2B5EF4-FFF2-40B4-BE49-F238E27FC236}">
                <a16:creationId xmlns:a16="http://schemas.microsoft.com/office/drawing/2014/main" id="{51C5B08E-65F6-4587-6C7D-8AF1A063C643}"/>
              </a:ext>
            </a:extLst>
          </p:cNvPr>
          <p:cNvSpPr>
            <a:spLocks noChangeArrowheads="1"/>
          </p:cNvSpPr>
          <p:nvPr/>
        </p:nvSpPr>
        <p:spPr bwMode="auto">
          <a:xfrm>
            <a:off x="2895600" y="4905377"/>
            <a:ext cx="381000" cy="333375"/>
          </a:xfrm>
          <a:prstGeom prst="rect">
            <a:avLst/>
          </a:prstGeom>
          <a:solidFill>
            <a:srgbClr val="FFFFCC"/>
          </a:solidFill>
          <a:ln w="28575">
            <a:solidFill>
              <a:srgbClr val="9900CC"/>
            </a:solidFill>
            <a:miter lim="800000"/>
            <a:headEnd/>
            <a:tailEnd/>
          </a:ln>
        </p:spPr>
        <p:txBody>
          <a:bodyPr wrap="none" anchor="ct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sz="1800" b="1" i="1" u="none" strike="noStrike" kern="1200" cap="none" spc="0" normalizeH="0" baseline="0" noProof="0" dirty="0">
              <a:ln>
                <a:noFill/>
              </a:ln>
              <a:solidFill>
                <a:srgbClr val="0000FF"/>
              </a:solidFill>
              <a:effectLst/>
              <a:uLnTx/>
              <a:uFillTx/>
              <a:latin typeface="Arial"/>
              <a:ea typeface="+mn-ea"/>
              <a:cs typeface="Arial" charset="0"/>
            </a:endParaRPr>
          </a:p>
        </p:txBody>
      </p:sp>
      <p:sp>
        <p:nvSpPr>
          <p:cNvPr id="20487" name="Freeform 7">
            <a:extLst>
              <a:ext uri="{FF2B5EF4-FFF2-40B4-BE49-F238E27FC236}">
                <a16:creationId xmlns:a16="http://schemas.microsoft.com/office/drawing/2014/main" id="{3A11FD0D-8627-860B-9069-89FFC1B2BE0D}"/>
              </a:ext>
            </a:extLst>
          </p:cNvPr>
          <p:cNvSpPr>
            <a:spLocks/>
          </p:cNvSpPr>
          <p:nvPr/>
        </p:nvSpPr>
        <p:spPr bwMode="auto">
          <a:xfrm>
            <a:off x="2971800" y="4724400"/>
            <a:ext cx="533400" cy="533400"/>
          </a:xfrm>
          <a:custGeom>
            <a:avLst/>
            <a:gdLst>
              <a:gd name="T0" fmla="*/ 0 w 816"/>
              <a:gd name="T1" fmla="*/ 211693125 h 672"/>
              <a:gd name="T2" fmla="*/ 102550072 w 816"/>
              <a:gd name="T3" fmla="*/ 423386250 h 672"/>
              <a:gd name="T4" fmla="*/ 348671029 w 816"/>
              <a:gd name="T5" fmla="*/ 0 h 672"/>
              <a:gd name="T6" fmla="*/ 102550072 w 816"/>
              <a:gd name="T7" fmla="*/ 272176875 h 672"/>
              <a:gd name="T8" fmla="*/ 0 w 816"/>
              <a:gd name="T9" fmla="*/ 211693125 h 6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6" h="672">
                <a:moveTo>
                  <a:pt x="0" y="336"/>
                </a:moveTo>
                <a:lnTo>
                  <a:pt x="240" y="672"/>
                </a:lnTo>
                <a:lnTo>
                  <a:pt x="816" y="0"/>
                </a:lnTo>
                <a:lnTo>
                  <a:pt x="240" y="432"/>
                </a:lnTo>
                <a:lnTo>
                  <a:pt x="0" y="336"/>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20488" name="Rectangle 8">
            <a:extLst>
              <a:ext uri="{FF2B5EF4-FFF2-40B4-BE49-F238E27FC236}">
                <a16:creationId xmlns:a16="http://schemas.microsoft.com/office/drawing/2014/main" id="{348D25D0-70C7-F0F8-4CBE-EF89728057A5}"/>
              </a:ext>
            </a:extLst>
          </p:cNvPr>
          <p:cNvSpPr>
            <a:spLocks noChangeArrowheads="1"/>
          </p:cNvSpPr>
          <p:nvPr/>
        </p:nvSpPr>
        <p:spPr bwMode="auto">
          <a:xfrm>
            <a:off x="3352801" y="3886201"/>
            <a:ext cx="7423484" cy="1905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hr-HR" sz="2000" b="1" i="0" u="none" strike="noStrike" kern="1200" cap="none" spc="0" normalizeH="0" baseline="0" noProof="0" dirty="0">
                <a:ln>
                  <a:noFill/>
                </a:ln>
                <a:solidFill>
                  <a:srgbClr val="FFFFFF"/>
                </a:solidFill>
                <a:effectLst/>
                <a:uLnTx/>
                <a:uFillTx/>
                <a:latin typeface="Arial"/>
                <a:ea typeface="+mn-ea"/>
                <a:cs typeface="Arial" charset="0"/>
              </a:rPr>
              <a:t>Želim li usred društvenih i kulturoloških</a:t>
            </a:r>
            <a:r>
              <a:rPr kumimoji="0" lang="en-US" sz="2000" b="1" i="0" u="none" strike="noStrike" kern="1200" cap="none" spc="0" normalizeH="0" baseline="0" noProof="0" dirty="0">
                <a:ln>
                  <a:noFill/>
                </a:ln>
                <a:solidFill>
                  <a:srgbClr val="FFFFFF"/>
                </a:solidFill>
                <a:effectLst/>
                <a:uLnTx/>
                <a:uFillTx/>
                <a:latin typeface="Arial"/>
                <a:ea typeface="+mn-ea"/>
                <a:cs typeface="Arial" charset="0"/>
              </a:rPr>
              <a:t> </a:t>
            </a:r>
            <a:r>
              <a:rPr kumimoji="0" lang="hr-HR" sz="2000" b="1" i="0" u="none" strike="noStrike" kern="1200" cap="none" spc="0" normalizeH="0" baseline="0" noProof="0" dirty="0">
                <a:ln>
                  <a:noFill/>
                </a:ln>
                <a:solidFill>
                  <a:srgbClr val="FFFFFF"/>
                </a:solidFill>
                <a:effectLst/>
                <a:uLnTx/>
                <a:uFillTx/>
                <a:latin typeface="Arial"/>
                <a:ea typeface="+mn-ea"/>
                <a:cs typeface="Arial" charset="0"/>
              </a:rPr>
              <a:t>utjecaja prihvatiti Sveto pismo kao autoritativno, nepogrješivo otkrivenje Božje volje? </a:t>
            </a:r>
            <a:endParaRPr kumimoji="0" lang="en-US" sz="20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hr-HR" sz="2000" b="1" i="0" u="none" strike="noStrike" kern="1200" cap="none" spc="0" normalizeH="0" baseline="0" noProof="0" dirty="0">
                <a:ln>
                  <a:noFill/>
                </a:ln>
                <a:solidFill>
                  <a:srgbClr val="FFFFFF"/>
                </a:solidFill>
                <a:effectLst/>
                <a:uLnTx/>
                <a:uFillTx/>
                <a:latin typeface="Arial"/>
                <a:ea typeface="+mn-ea"/>
                <a:cs typeface="Arial" charset="0"/>
              </a:rPr>
              <a:t>Želim li ostati vjeran cijelom Pismu a to znači vršiti  zapovijedi Božje i čuvati svjedočanstvo Isusa Krista?</a:t>
            </a:r>
            <a:endParaRPr kumimoji="0" lang="en-US" sz="20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ts val="713"/>
              </a:spcBef>
              <a:spcAft>
                <a:spcPts val="213"/>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a:ea typeface="+mn-ea"/>
                <a:cs typeface="Arial" charset="0"/>
              </a:rPr>
              <a:t> </a:t>
            </a:r>
          </a:p>
        </p:txBody>
      </p:sp>
      <p:sp>
        <p:nvSpPr>
          <p:cNvPr id="16393" name="Text Box 9">
            <a:extLst>
              <a:ext uri="{FF2B5EF4-FFF2-40B4-BE49-F238E27FC236}">
                <a16:creationId xmlns:a16="http://schemas.microsoft.com/office/drawing/2014/main" id="{C150B68D-B0ED-ED89-E29E-BDDB48BFC71E}"/>
              </a:ext>
            </a:extLst>
          </p:cNvPr>
          <p:cNvSpPr txBox="1">
            <a:spLocks noChangeArrowheads="1"/>
          </p:cNvSpPr>
          <p:nvPr/>
        </p:nvSpPr>
        <p:spPr bwMode="auto">
          <a:xfrm>
            <a:off x="1727200" y="1676401"/>
            <a:ext cx="939800" cy="1025281"/>
          </a:xfrm>
          <a:prstGeom prst="rect">
            <a:avLst/>
          </a:prstGeom>
          <a:solidFill>
            <a:srgbClr val="FFFF99"/>
          </a:solidFill>
          <a:ln w="57150">
            <a:solidFill>
              <a:schemeClr val="tx1"/>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75000"/>
              </a:lnSpc>
              <a:spcBef>
                <a:spcPct val="50000"/>
              </a:spcBef>
              <a:spcAft>
                <a:spcPct val="0"/>
              </a:spcAft>
              <a:buClrTx/>
              <a:buSzTx/>
              <a:buFontTx/>
              <a:buNone/>
              <a:tabLst/>
              <a:defRPr/>
            </a:pPr>
            <a:r>
              <a:rPr kumimoji="0" lang="hr-HR" sz="8000" b="1" i="0" u="none" strike="noStrike" kern="1200" cap="none" spc="0" normalizeH="0" baseline="0" noProof="0" dirty="0">
                <a:ln>
                  <a:noFill/>
                </a:ln>
                <a:solidFill>
                  <a:srgbClr val="000000"/>
                </a:solidFill>
                <a:effectLst/>
                <a:uLnTx/>
                <a:uFillTx/>
                <a:latin typeface="Times New Roman" pitchFamily="18" charset="0"/>
                <a:ea typeface="+mn-ea"/>
                <a:cs typeface="Arial" charset="0"/>
              </a:rPr>
              <a:t>?</a:t>
            </a:r>
            <a:endParaRPr kumimoji="0" lang="en-US" sz="8000" b="1" i="0" u="none" strike="noStrike" kern="1200" cap="none" spc="0" normalizeH="0" baseline="0" noProof="0" dirty="0">
              <a:ln>
                <a:noFill/>
              </a:ln>
              <a:solidFill>
                <a:srgbClr val="000000"/>
              </a:solidFill>
              <a:effectLst/>
              <a:uLnTx/>
              <a:uFillTx/>
              <a:latin typeface="Times New Roman" pitchFamily="18" charset="0"/>
              <a:ea typeface="+mn-ea"/>
              <a:cs typeface="Arial" charset="0"/>
            </a:endParaRPr>
          </a:p>
        </p:txBody>
      </p:sp>
      <p:sp>
        <p:nvSpPr>
          <p:cNvPr id="2" name="TextBox 1">
            <a:extLst>
              <a:ext uri="{FF2B5EF4-FFF2-40B4-BE49-F238E27FC236}">
                <a16:creationId xmlns:a16="http://schemas.microsoft.com/office/drawing/2014/main" id="{CA844E7C-5498-7D4F-CF2E-098BF41193C2}"/>
              </a:ext>
            </a:extLst>
          </p:cNvPr>
          <p:cNvSpPr txBox="1"/>
          <p:nvPr/>
        </p:nvSpPr>
        <p:spPr>
          <a:xfrm>
            <a:off x="12954000" y="457200"/>
            <a:ext cx="184731" cy="369332"/>
          </a:xfrm>
          <a:prstGeom prst="rect">
            <a:avLst/>
          </a:prstGeom>
          <a:noFill/>
        </p:spPr>
        <p:txBody>
          <a:bodyPr wrap="none" rtlCol="0">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4" name="Rectangle 3">
            <a:extLst>
              <a:ext uri="{FF2B5EF4-FFF2-40B4-BE49-F238E27FC236}">
                <a16:creationId xmlns:a16="http://schemas.microsoft.com/office/drawing/2014/main" id="{16D20E0E-4E83-FE0F-ADD8-30B0D730BFAA}"/>
              </a:ext>
            </a:extLst>
          </p:cNvPr>
          <p:cNvSpPr/>
          <p:nvPr/>
        </p:nvSpPr>
        <p:spPr>
          <a:xfrm>
            <a:off x="2667000" y="2844464"/>
            <a:ext cx="8976920" cy="1015663"/>
          </a:xfrm>
          <a:prstGeom prst="rect">
            <a:avLst/>
          </a:prstGeom>
        </p:spPr>
        <p:txBody>
          <a:bodyPr wrap="square">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hr-HR" sz="2000" b="1" i="0" u="none" strike="noStrike" kern="1200" cap="none" spc="0" normalizeH="0" baseline="0" noProof="0" dirty="0">
                <a:ln>
                  <a:noFill/>
                </a:ln>
                <a:solidFill>
                  <a:srgbClr val="FFCC66"/>
                </a:solidFill>
                <a:effectLst/>
                <a:uLnTx/>
                <a:uFillTx/>
                <a:latin typeface="Arial"/>
                <a:ea typeface="+mn-ea"/>
                <a:cs typeface="Arial" charset="0"/>
              </a:rPr>
              <a:t>Razumjevši da</a:t>
            </a:r>
            <a:r>
              <a:rPr kumimoji="0" lang="en-US" sz="2000" b="1" i="0" u="none" strike="noStrike" kern="1200" cap="none" spc="0" normalizeH="0" baseline="0" noProof="0" dirty="0">
                <a:ln>
                  <a:noFill/>
                </a:ln>
                <a:solidFill>
                  <a:srgbClr val="FFCC66"/>
                </a:solidFill>
                <a:effectLst/>
                <a:uLnTx/>
                <a:uFillTx/>
                <a:latin typeface="Arial"/>
                <a:ea typeface="+mn-ea"/>
                <a:cs typeface="Arial" charset="0"/>
              </a:rPr>
              <a:t> </a:t>
            </a:r>
            <a:r>
              <a:rPr kumimoji="0" lang="hr-HR" sz="2000" b="1" i="0" u="none" strike="noStrike" kern="1200" cap="none" spc="0" normalizeH="0" baseline="0" noProof="0" dirty="0">
                <a:ln>
                  <a:noFill/>
                </a:ln>
                <a:solidFill>
                  <a:srgbClr val="FFCC66"/>
                </a:solidFill>
                <a:effectLst/>
                <a:uLnTx/>
                <a:uFillTx/>
                <a:latin typeface="Arial"/>
                <a:ea typeface="+mn-ea"/>
                <a:cs typeface="Arial" charset="0"/>
              </a:rPr>
              <a:t>mi Isus želi pomoći, da se podsjetim naloga: ”Prestanite i znajte da sam ja Bog (Ps.46,10), da shvatim da je Biblija još uvijek Božji najveći dar koji otkriva Njegov plan otkupljenja,</a:t>
            </a:r>
            <a:endParaRPr kumimoji="0" lang="en-US" sz="2000" b="1" i="0" u="none" strike="noStrike" kern="1200" cap="none" spc="0" normalizeH="0" baseline="0" noProof="0" dirty="0">
              <a:ln>
                <a:noFill/>
              </a:ln>
              <a:solidFill>
                <a:srgbClr val="FFCC66"/>
              </a:solidFill>
              <a:effectLst/>
              <a:uLnTx/>
              <a:uFillTx/>
              <a:latin typeface="Arial"/>
              <a:ea typeface="+mn-ea"/>
              <a:cs typeface="Arial" charset="0"/>
            </a:endParaRPr>
          </a:p>
        </p:txBody>
      </p:sp>
    </p:spTree>
    <p:extLst>
      <p:ext uri="{BB962C8B-B14F-4D97-AF65-F5344CB8AC3E}">
        <p14:creationId xmlns:p14="http://schemas.microsoft.com/office/powerpoint/2010/main" val="1282223153"/>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 calcmode="lin" valueType="num">
                                      <p:cBhvr additive="base">
                                        <p:cTn id="7" dur="5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20488">
                                            <p:txEl>
                                              <p:pRg st="0" end="0"/>
                                            </p:txEl>
                                          </p:spTgt>
                                        </p:tgtEl>
                                        <p:attrNameLst>
                                          <p:attrName>style.visibility</p:attrName>
                                        </p:attrNameLst>
                                      </p:cBhvr>
                                      <p:to>
                                        <p:strVal val="visible"/>
                                      </p:to>
                                    </p:set>
                                    <p:animEffect transition="in" filter="wipe(left)">
                                      <p:cBhvr>
                                        <p:cTn id="19" dur="1000"/>
                                        <p:tgtEl>
                                          <p:spTgt spid="20488">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20488">
                                            <p:txEl>
                                              <p:pRg st="1" end="1"/>
                                            </p:txEl>
                                          </p:spTgt>
                                        </p:tgtEl>
                                        <p:attrNameLst>
                                          <p:attrName>style.visibility</p:attrName>
                                        </p:attrNameLst>
                                      </p:cBhvr>
                                      <p:to>
                                        <p:strVal val="visible"/>
                                      </p:to>
                                    </p:set>
                                    <p:animEffect transition="in" filter="wipe(left)">
                                      <p:cBhvr>
                                        <p:cTn id="24" dur="1000"/>
                                        <p:tgtEl>
                                          <p:spTgt spid="20488">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20485"/>
                                        </p:tgtEl>
                                        <p:attrNameLst>
                                          <p:attrName>style.visibility</p:attrName>
                                        </p:attrNameLst>
                                      </p:cBhvr>
                                      <p:to>
                                        <p:strVal val="visible"/>
                                      </p:to>
                                    </p:set>
                                    <p:animEffect transition="in" filter="wipe(down)">
                                      <p:cBhvr>
                                        <p:cTn id="29" dur="500"/>
                                        <p:tgtEl>
                                          <p:spTgt spid="2048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20487"/>
                                        </p:tgtEl>
                                        <p:attrNameLst>
                                          <p:attrName>style.visibility</p:attrName>
                                        </p:attrNameLst>
                                      </p:cBhvr>
                                      <p:to>
                                        <p:strVal val="visible"/>
                                      </p:to>
                                    </p:set>
                                    <p:animEffect transition="in" filter="wipe(down)">
                                      <p:cBhvr>
                                        <p:cTn id="34" dur="500"/>
                                        <p:tgtEl>
                                          <p:spTgt spid="204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animBg="1"/>
      <p:bldP spid="2048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43A6A-E534-9296-89AF-3AB7F7F934BA}"/>
            </a:ext>
          </a:extLst>
        </p:cNvPr>
        <p:cNvGrpSpPr/>
        <p:nvPr/>
      </p:nvGrpSpPr>
      <p:grpSpPr>
        <a:xfrm>
          <a:off x="0" y="0"/>
          <a:ext cx="0" cy="0"/>
          <a:chOff x="0" y="0"/>
          <a:chExt cx="0" cy="0"/>
        </a:xfrm>
      </p:grpSpPr>
      <p:sp>
        <p:nvSpPr>
          <p:cNvPr id="18434" name="Rectangle 2">
            <a:extLst>
              <a:ext uri="{FF2B5EF4-FFF2-40B4-BE49-F238E27FC236}">
                <a16:creationId xmlns:a16="http://schemas.microsoft.com/office/drawing/2014/main" id="{6DB38FE1-C77C-0A66-B8F4-B5F3E9A08C67}"/>
              </a:ext>
            </a:extLst>
          </p:cNvPr>
          <p:cNvSpPr>
            <a:spLocks noGrp="1" noChangeArrowheads="1"/>
          </p:cNvSpPr>
          <p:nvPr>
            <p:ph type="title"/>
          </p:nvPr>
        </p:nvSpPr>
        <p:spPr>
          <a:xfrm>
            <a:off x="2971800" y="76200"/>
            <a:ext cx="6705600" cy="1143000"/>
          </a:xfrm>
        </p:spPr>
        <p:txBody>
          <a:bodyPr/>
          <a:lstStyle/>
          <a:p>
            <a:pPr eaLnBrk="1" hangingPunct="1"/>
            <a:r>
              <a:rPr lang="hr-HR" sz="4000" dirty="0"/>
              <a:t>PRENOŠENJE ISTINE</a:t>
            </a:r>
            <a:endParaRPr lang="en-US" sz="4000" dirty="0"/>
          </a:p>
        </p:txBody>
      </p:sp>
      <p:sp>
        <p:nvSpPr>
          <p:cNvPr id="24579" name="Rectangle 3">
            <a:extLst>
              <a:ext uri="{FF2B5EF4-FFF2-40B4-BE49-F238E27FC236}">
                <a16:creationId xmlns:a16="http://schemas.microsoft.com/office/drawing/2014/main" id="{78BDA0CB-D6A9-D6D4-ED0B-696FE4864950}"/>
              </a:ext>
            </a:extLst>
          </p:cNvPr>
          <p:cNvSpPr>
            <a:spLocks noGrp="1" noChangeArrowheads="1"/>
          </p:cNvSpPr>
          <p:nvPr>
            <p:ph type="body" idx="1"/>
          </p:nvPr>
        </p:nvSpPr>
        <p:spPr>
          <a:xfrm>
            <a:off x="3276600" y="1676400"/>
            <a:ext cx="5892114" cy="1143000"/>
          </a:xfrm>
        </p:spPr>
        <p:txBody>
          <a:bodyPr/>
          <a:lstStyle/>
          <a:p>
            <a:pPr eaLnBrk="1" hangingPunct="1">
              <a:buFontTx/>
              <a:buNone/>
            </a:pPr>
            <a:r>
              <a:rPr lang="en-US" sz="2800" dirty="0">
                <a:solidFill>
                  <a:srgbClr val="FFFF99"/>
                </a:solidFill>
              </a:rPr>
              <a:t>   </a:t>
            </a:r>
            <a:r>
              <a:rPr lang="hr-HR">
                <a:solidFill>
                  <a:srgbClr val="FFFF99"/>
                </a:solidFill>
              </a:rPr>
              <a:t>Koje  promjene  trebamo ostvariti </a:t>
            </a:r>
            <a:r>
              <a:rPr lang="hr-HR" dirty="0">
                <a:solidFill>
                  <a:srgbClr val="FFFF99"/>
                </a:solidFill>
              </a:rPr>
              <a:t>u svom životu</a:t>
            </a:r>
            <a:r>
              <a:rPr lang="en-US" dirty="0">
                <a:solidFill>
                  <a:srgbClr val="FFFF99"/>
                </a:solidFill>
              </a:rPr>
              <a:t>?</a:t>
            </a:r>
          </a:p>
        </p:txBody>
      </p:sp>
      <p:sp>
        <p:nvSpPr>
          <p:cNvPr id="24580" name="Rectangle 4">
            <a:extLst>
              <a:ext uri="{FF2B5EF4-FFF2-40B4-BE49-F238E27FC236}">
                <a16:creationId xmlns:a16="http://schemas.microsoft.com/office/drawing/2014/main" id="{866D0B0E-D7E3-9EBE-9961-7F3125BE8F76}"/>
              </a:ext>
            </a:extLst>
          </p:cNvPr>
          <p:cNvSpPr>
            <a:spLocks noChangeArrowheads="1"/>
          </p:cNvSpPr>
          <p:nvPr/>
        </p:nvSpPr>
        <p:spPr bwMode="auto">
          <a:xfrm>
            <a:off x="3657601" y="3048000"/>
            <a:ext cx="434926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96865" marR="0" lvl="0" indent="-396865" algn="l" defTabSz="914377" rtl="0" eaLnBrk="1" fontAlgn="base" latinLnBrk="0" hangingPunct="1">
              <a:lnSpc>
                <a:spcPct val="100000"/>
              </a:lnSpc>
              <a:spcBef>
                <a:spcPct val="20000"/>
              </a:spcBef>
              <a:spcAft>
                <a:spcPct val="0"/>
              </a:spcAft>
              <a:buClrTx/>
              <a:buSzTx/>
              <a:buFontTx/>
              <a:buChar char="•"/>
              <a:tabLst/>
              <a:defRPr/>
            </a:pPr>
            <a:r>
              <a:rPr kumimoji="0" lang="hr-HR" sz="2800" b="1" i="0" u="none" strike="noStrike" kern="1200" cap="none" spc="0" normalizeH="0" baseline="0" noProof="0" dirty="0">
                <a:ln>
                  <a:noFill/>
                </a:ln>
                <a:solidFill>
                  <a:srgbClr val="FFFFFF"/>
                </a:solidFill>
                <a:effectLst/>
                <a:uLnTx/>
                <a:uFillTx/>
                <a:latin typeface="Arial"/>
                <a:ea typeface="+mn-ea"/>
                <a:cs typeface="Arial" charset="0"/>
              </a:rPr>
              <a:t>Koje biblijsko načelo iz ove pouke </a:t>
            </a:r>
            <a:r>
              <a:rPr kumimoji="0" lang="hr-HR" sz="2800" b="1" i="0" u="none" strike="noStrike" kern="1200" cap="none" spc="0" normalizeH="0" baseline="0" noProof="0">
                <a:ln>
                  <a:noFill/>
                </a:ln>
                <a:solidFill>
                  <a:srgbClr val="FFFFFF"/>
                </a:solidFill>
                <a:effectLst/>
                <a:uLnTx/>
                <a:uFillTx/>
                <a:latin typeface="Arial"/>
                <a:ea typeface="+mn-ea"/>
                <a:cs typeface="Arial" charset="0"/>
              </a:rPr>
              <a:t>možemo  primijeniti </a:t>
            </a:r>
            <a:r>
              <a:rPr kumimoji="0" lang="hr-HR" sz="2800" b="1" i="0" u="none" strike="noStrike" kern="1200" cap="none" spc="0" normalizeH="0" baseline="0" noProof="0" dirty="0">
                <a:ln>
                  <a:noFill/>
                </a:ln>
                <a:solidFill>
                  <a:srgbClr val="FFFFFF"/>
                </a:solidFill>
                <a:effectLst/>
                <a:uLnTx/>
                <a:uFillTx/>
                <a:latin typeface="Arial"/>
                <a:ea typeface="+mn-ea"/>
                <a:cs typeface="Arial" charset="0"/>
              </a:rPr>
              <a:t>danas</a:t>
            </a:r>
            <a:r>
              <a:rPr kumimoji="0" lang="en-US" sz="2800" b="1" i="0" u="none" strike="noStrike" kern="1200" cap="none" spc="0" normalizeH="0" baseline="0" noProof="0" dirty="0">
                <a:ln>
                  <a:noFill/>
                </a:ln>
                <a:solidFill>
                  <a:srgbClr val="FFFFFF"/>
                </a:solidFill>
                <a:effectLst/>
                <a:uLnTx/>
                <a:uFillTx/>
                <a:latin typeface="Arial"/>
                <a:ea typeface="+mn-ea"/>
                <a:cs typeface="Arial" charset="0"/>
              </a:rPr>
              <a:t>? </a:t>
            </a:r>
          </a:p>
        </p:txBody>
      </p:sp>
      <p:sp>
        <p:nvSpPr>
          <p:cNvPr id="18437" name="Text Box 5">
            <a:extLst>
              <a:ext uri="{FF2B5EF4-FFF2-40B4-BE49-F238E27FC236}">
                <a16:creationId xmlns:a16="http://schemas.microsoft.com/office/drawing/2014/main" id="{F3190724-CD9C-3DCE-2B1E-106D403C9303}"/>
              </a:ext>
            </a:extLst>
          </p:cNvPr>
          <p:cNvSpPr txBox="1">
            <a:spLocks noChangeArrowheads="1"/>
          </p:cNvSpPr>
          <p:nvPr/>
        </p:nvSpPr>
        <p:spPr bwMode="auto">
          <a:xfrm>
            <a:off x="2362200" y="1676401"/>
            <a:ext cx="1066800" cy="1025281"/>
          </a:xfrm>
          <a:prstGeom prst="rect">
            <a:avLst/>
          </a:prstGeom>
          <a:solidFill>
            <a:srgbClr val="FFFF99"/>
          </a:solidFill>
          <a:ln w="57150">
            <a:solidFill>
              <a:schemeClr val="tx1"/>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75000"/>
              </a:lnSpc>
              <a:spcBef>
                <a:spcPct val="50000"/>
              </a:spcBef>
              <a:spcAft>
                <a:spcPct val="0"/>
              </a:spcAft>
              <a:buClrTx/>
              <a:buSzTx/>
              <a:buFontTx/>
              <a:buNone/>
              <a:tabLst/>
              <a:defRPr/>
            </a:pPr>
            <a:r>
              <a:rPr kumimoji="0" lang="hr-HR" sz="8000" b="1" i="0" u="none" strike="noStrike" kern="1200" cap="none" spc="0" normalizeH="0" baseline="0" noProof="0" dirty="0">
                <a:ln>
                  <a:noFill/>
                </a:ln>
                <a:solidFill>
                  <a:srgbClr val="000000"/>
                </a:solidFill>
                <a:effectLst/>
                <a:uLnTx/>
                <a:uFillTx/>
                <a:latin typeface="Times New Roman" pitchFamily="18" charset="0"/>
                <a:ea typeface="+mn-ea"/>
                <a:cs typeface="Arial" charset="0"/>
              </a:rPr>
              <a:t>?</a:t>
            </a:r>
            <a:endParaRPr kumimoji="0" lang="en-US" sz="8000" b="1" i="0" u="none" strike="noStrike" kern="1200" cap="none" spc="0" normalizeH="0" baseline="0" noProof="0" dirty="0">
              <a:ln>
                <a:noFill/>
              </a:ln>
              <a:solidFill>
                <a:srgbClr val="000000"/>
              </a:solidFill>
              <a:effectLst/>
              <a:uLnTx/>
              <a:uFillTx/>
              <a:latin typeface="Times New Roman" pitchFamily="18" charset="0"/>
              <a:ea typeface="+mn-ea"/>
              <a:cs typeface="Arial" charset="0"/>
            </a:endParaRPr>
          </a:p>
        </p:txBody>
      </p:sp>
    </p:spTree>
    <p:extLst>
      <p:ext uri="{BB962C8B-B14F-4D97-AF65-F5344CB8AC3E}">
        <p14:creationId xmlns:p14="http://schemas.microsoft.com/office/powerpoint/2010/main" val="2294276230"/>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wipe(left)">
                                      <p:cBhvr>
                                        <p:cTn id="7" dur="1000"/>
                                        <p:tgtEl>
                                          <p:spTgt spid="245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nodeType="clickEffect">
                                  <p:stCondLst>
                                    <p:cond delay="0"/>
                                  </p:stCondLst>
                                  <p:childTnLst>
                                    <p:set>
                                      <p:cBhvr>
                                        <p:cTn id="11" dur="1" fill="hold">
                                          <p:stCondLst>
                                            <p:cond delay="0"/>
                                          </p:stCondLst>
                                        </p:cTn>
                                        <p:tgtEl>
                                          <p:spTgt spid="24580">
                                            <p:txEl>
                                              <p:pRg st="0" end="0"/>
                                            </p:txEl>
                                          </p:spTgt>
                                        </p:tgtEl>
                                        <p:attrNameLst>
                                          <p:attrName>style.visibility</p:attrName>
                                        </p:attrNameLst>
                                      </p:cBhvr>
                                      <p:to>
                                        <p:strVal val="visible"/>
                                      </p:to>
                                    </p:set>
                                    <p:anim calcmode="lin" valueType="num">
                                      <p:cBhvr additive="base">
                                        <p:cTn id="12" dur="1000" fill="hold"/>
                                        <p:tgtEl>
                                          <p:spTgt spid="24580">
                                            <p:txEl>
                                              <p:pRg st="0" end="0"/>
                                            </p:txEl>
                                          </p:spTgt>
                                        </p:tgtEl>
                                        <p:attrNameLst>
                                          <p:attrName>ppt_x</p:attrName>
                                        </p:attrNameLst>
                                      </p:cBhvr>
                                      <p:tavLst>
                                        <p:tav tm="0">
                                          <p:val>
                                            <p:strVal val="0-#ppt_w/2"/>
                                          </p:val>
                                        </p:tav>
                                        <p:tav tm="100000">
                                          <p:val>
                                            <p:strVal val="#ppt_x"/>
                                          </p:val>
                                        </p:tav>
                                      </p:tavLst>
                                    </p:anim>
                                    <p:anim calcmode="lin" valueType="num">
                                      <p:cBhvr additive="base">
                                        <p:cTn id="13" dur="1000" fill="hold"/>
                                        <p:tgtEl>
                                          <p:spTgt spid="24580">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172AB-E7B7-67A8-5FA2-6159B82725BB}"/>
            </a:ext>
          </a:extLst>
        </p:cNvPr>
        <p:cNvGrpSpPr/>
        <p:nvPr/>
      </p:nvGrpSpPr>
      <p:grpSpPr>
        <a:xfrm>
          <a:off x="0" y="0"/>
          <a:ext cx="0" cy="0"/>
          <a:chOff x="0" y="0"/>
          <a:chExt cx="0" cy="0"/>
        </a:xfrm>
      </p:grpSpPr>
      <p:sp>
        <p:nvSpPr>
          <p:cNvPr id="17410" name="Rectangle 2">
            <a:extLst>
              <a:ext uri="{FF2B5EF4-FFF2-40B4-BE49-F238E27FC236}">
                <a16:creationId xmlns:a16="http://schemas.microsoft.com/office/drawing/2014/main" id="{6D91DC28-B1D9-71B4-99D4-95C980B3B5B4}"/>
              </a:ext>
            </a:extLst>
          </p:cNvPr>
          <p:cNvSpPr>
            <a:spLocks noGrp="1" noChangeArrowheads="1"/>
          </p:cNvSpPr>
          <p:nvPr>
            <p:ph type="title"/>
          </p:nvPr>
        </p:nvSpPr>
        <p:spPr>
          <a:xfrm>
            <a:off x="2971800" y="76200"/>
            <a:ext cx="6172200" cy="1143000"/>
          </a:xfrm>
        </p:spPr>
        <p:txBody>
          <a:bodyPr/>
          <a:lstStyle/>
          <a:p>
            <a:pPr eaLnBrk="1" hangingPunct="1"/>
            <a:r>
              <a:rPr lang="en-US" dirty="0"/>
              <a:t>PLAN </a:t>
            </a:r>
          </a:p>
        </p:txBody>
      </p:sp>
      <p:sp>
        <p:nvSpPr>
          <p:cNvPr id="22531" name="Rectangle 3">
            <a:extLst>
              <a:ext uri="{FF2B5EF4-FFF2-40B4-BE49-F238E27FC236}">
                <a16:creationId xmlns:a16="http://schemas.microsoft.com/office/drawing/2014/main" id="{4E6660ED-B38A-4756-B099-93CBA07E05BF}"/>
              </a:ext>
            </a:extLst>
          </p:cNvPr>
          <p:cNvSpPr>
            <a:spLocks noGrp="1" noChangeArrowheads="1"/>
          </p:cNvSpPr>
          <p:nvPr>
            <p:ph type="body" idx="1"/>
          </p:nvPr>
        </p:nvSpPr>
        <p:spPr>
          <a:xfrm>
            <a:off x="2368730" y="1676401"/>
            <a:ext cx="9289869" cy="942638"/>
          </a:xfrm>
        </p:spPr>
        <p:txBody>
          <a:bodyPr/>
          <a:lstStyle/>
          <a:p>
            <a:pPr eaLnBrk="1" hangingPunct="1">
              <a:buFontTx/>
              <a:buNone/>
            </a:pPr>
            <a:r>
              <a:rPr lang="en-US" sz="2800" b="0" dirty="0"/>
              <a:t>   </a:t>
            </a:r>
            <a:r>
              <a:rPr lang="hr-HR" sz="2800" dirty="0">
                <a:solidFill>
                  <a:srgbClr val="FFFF99"/>
                </a:solidFill>
              </a:rPr>
              <a:t>Kako pouku</a:t>
            </a:r>
            <a:r>
              <a:rPr lang="hr-HR" sz="2800">
                <a:solidFill>
                  <a:srgbClr val="FFFF99"/>
                </a:solidFill>
              </a:rPr>
              <a:t>: ”</a:t>
            </a:r>
            <a:r>
              <a:rPr lang="hr-BA" sz="2800">
                <a:solidFill>
                  <a:srgbClr val="FFFF99"/>
                </a:solidFill>
              </a:rPr>
              <a:t>Starozavjetni proroci</a:t>
            </a:r>
            <a:r>
              <a:rPr lang="hr-HR" sz="2800">
                <a:solidFill>
                  <a:srgbClr val="FFFF99"/>
                </a:solidFill>
              </a:rPr>
              <a:t>”, možemo  koristiti iduć</a:t>
            </a:r>
            <a:r>
              <a:rPr lang="sr-Latn-RS" sz="2800">
                <a:solidFill>
                  <a:srgbClr val="FFFF99"/>
                </a:solidFill>
              </a:rPr>
              <a:t>i tjedan</a:t>
            </a:r>
            <a:r>
              <a:rPr lang="hr-HR" sz="2800">
                <a:solidFill>
                  <a:srgbClr val="FFFF99"/>
                </a:solidFill>
              </a:rPr>
              <a:t>? </a:t>
            </a:r>
            <a:endParaRPr lang="hr-HR" sz="2800" dirty="0">
              <a:solidFill>
                <a:srgbClr val="FFFF99"/>
              </a:solidFill>
            </a:endParaRPr>
          </a:p>
          <a:p>
            <a:pPr eaLnBrk="1" hangingPunct="1">
              <a:buFontTx/>
              <a:buNone/>
            </a:pPr>
            <a:r>
              <a:rPr lang="en-US" sz="2400" dirty="0">
                <a:solidFill>
                  <a:srgbClr val="FFFF99"/>
                </a:solidFill>
              </a:rPr>
              <a:t> </a:t>
            </a:r>
          </a:p>
        </p:txBody>
      </p:sp>
      <p:sp>
        <p:nvSpPr>
          <p:cNvPr id="22532" name="Rectangle 4">
            <a:extLst>
              <a:ext uri="{FF2B5EF4-FFF2-40B4-BE49-F238E27FC236}">
                <a16:creationId xmlns:a16="http://schemas.microsoft.com/office/drawing/2014/main" id="{D12229A2-E114-2194-EE25-A3BF0688E90F}"/>
              </a:ext>
            </a:extLst>
          </p:cNvPr>
          <p:cNvSpPr>
            <a:spLocks noChangeArrowheads="1"/>
          </p:cNvSpPr>
          <p:nvPr/>
        </p:nvSpPr>
        <p:spPr bwMode="auto">
          <a:xfrm>
            <a:off x="1379913" y="2452255"/>
            <a:ext cx="10812087" cy="399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2000" b="1" i="0" u="none" strike="noStrike" kern="1200" cap="none" spc="0" normalizeH="0" baseline="0" noProof="0">
                <a:ln>
                  <a:noFill/>
                </a:ln>
                <a:solidFill>
                  <a:srgbClr val="FF9900"/>
                </a:solidFill>
                <a:effectLst/>
                <a:uLnTx/>
                <a:uFillTx/>
                <a:latin typeface="Arial"/>
                <a:ea typeface="+mn-ea"/>
                <a:cs typeface="Arial" charset="0"/>
              </a:rPr>
              <a:t>          </a:t>
            </a:r>
            <a:endParaRPr kumimoji="0" lang="hr-HR" sz="2000" b="1" i="0" u="none" strike="noStrike" kern="1200" cap="none" spc="0" normalizeH="0" baseline="0" noProof="0" dirty="0">
              <a:ln>
                <a:noFill/>
              </a:ln>
              <a:solidFill>
                <a:srgbClr val="FF9900"/>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2000" b="1" i="0" u="none" strike="noStrike" kern="1200" cap="none" spc="0" normalizeH="0" baseline="0" noProof="0" dirty="0">
                <a:ln>
                  <a:noFill/>
                </a:ln>
                <a:solidFill>
                  <a:srgbClr val="FF9900"/>
                </a:solidFill>
                <a:effectLst/>
                <a:uLnTx/>
                <a:uFillTx/>
                <a:latin typeface="Arial"/>
                <a:ea typeface="+mn-ea"/>
                <a:cs typeface="Arial" charset="0"/>
              </a:rPr>
              <a:t>Razgovarajte u razredu </a:t>
            </a:r>
            <a:r>
              <a:rPr kumimoji="0" lang="hr-HR" sz="2000" b="1" i="0" u="none" strike="noStrike" kern="1200" cap="none" spc="0" normalizeH="0" baseline="0" noProof="0">
                <a:ln>
                  <a:noFill/>
                </a:ln>
                <a:solidFill>
                  <a:srgbClr val="FF9900"/>
                </a:solidFill>
                <a:effectLst/>
                <a:uLnTx/>
                <a:uFillTx/>
                <a:latin typeface="Arial"/>
                <a:ea typeface="+mn-ea"/>
                <a:cs typeface="Arial" charset="0"/>
              </a:rPr>
              <a:t>ili skupini:</a:t>
            </a:r>
            <a:endParaRPr kumimoji="0" lang="hr-HR" sz="2000" b="1" i="0" u="none" strike="noStrike" kern="1200" cap="none" spc="0" normalizeH="0" baseline="0" noProof="0" dirty="0">
              <a:ln>
                <a:noFill/>
              </a:ln>
              <a:solidFill>
                <a:srgbClr val="FF9900"/>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1" i="0" u="none" strike="noStrike" kern="1200" cap="none" spc="0" normalizeH="0" baseline="0" noProof="0">
                <a:ln>
                  <a:noFill/>
                </a:ln>
                <a:solidFill>
                  <a:srgbClr val="FFFFFF"/>
                </a:solidFill>
                <a:effectLst/>
                <a:uLnTx/>
                <a:uFillTx/>
                <a:latin typeface="Arial"/>
                <a:ea typeface="+mn-ea"/>
                <a:cs typeface="Arial" charset="0"/>
              </a:rPr>
              <a:t>1. Pročitaj </a:t>
            </a:r>
            <a:r>
              <a:rPr lang="sr-Latn-RS" sz="1200" i="1">
                <a:solidFill>
                  <a:srgbClr val="FFFFFF"/>
                </a:solidFill>
                <a:latin typeface="Arial"/>
                <a:cs typeface="Arial" charset="0"/>
              </a:rPr>
              <a:t>Mat</a:t>
            </a:r>
            <a:r>
              <a:rPr kumimoji="0" lang="sr-Latn-RS" sz="1200" b="0" i="1" u="none" strike="noStrike" kern="1200" cap="none" spc="0" normalizeH="0" baseline="0" noProof="0">
                <a:ln>
                  <a:noFill/>
                </a:ln>
                <a:solidFill>
                  <a:srgbClr val="FFFFFF"/>
                </a:solidFill>
                <a:effectLst/>
                <a:uLnTx/>
                <a:uFillTx/>
                <a:latin typeface="Arial"/>
                <a:ea typeface="+mn-ea"/>
                <a:cs typeface="Arial" charset="0"/>
              </a:rPr>
              <a:t>. </a:t>
            </a:r>
            <a:r>
              <a:rPr lang="sr-Latn-RS" sz="1200" i="1">
                <a:solidFill>
                  <a:srgbClr val="FFFFFF"/>
                </a:solidFill>
                <a:latin typeface="Arial"/>
                <a:cs typeface="Arial" charset="0"/>
              </a:rPr>
              <a:t>16</a:t>
            </a:r>
            <a:r>
              <a:rPr kumimoji="0" lang="sr-Latn-RS" sz="1200" b="0" i="1" u="none" strike="noStrike" kern="1200" cap="none" spc="0" normalizeH="0" baseline="0" noProof="0">
                <a:ln>
                  <a:noFill/>
                </a:ln>
                <a:solidFill>
                  <a:srgbClr val="FFFFFF"/>
                </a:solidFill>
                <a:effectLst/>
                <a:uLnTx/>
                <a:uFillTx/>
                <a:latin typeface="Arial"/>
                <a:ea typeface="+mn-ea"/>
                <a:cs typeface="Arial" charset="0"/>
              </a:rPr>
              <a:t>,13-18č</a:t>
            </a:r>
            <a:r>
              <a:rPr kumimoji="0" lang="sr-Latn-RS" sz="1200" b="0" i="1" u="none" strike="noStrike" kern="1200" cap="none" spc="0" normalizeH="0" noProof="0">
                <a:ln>
                  <a:noFill/>
                </a:ln>
                <a:solidFill>
                  <a:srgbClr val="FFFFFF"/>
                </a:solidFill>
                <a:effectLst/>
                <a:uLnTx/>
                <a:uFillTx/>
                <a:latin typeface="Arial"/>
                <a:ea typeface="+mn-ea"/>
                <a:cs typeface="Arial" charset="0"/>
              </a:rPr>
              <a:t> Marko 8,27-29, Luka 9,18-</a:t>
            </a:r>
            <a:r>
              <a:rPr lang="sr-Latn-RS" sz="1200" i="1">
                <a:solidFill>
                  <a:srgbClr val="FFFFFF"/>
                </a:solidFill>
                <a:latin typeface="Arial"/>
                <a:cs typeface="Arial" charset="0"/>
              </a:rPr>
              <a:t>20</a:t>
            </a:r>
            <a:r>
              <a:rPr kumimoji="0" lang="sr-Latn-RS" sz="1200" b="0" i="1" u="none" strike="noStrike" kern="1200" cap="none" spc="0" normalizeH="0" baseline="0" noProof="0">
                <a:ln>
                  <a:noFill/>
                </a:ln>
                <a:solidFill>
                  <a:srgbClr val="FFFFFF"/>
                </a:solidFill>
                <a:effectLst/>
                <a:uLnTx/>
                <a:uFillTx/>
                <a:latin typeface="Arial"/>
                <a:ea typeface="+mn-ea"/>
                <a:cs typeface="Arial" charset="0"/>
              </a:rPr>
              <a:t>. </a:t>
            </a:r>
            <a:r>
              <a:rPr kumimoji="0" lang="hr-HR" sz="1400" b="1" i="0" u="none" strike="noStrike" kern="1200" cap="none" spc="0" normalizeH="0" baseline="0" noProof="0">
                <a:ln>
                  <a:noFill/>
                </a:ln>
                <a:solidFill>
                  <a:srgbClr val="FFFFFF"/>
                </a:solidFill>
                <a:effectLst/>
                <a:uLnTx/>
                <a:uFillTx/>
                <a:latin typeface="Arial"/>
                <a:ea typeface="+mn-ea"/>
                <a:cs typeface="Arial" charset="0"/>
              </a:rPr>
              <a:t>Koja</a:t>
            </a:r>
            <a:r>
              <a:rPr kumimoji="0" lang="hr-HR" sz="1400" b="1" i="0" u="none" strike="noStrike" kern="1200" cap="none" spc="0" normalizeH="0" noProof="0">
                <a:ln>
                  <a:noFill/>
                </a:ln>
                <a:solidFill>
                  <a:srgbClr val="FFFFFF"/>
                </a:solidFill>
                <a:effectLst/>
                <a:uLnTx/>
                <a:uFillTx/>
                <a:latin typeface="Arial"/>
                <a:ea typeface="+mn-ea"/>
                <a:cs typeface="Arial" charset="0"/>
              </a:rPr>
              <a:t> je Isus. proročka uloga? Kako se na ovo odgovaralo u vreme Isusa</a:t>
            </a:r>
            <a:r>
              <a:rPr kumimoji="0" lang="hr-HR" sz="1400" b="1" i="0" u="none" strike="noStrike" kern="1200" cap="none" spc="0" normalizeH="0" baseline="0" noProof="0">
                <a:ln>
                  <a:noFill/>
                </a:ln>
                <a:solidFill>
                  <a:srgbClr val="FFFFFF"/>
                </a:solidFill>
                <a:effectLst/>
                <a:uLnTx/>
                <a:uFillTx/>
                <a:latin typeface="Arial"/>
                <a:ea typeface="+mn-ea"/>
                <a:cs typeface="Arial" charset="0"/>
              </a:rPr>
              <a:t>?</a:t>
            </a:r>
            <a:endParaRPr kumimoji="0" lang="hr-HR" sz="18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1" i="0" u="none" strike="noStrike" kern="1200" cap="none" spc="0" normalizeH="0" baseline="0" noProof="0" dirty="0">
                <a:ln>
                  <a:noFill/>
                </a:ln>
                <a:solidFill>
                  <a:srgbClr val="FFFFFF"/>
                </a:solidFill>
                <a:effectLst/>
                <a:uLnTx/>
                <a:uFillTx/>
                <a:latin typeface="Arial"/>
                <a:ea typeface="+mn-ea"/>
                <a:cs typeface="Arial" charset="0"/>
              </a:rPr>
              <a:t>2. </a:t>
            </a:r>
            <a:r>
              <a:rPr kumimoji="0" lang="hr-HR" sz="1800" b="1" i="0" u="none" strike="noStrike" kern="1200" cap="none" spc="0" normalizeH="0" baseline="0" noProof="0">
                <a:ln>
                  <a:noFill/>
                </a:ln>
                <a:solidFill>
                  <a:srgbClr val="FFFFFF"/>
                </a:solidFill>
                <a:effectLst/>
                <a:uLnTx/>
                <a:uFillTx/>
                <a:latin typeface="Arial"/>
                <a:ea typeface="+mn-ea"/>
                <a:cs typeface="Arial" charset="0"/>
              </a:rPr>
              <a:t>Pročitaj </a:t>
            </a:r>
            <a:r>
              <a:rPr lang="hr-HR" sz="1200" i="1">
                <a:solidFill>
                  <a:srgbClr val="FFFFFF"/>
                </a:solidFill>
                <a:latin typeface="Arial"/>
                <a:cs typeface="Arial" charset="0"/>
              </a:rPr>
              <a:t>Ivan</a:t>
            </a:r>
            <a:r>
              <a:rPr kumimoji="0" lang="hr-HR" sz="1200" b="0" i="1" u="none" strike="noStrike" kern="1200" cap="none" spc="0" normalizeH="0" baseline="0" noProof="0">
                <a:ln>
                  <a:noFill/>
                </a:ln>
                <a:solidFill>
                  <a:srgbClr val="FFFFFF"/>
                </a:solidFill>
                <a:effectLst/>
                <a:uLnTx/>
                <a:uFillTx/>
                <a:latin typeface="Arial"/>
                <a:ea typeface="+mn-ea"/>
                <a:cs typeface="Arial" charset="0"/>
              </a:rPr>
              <a:t>. 1,1-3. </a:t>
            </a:r>
            <a:r>
              <a:rPr lang="sr-Latn-RS" sz="1400" b="1">
                <a:solidFill>
                  <a:srgbClr val="FFFFFF"/>
                </a:solidFill>
                <a:latin typeface="Arial"/>
                <a:cs typeface="Arial" charset="0"/>
              </a:rPr>
              <a:t>Čemu nas ta nevjerojatna istina uči o Božjoj ljubavi prema nama</a:t>
            </a:r>
            <a:r>
              <a:rPr kumimoji="0" lang="sr-Latn-RS" sz="1400" b="1" i="0" u="none" strike="noStrike" kern="1200" cap="none" spc="0" normalizeH="0" baseline="0" noProof="0">
                <a:ln>
                  <a:noFill/>
                </a:ln>
                <a:solidFill>
                  <a:srgbClr val="FFFFFF"/>
                </a:solidFill>
                <a:effectLst/>
                <a:uLnTx/>
                <a:uFillTx/>
                <a:latin typeface="Arial"/>
                <a:ea typeface="+mn-ea"/>
                <a:cs typeface="Arial" charset="0"/>
              </a:rPr>
              <a:t>?</a:t>
            </a:r>
            <a:endParaRPr kumimoji="0" lang="hr-HR" sz="14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67" b="1" i="0" u="none" strike="noStrike" kern="1200" cap="none" spc="0" normalizeH="0" baseline="0" noProof="0" dirty="0">
                <a:ln>
                  <a:noFill/>
                </a:ln>
                <a:solidFill>
                  <a:srgbClr val="FFFFFF"/>
                </a:solidFill>
                <a:effectLst/>
                <a:uLnTx/>
                <a:uFillTx/>
                <a:latin typeface="Arial"/>
                <a:ea typeface="+mn-ea"/>
                <a:cs typeface="Arial" charset="0"/>
              </a:rPr>
              <a:t>3. </a:t>
            </a:r>
            <a:r>
              <a:rPr kumimoji="0" lang="hr-HR" sz="1867" b="1" i="0" u="none" strike="noStrike" kern="1200" cap="none" spc="0" normalizeH="0" baseline="0" noProof="0">
                <a:ln>
                  <a:noFill/>
                </a:ln>
                <a:solidFill>
                  <a:srgbClr val="FFFFFF"/>
                </a:solidFill>
                <a:effectLst/>
                <a:uLnTx/>
                <a:uFillTx/>
                <a:latin typeface="Arial"/>
                <a:ea typeface="+mn-ea"/>
                <a:cs typeface="Arial" charset="0"/>
              </a:rPr>
              <a:t>Pročitaj </a:t>
            </a:r>
            <a:r>
              <a:rPr lang="hr-HR" sz="1200" i="1">
                <a:solidFill>
                  <a:srgbClr val="FFFFFF"/>
                </a:solidFill>
                <a:latin typeface="Arial"/>
                <a:cs typeface="Arial" charset="0"/>
              </a:rPr>
              <a:t>Ef</a:t>
            </a:r>
            <a:r>
              <a:rPr kumimoji="0" lang="hr-HR" sz="1200" b="0" i="1" u="none" strike="noStrike" kern="1200" cap="none" spc="0" normalizeH="0" baseline="0" noProof="0">
                <a:ln>
                  <a:noFill/>
                </a:ln>
                <a:solidFill>
                  <a:srgbClr val="FFFFFF"/>
                </a:solidFill>
                <a:effectLst/>
                <a:uLnTx/>
                <a:uFillTx/>
                <a:latin typeface="Arial"/>
                <a:ea typeface="+mn-ea"/>
                <a:cs typeface="Arial" charset="0"/>
              </a:rPr>
              <a:t>j. </a:t>
            </a:r>
            <a:r>
              <a:rPr lang="hr-HR" sz="1200" i="1">
                <a:solidFill>
                  <a:srgbClr val="FFFFFF"/>
                </a:solidFill>
                <a:latin typeface="Arial"/>
                <a:cs typeface="Arial" charset="0"/>
              </a:rPr>
              <a:t>3,</a:t>
            </a:r>
            <a:r>
              <a:rPr kumimoji="0" lang="hr-HR" sz="1200" b="0" i="1" u="none" strike="noStrike" kern="1200" cap="none" spc="0" normalizeH="0" baseline="0" noProof="0">
                <a:ln>
                  <a:noFill/>
                </a:ln>
                <a:solidFill>
                  <a:srgbClr val="FFFFFF"/>
                </a:solidFill>
                <a:effectLst/>
                <a:uLnTx/>
                <a:uFillTx/>
                <a:latin typeface="Arial"/>
                <a:ea typeface="+mn-ea"/>
                <a:cs typeface="Arial" charset="0"/>
              </a:rPr>
              <a:t>1-5. </a:t>
            </a:r>
            <a:r>
              <a:rPr lang="hr-HR" sz="1400" b="1">
                <a:solidFill>
                  <a:srgbClr val="FFFFFF"/>
                </a:solidFill>
                <a:latin typeface="Arial"/>
                <a:cs typeface="Arial" charset="0"/>
              </a:rPr>
              <a:t>Jesu li apostoli posjedovali istu razinu nadahnuća kao i starozavjetni proroci</a:t>
            </a:r>
            <a:r>
              <a:rPr kumimoji="0" lang="hr-HR" sz="1400" b="1" i="0" u="none" strike="noStrike" kern="1200" cap="none" spc="0" normalizeH="0" baseline="0" noProof="0">
                <a:ln>
                  <a:noFill/>
                </a:ln>
                <a:solidFill>
                  <a:srgbClr val="FFFFFF"/>
                </a:solidFill>
                <a:effectLst/>
                <a:uLnTx/>
                <a:uFillTx/>
                <a:latin typeface="Arial"/>
                <a:ea typeface="+mn-ea"/>
                <a:cs typeface="Arial" charset="0"/>
              </a:rPr>
              <a:t>?   </a:t>
            </a:r>
            <a:endParaRPr kumimoji="0" lang="hr-HR" sz="14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67" b="1" i="0" u="none" strike="noStrike" kern="1200" cap="none" spc="0" normalizeH="0" baseline="0" noProof="0" dirty="0">
                <a:ln>
                  <a:noFill/>
                </a:ln>
                <a:solidFill>
                  <a:srgbClr val="FFFFFF"/>
                </a:solidFill>
                <a:effectLst/>
                <a:uLnTx/>
                <a:uFillTx/>
                <a:latin typeface="Arial"/>
                <a:ea typeface="+mn-ea"/>
                <a:cs typeface="Arial" charset="0"/>
              </a:rPr>
              <a:t>4. </a:t>
            </a:r>
            <a:r>
              <a:rPr kumimoji="0" lang="hr-HR" sz="1867" b="1" i="0" u="none" strike="noStrike" kern="1200" cap="none" spc="0" normalizeH="0" baseline="0" noProof="0">
                <a:ln>
                  <a:noFill/>
                </a:ln>
                <a:solidFill>
                  <a:srgbClr val="FFFFFF"/>
                </a:solidFill>
                <a:effectLst/>
                <a:uLnTx/>
                <a:uFillTx/>
                <a:latin typeface="Arial"/>
                <a:ea typeface="+mn-ea"/>
                <a:cs typeface="Arial" charset="0"/>
              </a:rPr>
              <a:t>Pročitaj </a:t>
            </a:r>
            <a:r>
              <a:rPr lang="hr-HR" sz="1200" i="1">
                <a:solidFill>
                  <a:srgbClr val="FFFFFF"/>
                </a:solidFill>
                <a:latin typeface="Arial"/>
                <a:cs typeface="Arial" charset="0"/>
              </a:rPr>
              <a:t>Ef</a:t>
            </a:r>
            <a:r>
              <a:rPr kumimoji="0" lang="hr-HR" sz="1200" b="0" i="1" u="none" strike="noStrike" kern="1200" cap="none" spc="0" normalizeH="0" baseline="0" noProof="0">
                <a:ln>
                  <a:noFill/>
                </a:ln>
                <a:solidFill>
                  <a:srgbClr val="FFFFFF"/>
                </a:solidFill>
                <a:effectLst/>
                <a:uLnTx/>
                <a:uFillTx/>
                <a:latin typeface="Arial"/>
                <a:ea typeface="+mn-ea"/>
                <a:cs typeface="Arial" charset="0"/>
              </a:rPr>
              <a:t>. </a:t>
            </a:r>
            <a:r>
              <a:rPr lang="hr-HR" sz="1200" i="1">
                <a:solidFill>
                  <a:srgbClr val="FFFFFF"/>
                </a:solidFill>
                <a:latin typeface="Arial"/>
                <a:cs typeface="Arial" charset="0"/>
              </a:rPr>
              <a:t>2</a:t>
            </a:r>
            <a:r>
              <a:rPr kumimoji="0" lang="hr-HR" sz="1200" b="0" i="1" u="none" strike="noStrike" kern="1200" cap="none" spc="0" normalizeH="0" baseline="0" noProof="0">
                <a:ln>
                  <a:noFill/>
                </a:ln>
                <a:solidFill>
                  <a:srgbClr val="FFFFFF"/>
                </a:solidFill>
                <a:effectLst/>
                <a:uLnTx/>
                <a:uFillTx/>
                <a:latin typeface="Arial"/>
                <a:ea typeface="+mn-ea"/>
                <a:cs typeface="Arial" charset="0"/>
              </a:rPr>
              <a:t>,20;</a:t>
            </a:r>
            <a:r>
              <a:rPr kumimoji="0" lang="hr-HR" sz="1200" b="0" i="1" u="none" strike="noStrike" kern="1200" cap="none" spc="0" normalizeH="0" noProof="0">
                <a:ln>
                  <a:noFill/>
                </a:ln>
                <a:solidFill>
                  <a:srgbClr val="FFFFFF"/>
                </a:solidFill>
                <a:effectLst/>
                <a:uLnTx/>
                <a:uFillTx/>
                <a:latin typeface="Arial"/>
                <a:ea typeface="+mn-ea"/>
                <a:cs typeface="Arial" charset="0"/>
              </a:rPr>
              <a:t> 3,</a:t>
            </a:r>
            <a:r>
              <a:rPr lang="hr-HR" sz="1200" i="1">
                <a:solidFill>
                  <a:srgbClr val="FFFFFF"/>
                </a:solidFill>
                <a:latin typeface="Arial"/>
                <a:cs typeface="Arial" charset="0"/>
              </a:rPr>
              <a:t>5</a:t>
            </a:r>
            <a:r>
              <a:rPr kumimoji="0" lang="hr-HR" sz="1200" b="0" i="1" u="none" strike="noStrike" kern="1200" cap="none" spc="0" normalizeH="0" baseline="0" noProof="0">
                <a:ln>
                  <a:noFill/>
                </a:ln>
                <a:solidFill>
                  <a:srgbClr val="FFFFFF"/>
                </a:solidFill>
                <a:effectLst/>
                <a:uLnTx/>
                <a:uFillTx/>
                <a:latin typeface="Arial"/>
                <a:ea typeface="+mn-ea"/>
                <a:cs typeface="Arial" charset="0"/>
              </a:rPr>
              <a:t>. </a:t>
            </a:r>
            <a:r>
              <a:rPr lang="hr-HR" sz="1400" b="1">
                <a:solidFill>
                  <a:srgbClr val="FFFFFF"/>
                </a:solidFill>
                <a:latin typeface="Arial"/>
                <a:cs typeface="Arial" charset="0"/>
              </a:rPr>
              <a:t>Kako je prema ovim redcima djelovanje proroka povezano s Kristom i crkvom</a:t>
            </a:r>
            <a:r>
              <a:rPr kumimoji="0" lang="hr-HR" sz="1400" b="1" i="0" u="none" strike="noStrike" kern="1200" cap="none" spc="0" normalizeH="0" baseline="0" noProof="0">
                <a:ln>
                  <a:noFill/>
                </a:ln>
                <a:solidFill>
                  <a:srgbClr val="FFFFFF"/>
                </a:solidFill>
                <a:effectLst/>
                <a:uLnTx/>
                <a:uFillTx/>
                <a:latin typeface="Arial"/>
                <a:ea typeface="+mn-ea"/>
                <a:cs typeface="Arial" charset="0"/>
              </a:rPr>
              <a:t>?</a:t>
            </a:r>
            <a:endParaRPr kumimoji="0" lang="hr-HR" sz="16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1" i="0" u="none" strike="noStrike" kern="1200" cap="none" spc="0" normalizeH="0" baseline="0" noProof="0" dirty="0">
                <a:ln>
                  <a:noFill/>
                </a:ln>
                <a:solidFill>
                  <a:srgbClr val="FFFFFF"/>
                </a:solidFill>
                <a:effectLst/>
                <a:uLnTx/>
                <a:uFillTx/>
                <a:latin typeface="Arial"/>
                <a:ea typeface="+mn-ea"/>
                <a:cs typeface="Arial" charset="0"/>
              </a:rPr>
              <a:t>5. </a:t>
            </a:r>
            <a:r>
              <a:rPr kumimoji="0" lang="hr-HR" sz="1800" b="1" i="0" u="none" strike="noStrike" kern="1200" cap="none" spc="0" normalizeH="0" baseline="0" noProof="0">
                <a:ln>
                  <a:noFill/>
                </a:ln>
                <a:solidFill>
                  <a:srgbClr val="FFFFFF"/>
                </a:solidFill>
                <a:effectLst/>
                <a:uLnTx/>
                <a:uFillTx/>
                <a:latin typeface="Arial"/>
                <a:ea typeface="+mn-ea"/>
                <a:cs typeface="Arial" charset="0"/>
              </a:rPr>
              <a:t>Pročitaj</a:t>
            </a:r>
            <a:r>
              <a:rPr kumimoji="0" lang="hr-HR" sz="2000" b="1" i="0" u="none" strike="noStrike" kern="1200" cap="none" spc="0" normalizeH="0" baseline="0" noProof="0">
                <a:ln>
                  <a:noFill/>
                </a:ln>
                <a:solidFill>
                  <a:srgbClr val="FFFFFF"/>
                </a:solidFill>
                <a:effectLst/>
                <a:uLnTx/>
                <a:uFillTx/>
                <a:latin typeface="Arial"/>
                <a:ea typeface="+mn-ea"/>
                <a:cs typeface="Arial" charset="0"/>
              </a:rPr>
              <a:t> </a:t>
            </a:r>
            <a:r>
              <a:rPr kumimoji="0" lang="hr-HR" sz="1200" b="0" i="1" u="none" strike="noStrike" kern="1200" cap="none" spc="0" normalizeH="0" baseline="0" noProof="0">
                <a:ln>
                  <a:noFill/>
                </a:ln>
                <a:solidFill>
                  <a:srgbClr val="FFFFFF"/>
                </a:solidFill>
                <a:effectLst/>
                <a:uLnTx/>
                <a:uFillTx/>
                <a:latin typeface="Arial"/>
                <a:ea typeface="+mn-ea"/>
                <a:cs typeface="Arial" charset="0"/>
              </a:rPr>
              <a:t>1. </a:t>
            </a:r>
            <a:r>
              <a:rPr lang="hr-HR" sz="1200" i="1">
                <a:solidFill>
                  <a:srgbClr val="FFFFFF"/>
                </a:solidFill>
                <a:latin typeface="Arial"/>
                <a:cs typeface="Arial" charset="0"/>
              </a:rPr>
              <a:t>Kor</a:t>
            </a:r>
            <a:r>
              <a:rPr kumimoji="0" lang="hr-HR" sz="1200" b="0" i="1" u="none" strike="noStrike" kern="1200" cap="none" spc="0" normalizeH="0" baseline="0" noProof="0">
                <a:ln>
                  <a:noFill/>
                </a:ln>
                <a:solidFill>
                  <a:srgbClr val="FFFFFF"/>
                </a:solidFill>
                <a:effectLst/>
                <a:uLnTx/>
                <a:uFillTx/>
                <a:latin typeface="Arial"/>
                <a:ea typeface="+mn-ea"/>
                <a:cs typeface="Arial" charset="0"/>
              </a:rPr>
              <a:t>. 14</a:t>
            </a:r>
            <a:r>
              <a:rPr lang="hr-HR" sz="1200" i="1">
                <a:solidFill>
                  <a:srgbClr val="FFFFFF"/>
                </a:solidFill>
                <a:latin typeface="Arial"/>
                <a:cs typeface="Arial" charset="0"/>
              </a:rPr>
              <a:t>,3; Ef. 4,11</a:t>
            </a:r>
            <a:r>
              <a:rPr kumimoji="0" lang="hr-HR" sz="1200" b="0" i="1" u="none" strike="noStrike" kern="1200" cap="none" spc="0" normalizeH="0" baseline="0" noProof="0">
                <a:ln>
                  <a:noFill/>
                </a:ln>
                <a:solidFill>
                  <a:srgbClr val="FFFFFF"/>
                </a:solidFill>
                <a:effectLst/>
                <a:uLnTx/>
                <a:uFillTx/>
                <a:latin typeface="Arial"/>
                <a:ea typeface="+mn-ea"/>
                <a:cs typeface="Arial" charset="0"/>
              </a:rPr>
              <a:t>-13; Otk. 22</a:t>
            </a:r>
            <a:r>
              <a:rPr lang="hr-HR" sz="1200" i="1">
                <a:solidFill>
                  <a:srgbClr val="FFFFFF"/>
                </a:solidFill>
                <a:latin typeface="Arial"/>
                <a:cs typeface="Arial" charset="0"/>
              </a:rPr>
              <a:t>,6</a:t>
            </a:r>
            <a:r>
              <a:rPr kumimoji="0" lang="hr-HR" sz="1200" b="0" i="1" u="none" strike="noStrike" kern="1200" cap="none" spc="0" normalizeH="0" baseline="0" noProof="0">
                <a:ln>
                  <a:noFill/>
                </a:ln>
                <a:solidFill>
                  <a:srgbClr val="FFFFFF"/>
                </a:solidFill>
                <a:effectLst/>
                <a:uLnTx/>
                <a:uFillTx/>
                <a:latin typeface="Arial"/>
                <a:ea typeface="+mn-ea"/>
                <a:cs typeface="Arial" charset="0"/>
              </a:rPr>
              <a:t>. </a:t>
            </a:r>
            <a:r>
              <a:rPr lang="hr-HR" sz="1400" b="1">
                <a:solidFill>
                  <a:srgbClr val="FFFFFF"/>
                </a:solidFill>
                <a:latin typeface="Arial"/>
                <a:cs typeface="Arial" charset="0"/>
              </a:rPr>
              <a:t>Što nam ovi tekstovi govore o ulozi novozavjetnih proroka</a:t>
            </a:r>
            <a:r>
              <a:rPr kumimoji="0" lang="hr-HR" sz="1400" b="1" i="0" u="none" strike="noStrike" kern="1200" cap="none" spc="0" normalizeH="0" baseline="0" noProof="0">
                <a:ln>
                  <a:noFill/>
                </a:ln>
                <a:solidFill>
                  <a:srgbClr val="FFFFFF"/>
                </a:solidFill>
                <a:effectLst/>
                <a:uLnTx/>
                <a:uFillTx/>
                <a:latin typeface="Arial"/>
                <a:ea typeface="+mn-ea"/>
                <a:cs typeface="Arial" charset="0"/>
              </a:rPr>
              <a:t>?                   </a:t>
            </a:r>
            <a:endParaRPr kumimoji="0" lang="hr-HR" sz="16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600" b="1" i="0" u="none" strike="noStrike" kern="1200" cap="none" spc="0" normalizeH="0" baseline="0" noProof="0" dirty="0">
                <a:ln>
                  <a:noFill/>
                </a:ln>
                <a:solidFill>
                  <a:srgbClr val="FFFFFF"/>
                </a:solidFill>
                <a:effectLst/>
                <a:uLnTx/>
                <a:uFillTx/>
                <a:latin typeface="Arial"/>
                <a:ea typeface="+mn-ea"/>
                <a:cs typeface="Arial" charset="0"/>
              </a:rPr>
              <a:t>6. </a:t>
            </a:r>
            <a:r>
              <a:rPr kumimoji="0" lang="hr-HR" sz="1800" b="1" i="0" u="none" strike="noStrike" kern="1200" cap="none" spc="0" normalizeH="0" baseline="0" noProof="0">
                <a:ln>
                  <a:noFill/>
                </a:ln>
                <a:solidFill>
                  <a:srgbClr val="FFFFFF"/>
                </a:solidFill>
                <a:effectLst/>
                <a:uLnTx/>
                <a:uFillTx/>
                <a:latin typeface="Arial"/>
                <a:ea typeface="+mn-ea"/>
                <a:cs typeface="Arial" charset="0"/>
              </a:rPr>
              <a:t>Pročitaj</a:t>
            </a:r>
            <a:r>
              <a:rPr kumimoji="0" lang="hr-HR" sz="1600" b="1" i="0" u="none" strike="noStrike" kern="1200" cap="none" spc="0" normalizeH="0" baseline="0" noProof="0">
                <a:ln>
                  <a:noFill/>
                </a:ln>
                <a:solidFill>
                  <a:srgbClr val="FFFFFF"/>
                </a:solidFill>
                <a:effectLst/>
                <a:uLnTx/>
                <a:uFillTx/>
                <a:latin typeface="Arial"/>
                <a:ea typeface="+mn-ea"/>
                <a:cs typeface="Arial" charset="0"/>
              </a:rPr>
              <a:t> </a:t>
            </a:r>
            <a:r>
              <a:rPr lang="hr-HR" sz="1200" i="1">
                <a:solidFill>
                  <a:srgbClr val="FFFFFF"/>
                </a:solidFill>
                <a:latin typeface="Arial"/>
                <a:cs typeface="Arial" charset="0"/>
              </a:rPr>
              <a:t>Luka</a:t>
            </a:r>
            <a:r>
              <a:rPr kumimoji="0" lang="hr-HR" sz="1200" b="0" i="1" u="none" strike="noStrike" kern="1200" cap="none" spc="0" normalizeH="0" baseline="0" noProof="0">
                <a:ln>
                  <a:noFill/>
                </a:ln>
                <a:solidFill>
                  <a:srgbClr val="FFFFFF"/>
                </a:solidFill>
                <a:effectLst/>
                <a:uLnTx/>
                <a:uFillTx/>
                <a:latin typeface="Arial"/>
                <a:ea typeface="+mn-ea"/>
                <a:cs typeface="Arial" charset="0"/>
              </a:rPr>
              <a:t> 2,36-38; Djela 21</a:t>
            </a:r>
            <a:r>
              <a:rPr lang="hr-HR" sz="1200" i="1">
                <a:solidFill>
                  <a:srgbClr val="FFFFFF"/>
                </a:solidFill>
                <a:latin typeface="Arial"/>
                <a:cs typeface="Arial" charset="0"/>
              </a:rPr>
              <a:t>,9</a:t>
            </a:r>
            <a:r>
              <a:rPr kumimoji="0" lang="hr-HR" sz="1200" b="0" i="1" u="none" strike="noStrike" kern="1200" cap="none" spc="0" normalizeH="0" baseline="0" noProof="0">
                <a:ln>
                  <a:noFill/>
                </a:ln>
                <a:solidFill>
                  <a:srgbClr val="FFFFFF"/>
                </a:solidFill>
                <a:effectLst/>
                <a:uLnTx/>
                <a:uFillTx/>
                <a:latin typeface="Arial"/>
                <a:ea typeface="+mn-ea"/>
                <a:cs typeface="Arial" charset="0"/>
              </a:rPr>
              <a:t>. </a:t>
            </a:r>
            <a:r>
              <a:rPr lang="hr-HR" sz="1400" b="1">
                <a:solidFill>
                  <a:srgbClr val="FFFFFF"/>
                </a:solidFill>
                <a:latin typeface="Arial"/>
                <a:cs typeface="Arial" charset="0"/>
              </a:rPr>
              <a:t>Št</a:t>
            </a:r>
            <a:r>
              <a:rPr kumimoji="0" lang="hr-HR" sz="1400" b="1" i="0" u="none" strike="noStrike" kern="1200" cap="none" spc="0" normalizeH="0" baseline="0" noProof="0">
                <a:ln>
                  <a:noFill/>
                </a:ln>
                <a:solidFill>
                  <a:srgbClr val="FFFFFF"/>
                </a:solidFill>
                <a:effectLst/>
                <a:uLnTx/>
                <a:uFillTx/>
                <a:latin typeface="Arial"/>
                <a:ea typeface="+mn-ea"/>
                <a:cs typeface="Arial" charset="0"/>
              </a:rPr>
              <a:t>o nam ovi redci govore o proročicama?    </a:t>
            </a:r>
            <a:endParaRPr kumimoji="0" lang="hr-HR" sz="16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600" b="1" i="0" u="none" strike="noStrike" kern="1200" cap="none" spc="0" normalizeH="0" baseline="0" noProof="0" dirty="0">
                <a:ln>
                  <a:noFill/>
                </a:ln>
                <a:solidFill>
                  <a:srgbClr val="FFFFFF"/>
                </a:solidFill>
                <a:effectLst/>
                <a:uLnTx/>
                <a:uFillTx/>
                <a:latin typeface="Arial"/>
                <a:ea typeface="+mn-ea"/>
                <a:cs typeface="Arial" charset="0"/>
              </a:rPr>
              <a:t>7. </a:t>
            </a:r>
            <a:r>
              <a:rPr kumimoji="0" lang="hr-HR" sz="1800" b="1" i="0" u="none" strike="noStrike" kern="1200" cap="none" spc="0" normalizeH="0" baseline="0" noProof="0">
                <a:ln>
                  <a:noFill/>
                </a:ln>
                <a:solidFill>
                  <a:srgbClr val="FFFFFF"/>
                </a:solidFill>
                <a:effectLst/>
                <a:uLnTx/>
                <a:uFillTx/>
                <a:latin typeface="Arial"/>
                <a:ea typeface="+mn-ea"/>
                <a:cs typeface="Arial" charset="0"/>
              </a:rPr>
              <a:t>Pročitaj</a:t>
            </a:r>
            <a:r>
              <a:rPr kumimoji="0" lang="hr-HR" sz="1600" b="1" i="0" u="none" strike="noStrike" kern="1200" cap="none" spc="0" normalizeH="0" baseline="0" noProof="0">
                <a:ln>
                  <a:noFill/>
                </a:ln>
                <a:solidFill>
                  <a:srgbClr val="FFFFFF"/>
                </a:solidFill>
                <a:effectLst/>
                <a:uLnTx/>
                <a:uFillTx/>
                <a:latin typeface="Arial"/>
                <a:ea typeface="+mn-ea"/>
                <a:cs typeface="Arial" charset="0"/>
              </a:rPr>
              <a:t> </a:t>
            </a:r>
            <a:r>
              <a:rPr lang="sr-Latn-ME" sz="1200" i="1">
                <a:solidFill>
                  <a:srgbClr val="FFFFFF"/>
                </a:solidFill>
                <a:latin typeface="Arial"/>
                <a:cs typeface="Arial" charset="0"/>
              </a:rPr>
              <a:t>Titu 2</a:t>
            </a:r>
            <a:r>
              <a:rPr kumimoji="0" lang="sr-Latn-ME" sz="1200" b="0" i="1" u="none" strike="noStrike" kern="1200" cap="none" spc="0" normalizeH="0" baseline="0" noProof="0">
                <a:ln>
                  <a:noFill/>
                </a:ln>
                <a:solidFill>
                  <a:srgbClr val="FFFFFF"/>
                </a:solidFill>
                <a:effectLst/>
                <a:uLnTx/>
                <a:uFillTx/>
                <a:latin typeface="Arial"/>
                <a:ea typeface="+mn-ea"/>
                <a:cs typeface="Arial" charset="0"/>
              </a:rPr>
              <a:t>,15. </a:t>
            </a:r>
            <a:r>
              <a:rPr kumimoji="0" lang="hr-HR" sz="1400" b="1" i="0" u="none" strike="noStrike" kern="1200" cap="none" spc="0" normalizeH="0" baseline="0" noProof="0">
                <a:ln>
                  <a:noFill/>
                </a:ln>
                <a:solidFill>
                  <a:srgbClr val="FFFFFF"/>
                </a:solidFill>
                <a:effectLst/>
                <a:uLnTx/>
                <a:uFillTx/>
                <a:latin typeface="Arial"/>
                <a:ea typeface="+mn-ea"/>
                <a:cs typeface="Arial" charset="0"/>
              </a:rPr>
              <a:t>Koji</a:t>
            </a:r>
            <a:r>
              <a:rPr kumimoji="0" lang="hr-HR" sz="1400" b="1" i="0" u="none" strike="noStrike" kern="1200" cap="none" spc="0" normalizeH="0" noProof="0">
                <a:ln>
                  <a:noFill/>
                </a:ln>
                <a:solidFill>
                  <a:srgbClr val="FFFFFF"/>
                </a:solidFill>
                <a:effectLst/>
                <a:uLnTx/>
                <a:uFillTx/>
                <a:latin typeface="Arial"/>
                <a:ea typeface="+mn-ea"/>
                <a:cs typeface="Arial" charset="0"/>
              </a:rPr>
              <a:t> duhovni savjet je Pavao pružio mladom Titu kako da pristupi toj važnoj odgovornosti</a:t>
            </a:r>
            <a:r>
              <a:rPr kumimoji="0" lang="hr-HR" sz="1400" b="1" i="0" u="none" strike="noStrike" kern="1200" cap="none" spc="0" normalizeH="0" baseline="0" noProof="0">
                <a:ln>
                  <a:noFill/>
                </a:ln>
                <a:solidFill>
                  <a:srgbClr val="FFFFFF"/>
                </a:solidFill>
                <a:effectLst/>
                <a:uLnTx/>
                <a:uFillTx/>
                <a:latin typeface="Arial"/>
                <a:ea typeface="+mn-ea"/>
                <a:cs typeface="Arial" charset="0"/>
              </a:rPr>
              <a:t>? </a:t>
            </a:r>
            <a:endParaRPr kumimoji="0" lang="en-US" sz="14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a:ea typeface="+mn-ea"/>
                <a:cs typeface="Arial" charset="0"/>
              </a:rPr>
              <a:t>8. </a:t>
            </a:r>
            <a:r>
              <a:rPr kumimoji="0" lang="en-US" sz="1800" b="1" i="0" u="none" strike="noStrike" kern="1200" cap="none" spc="0" normalizeH="0" baseline="0" noProof="0" dirty="0">
                <a:ln>
                  <a:noFill/>
                </a:ln>
                <a:solidFill>
                  <a:srgbClr val="FFFFFF"/>
                </a:solidFill>
                <a:effectLst/>
                <a:uLnTx/>
                <a:uFillTx/>
                <a:latin typeface="Arial"/>
                <a:ea typeface="+mn-ea"/>
                <a:cs typeface="Arial" charset="0"/>
              </a:rPr>
              <a:t>Pro</a:t>
            </a:r>
            <a:r>
              <a:rPr kumimoji="0" lang="sr-Latn-RS" sz="1800" b="1" i="0" u="none" strike="noStrike" kern="1200" cap="none" spc="0" normalizeH="0" baseline="0" noProof="0" dirty="0">
                <a:ln>
                  <a:noFill/>
                </a:ln>
                <a:solidFill>
                  <a:srgbClr val="FFFFFF"/>
                </a:solidFill>
                <a:effectLst/>
                <a:uLnTx/>
                <a:uFillTx/>
                <a:latin typeface="Arial"/>
                <a:ea typeface="+mn-ea"/>
                <a:cs typeface="Arial" charset="0"/>
              </a:rPr>
              <a:t>č</a:t>
            </a:r>
            <a:r>
              <a:rPr kumimoji="0" lang="en-US" sz="1800" b="1" i="0" u="none" strike="noStrike" kern="1200" cap="none" spc="0" normalizeH="0" baseline="0" noProof="0" err="1">
                <a:ln>
                  <a:noFill/>
                </a:ln>
                <a:solidFill>
                  <a:srgbClr val="FFFFFF"/>
                </a:solidFill>
                <a:effectLst/>
                <a:uLnTx/>
                <a:uFillTx/>
                <a:latin typeface="Arial"/>
                <a:ea typeface="+mn-ea"/>
                <a:cs typeface="Arial" charset="0"/>
              </a:rPr>
              <a:t>itaj</a:t>
            </a:r>
            <a:r>
              <a:rPr kumimoji="0" lang="en-US" sz="1800" b="1" i="0" u="none" strike="noStrike" kern="1200" cap="none" spc="0" normalizeH="0" baseline="0" noProof="0">
                <a:ln>
                  <a:noFill/>
                </a:ln>
                <a:solidFill>
                  <a:srgbClr val="FFFFFF"/>
                </a:solidFill>
                <a:effectLst/>
                <a:uLnTx/>
                <a:uFillTx/>
                <a:latin typeface="Arial"/>
                <a:ea typeface="+mn-ea"/>
                <a:cs typeface="Arial" charset="0"/>
              </a:rPr>
              <a:t> </a:t>
            </a:r>
            <a:r>
              <a:rPr lang="sr-Latn-RS" sz="1200" i="1">
                <a:solidFill>
                  <a:srgbClr val="FFFFFF"/>
                </a:solidFill>
                <a:latin typeface="Arial"/>
                <a:cs typeface="Arial" charset="0"/>
              </a:rPr>
              <a:t>Matej</a:t>
            </a:r>
            <a:r>
              <a:rPr kumimoji="0" lang="sr-Latn-RS" sz="1200" b="0" i="1" u="none" strike="noStrike" kern="1200" cap="none" spc="0" normalizeH="0" baseline="0" noProof="0">
                <a:ln>
                  <a:noFill/>
                </a:ln>
                <a:solidFill>
                  <a:srgbClr val="FFFFFF"/>
                </a:solidFill>
                <a:effectLst/>
                <a:uLnTx/>
                <a:uFillTx/>
                <a:latin typeface="Arial"/>
                <a:ea typeface="+mn-ea"/>
                <a:cs typeface="Arial" charset="0"/>
              </a:rPr>
              <a:t> </a:t>
            </a:r>
            <a:r>
              <a:rPr lang="sr-Latn-RS" sz="1200" i="1">
                <a:solidFill>
                  <a:srgbClr val="FFFFFF"/>
                </a:solidFill>
                <a:latin typeface="Arial"/>
                <a:cs typeface="Arial" charset="0"/>
              </a:rPr>
              <a:t>2</a:t>
            </a:r>
            <a:r>
              <a:rPr kumimoji="0" lang="sr-Latn-RS" sz="1200" b="0" i="1" u="none" strike="noStrike" kern="1200" cap="none" spc="0" normalizeH="0" baseline="0" noProof="0">
                <a:ln>
                  <a:noFill/>
                </a:ln>
                <a:solidFill>
                  <a:srgbClr val="FFFFFF"/>
                </a:solidFill>
                <a:effectLst/>
                <a:uLnTx/>
                <a:uFillTx/>
                <a:latin typeface="Arial"/>
                <a:ea typeface="+mn-ea"/>
                <a:cs typeface="Arial" charset="0"/>
              </a:rPr>
              <a:t>3,24. </a:t>
            </a:r>
            <a:r>
              <a:rPr lang="sr-Latn-RS" sz="1400" b="1">
                <a:solidFill>
                  <a:srgbClr val="FFFFFF"/>
                </a:solidFill>
                <a:latin typeface="Arial"/>
                <a:cs typeface="Arial" charset="0"/>
              </a:rPr>
              <a:t>Na š</a:t>
            </a:r>
            <a:r>
              <a:rPr kumimoji="0" lang="sr-Latn-RS" sz="1400" b="1" i="0" u="none" strike="noStrike" kern="1200" cap="none" spc="0" normalizeH="0" baseline="0" noProof="0">
                <a:ln>
                  <a:noFill/>
                </a:ln>
                <a:solidFill>
                  <a:srgbClr val="FFFFFF"/>
                </a:solidFill>
                <a:effectLst/>
                <a:uLnTx/>
                <a:uFillTx/>
                <a:latin typeface="Arial"/>
                <a:ea typeface="+mn-ea"/>
                <a:cs typeface="Arial" charset="0"/>
              </a:rPr>
              <a:t>to nas je Isus tu upozorio? Zašto bismo to upozorenje trebali shvatiti ozbiljno ?</a:t>
            </a:r>
            <a:endParaRPr kumimoji="0" lang="sr-Latn-RS" sz="14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sr-Latn-RS" sz="1800" b="1" i="0" u="none" strike="noStrike" kern="1200" cap="none" spc="0" normalizeH="0" baseline="0" noProof="0" dirty="0">
                <a:ln>
                  <a:noFill/>
                </a:ln>
                <a:solidFill>
                  <a:srgbClr val="FFFFFF"/>
                </a:solidFill>
                <a:effectLst/>
                <a:uLnTx/>
                <a:uFillTx/>
                <a:latin typeface="Arial"/>
                <a:ea typeface="+mn-ea"/>
                <a:cs typeface="Arial" charset="0"/>
              </a:rPr>
              <a:t>9. </a:t>
            </a:r>
            <a:r>
              <a:rPr kumimoji="0" lang="sr-Latn-RS" sz="1800" b="1" i="0" u="none" strike="noStrike" kern="1200" cap="none" spc="0" normalizeH="0" baseline="0" noProof="0">
                <a:ln>
                  <a:noFill/>
                </a:ln>
                <a:solidFill>
                  <a:srgbClr val="FFFFFF"/>
                </a:solidFill>
                <a:effectLst/>
                <a:uLnTx/>
                <a:uFillTx/>
                <a:latin typeface="Arial"/>
                <a:ea typeface="+mn-ea"/>
                <a:cs typeface="Arial" charset="0"/>
              </a:rPr>
              <a:t>Pročitaj </a:t>
            </a:r>
            <a:r>
              <a:rPr kumimoji="0" lang="sr-Latn-RS" sz="1200" i="1" u="none" strike="noStrike" kern="1200" cap="none" spc="0" normalizeH="0" baseline="0" noProof="0">
                <a:ln>
                  <a:noFill/>
                </a:ln>
                <a:solidFill>
                  <a:srgbClr val="FFFFFF"/>
                </a:solidFill>
                <a:effectLst/>
                <a:uLnTx/>
                <a:uFillTx/>
                <a:latin typeface="Arial"/>
                <a:ea typeface="+mn-ea"/>
                <a:cs typeface="Arial" charset="0"/>
              </a:rPr>
              <a:t>Ef.. 6,10-18</a:t>
            </a:r>
            <a:r>
              <a:rPr kumimoji="0" lang="sr-Latn-RS" sz="1100" i="1" u="none" strike="noStrike" kern="1200" cap="none" spc="0" normalizeH="0" baseline="0" noProof="0">
                <a:ln>
                  <a:noFill/>
                </a:ln>
                <a:solidFill>
                  <a:srgbClr val="FFFFFF"/>
                </a:solidFill>
                <a:effectLst/>
                <a:uLnTx/>
                <a:uFillTx/>
                <a:latin typeface="Arial"/>
                <a:ea typeface="+mn-ea"/>
                <a:cs typeface="Arial" charset="0"/>
              </a:rPr>
              <a:t>.</a:t>
            </a:r>
            <a:r>
              <a:rPr lang="sr-Latn-RS" b="1">
                <a:solidFill>
                  <a:srgbClr val="FFFFFF"/>
                </a:solidFill>
                <a:latin typeface="Arial"/>
                <a:cs typeface="Arial" charset="0"/>
              </a:rPr>
              <a:t> </a:t>
            </a:r>
            <a:r>
              <a:rPr kumimoji="0" lang="sr-Latn-RS" sz="1400" b="1" i="0" u="none" strike="noStrike" kern="1200" cap="none" spc="0" normalizeH="0" baseline="0" noProof="0">
                <a:ln>
                  <a:noFill/>
                </a:ln>
                <a:solidFill>
                  <a:srgbClr val="FFFFFF"/>
                </a:solidFill>
                <a:effectLst/>
                <a:uLnTx/>
                <a:uFillTx/>
                <a:latin typeface="Arial"/>
                <a:ea typeface="+mn-ea"/>
                <a:cs typeface="Arial" charset="0"/>
              </a:rPr>
              <a:t>Kako</a:t>
            </a:r>
            <a:r>
              <a:rPr kumimoji="0" lang="sr-Latn-RS" sz="1400" b="1" i="0" u="none" strike="noStrike" kern="1200" cap="none" spc="0" normalizeH="0" noProof="0">
                <a:ln>
                  <a:noFill/>
                </a:ln>
                <a:solidFill>
                  <a:srgbClr val="FFFFFF"/>
                </a:solidFill>
                <a:effectLst/>
                <a:uLnTx/>
                <a:uFillTx/>
                <a:latin typeface="Arial"/>
                <a:ea typeface="+mn-ea"/>
                <a:cs typeface="Arial" charset="0"/>
              </a:rPr>
              <a:t> se prema ovim redcima možemo zaštititi od bilo kakve prevre?</a:t>
            </a:r>
            <a:endParaRPr kumimoji="0" lang="hr-HR" sz="24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2400" b="1" i="0" u="none" strike="noStrike" kern="1200" cap="none" spc="0" normalizeH="0" baseline="0" noProof="0" dirty="0">
                <a:ln>
                  <a:noFill/>
                </a:ln>
                <a:solidFill>
                  <a:srgbClr val="FFFFFF"/>
                </a:solidFill>
                <a:effectLst/>
                <a:uLnTx/>
                <a:uFillTx/>
                <a:latin typeface="Arial"/>
                <a:ea typeface="+mn-ea"/>
                <a:cs typeface="Arial" charset="0"/>
              </a:rPr>
              <a:t> </a:t>
            </a: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67"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67"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67"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67"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67"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1" i="0" u="none" strike="noStrike" kern="1200" cap="none" spc="0" normalizeH="0" baseline="0" noProof="0" dirty="0">
                <a:ln>
                  <a:noFill/>
                </a:ln>
                <a:solidFill>
                  <a:srgbClr val="FFFFFF"/>
                </a:solidFill>
                <a:effectLst/>
                <a:uLnTx/>
                <a:uFillTx/>
                <a:latin typeface="Arial"/>
                <a:ea typeface="+mn-ea"/>
                <a:cs typeface="Arial" charset="0"/>
              </a:rPr>
              <a:t> </a:t>
            </a: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00" b="0" i="1"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1" i="0" u="none" strike="noStrike" kern="1200" cap="none" spc="0" normalizeH="0" baseline="0" noProof="0" dirty="0">
                <a:ln>
                  <a:noFill/>
                </a:ln>
                <a:solidFill>
                  <a:srgbClr val="FFFFFF"/>
                </a:solidFill>
                <a:effectLst/>
                <a:uLnTx/>
                <a:uFillTx/>
                <a:latin typeface="Arial"/>
                <a:ea typeface="+mn-ea"/>
                <a:cs typeface="Arial" charset="0"/>
              </a:rPr>
              <a:t> </a:t>
            </a:r>
            <a:r>
              <a:rPr kumimoji="0" lang="hr-HR" sz="1800" b="0" i="1" u="none" strike="noStrike" kern="1200" cap="none" spc="0" normalizeH="0" baseline="0" noProof="0" dirty="0">
                <a:ln>
                  <a:noFill/>
                </a:ln>
                <a:solidFill>
                  <a:srgbClr val="FFFFFF"/>
                </a:solidFill>
                <a:effectLst/>
                <a:uLnTx/>
                <a:uFillTx/>
                <a:latin typeface="Arial"/>
                <a:ea typeface="+mn-ea"/>
                <a:cs typeface="Arial" charset="0"/>
              </a:rPr>
              <a:t> </a:t>
            </a: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20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0" i="1" u="none" strike="noStrike" kern="1200" cap="none" spc="0" normalizeH="0" baseline="0" noProof="0" dirty="0">
                <a:ln>
                  <a:noFill/>
                </a:ln>
                <a:solidFill>
                  <a:srgbClr val="FFFFFF"/>
                </a:solidFill>
                <a:effectLst/>
                <a:uLnTx/>
                <a:uFillTx/>
                <a:latin typeface="Arial"/>
                <a:ea typeface="+mn-ea"/>
                <a:cs typeface="Arial" charset="0"/>
              </a:rPr>
              <a:t> </a:t>
            </a:r>
            <a:endParaRPr kumimoji="0" lang="hr-HR" sz="18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600" b="1" i="0" u="none" strike="noStrike" kern="1200" cap="none" spc="0" normalizeH="0" baseline="0" noProof="0" dirty="0">
                <a:ln>
                  <a:noFill/>
                </a:ln>
                <a:solidFill>
                  <a:srgbClr val="FFFFFF"/>
                </a:solidFill>
                <a:effectLst/>
                <a:uLnTx/>
                <a:uFillTx/>
                <a:latin typeface="Arial"/>
                <a:ea typeface="+mn-ea"/>
                <a:cs typeface="Arial" charset="0"/>
              </a:rPr>
              <a:t> </a:t>
            </a:r>
            <a:endParaRPr kumimoji="0" lang="hr-HR" sz="1600" b="0" i="1"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0" i="1" u="none" strike="noStrike" kern="1200" cap="none" spc="0" normalizeH="0" baseline="0" noProof="0" dirty="0">
                <a:ln>
                  <a:noFill/>
                </a:ln>
                <a:solidFill>
                  <a:srgbClr val="FFFFFF"/>
                </a:solidFill>
                <a:effectLst/>
                <a:uLnTx/>
                <a:uFillTx/>
                <a:latin typeface="Arial"/>
                <a:ea typeface="+mn-ea"/>
                <a:cs typeface="Arial" charset="0"/>
              </a:rPr>
              <a:t>                                                     </a:t>
            </a: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0" i="1" u="none" strike="noStrike" kern="1200" cap="none" spc="0" normalizeH="0" baseline="0" noProof="0" dirty="0">
                <a:ln>
                  <a:noFill/>
                </a:ln>
                <a:solidFill>
                  <a:srgbClr val="FFFFFF"/>
                </a:solidFill>
                <a:effectLst/>
                <a:uLnTx/>
                <a:uFillTx/>
                <a:latin typeface="Arial"/>
                <a:ea typeface="+mn-ea"/>
                <a:cs typeface="Arial" charset="0"/>
              </a:rPr>
              <a:t> </a:t>
            </a: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0" i="1" u="none" strike="noStrike" kern="1200" cap="none" spc="0" normalizeH="0" baseline="0" noProof="0" dirty="0">
                <a:ln>
                  <a:noFill/>
                </a:ln>
                <a:solidFill>
                  <a:srgbClr val="FFFFFF"/>
                </a:solidFill>
                <a:effectLst/>
                <a:uLnTx/>
                <a:uFillTx/>
                <a:latin typeface="Arial"/>
                <a:ea typeface="+mn-ea"/>
                <a:cs typeface="Arial" charset="0"/>
              </a:rPr>
              <a:t>            </a:t>
            </a: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00" b="1" i="1"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18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600" b="1" i="0" u="none" strike="noStrike" kern="1200" cap="none" spc="0" normalizeH="0" baseline="0" noProof="0" dirty="0">
                <a:ln>
                  <a:noFill/>
                </a:ln>
                <a:solidFill>
                  <a:srgbClr val="FFFFFF"/>
                </a:solidFill>
                <a:effectLst/>
                <a:uLnTx/>
                <a:uFillTx/>
                <a:latin typeface="Arial"/>
                <a:ea typeface="+mn-ea"/>
                <a:cs typeface="Arial" charset="0"/>
              </a:rPr>
              <a:t> </a:t>
            </a:r>
            <a:br>
              <a:rPr kumimoji="0" lang="hr-HR" sz="1600" b="1" i="0" u="none" strike="noStrike" kern="1200" cap="none" spc="0" normalizeH="0" baseline="0" noProof="0" dirty="0">
                <a:ln>
                  <a:noFill/>
                </a:ln>
                <a:solidFill>
                  <a:srgbClr val="FFFFFF"/>
                </a:solidFill>
                <a:effectLst/>
                <a:uLnTx/>
                <a:uFillTx/>
                <a:latin typeface="Arial"/>
                <a:ea typeface="+mn-ea"/>
                <a:cs typeface="Arial" charset="0"/>
              </a:rPr>
            </a:br>
            <a:endParaRPr kumimoji="0" lang="hr-HR" sz="16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2000" b="1" i="0" u="none" strike="noStrike" kern="1200" cap="none" spc="0" normalizeH="0" baseline="0" noProof="0" dirty="0">
                <a:ln>
                  <a:noFill/>
                </a:ln>
                <a:solidFill>
                  <a:srgbClr val="FFFFFF"/>
                </a:solidFill>
                <a:effectLst/>
                <a:uLnTx/>
                <a:uFillTx/>
                <a:latin typeface="Arial"/>
                <a:ea typeface="+mn-ea"/>
                <a:cs typeface="Arial" charset="0"/>
              </a:rPr>
              <a:t>  </a:t>
            </a: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hr-HR" sz="20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a:ea typeface="+mn-ea"/>
              <a:cs typeface="Arial" charset="0"/>
            </a:endParaRPr>
          </a:p>
        </p:txBody>
      </p:sp>
      <p:sp>
        <p:nvSpPr>
          <p:cNvPr id="17413" name="Text Box 5">
            <a:extLst>
              <a:ext uri="{FF2B5EF4-FFF2-40B4-BE49-F238E27FC236}">
                <a16:creationId xmlns:a16="http://schemas.microsoft.com/office/drawing/2014/main" id="{A151EE14-E045-C9E7-94CC-05FC793C61E2}"/>
              </a:ext>
            </a:extLst>
          </p:cNvPr>
          <p:cNvSpPr txBox="1">
            <a:spLocks noChangeArrowheads="1"/>
          </p:cNvSpPr>
          <p:nvPr/>
        </p:nvSpPr>
        <p:spPr bwMode="auto">
          <a:xfrm>
            <a:off x="1413165" y="1676401"/>
            <a:ext cx="1271846" cy="1066799"/>
          </a:xfrm>
          <a:prstGeom prst="rect">
            <a:avLst/>
          </a:prstGeom>
          <a:solidFill>
            <a:srgbClr val="FFFF99"/>
          </a:solidFill>
          <a:ln w="57150">
            <a:solidFill>
              <a:schemeClr val="tx1"/>
            </a:solidFill>
            <a:miter lim="800000"/>
            <a:headEnd/>
            <a:tailEnd/>
          </a:ln>
        </p:spPr>
        <p:txBody>
          <a:bodyPr wrap="square">
            <a:norm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75000"/>
              </a:lnSpc>
              <a:spcBef>
                <a:spcPct val="50000"/>
              </a:spcBef>
              <a:spcAft>
                <a:spcPct val="0"/>
              </a:spcAft>
              <a:buClrTx/>
              <a:buSzTx/>
              <a:buFontTx/>
              <a:buNone/>
              <a:tabLst/>
              <a:defRPr/>
            </a:pPr>
            <a:r>
              <a:rPr kumimoji="0" lang="hr-HR" sz="8000" b="1" i="0" u="none" strike="noStrike" kern="1200" cap="none" spc="0" normalizeH="0" baseline="0" noProof="0" dirty="0">
                <a:ln>
                  <a:noFill/>
                </a:ln>
                <a:solidFill>
                  <a:srgbClr val="000000"/>
                </a:solidFill>
                <a:effectLst/>
                <a:uLnTx/>
                <a:uFillTx/>
                <a:latin typeface="Times New Roman" pitchFamily="18" charset="0"/>
                <a:ea typeface="+mn-ea"/>
                <a:cs typeface="Arial" charset="0"/>
              </a:rPr>
              <a:t>?</a:t>
            </a:r>
            <a:endParaRPr kumimoji="0" lang="en-US" sz="8000" b="1" i="0" u="none" strike="noStrike" kern="1200" cap="none" spc="0" normalizeH="0" baseline="0" noProof="0" dirty="0">
              <a:ln>
                <a:noFill/>
              </a:ln>
              <a:solidFill>
                <a:srgbClr val="000000"/>
              </a:solidFill>
              <a:effectLst/>
              <a:uLnTx/>
              <a:uFillTx/>
              <a:latin typeface="Times New Roman" pitchFamily="18" charset="0"/>
              <a:ea typeface="+mn-ea"/>
              <a:cs typeface="Arial" charset="0"/>
            </a:endParaRPr>
          </a:p>
        </p:txBody>
      </p:sp>
    </p:spTree>
    <p:extLst>
      <p:ext uri="{BB962C8B-B14F-4D97-AF65-F5344CB8AC3E}">
        <p14:creationId xmlns:p14="http://schemas.microsoft.com/office/powerpoint/2010/main" val="2945407911"/>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 calcmode="lin" valueType="num">
                                      <p:cBhvr additive="base">
                                        <p:cTn id="7" dur="500" fill="hold"/>
                                        <p:tgtEl>
                                          <p:spTgt spid="2253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53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2532">
                                            <p:txEl>
                                              <p:pRg st="1" end="1"/>
                                            </p:txEl>
                                          </p:spTgt>
                                        </p:tgtEl>
                                        <p:attrNameLst>
                                          <p:attrName>style.visibility</p:attrName>
                                        </p:attrNameLst>
                                      </p:cBhvr>
                                      <p:to>
                                        <p:strVal val="visible"/>
                                      </p:to>
                                    </p:set>
                                    <p:anim calcmode="lin" valueType="num">
                                      <p:cBhvr additive="base">
                                        <p:cTn id="13" dur="500" fill="hold"/>
                                        <p:tgtEl>
                                          <p:spTgt spid="22532">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253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2532">
                                            <p:txEl>
                                              <p:pRg st="2" end="2"/>
                                            </p:txEl>
                                          </p:spTgt>
                                        </p:tgtEl>
                                        <p:attrNameLst>
                                          <p:attrName>style.visibility</p:attrName>
                                        </p:attrNameLst>
                                      </p:cBhvr>
                                      <p:to>
                                        <p:strVal val="visible"/>
                                      </p:to>
                                    </p:set>
                                    <p:anim calcmode="lin" valueType="num">
                                      <p:cBhvr additive="base">
                                        <p:cTn id="19" dur="500" fill="hold"/>
                                        <p:tgtEl>
                                          <p:spTgt spid="22532">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253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2532">
                                            <p:txEl>
                                              <p:pRg st="3" end="3"/>
                                            </p:txEl>
                                          </p:spTgt>
                                        </p:tgtEl>
                                        <p:attrNameLst>
                                          <p:attrName>style.visibility</p:attrName>
                                        </p:attrNameLst>
                                      </p:cBhvr>
                                      <p:to>
                                        <p:strVal val="visible"/>
                                      </p:to>
                                    </p:set>
                                    <p:anim calcmode="lin" valueType="num">
                                      <p:cBhvr additive="base">
                                        <p:cTn id="25" dur="500" fill="hold"/>
                                        <p:tgtEl>
                                          <p:spTgt spid="22532">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253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22532">
                                            <p:txEl>
                                              <p:pRg st="4" end="4"/>
                                            </p:txEl>
                                          </p:spTgt>
                                        </p:tgtEl>
                                        <p:attrNameLst>
                                          <p:attrName>style.visibility</p:attrName>
                                        </p:attrNameLst>
                                      </p:cBhvr>
                                      <p:to>
                                        <p:strVal val="visible"/>
                                      </p:to>
                                    </p:set>
                                    <p:anim calcmode="lin" valueType="num">
                                      <p:cBhvr additive="base">
                                        <p:cTn id="31" dur="500" fill="hold"/>
                                        <p:tgtEl>
                                          <p:spTgt spid="22532">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253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22532">
                                            <p:txEl>
                                              <p:pRg st="5" end="5"/>
                                            </p:txEl>
                                          </p:spTgt>
                                        </p:tgtEl>
                                        <p:attrNameLst>
                                          <p:attrName>style.visibility</p:attrName>
                                        </p:attrNameLst>
                                      </p:cBhvr>
                                      <p:to>
                                        <p:strVal val="visible"/>
                                      </p:to>
                                    </p:set>
                                    <p:anim calcmode="lin" valueType="num">
                                      <p:cBhvr additive="base">
                                        <p:cTn id="37" dur="500" fill="hold"/>
                                        <p:tgtEl>
                                          <p:spTgt spid="22532">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253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22532">
                                            <p:txEl>
                                              <p:pRg st="6" end="6"/>
                                            </p:txEl>
                                          </p:spTgt>
                                        </p:tgtEl>
                                        <p:attrNameLst>
                                          <p:attrName>style.visibility</p:attrName>
                                        </p:attrNameLst>
                                      </p:cBhvr>
                                      <p:to>
                                        <p:strVal val="visible"/>
                                      </p:to>
                                    </p:set>
                                    <p:anim calcmode="lin" valueType="num">
                                      <p:cBhvr additive="base">
                                        <p:cTn id="43" dur="500" fill="hold"/>
                                        <p:tgtEl>
                                          <p:spTgt spid="22532">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2532">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22532">
                                            <p:txEl>
                                              <p:pRg st="7" end="7"/>
                                            </p:txEl>
                                          </p:spTgt>
                                        </p:tgtEl>
                                        <p:attrNameLst>
                                          <p:attrName>style.visibility</p:attrName>
                                        </p:attrNameLst>
                                      </p:cBhvr>
                                      <p:to>
                                        <p:strVal val="visible"/>
                                      </p:to>
                                    </p:set>
                                    <p:anim calcmode="lin" valueType="num">
                                      <p:cBhvr additive="base">
                                        <p:cTn id="49" dur="500" fill="hold"/>
                                        <p:tgtEl>
                                          <p:spTgt spid="22532">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2532">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nodeType="clickEffect">
                                  <p:stCondLst>
                                    <p:cond delay="0"/>
                                  </p:stCondLst>
                                  <p:childTnLst>
                                    <p:set>
                                      <p:cBhvr>
                                        <p:cTn id="54" dur="1" fill="hold">
                                          <p:stCondLst>
                                            <p:cond delay="0"/>
                                          </p:stCondLst>
                                        </p:cTn>
                                        <p:tgtEl>
                                          <p:spTgt spid="22532">
                                            <p:txEl>
                                              <p:pRg st="8" end="8"/>
                                            </p:txEl>
                                          </p:spTgt>
                                        </p:tgtEl>
                                        <p:attrNameLst>
                                          <p:attrName>style.visibility</p:attrName>
                                        </p:attrNameLst>
                                      </p:cBhvr>
                                      <p:to>
                                        <p:strVal val="visible"/>
                                      </p:to>
                                    </p:set>
                                    <p:anim calcmode="lin" valueType="num">
                                      <p:cBhvr additive="base">
                                        <p:cTn id="55" dur="500" fill="hold"/>
                                        <p:tgtEl>
                                          <p:spTgt spid="22532">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22532">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nodeType="clickEffect">
                                  <p:stCondLst>
                                    <p:cond delay="0"/>
                                  </p:stCondLst>
                                  <p:childTnLst>
                                    <p:set>
                                      <p:cBhvr>
                                        <p:cTn id="60" dur="1" fill="hold">
                                          <p:stCondLst>
                                            <p:cond delay="0"/>
                                          </p:stCondLst>
                                        </p:cTn>
                                        <p:tgtEl>
                                          <p:spTgt spid="22532">
                                            <p:txEl>
                                              <p:pRg st="9" end="9"/>
                                            </p:txEl>
                                          </p:spTgt>
                                        </p:tgtEl>
                                        <p:attrNameLst>
                                          <p:attrName>style.visibility</p:attrName>
                                        </p:attrNameLst>
                                      </p:cBhvr>
                                      <p:to>
                                        <p:strVal val="visible"/>
                                      </p:to>
                                    </p:set>
                                    <p:anim calcmode="lin" valueType="num">
                                      <p:cBhvr additive="base">
                                        <p:cTn id="61" dur="500" fill="hold"/>
                                        <p:tgtEl>
                                          <p:spTgt spid="22532">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22532">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nodeType="clickEffect">
                                  <p:stCondLst>
                                    <p:cond delay="0"/>
                                  </p:stCondLst>
                                  <p:childTnLst>
                                    <p:set>
                                      <p:cBhvr>
                                        <p:cTn id="66" dur="1" fill="hold">
                                          <p:stCondLst>
                                            <p:cond delay="0"/>
                                          </p:stCondLst>
                                        </p:cTn>
                                        <p:tgtEl>
                                          <p:spTgt spid="22532">
                                            <p:txEl>
                                              <p:pRg st="10" end="10"/>
                                            </p:txEl>
                                          </p:spTgt>
                                        </p:tgtEl>
                                        <p:attrNameLst>
                                          <p:attrName>style.visibility</p:attrName>
                                        </p:attrNameLst>
                                      </p:cBhvr>
                                      <p:to>
                                        <p:strVal val="visible"/>
                                      </p:to>
                                    </p:set>
                                    <p:anim calcmode="lin" valueType="num">
                                      <p:cBhvr additive="base">
                                        <p:cTn id="67" dur="500" fill="hold"/>
                                        <p:tgtEl>
                                          <p:spTgt spid="22532">
                                            <p:txEl>
                                              <p:pRg st="10" end="10"/>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22532">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905000" y="152400"/>
            <a:ext cx="8534400" cy="1143000"/>
          </a:xfrm>
        </p:spPr>
        <p:txBody>
          <a:bodyPr/>
          <a:lstStyle/>
          <a:p>
            <a:pPr eaLnBrk="1" hangingPunct="1"/>
            <a:r>
              <a:rPr lang="hr-HR" sz="4000" dirty="0"/>
              <a:t>PRENOŠENJE ISTINE</a:t>
            </a:r>
            <a:endParaRPr lang="en-US" sz="4000" dirty="0"/>
          </a:p>
        </p:txBody>
      </p:sp>
      <p:sp>
        <p:nvSpPr>
          <p:cNvPr id="19459" name="Rectangle 3"/>
          <p:cNvSpPr>
            <a:spLocks noGrp="1" noChangeArrowheads="1"/>
          </p:cNvSpPr>
          <p:nvPr>
            <p:ph type="body" sz="half" idx="1"/>
          </p:nvPr>
        </p:nvSpPr>
        <p:spPr>
          <a:xfrm>
            <a:off x="3733800" y="1676400"/>
            <a:ext cx="5410200" cy="1295400"/>
          </a:xfrm>
        </p:spPr>
        <p:txBody>
          <a:bodyPr/>
          <a:lstStyle/>
          <a:p>
            <a:pPr marL="0" indent="0" eaLnBrk="1" hangingPunct="1">
              <a:lnSpc>
                <a:spcPct val="90000"/>
              </a:lnSpc>
              <a:buNone/>
            </a:pPr>
            <a:r>
              <a:rPr lang="hr-HR" dirty="0">
                <a:solidFill>
                  <a:srgbClr val="FFFF99"/>
                </a:solidFill>
              </a:rPr>
              <a:t>Koje  promjene  trebamo izvršiti</a:t>
            </a:r>
            <a:r>
              <a:rPr lang="en-US" dirty="0">
                <a:solidFill>
                  <a:srgbClr val="FFFF99"/>
                </a:solidFill>
              </a:rPr>
              <a:t> </a:t>
            </a:r>
            <a:r>
              <a:rPr lang="hr-HR" dirty="0">
                <a:solidFill>
                  <a:srgbClr val="FFFF99"/>
                </a:solidFill>
              </a:rPr>
              <a:t>u našem životu</a:t>
            </a:r>
            <a:r>
              <a:rPr lang="en-US" dirty="0">
                <a:solidFill>
                  <a:srgbClr val="FFFF99"/>
                </a:solidFill>
              </a:rPr>
              <a:t>?</a:t>
            </a:r>
            <a:endParaRPr lang="en-US" b="0" dirty="0">
              <a:solidFill>
                <a:srgbClr val="FFFF99"/>
              </a:solidFill>
            </a:endParaRPr>
          </a:p>
        </p:txBody>
      </p:sp>
      <p:sp>
        <p:nvSpPr>
          <p:cNvPr id="19460" name="Text Box 28"/>
          <p:cNvSpPr txBox="1">
            <a:spLocks noChangeArrowheads="1"/>
          </p:cNvSpPr>
          <p:nvPr/>
        </p:nvSpPr>
        <p:spPr bwMode="auto">
          <a:xfrm>
            <a:off x="4267200" y="2743200"/>
            <a:ext cx="4368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hr-HR" sz="2400" b="1" i="0" u="none" strike="noStrike" kern="1200" cap="none" spc="0" normalizeH="0" baseline="0" noProof="0" dirty="0">
                <a:ln>
                  <a:noFill/>
                </a:ln>
                <a:solidFill>
                  <a:srgbClr val="FFFFFF"/>
                </a:solidFill>
                <a:effectLst/>
                <a:uLnTx/>
                <a:uFillTx/>
                <a:latin typeface="Arial" charset="0"/>
                <a:ea typeface="+mn-ea"/>
                <a:cs typeface="Arial" charset="0"/>
              </a:rPr>
              <a:t>            ODLUČITE</a:t>
            </a:r>
            <a:r>
              <a:rPr kumimoji="0" lang="en-US" sz="2400" b="1" i="0" u="none" strike="noStrike" kern="1200" cap="none" spc="0" normalizeH="0" baseline="0" noProof="0" dirty="0">
                <a:ln>
                  <a:noFill/>
                </a:ln>
                <a:solidFill>
                  <a:srgbClr val="FFFFFF"/>
                </a:solidFill>
                <a:effectLst/>
                <a:uLnTx/>
                <a:uFillTx/>
                <a:latin typeface="Arial" charset="0"/>
                <a:ea typeface="+mn-ea"/>
                <a:cs typeface="Arial" charset="0"/>
              </a:rPr>
              <a:t>!</a:t>
            </a:r>
          </a:p>
        </p:txBody>
      </p:sp>
      <p:sp>
        <p:nvSpPr>
          <p:cNvPr id="19461" name="Text Box 29"/>
          <p:cNvSpPr txBox="1">
            <a:spLocks noChangeArrowheads="1"/>
          </p:cNvSpPr>
          <p:nvPr/>
        </p:nvSpPr>
        <p:spPr bwMode="auto">
          <a:xfrm>
            <a:off x="2438400" y="1676401"/>
            <a:ext cx="1066800" cy="1063625"/>
          </a:xfrm>
          <a:prstGeom prst="rect">
            <a:avLst/>
          </a:prstGeom>
          <a:solidFill>
            <a:srgbClr val="FFFF99"/>
          </a:solidFill>
          <a:ln w="57150">
            <a:solidFill>
              <a:schemeClr val="tx1"/>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75000"/>
              </a:lnSpc>
              <a:spcBef>
                <a:spcPct val="50000"/>
              </a:spcBef>
              <a:spcAft>
                <a:spcPct val="0"/>
              </a:spcAft>
              <a:buClrTx/>
              <a:buSzTx/>
              <a:buFontTx/>
              <a:buNone/>
              <a:tabLst/>
              <a:defRPr/>
            </a:pPr>
            <a:r>
              <a:rPr kumimoji="0" lang="hr-HR" sz="8000" b="1" i="0" u="none" strike="noStrike" kern="1200" cap="none" spc="0" normalizeH="0" baseline="0" noProof="0" dirty="0">
                <a:ln>
                  <a:noFill/>
                </a:ln>
                <a:solidFill>
                  <a:srgbClr val="000000"/>
                </a:solidFill>
                <a:effectLst/>
                <a:uLnTx/>
                <a:uFillTx/>
                <a:latin typeface="Times New Roman" pitchFamily="18" charset="0"/>
                <a:ea typeface="+mn-ea"/>
                <a:cs typeface="Arial" charset="0"/>
              </a:rPr>
              <a:t>?</a:t>
            </a:r>
            <a:endParaRPr kumimoji="0" lang="en-US" sz="8000" b="1" i="0" u="none" strike="noStrike" kern="1200" cap="none" spc="0" normalizeH="0" baseline="0" noProof="0" dirty="0">
              <a:ln>
                <a:noFill/>
              </a:ln>
              <a:solidFill>
                <a:srgbClr val="000000"/>
              </a:solidFill>
              <a:effectLst/>
              <a:uLnTx/>
              <a:uFillTx/>
              <a:latin typeface="Times New Roman" pitchFamily="18" charset="0"/>
              <a:ea typeface="+mn-ea"/>
              <a:cs typeface="Arial" charset="0"/>
            </a:endParaRPr>
          </a:p>
        </p:txBody>
      </p:sp>
      <p:grpSp>
        <p:nvGrpSpPr>
          <p:cNvPr id="56" name="Group 4"/>
          <p:cNvGrpSpPr>
            <a:grpSpLocks/>
          </p:cNvGrpSpPr>
          <p:nvPr/>
        </p:nvGrpSpPr>
        <p:grpSpPr bwMode="auto">
          <a:xfrm>
            <a:off x="544630" y="3471226"/>
            <a:ext cx="3148746" cy="2899415"/>
            <a:chOff x="268" y="2249"/>
            <a:chExt cx="953" cy="1776"/>
          </a:xfrm>
        </p:grpSpPr>
        <p:sp>
          <p:nvSpPr>
            <p:cNvPr id="19484" name="Rectangle 5"/>
            <p:cNvSpPr>
              <a:spLocks noChangeArrowheads="1"/>
            </p:cNvSpPr>
            <p:nvPr/>
          </p:nvSpPr>
          <p:spPr bwMode="auto">
            <a:xfrm>
              <a:off x="274" y="2249"/>
              <a:ext cx="947" cy="1776"/>
            </a:xfrm>
            <a:prstGeom prst="rect">
              <a:avLst/>
            </a:prstGeom>
            <a:solidFill>
              <a:srgbClr val="FFCC66"/>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charset="0"/>
              </a:endParaRPr>
            </a:p>
          </p:txBody>
        </p:sp>
        <p:sp>
          <p:nvSpPr>
            <p:cNvPr id="19485" name="Text Box 6"/>
            <p:cNvSpPr txBox="1">
              <a:spLocks noChangeArrowheads="1"/>
            </p:cNvSpPr>
            <p:nvPr/>
          </p:nvSpPr>
          <p:spPr bwMode="auto">
            <a:xfrm>
              <a:off x="268" y="2569"/>
              <a:ext cx="948" cy="1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hr-HR" sz="1200" b="1">
                  <a:solidFill>
                    <a:srgbClr val="000000"/>
                  </a:solidFill>
                </a:rPr>
                <a:t>Ušli smo u novo tromjesečje u kojem ćemo proučavati o Duhu proroštva. Na pitanje što je Duh proroštva, odgovor je: To je Božji mudro osmišljen način da priopći svoju volju i ukaže na svoje putove palim ljudima koji više ne mogu razgovarati s Njim licem u lice</a:t>
              </a:r>
              <a:r>
                <a:rPr kumimoji="0" lang="hr-HR" sz="1200" b="1" i="0" u="none" strike="noStrike" kern="1200" cap="none" spc="0" normalizeH="0" baseline="0" noProof="0">
                  <a:ln>
                    <a:noFill/>
                  </a:ln>
                  <a:solidFill>
                    <a:srgbClr val="000000"/>
                  </a:solidFill>
                  <a:effectLst/>
                  <a:uLnTx/>
                  <a:uFillTx/>
                  <a:latin typeface="Arial" charset="0"/>
                  <a:ea typeface="+mn-ea"/>
                  <a:cs typeface="Arial" charset="0"/>
                </a:rPr>
                <a:t>. U ono doba Bog je ipak nastavio komunukaci- ju s ljudima preko posebno izabranih ljudi proroka, Primili su naročiti dar Du- ha Svetoga koji je jasno istaknut i u NZ u mnogim Poslanicama ap. Pavla. </a:t>
              </a:r>
              <a:endParaRPr kumimoji="0" lang="hr-HR" sz="1200" b="1" i="0" u="none" strike="noStrike" kern="1200" cap="none" spc="0" normalizeH="0" baseline="0" noProof="0" dirty="0">
                <a:ln>
                  <a:noFill/>
                </a:ln>
                <a:solidFill>
                  <a:srgbClr val="000000"/>
                </a:solidFill>
                <a:effectLst/>
                <a:uLnTx/>
                <a:uFillTx/>
                <a:latin typeface="Arial" charset="0"/>
                <a:ea typeface="+mn-ea"/>
                <a:cs typeface="Arial" charset="0"/>
              </a:endParaRPr>
            </a:p>
          </p:txBody>
        </p:sp>
      </p:grpSp>
      <p:grpSp>
        <p:nvGrpSpPr>
          <p:cNvPr id="59" name="Group 7"/>
          <p:cNvGrpSpPr>
            <a:grpSpLocks/>
          </p:cNvGrpSpPr>
          <p:nvPr/>
        </p:nvGrpSpPr>
        <p:grpSpPr bwMode="auto">
          <a:xfrm>
            <a:off x="5816559" y="3967660"/>
            <a:ext cx="1842246" cy="2425189"/>
            <a:chOff x="2639" y="2358"/>
            <a:chExt cx="1022" cy="1705"/>
          </a:xfrm>
        </p:grpSpPr>
        <p:sp>
          <p:nvSpPr>
            <p:cNvPr id="19482" name="Rectangle 8"/>
            <p:cNvSpPr>
              <a:spLocks noChangeArrowheads="1"/>
            </p:cNvSpPr>
            <p:nvPr/>
          </p:nvSpPr>
          <p:spPr bwMode="auto">
            <a:xfrm>
              <a:off x="2639" y="2358"/>
              <a:ext cx="1022" cy="1674"/>
            </a:xfrm>
            <a:prstGeom prst="rect">
              <a:avLst/>
            </a:prstGeom>
            <a:solidFill>
              <a:srgbClr val="FFCC66"/>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charset="0"/>
              </a:endParaRPr>
            </a:p>
          </p:txBody>
        </p:sp>
        <p:sp>
          <p:nvSpPr>
            <p:cNvPr id="19483" name="Text Box 9"/>
            <p:cNvSpPr txBox="1">
              <a:spLocks noChangeArrowheads="1"/>
            </p:cNvSpPr>
            <p:nvPr/>
          </p:nvSpPr>
          <p:spPr bwMode="auto">
            <a:xfrm>
              <a:off x="2752" y="2408"/>
              <a:ext cx="909" cy="1655"/>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sr-Latn-RS" sz="1050" b="1" i="0" u="none" strike="noStrike" kern="1200" cap="none" spc="0" normalizeH="0" baseline="0" noProof="0">
                  <a:ln>
                    <a:noFill/>
                  </a:ln>
                  <a:solidFill>
                    <a:srgbClr val="000000"/>
                  </a:solidFill>
                  <a:effectLst/>
                  <a:uLnTx/>
                  <a:uFillTx/>
                  <a:latin typeface="Arial" charset="0"/>
                  <a:ea typeface="+mn-ea"/>
                  <a:cs typeface="Arial" charset="0"/>
                </a:rPr>
                <a:t>Adventisti </a:t>
              </a:r>
              <a:r>
                <a:rPr lang="sr-Latn-RS" sz="1050" b="1">
                  <a:solidFill>
                    <a:srgbClr val="000000"/>
                  </a:solidFill>
                </a:rPr>
                <a:t>sedmog da-na vjeruju, imajući za to puno jasnih razloga, da se u službi Ellen G. White (suosnivač ASD Crkve), proročki dar očitovao na suvremen način, a sam Bog ju je pozvao u proročku službu. Međutim ima o nik koji ga osporavaju, iako je dan nama kao Crkvi. Kako ga ti mo-žeš upotrijebiti? </a:t>
              </a:r>
              <a:endParaRPr kumimoji="0" lang="hr-HR" sz="1050" b="1" i="0" u="none" strike="noStrike" kern="1200" cap="none" spc="0" normalizeH="0" baseline="0" noProof="0" dirty="0">
                <a:ln>
                  <a:noFill/>
                </a:ln>
                <a:solidFill>
                  <a:srgbClr val="000000"/>
                </a:solidFill>
                <a:effectLst/>
                <a:uLnTx/>
                <a:uFillTx/>
                <a:latin typeface="Arial" charset="0"/>
                <a:ea typeface="+mn-ea"/>
                <a:cs typeface="Arial" charset="0"/>
              </a:endParaRPr>
            </a:p>
          </p:txBody>
        </p:sp>
      </p:grpSp>
      <p:grpSp>
        <p:nvGrpSpPr>
          <p:cNvPr id="62" name="Group 10"/>
          <p:cNvGrpSpPr>
            <a:grpSpLocks/>
          </p:cNvGrpSpPr>
          <p:nvPr/>
        </p:nvGrpSpPr>
        <p:grpSpPr bwMode="auto">
          <a:xfrm>
            <a:off x="3618983" y="3576638"/>
            <a:ext cx="2400818" cy="2788192"/>
            <a:chOff x="1248" y="2437"/>
            <a:chExt cx="1392" cy="1536"/>
          </a:xfrm>
        </p:grpSpPr>
        <p:sp>
          <p:nvSpPr>
            <p:cNvPr id="19480" name="Rectangle 11"/>
            <p:cNvSpPr>
              <a:spLocks noChangeArrowheads="1"/>
            </p:cNvSpPr>
            <p:nvPr/>
          </p:nvSpPr>
          <p:spPr bwMode="auto">
            <a:xfrm>
              <a:off x="1248" y="2437"/>
              <a:ext cx="1392" cy="1536"/>
            </a:xfrm>
            <a:prstGeom prst="rect">
              <a:avLst/>
            </a:prstGeom>
            <a:solidFill>
              <a:srgbClr val="FFCC66"/>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charset="0"/>
              </a:endParaRPr>
            </a:p>
          </p:txBody>
        </p:sp>
        <p:sp>
          <p:nvSpPr>
            <p:cNvPr id="19481" name="Text Box 12"/>
            <p:cNvSpPr txBox="1">
              <a:spLocks noChangeArrowheads="1"/>
            </p:cNvSpPr>
            <p:nvPr/>
          </p:nvSpPr>
          <p:spPr bwMode="auto">
            <a:xfrm>
              <a:off x="1270" y="2676"/>
              <a:ext cx="1364" cy="1263"/>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R="0" lvl="0" algn="l" defTabSz="914400" rtl="0" eaLnBrk="1" fontAlgn="base" latinLnBrk="0" hangingPunct="1">
                <a:lnSpc>
                  <a:spcPct val="100000"/>
                </a:lnSpc>
                <a:spcBef>
                  <a:spcPct val="0"/>
                </a:spcBef>
                <a:spcAft>
                  <a:spcPct val="0"/>
                </a:spcAft>
                <a:buClrTx/>
                <a:buSzTx/>
                <a:tabLst/>
                <a:defRPr/>
              </a:pPr>
              <a:r>
                <a:rPr kumimoji="0" lang="hr-HR" sz="1100" b="1" i="0" u="none" strike="noStrike" kern="1200" cap="none" spc="0" normalizeH="0" baseline="0" noProof="0">
                  <a:ln>
                    <a:noFill/>
                  </a:ln>
                  <a:solidFill>
                    <a:srgbClr val="000000"/>
                  </a:solidFill>
                  <a:effectLst/>
                  <a:uLnTx/>
                  <a:uFillTx/>
                  <a:latin typeface="Arial" charset="0"/>
                  <a:ea typeface="+mn-ea"/>
                  <a:cs typeface="Arial" charset="0"/>
                </a:rPr>
                <a:t>Ovog tromjesečja </a:t>
              </a:r>
              <a:r>
                <a:rPr lang="hr-HR" sz="1100" b="1">
                  <a:solidFill>
                    <a:srgbClr val="000000"/>
                  </a:solidFill>
                </a:rPr>
                <a:t>saznat</a:t>
              </a:r>
              <a:r>
                <a:rPr kumimoji="0" lang="hr-HR" sz="1100" b="1" i="0" u="none" strike="noStrike" kern="1200" cap="none" spc="0" normalizeH="0" baseline="0" noProof="0">
                  <a:ln>
                    <a:noFill/>
                  </a:ln>
                  <a:solidFill>
                    <a:srgbClr val="000000"/>
                  </a:solidFill>
                  <a:effectLst/>
                  <a:uLnTx/>
                  <a:uFillTx/>
                  <a:latin typeface="Arial" charset="0"/>
                  <a:ea typeface="+mn-ea"/>
                  <a:cs typeface="Arial" charset="0"/>
                </a:rPr>
                <a:t> ćemo </a:t>
              </a:r>
              <a:r>
                <a:rPr lang="hr-HR" sz="1100" b="1">
                  <a:solidFill>
                    <a:srgbClr val="000000"/>
                  </a:solidFill>
                </a:rPr>
                <a:t>k</a:t>
              </a:r>
              <a:r>
                <a:rPr kumimoji="0" lang="hr-HR" sz="1100" b="1" i="0" u="none" strike="noStrike" kern="1200" cap="none" spc="0" normalizeH="0" baseline="0" noProof="0">
                  <a:ln>
                    <a:noFill/>
                  </a:ln>
                  <a:solidFill>
                    <a:srgbClr val="000000"/>
                  </a:solidFill>
                  <a:effectLst/>
                  <a:uLnTx/>
                  <a:uFillTx/>
                  <a:latin typeface="Arial" charset="0"/>
                  <a:ea typeface="+mn-ea"/>
                  <a:cs typeface="Arial" charset="0"/>
                </a:rPr>
                <a:t>ako Bog </a:t>
              </a:r>
              <a:r>
                <a:rPr kumimoji="0" lang="sr-Latn-RS" sz="1100" b="1" i="0" u="none" strike="noStrike" kern="1200" cap="none" spc="0" normalizeH="0" baseline="0" noProof="0">
                  <a:ln>
                    <a:noFill/>
                  </a:ln>
                  <a:solidFill>
                    <a:srgbClr val="000000"/>
                  </a:solidFill>
                  <a:effectLst/>
                  <a:uLnTx/>
                  <a:uFillTx/>
                  <a:latin typeface="Arial" charset="0"/>
                  <a:ea typeface="+mn-ea"/>
                  <a:cs typeface="Arial" charset="0"/>
                </a:rPr>
                <a:t>poziva </a:t>
              </a:r>
              <a:r>
                <a:rPr kumimoji="0" lang="hr-HR" sz="1100" b="1" i="0" u="none" strike="noStrike" kern="1200" cap="none" spc="0" normalizeH="0" baseline="0" noProof="0">
                  <a:ln>
                    <a:noFill/>
                  </a:ln>
                  <a:solidFill>
                    <a:srgbClr val="000000"/>
                  </a:solidFill>
                  <a:effectLst/>
                  <a:uLnTx/>
                  <a:uFillTx/>
                  <a:latin typeface="Arial" charset="0"/>
                  <a:ea typeface="+mn-ea"/>
                  <a:cs typeface="Arial" charset="0"/>
                </a:rPr>
                <a:t>proroke i kako ih možemo provjeriti. Uočit će- mo razlike između proroka u SZ i onih u NZ i blagoslove koji pro-izlaze iz poslušnosti porukama koje su ti proroci prenosili..</a:t>
              </a:r>
              <a:endParaRPr kumimoji="0" lang="hr-HR" sz="1100" b="1"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hr-HR" sz="1100" b="1" i="0" u="none" strike="noStrike" kern="1200" cap="none" spc="0" normalizeH="0" baseline="0" noProof="0" dirty="0">
                  <a:ln>
                    <a:noFill/>
                  </a:ln>
                  <a:solidFill>
                    <a:srgbClr val="000000"/>
                  </a:solidFill>
                  <a:effectLst/>
                  <a:uLnTx/>
                  <a:uFillTx/>
                  <a:latin typeface="Arial" charset="0"/>
                  <a:ea typeface="+mn-ea"/>
                  <a:cs typeface="Arial" charset="0"/>
                </a:rPr>
                <a:t>2</a:t>
              </a:r>
              <a:r>
                <a:rPr kumimoji="0" lang="hr-HR" sz="1100" b="1" i="0" u="none" strike="noStrike" kern="1200" cap="none" spc="0" normalizeH="0" baseline="0" noProof="0">
                  <a:ln>
                    <a:noFill/>
                  </a:ln>
                  <a:solidFill>
                    <a:srgbClr val="000000"/>
                  </a:solidFill>
                  <a:effectLst/>
                  <a:uLnTx/>
                  <a:uFillTx/>
                  <a:latin typeface="Arial" charset="0"/>
                  <a:ea typeface="+mn-ea"/>
                  <a:cs typeface="Arial" charset="0"/>
                </a:rPr>
                <a:t>. </a:t>
              </a:r>
              <a:r>
                <a:rPr lang="hr-HR" sz="1100" b="1">
                  <a:solidFill>
                    <a:srgbClr val="000000"/>
                  </a:solidFill>
                </a:rPr>
                <a:t>Dokaz da Bog ima kontrolu nad našim svijetom je što je taj dar proroštva osigurao i za pos-ljednje dane (Joel 2,28-31). Duh proroštva je i obilježje Božje cr- kve ostatka: Otk.12,17; 19,10!</a:t>
              </a:r>
              <a:endParaRPr kumimoji="0" lang="hr-HR" sz="1100" b="1" i="0" u="none" strike="noStrike" kern="1200" cap="none" spc="0" normalizeH="0" baseline="0" noProof="0" dirty="0">
                <a:ln>
                  <a:noFill/>
                </a:ln>
                <a:solidFill>
                  <a:srgbClr val="000000"/>
                </a:solidFill>
                <a:effectLst/>
                <a:uLnTx/>
                <a:uFillTx/>
                <a:latin typeface="Arial" charset="0"/>
                <a:ea typeface="+mn-ea"/>
                <a:cs typeface="Arial" charset="0"/>
              </a:endParaRPr>
            </a:p>
          </p:txBody>
        </p:sp>
      </p:grpSp>
      <p:grpSp>
        <p:nvGrpSpPr>
          <p:cNvPr id="65" name="Group 13"/>
          <p:cNvGrpSpPr>
            <a:grpSpLocks/>
          </p:cNvGrpSpPr>
          <p:nvPr/>
        </p:nvGrpSpPr>
        <p:grpSpPr bwMode="auto">
          <a:xfrm>
            <a:off x="7692705" y="3782200"/>
            <a:ext cx="3087148" cy="2635377"/>
            <a:chOff x="3568" y="2256"/>
            <a:chExt cx="1760" cy="7609"/>
          </a:xfrm>
        </p:grpSpPr>
        <p:sp>
          <p:nvSpPr>
            <p:cNvPr id="19478" name="Rectangle 14"/>
            <p:cNvSpPr>
              <a:spLocks noChangeArrowheads="1"/>
            </p:cNvSpPr>
            <p:nvPr/>
          </p:nvSpPr>
          <p:spPr bwMode="auto">
            <a:xfrm>
              <a:off x="3595" y="2256"/>
              <a:ext cx="1733" cy="1776"/>
            </a:xfrm>
            <a:prstGeom prst="rect">
              <a:avLst/>
            </a:prstGeom>
            <a:solidFill>
              <a:srgbClr val="FFCC66"/>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Arial" charset="0"/>
                </a:rPr>
                <a:t>  </a:t>
              </a:r>
            </a:p>
          </p:txBody>
        </p:sp>
        <p:sp>
          <p:nvSpPr>
            <p:cNvPr id="19479" name="Text Box 15"/>
            <p:cNvSpPr txBox="1">
              <a:spLocks noChangeArrowheads="1"/>
            </p:cNvSpPr>
            <p:nvPr/>
          </p:nvSpPr>
          <p:spPr bwMode="auto">
            <a:xfrm>
              <a:off x="3568" y="2663"/>
              <a:ext cx="1760" cy="7202"/>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sr-Latn-RS" sz="1200" b="1">
                  <a:solidFill>
                    <a:srgbClr val="000000"/>
                  </a:solidFill>
                </a:rPr>
                <a:t>Naša proučavanja</a:t>
              </a:r>
              <a:r>
                <a:rPr kumimoji="0" lang="hr-HR" sz="1200" b="1" i="0" u="none" strike="noStrike" kern="1200" cap="none" spc="0" normalizeH="0" baseline="0" noProof="0">
                  <a:ln>
                    <a:noFill/>
                  </a:ln>
                  <a:solidFill>
                    <a:srgbClr val="000000"/>
                  </a:solidFill>
                  <a:effectLst/>
                  <a:uLnTx/>
                  <a:uFillTx/>
                  <a:latin typeface="Arial" charset="0"/>
                  <a:ea typeface="+mn-ea"/>
                  <a:cs typeface="Arial" charset="0"/>
                </a:rPr>
                <a:t>  Bib. pouke su sve do petka o Daru proroštva, a svakog petka u pouci je jedna stranica na ko- joj je matreijal za istraživanje okolno-sti i ciljva pozivanja Ellen G. White u proročku službu. Naravno da Božja komunukacija nije ograničena samo na biblijska vremena. Kroz tjedna proučavanja ćemo vidjeti da Bog ne-prestano govori ljudima i to će činiti   sve do Isusovog dolaska. Hoćeš li se odazvati na Njegov poziv da se uključiš u širenje Radosne vijesti?</a:t>
              </a:r>
              <a:endParaRPr kumimoji="0" lang="hr-HR" sz="1200" b="1"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hr-HR" sz="1200" b="1" i="0" u="none" strike="noStrike" kern="1200" cap="none" spc="0" normalizeH="0" baseline="0" noProof="0">
                  <a:ln>
                    <a:noFill/>
                  </a:ln>
                  <a:solidFill>
                    <a:srgbClr val="000000"/>
                  </a:solidFill>
                  <a:effectLst/>
                  <a:uLnTx/>
                  <a:uFillTx/>
                  <a:latin typeface="Arial" charset="0"/>
                  <a:ea typeface="+mn-ea"/>
                  <a:cs typeface="Arial" charset="0"/>
                </a:rPr>
                <a:t>   </a:t>
              </a:r>
              <a:endParaRPr kumimoji="0" lang="hr-HR" sz="1200" b="1" i="0" u="none" strike="noStrike" kern="1200" cap="none" spc="0" normalizeH="0" baseline="0" noProof="0" dirty="0">
                <a:ln>
                  <a:noFill/>
                </a:ln>
                <a:solidFill>
                  <a:srgbClr val="000000"/>
                </a:solidFill>
                <a:effectLst/>
                <a:uLnTx/>
                <a:uFillTx/>
                <a:latin typeface="Arial" charset="0"/>
                <a:ea typeface="+mn-ea"/>
                <a:cs typeface="Arial" charset="0"/>
              </a:endParaRPr>
            </a:p>
          </p:txBody>
        </p:sp>
      </p:grpSp>
      <p:grpSp>
        <p:nvGrpSpPr>
          <p:cNvPr id="68" name="Group 16"/>
          <p:cNvGrpSpPr>
            <a:grpSpLocks/>
          </p:cNvGrpSpPr>
          <p:nvPr/>
        </p:nvGrpSpPr>
        <p:grpSpPr bwMode="auto">
          <a:xfrm>
            <a:off x="437029" y="3505200"/>
            <a:ext cx="3485215" cy="478424"/>
            <a:chOff x="206" y="1824"/>
            <a:chExt cx="1042" cy="336"/>
          </a:xfrm>
        </p:grpSpPr>
        <p:sp>
          <p:nvSpPr>
            <p:cNvPr id="19476" name="Rectangle 17"/>
            <p:cNvSpPr>
              <a:spLocks noChangeArrowheads="1"/>
            </p:cNvSpPr>
            <p:nvPr/>
          </p:nvSpPr>
          <p:spPr bwMode="auto">
            <a:xfrm>
              <a:off x="240" y="1824"/>
              <a:ext cx="960" cy="336"/>
            </a:xfrm>
            <a:prstGeom prst="rect">
              <a:avLst/>
            </a:prstGeom>
            <a:solidFill>
              <a:srgbClr val="C0C0C0"/>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charset="0"/>
              </a:endParaRPr>
            </a:p>
          </p:txBody>
        </p:sp>
        <p:sp>
          <p:nvSpPr>
            <p:cNvPr id="19477" name="Text Box 18"/>
            <p:cNvSpPr txBox="1">
              <a:spLocks noChangeArrowheads="1"/>
            </p:cNvSpPr>
            <p:nvPr/>
          </p:nvSpPr>
          <p:spPr bwMode="auto">
            <a:xfrm>
              <a:off x="206" y="1824"/>
              <a:ext cx="1042" cy="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Impact" pitchFamily="34" charset="0"/>
                  <a:ea typeface="+mn-ea"/>
                  <a:cs typeface="Arial" charset="0"/>
                </a:rPr>
                <a:t>  </a:t>
              </a:r>
              <a:r>
                <a:rPr kumimoji="0" lang="hr-HR" sz="2400" b="0" i="0" u="none" strike="noStrike" kern="1200" cap="none" spc="0" normalizeH="0" baseline="0" noProof="0" dirty="0">
                  <a:ln>
                    <a:noFill/>
                  </a:ln>
                  <a:solidFill>
                    <a:srgbClr val="000000"/>
                  </a:solidFill>
                  <a:effectLst/>
                  <a:uLnTx/>
                  <a:uFillTx/>
                  <a:latin typeface="Impact" pitchFamily="34" charset="0"/>
                  <a:ea typeface="+mn-ea"/>
                  <a:cs typeface="Arial" charset="0"/>
                </a:rPr>
                <a:t>                 NAČELO</a:t>
              </a:r>
              <a:endParaRPr kumimoji="0" lang="en-US" sz="2400" b="0" i="0" u="none" strike="noStrike" kern="1200" cap="none" spc="0" normalizeH="0" baseline="0" noProof="0" dirty="0">
                <a:ln>
                  <a:noFill/>
                </a:ln>
                <a:solidFill>
                  <a:srgbClr val="000000"/>
                </a:solidFill>
                <a:effectLst/>
                <a:uLnTx/>
                <a:uFillTx/>
                <a:latin typeface="Impact" pitchFamily="34" charset="0"/>
                <a:ea typeface="+mn-ea"/>
                <a:cs typeface="Arial" charset="0"/>
              </a:endParaRPr>
            </a:p>
          </p:txBody>
        </p:sp>
      </p:grpSp>
      <p:grpSp>
        <p:nvGrpSpPr>
          <p:cNvPr id="71" name="Group 19"/>
          <p:cNvGrpSpPr>
            <a:grpSpLocks/>
          </p:cNvGrpSpPr>
          <p:nvPr/>
        </p:nvGrpSpPr>
        <p:grpSpPr bwMode="auto">
          <a:xfrm>
            <a:off x="3627607" y="3505200"/>
            <a:ext cx="2392194" cy="478424"/>
            <a:chOff x="1109" y="1824"/>
            <a:chExt cx="1483" cy="336"/>
          </a:xfrm>
        </p:grpSpPr>
        <p:sp>
          <p:nvSpPr>
            <p:cNvPr id="19474" name="Rectangle 20"/>
            <p:cNvSpPr>
              <a:spLocks noChangeArrowheads="1"/>
            </p:cNvSpPr>
            <p:nvPr/>
          </p:nvSpPr>
          <p:spPr bwMode="auto">
            <a:xfrm>
              <a:off x="1109" y="1824"/>
              <a:ext cx="1483" cy="336"/>
            </a:xfrm>
            <a:prstGeom prst="rect">
              <a:avLst/>
            </a:prstGeom>
            <a:solidFill>
              <a:srgbClr val="C0C0C0"/>
            </a:solidFill>
            <a:ln w="38100">
              <a:solidFill>
                <a:schemeClr val="tx1"/>
              </a:solid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1" u="none" strike="noStrike" kern="1200" cap="none" spc="0" normalizeH="0" baseline="0" noProof="0">
                <a:ln>
                  <a:noFill/>
                </a:ln>
                <a:solidFill>
                  <a:srgbClr val="808080"/>
                </a:solidFill>
                <a:effectLst/>
                <a:uLnTx/>
                <a:uFillTx/>
                <a:latin typeface="Arial"/>
                <a:ea typeface="+mn-ea"/>
                <a:cs typeface="Arial" charset="0"/>
              </a:endParaRPr>
            </a:p>
          </p:txBody>
        </p:sp>
        <p:sp>
          <p:nvSpPr>
            <p:cNvPr id="19475" name="Text Box 21"/>
            <p:cNvSpPr txBox="1">
              <a:spLocks noChangeArrowheads="1"/>
            </p:cNvSpPr>
            <p:nvPr/>
          </p:nvSpPr>
          <p:spPr bwMode="auto">
            <a:xfrm>
              <a:off x="1392" y="1824"/>
              <a:ext cx="1104" cy="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hr-HR" sz="2400" b="0" i="0" u="none" strike="noStrike" kern="1200" cap="none" spc="0" normalizeH="0" baseline="0" noProof="0" dirty="0">
                  <a:ln>
                    <a:noFill/>
                  </a:ln>
                  <a:solidFill>
                    <a:srgbClr val="000000"/>
                  </a:solidFill>
                  <a:effectLst/>
                  <a:uLnTx/>
                  <a:uFillTx/>
                  <a:latin typeface="Impact" pitchFamily="34" charset="0"/>
                  <a:ea typeface="+mn-ea"/>
                  <a:cs typeface="Arial" charset="0"/>
                </a:rPr>
                <a:t> PRIMJENA</a:t>
              </a:r>
              <a:endParaRPr kumimoji="0" lang="en-US" sz="2400" b="0" i="0" u="none" strike="noStrike" kern="1200" cap="none" spc="0" normalizeH="0" baseline="0" noProof="0" dirty="0">
                <a:ln>
                  <a:noFill/>
                </a:ln>
                <a:solidFill>
                  <a:srgbClr val="000000"/>
                </a:solidFill>
                <a:effectLst/>
                <a:uLnTx/>
                <a:uFillTx/>
                <a:latin typeface="Impact" pitchFamily="34" charset="0"/>
                <a:ea typeface="+mn-ea"/>
                <a:cs typeface="Arial" charset="0"/>
              </a:endParaRPr>
            </a:p>
          </p:txBody>
        </p:sp>
      </p:grpSp>
      <p:grpSp>
        <p:nvGrpSpPr>
          <p:cNvPr id="74" name="Group 22"/>
          <p:cNvGrpSpPr>
            <a:grpSpLocks/>
          </p:cNvGrpSpPr>
          <p:nvPr/>
        </p:nvGrpSpPr>
        <p:grpSpPr bwMode="auto">
          <a:xfrm>
            <a:off x="6019800" y="3505200"/>
            <a:ext cx="1638300" cy="471092"/>
            <a:chOff x="2592" y="1824"/>
            <a:chExt cx="1008" cy="336"/>
          </a:xfrm>
        </p:grpSpPr>
        <p:sp>
          <p:nvSpPr>
            <p:cNvPr id="19472" name="Rectangle 23"/>
            <p:cNvSpPr>
              <a:spLocks noChangeArrowheads="1"/>
            </p:cNvSpPr>
            <p:nvPr/>
          </p:nvSpPr>
          <p:spPr bwMode="auto">
            <a:xfrm>
              <a:off x="2592" y="1824"/>
              <a:ext cx="1008" cy="336"/>
            </a:xfrm>
            <a:prstGeom prst="rect">
              <a:avLst/>
            </a:prstGeom>
            <a:solidFill>
              <a:srgbClr val="C0C0C0"/>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charset="0"/>
              </a:endParaRPr>
            </a:p>
          </p:txBody>
        </p:sp>
        <p:sp>
          <p:nvSpPr>
            <p:cNvPr id="19473" name="Text Box 24"/>
            <p:cNvSpPr txBox="1">
              <a:spLocks noChangeArrowheads="1"/>
            </p:cNvSpPr>
            <p:nvPr/>
          </p:nvSpPr>
          <p:spPr bwMode="auto">
            <a:xfrm>
              <a:off x="2688" y="1824"/>
              <a:ext cx="91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Impact" pitchFamily="34" charset="0"/>
                  <a:ea typeface="+mn-ea"/>
                  <a:cs typeface="Arial" charset="0"/>
                </a:rPr>
                <a:t>PROBLEM</a:t>
              </a:r>
            </a:p>
          </p:txBody>
        </p:sp>
      </p:grpSp>
      <p:grpSp>
        <p:nvGrpSpPr>
          <p:cNvPr id="77" name="Group 25"/>
          <p:cNvGrpSpPr>
            <a:grpSpLocks/>
          </p:cNvGrpSpPr>
          <p:nvPr/>
        </p:nvGrpSpPr>
        <p:grpSpPr bwMode="auto">
          <a:xfrm>
            <a:off x="7651420" y="3505200"/>
            <a:ext cx="3128433" cy="478424"/>
            <a:chOff x="3600" y="1824"/>
            <a:chExt cx="1536" cy="336"/>
          </a:xfrm>
        </p:grpSpPr>
        <p:sp>
          <p:nvSpPr>
            <p:cNvPr id="19470" name="Rectangle 26"/>
            <p:cNvSpPr>
              <a:spLocks noChangeArrowheads="1"/>
            </p:cNvSpPr>
            <p:nvPr/>
          </p:nvSpPr>
          <p:spPr bwMode="auto">
            <a:xfrm>
              <a:off x="3600" y="1824"/>
              <a:ext cx="1536" cy="336"/>
            </a:xfrm>
            <a:prstGeom prst="rect">
              <a:avLst/>
            </a:prstGeom>
            <a:solidFill>
              <a:srgbClr val="C0C0C0"/>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charset="0"/>
              </a:endParaRPr>
            </a:p>
          </p:txBody>
        </p:sp>
        <p:sp>
          <p:nvSpPr>
            <p:cNvPr id="19471" name="Text Box 27"/>
            <p:cNvSpPr txBox="1">
              <a:spLocks noChangeArrowheads="1"/>
            </p:cNvSpPr>
            <p:nvPr/>
          </p:nvSpPr>
          <p:spPr bwMode="auto">
            <a:xfrm>
              <a:off x="3936" y="1824"/>
              <a:ext cx="1065" cy="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hr-HR" sz="2400" b="0" i="0" u="none" strike="noStrike" kern="1200" cap="none" spc="0" normalizeH="0" baseline="0" noProof="0">
                  <a:ln>
                    <a:noFill/>
                  </a:ln>
                  <a:solidFill>
                    <a:srgbClr val="000000"/>
                  </a:solidFill>
                  <a:effectLst/>
                  <a:uLnTx/>
                  <a:uFillTx/>
                  <a:latin typeface="Impact" pitchFamily="34" charset="0"/>
                  <a:ea typeface="+mn-ea"/>
                  <a:cs typeface="Arial" charset="0"/>
                </a:rPr>
                <a:t>       ODLUKA</a:t>
              </a:r>
              <a:endParaRPr kumimoji="0" lang="en-US" sz="2400" b="0" i="0" u="none" strike="noStrike" kern="1200" cap="none" spc="0" normalizeH="0" baseline="0" noProof="0" dirty="0">
                <a:ln>
                  <a:noFill/>
                </a:ln>
                <a:solidFill>
                  <a:srgbClr val="000000"/>
                </a:solidFill>
                <a:effectLst/>
                <a:uLnTx/>
                <a:uFillTx/>
                <a:latin typeface="Impact" pitchFamily="34" charset="0"/>
                <a:ea typeface="+mn-ea"/>
                <a:cs typeface="Arial" charset="0"/>
              </a:endParaRPr>
            </a:p>
          </p:txBody>
        </p:sp>
      </p:grpSp>
      <p:sp>
        <p:nvSpPr>
          <p:cNvPr id="2" name="Rectangle 1"/>
          <p:cNvSpPr/>
          <p:nvPr/>
        </p:nvSpPr>
        <p:spPr>
          <a:xfrm>
            <a:off x="4176244" y="3290502"/>
            <a:ext cx="3839513"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srgbClr val="000000"/>
                </a:solidFill>
                <a:effectLst/>
                <a:uLnTx/>
                <a:uFillTx/>
                <a:latin typeface="Arial"/>
                <a:ea typeface="+mn-ea"/>
                <a:cs typeface="Arial" charset="0"/>
              </a:rPr>
              <a:t>Starting this week, I will  submit my plans to God daily</a:t>
            </a:r>
          </a:p>
        </p:txBody>
      </p:sp>
      <p:sp>
        <p:nvSpPr>
          <p:cNvPr id="3" name="Rectangle 2"/>
          <p:cNvSpPr/>
          <p:nvPr/>
        </p:nvSpPr>
        <p:spPr>
          <a:xfrm>
            <a:off x="3810000" y="3198169"/>
            <a:ext cx="7418294" cy="276999"/>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srgbClr val="000000"/>
                </a:solidFill>
                <a:effectLst/>
                <a:uLnTx/>
                <a:uFillTx/>
                <a:latin typeface="Arial"/>
                <a:ea typeface="+mn-ea"/>
                <a:cs typeface="Arial" charset="0"/>
              </a:rPr>
              <a:t>Starting this week,,  I will depend upon Christ’s righteousness  not on my own righteousness</a:t>
            </a:r>
          </a:p>
        </p:txBody>
      </p:sp>
    </p:spTree>
    <p:extLst>
      <p:ext uri="{BB962C8B-B14F-4D97-AF65-F5344CB8AC3E}">
        <p14:creationId xmlns:p14="http://schemas.microsoft.com/office/powerpoint/2010/main" val="4251826167"/>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left)">
                                      <p:cBhvr>
                                        <p:cTn id="7" dur="500"/>
                                        <p:tgtEl>
                                          <p:spTgt spid="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wipe(left)">
                                      <p:cBhvr>
                                        <p:cTn id="12" dur="500"/>
                                        <p:tgtEl>
                                          <p:spTgt spid="7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74"/>
                                        </p:tgtEl>
                                        <p:attrNameLst>
                                          <p:attrName>style.visibility</p:attrName>
                                        </p:attrNameLst>
                                      </p:cBhvr>
                                      <p:to>
                                        <p:strVal val="visible"/>
                                      </p:to>
                                    </p:set>
                                    <p:animEffect transition="in" filter="wipe(left)">
                                      <p:cBhvr>
                                        <p:cTn id="17" dur="1000"/>
                                        <p:tgtEl>
                                          <p:spTgt spid="7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77"/>
                                        </p:tgtEl>
                                        <p:attrNameLst>
                                          <p:attrName>style.visibility</p:attrName>
                                        </p:attrNameLst>
                                      </p:cBhvr>
                                      <p:to>
                                        <p:strVal val="visible"/>
                                      </p:to>
                                    </p:set>
                                    <p:animEffect transition="in" filter="wipe(left)">
                                      <p:cBhvr>
                                        <p:cTn id="22" dur="1000"/>
                                        <p:tgtEl>
                                          <p:spTgt spid="7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wipe(up)">
                                      <p:cBhvr>
                                        <p:cTn id="27" dur="1000"/>
                                        <p:tgtEl>
                                          <p:spTgt spid="5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wipe(up)">
                                      <p:cBhvr>
                                        <p:cTn id="32" dur="500"/>
                                        <p:tgtEl>
                                          <p:spTgt spid="6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wipe(up)">
                                      <p:cBhvr>
                                        <p:cTn id="37" dur="1000"/>
                                        <p:tgtEl>
                                          <p:spTgt spid="5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nodeType="click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wipe(up)">
                                      <p:cBhvr>
                                        <p:cTn id="42" dur="10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flejo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598</TotalTime>
  <Words>2329</Words>
  <Application>Microsoft Office PowerPoint</Application>
  <PresentationFormat>Panorámica</PresentationFormat>
  <Paragraphs>157</Paragraphs>
  <Slides>19</Slides>
  <Notes>8</Notes>
  <HiddenSlides>0</HiddenSlides>
  <MMClips>0</MMClips>
  <ScaleCrop>false</ScaleCrop>
  <HeadingPairs>
    <vt:vector size="6" baseType="variant">
      <vt:variant>
        <vt:lpstr>Fuentes usadas</vt:lpstr>
      </vt:variant>
      <vt:variant>
        <vt:i4>12</vt:i4>
      </vt:variant>
      <vt:variant>
        <vt:lpstr>Tema</vt:lpstr>
      </vt:variant>
      <vt:variant>
        <vt:i4>5</vt:i4>
      </vt:variant>
      <vt:variant>
        <vt:lpstr>Títulos de diapositiva</vt:lpstr>
      </vt:variant>
      <vt:variant>
        <vt:i4>19</vt:i4>
      </vt:variant>
    </vt:vector>
  </HeadingPairs>
  <TitlesOfParts>
    <vt:vector size="36" baseType="lpstr">
      <vt:lpstr>Aptos</vt:lpstr>
      <vt:lpstr>Aptos Display</vt:lpstr>
      <vt:lpstr>Arial</vt:lpstr>
      <vt:lpstr>Arial Narrow</vt:lpstr>
      <vt:lpstr>Bodoni MT Poster Compressed</vt:lpstr>
      <vt:lpstr>Britannic Bold</vt:lpstr>
      <vt:lpstr>Calibri</vt:lpstr>
      <vt:lpstr>Comic Sans MS</vt:lpstr>
      <vt:lpstr>Constantia</vt:lpstr>
      <vt:lpstr>Gill Sans MT Ext Condensed Bold</vt:lpstr>
      <vt:lpstr>Impact</vt:lpstr>
      <vt:lpstr>Times New Roman</vt:lpstr>
      <vt:lpstr>1_Tema de Office</vt:lpstr>
      <vt:lpstr>Tema de Office</vt:lpstr>
      <vt:lpstr>3_Default Design</vt:lpstr>
      <vt:lpstr>4_Default Design</vt:lpstr>
      <vt:lpstr>6_Default Design</vt:lpstr>
      <vt:lpstr>Presentación de PowerPoint</vt:lpstr>
      <vt:lpstr>Upamtite redak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PRIMJENA</vt:lpstr>
      <vt:lpstr>PRENOŠENJE ISTINE</vt:lpstr>
      <vt:lpstr>PLAN </vt:lpstr>
      <vt:lpstr>PRENOŠENJE ISTINE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Sergio</cp:lastModifiedBy>
  <cp:revision>46</cp:revision>
  <dcterms:created xsi:type="dcterms:W3CDTF">2026-10-05T23:31:51Z</dcterms:created>
  <dcterms:modified xsi:type="dcterms:W3CDTF">2026-10-23T05:35:41Z</dcterms:modified>
</cp:coreProperties>
</file>