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3" autoAdjust="0"/>
    <p:restoredTop sz="96247" autoAdjust="0"/>
  </p:normalViewPr>
  <p:slideViewPr>
    <p:cSldViewPr snapToGrid="0">
      <p:cViewPr varScale="1">
        <p:scale>
          <a:sx n="54" d="100"/>
          <a:sy n="54" d="100"/>
        </p:scale>
        <p:origin x="9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/>
            <a:t>Fu a </a:t>
          </a:r>
          <a:r>
            <a:rPr lang="es-ES" sz="2000" b="1" dirty="0" err="1"/>
            <a:t>kari</a:t>
          </a:r>
          <a:r>
            <a:rPr lang="es-ES" sz="2000" b="1" dirty="0"/>
            <a:t> fu Abram fu </a:t>
          </a:r>
          <a:r>
            <a:rPr lang="es-ES" sz="2000" b="1" dirty="0" err="1"/>
            <a:t>kmoto</a:t>
          </a:r>
          <a:r>
            <a:rPr lang="es-ES" sz="2000" b="1" dirty="0"/>
            <a:t> </a:t>
          </a:r>
          <a:r>
            <a:rPr lang="es-ES" sz="2000" b="1" dirty="0" err="1"/>
            <a:t>ini</a:t>
          </a:r>
          <a:r>
            <a:rPr lang="es-ES" sz="2000" b="1" dirty="0"/>
            <a:t> </a:t>
          </a:r>
          <a:r>
            <a:rPr lang="es-ES" sz="2000" b="1" dirty="0" err="1"/>
            <a:t>Haran</a:t>
          </a:r>
          <a:r>
            <a:rPr lang="es-ES" sz="2000" b="1" dirty="0"/>
            <a:t> </a:t>
          </a:r>
          <a:r>
            <a:rPr lang="es-ES" sz="2000" b="1" dirty="0" err="1"/>
            <a:t>teleki</a:t>
          </a:r>
          <a:r>
            <a:rPr lang="es-ES" sz="2000" b="1" dirty="0"/>
            <a:t> </a:t>
          </a:r>
          <a:r>
            <a:rPr lang="es-ES" sz="2000" b="1" dirty="0" err="1"/>
            <a:t>Yakop</a:t>
          </a:r>
          <a:r>
            <a:rPr lang="es-ES" sz="2000" b="1" dirty="0"/>
            <a:t> doro </a:t>
          </a:r>
          <a:r>
            <a:rPr lang="es-ES" sz="2000" b="1" dirty="0" err="1"/>
            <a:t>ini</a:t>
          </a:r>
          <a:r>
            <a:rPr lang="es-ES" sz="2000" b="1" dirty="0"/>
            <a:t> </a:t>
          </a:r>
          <a:r>
            <a:rPr lang="es-ES" sz="2000" b="1" dirty="0" err="1"/>
            <a:t>Egepti</a:t>
          </a:r>
          <a:r>
            <a:rPr lang="es-ES" sz="2000" b="1" dirty="0"/>
            <a:t> </a:t>
          </a:r>
          <a:r>
            <a:rPr lang="es-ES" sz="2000" b="1" dirty="0" err="1"/>
            <a:t>na</a:t>
          </a:r>
          <a:r>
            <a:rPr lang="es-ES" sz="2000" b="1" dirty="0"/>
            <a:t> 215 </a:t>
          </a:r>
          <a:r>
            <a:rPr lang="es-ES" sz="2000" b="1" dirty="0" err="1"/>
            <a:t>yari</a:t>
          </a:r>
          <a:endParaRPr lang="es-ES" sz="20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2000" b="1" dirty="0"/>
            <a:t>Fu a doro fu Yakop ini Egepti gomiti a eksodes na 215 yari</a:t>
          </a:r>
          <a:endParaRPr lang="es-ES" sz="20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Ahmose</a:t>
          </a:r>
          <a:r>
            <a:rPr lang="es-ES" sz="1800" b="1" dirty="0"/>
            <a:t> 1 ( 1575/1550) </a:t>
          </a:r>
          <a:r>
            <a:rPr lang="es-ES" sz="1800" b="1" dirty="0" err="1"/>
            <a:t>wini</a:t>
          </a:r>
          <a:r>
            <a:rPr lang="es-ES" sz="1800" b="1" dirty="0"/>
            <a:t> den </a:t>
          </a:r>
          <a:r>
            <a:rPr lang="es-ES" sz="1800" b="1" dirty="0" err="1"/>
            <a:t>Hiksos</a:t>
          </a:r>
          <a:r>
            <a:rPr lang="es-ES" sz="1800" b="1" dirty="0"/>
            <a:t>. En </a:t>
          </a:r>
          <a:r>
            <a:rPr lang="es-ES" sz="1800" b="1" dirty="0" err="1"/>
            <a:t>na</a:t>
          </a:r>
          <a:r>
            <a:rPr lang="es-ES" sz="1800" b="1" dirty="0"/>
            <a:t> a </a:t>
          </a:r>
          <a:r>
            <a:rPr lang="es-ES" sz="1800" b="1" dirty="0" err="1"/>
            <a:t>Farao</a:t>
          </a:r>
          <a:r>
            <a:rPr lang="es-ES" sz="1800" b="1" dirty="0"/>
            <a:t> di" no ben </a:t>
          </a:r>
          <a:r>
            <a:rPr lang="es-ES" sz="1800" b="1" dirty="0" err="1"/>
            <a:t>sabi</a:t>
          </a:r>
          <a:r>
            <a:rPr lang="es-ES" sz="1800" b="1" dirty="0"/>
            <a:t> </a:t>
          </a:r>
          <a:r>
            <a:rPr lang="es-ES" sz="1800" b="1" dirty="0" err="1"/>
            <a:t>Moses".En</a:t>
          </a:r>
          <a:r>
            <a:rPr lang="es-ES" sz="1800" b="1" dirty="0"/>
            <a:t> </a:t>
          </a:r>
          <a:r>
            <a:rPr lang="es-ES" sz="1800" b="1" dirty="0" err="1"/>
            <a:t>poti</a:t>
          </a:r>
          <a:r>
            <a:rPr lang="es-ES" sz="1800" b="1" dirty="0"/>
            <a:t> Israel </a:t>
          </a:r>
          <a:r>
            <a:rPr lang="es-ES" sz="1800" b="1" dirty="0" err="1"/>
            <a:t>ini</a:t>
          </a:r>
          <a:r>
            <a:rPr lang="es-ES" sz="1800" b="1" dirty="0"/>
            <a:t> </a:t>
          </a:r>
          <a:r>
            <a:rPr lang="es-ES" sz="1800" b="1" dirty="0" err="1"/>
            <a:t>katibo</a:t>
          </a:r>
          <a:r>
            <a:rPr lang="es-ES" sz="1800" b="1" dirty="0"/>
            <a:t>. ( Eks.1:8-12)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Amenofis 1(1550/1530) En tan masi Israel (Eks.1:13,14)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Tutmose</a:t>
          </a:r>
          <a:r>
            <a:rPr lang="es-ES" sz="1800" b="1" dirty="0"/>
            <a:t> I ( 1530/1517) </a:t>
          </a:r>
          <a:r>
            <a:rPr lang="es-ES" sz="1800" b="1" dirty="0" err="1"/>
            <a:t>Na</a:t>
          </a:r>
          <a:r>
            <a:rPr lang="es-ES" sz="1800" b="1" dirty="0"/>
            <a:t> en </a:t>
          </a:r>
          <a:r>
            <a:rPr lang="es-ES" sz="1800" b="1" dirty="0" err="1"/>
            <a:t>gi</a:t>
          </a:r>
          <a:r>
            <a:rPr lang="es-ES" sz="1800" b="1" dirty="0"/>
            <a:t> </a:t>
          </a:r>
          <a:r>
            <a:rPr lang="es-ES" sz="1800" b="1" dirty="0" err="1"/>
            <a:t>kebot</a:t>
          </a:r>
          <a:r>
            <a:rPr lang="es-ES" sz="1800" b="1" dirty="0"/>
            <a:t> fu </a:t>
          </a:r>
          <a:r>
            <a:rPr lang="es-ES" sz="1800" b="1" dirty="0" err="1"/>
            <a:t>kiri</a:t>
          </a:r>
          <a:r>
            <a:rPr lang="es-ES" sz="1800" b="1" dirty="0"/>
            <a:t> den </a:t>
          </a:r>
          <a:r>
            <a:rPr lang="es-ES" sz="1800" b="1" dirty="0" err="1"/>
            <a:t>Hebrei</a:t>
          </a:r>
          <a:r>
            <a:rPr lang="es-ES" sz="1800" b="1" dirty="0"/>
            <a:t> </a:t>
          </a:r>
          <a:r>
            <a:rPr lang="es-ES" sz="1800" b="1" dirty="0" err="1"/>
            <a:t>pikin</a:t>
          </a:r>
          <a:r>
            <a:rPr lang="es-ES" sz="1800" b="1" dirty="0"/>
            <a:t>.(Eks.115-22)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Moses (1530-1410). A </a:t>
          </a:r>
          <a:r>
            <a:rPr lang="es-ES" sz="1800" b="1" dirty="0" err="1"/>
            <a:t>umapikin</a:t>
          </a:r>
          <a:r>
            <a:rPr lang="es-ES" sz="1800" b="1" dirty="0"/>
            <a:t> fu </a:t>
          </a:r>
          <a:r>
            <a:rPr lang="es-ES" sz="1800" b="1" dirty="0" err="1"/>
            <a:t>Tutmose</a:t>
          </a:r>
          <a:r>
            <a:rPr lang="es-ES" sz="1800" b="1" dirty="0"/>
            <a:t> 1,Hasepsut ben </a:t>
          </a:r>
          <a:r>
            <a:rPr lang="es-ES" sz="1800" b="1" dirty="0" err="1"/>
            <a:t>teki</a:t>
          </a:r>
          <a:r>
            <a:rPr lang="es-ES" sz="1800" b="1" dirty="0"/>
            <a:t> en </a:t>
          </a:r>
          <a:r>
            <a:rPr lang="es-ES" sz="1800" b="1" dirty="0" err="1"/>
            <a:t>leki</a:t>
          </a:r>
          <a:r>
            <a:rPr lang="es-ES" sz="1800" b="1" dirty="0"/>
            <a:t> en </a:t>
          </a:r>
          <a:r>
            <a:rPr lang="es-ES" sz="1800" b="1" dirty="0" err="1"/>
            <a:t>boi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a-DK" sz="1800" b="1" dirty="0"/>
            <a:t>Tutmose II (1517/??) Di en ben tiri kondre , Moses lon libi Egepti(1490</a:t>
          </a:r>
          <a:r>
            <a:rPr lang="es-ES" sz="1800" b="1" dirty="0"/>
            <a:t>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Hatsepsut</a:t>
          </a:r>
          <a:r>
            <a:rPr lang="es-ES" sz="1800" b="1" dirty="0"/>
            <a:t>(?/1479) A </a:t>
          </a:r>
          <a:r>
            <a:rPr lang="es-ES" sz="1800" b="1" dirty="0" err="1"/>
            <a:t>dede</a:t>
          </a:r>
          <a:r>
            <a:rPr lang="es-ES" sz="1800" b="1" dirty="0"/>
            <a:t> </a:t>
          </a:r>
          <a:r>
            <a:rPr lang="es-ES" sz="1800" b="1" dirty="0" err="1"/>
            <a:t>bifo</a:t>
          </a:r>
          <a:r>
            <a:rPr lang="es-ES" sz="1800" b="1" dirty="0"/>
            <a:t> en ”</a:t>
          </a:r>
          <a:r>
            <a:rPr lang="es-ES" sz="1800" b="1" dirty="0" err="1"/>
            <a:t>boi</a:t>
          </a:r>
          <a:r>
            <a:rPr lang="es-ES" sz="1800" b="1" dirty="0"/>
            <a:t>” </a:t>
          </a:r>
          <a:r>
            <a:rPr lang="es-ES" sz="1800" b="1" dirty="0" err="1"/>
            <a:t>drai</a:t>
          </a:r>
          <a:r>
            <a:rPr lang="es-ES" sz="1800" b="1" dirty="0"/>
            <a:t> </a:t>
          </a:r>
          <a:r>
            <a:rPr lang="es-ES" sz="1800" b="1" dirty="0" err="1"/>
            <a:t>kon</a:t>
          </a:r>
          <a:r>
            <a:rPr lang="es-ES" sz="1800" b="1" dirty="0"/>
            <a:t> </a:t>
          </a:r>
          <a:r>
            <a:rPr lang="es-ES" sz="1800" b="1" dirty="0" err="1"/>
            <a:t>baka</a:t>
          </a:r>
          <a:r>
            <a:rPr lang="es-ES" sz="1800" b="1" dirty="0"/>
            <a:t> </a:t>
          </a:r>
          <a:r>
            <a:rPr lang="es-ES" sz="1800" b="1" dirty="0" err="1"/>
            <a:t>na</a:t>
          </a:r>
          <a:r>
            <a:rPr lang="es-ES" sz="1800" b="1" dirty="0"/>
            <a:t> </a:t>
          </a:r>
          <a:r>
            <a:rPr lang="es-ES" sz="1800" b="1" dirty="0" err="1"/>
            <a:t>Egepti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/>
            <a:t>Tutmose III (1479/1450). A Farao fu a Eksodes.A fosi boi fu en “ben de basi fu den meti" ma en noiti tiri a kondre, bika a dede ini a siki fu tin</a:t>
          </a:r>
          <a:r>
            <a:rPr lang="es-ES" sz="1800" b="1" dirty="0"/>
            <a:t>.</a:t>
          </a:r>
          <a:endParaRPr lang="es-ES" sz="18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/>
            <a:t>Amenofes II ( 1450/1424). Boi fu Tutmose III,ma no a fosiwan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36834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NeighborX="-98725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de-DE" sz="2000" b="1" dirty="0"/>
            <a:t>Den poti sma na den tapu fu dwengi den fu meki oso. ( Eks.1:11</a:t>
          </a:r>
          <a:r>
            <a:rPr lang="es-ES" sz="2000" b="1" dirty="0"/>
            <a:t>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s-ES" sz="2000" b="1" dirty="0"/>
            <a:t>Den </a:t>
          </a:r>
          <a:r>
            <a:rPr lang="es-ES" sz="2000" b="1" dirty="0" err="1"/>
            <a:t>dwengi</a:t>
          </a:r>
          <a:r>
            <a:rPr lang="es-ES" sz="2000" b="1" dirty="0"/>
            <a:t> den moro </a:t>
          </a:r>
          <a:r>
            <a:rPr lang="es-ES" sz="2000" b="1" dirty="0" err="1"/>
            <a:t>furu,sofasi</a:t>
          </a:r>
          <a:r>
            <a:rPr lang="es-ES" sz="2000" b="1" dirty="0"/>
            <a:t>  den </a:t>
          </a:r>
          <a:r>
            <a:rPr lang="es-ES" sz="2000" b="1" dirty="0" err="1"/>
            <a:t>kon</a:t>
          </a:r>
          <a:r>
            <a:rPr lang="es-ES" sz="2000" b="1" dirty="0"/>
            <a:t> </a:t>
          </a:r>
          <a:r>
            <a:rPr lang="es-ES" sz="2000" b="1" dirty="0" err="1"/>
            <a:t>tron</a:t>
          </a:r>
          <a:r>
            <a:rPr lang="es-ES" sz="2000" b="1" dirty="0"/>
            <a:t> </a:t>
          </a:r>
          <a:r>
            <a:rPr lang="es-ES" sz="2000" b="1" dirty="0" err="1"/>
            <a:t>wroko</a:t>
          </a:r>
          <a:r>
            <a:rPr lang="es-ES" sz="2000" b="1" dirty="0"/>
            <a:t>/</a:t>
          </a:r>
          <a:r>
            <a:rPr lang="es-ES" sz="2000" b="1" dirty="0" err="1"/>
            <a:t>srafu</a:t>
          </a:r>
          <a:r>
            <a:rPr lang="es-ES" sz="2000" b="1" dirty="0"/>
            <a:t>. ( Eks.1:13,14)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000" b="1" dirty="0"/>
            <a:t>Den </a:t>
          </a:r>
          <a:r>
            <a:rPr lang="es-ES" sz="2000" b="1" dirty="0" err="1"/>
            <a:t>poti</a:t>
          </a:r>
          <a:r>
            <a:rPr lang="es-ES" sz="2000" b="1" dirty="0"/>
            <a:t> </a:t>
          </a:r>
          <a:r>
            <a:rPr lang="es-ES" sz="2000" b="1" dirty="0" err="1"/>
            <a:t>kebot</a:t>
          </a:r>
          <a:r>
            <a:rPr lang="es-ES" sz="2000" b="1" dirty="0"/>
            <a:t> fu </a:t>
          </a:r>
          <a:r>
            <a:rPr lang="es-ES" sz="2000" b="1" dirty="0" err="1"/>
            <a:t>kiri</a:t>
          </a:r>
          <a:r>
            <a:rPr lang="es-ES" sz="2000" b="1" dirty="0"/>
            <a:t> den </a:t>
          </a:r>
          <a:r>
            <a:rPr lang="es-ES" sz="2000" b="1" dirty="0" err="1"/>
            <a:t>boi.Fu</a:t>
          </a:r>
          <a:r>
            <a:rPr lang="es-ES" sz="2000" b="1" dirty="0"/>
            <a:t> </a:t>
          </a:r>
          <a:r>
            <a:rPr lang="es-ES" sz="2000" b="1" dirty="0" err="1"/>
            <a:t>dati</a:t>
          </a:r>
          <a:r>
            <a:rPr lang="es-ES" sz="2000" b="1" dirty="0"/>
            <a:t> den </a:t>
          </a:r>
          <a:r>
            <a:rPr lang="es-ES" sz="2000" b="1" dirty="0" err="1"/>
            <a:t>gebroiki</a:t>
          </a:r>
          <a:r>
            <a:rPr lang="es-ES" sz="2000" b="1" dirty="0"/>
            <a:t> den </a:t>
          </a:r>
          <a:r>
            <a:rPr lang="es-ES" sz="2000" b="1" dirty="0" err="1"/>
            <a:t>futfrow</a:t>
          </a:r>
          <a:r>
            <a:rPr lang="es-ES" sz="2000" b="1" dirty="0"/>
            <a:t>.(Eks.1:15,16)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000" b="1" dirty="0" err="1"/>
            <a:t>Tefu</a:t>
          </a:r>
          <a:r>
            <a:rPr lang="es-ES" sz="2000" b="1" dirty="0"/>
            <a:t> </a:t>
          </a:r>
          <a:r>
            <a:rPr lang="es-ES" sz="2000" b="1" dirty="0" err="1"/>
            <a:t>kba</a:t>
          </a:r>
          <a:r>
            <a:rPr lang="es-ES" sz="2000" b="1" dirty="0"/>
            <a:t> den </a:t>
          </a:r>
          <a:r>
            <a:rPr lang="es-ES" sz="2000" b="1" dirty="0" err="1"/>
            <a:t>kiri</a:t>
          </a:r>
          <a:r>
            <a:rPr lang="es-ES" sz="2000" b="1" dirty="0"/>
            <a:t> den </a:t>
          </a:r>
          <a:r>
            <a:rPr lang="es-ES" sz="2000" b="1" dirty="0" err="1"/>
            <a:t>boi</a:t>
          </a:r>
          <a:r>
            <a:rPr lang="es-ES" sz="2000" b="1" dirty="0"/>
            <a:t> nanga </a:t>
          </a:r>
          <a:r>
            <a:rPr lang="es-ES" sz="2000" b="1" dirty="0" err="1"/>
            <a:t>tranga</a:t>
          </a:r>
          <a:r>
            <a:rPr lang="es-ES" sz="2000" b="1" dirty="0"/>
            <a:t>. </a:t>
          </a:r>
          <a:br>
            <a:rPr lang="es-ES" sz="2000" b="1" dirty="0"/>
          </a:br>
          <a:r>
            <a:rPr lang="es-ES" sz="2000" b="1" dirty="0"/>
            <a:t>(</a:t>
          </a:r>
          <a:r>
            <a:rPr lang="es-ES" sz="2000" b="1" dirty="0" err="1"/>
            <a:t>Eks</a:t>
          </a:r>
          <a:r>
            <a:rPr lang="es-ES" sz="2000" b="1" dirty="0"/>
            <a:t>.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Fu a </a:t>
          </a:r>
          <a:r>
            <a:rPr lang="es-ES" sz="2000" b="1" kern="1200" dirty="0" err="1"/>
            <a:t>kari</a:t>
          </a:r>
          <a:r>
            <a:rPr lang="es-ES" sz="2000" b="1" kern="1200" dirty="0"/>
            <a:t> fu Abram fu </a:t>
          </a:r>
          <a:r>
            <a:rPr lang="es-ES" sz="2000" b="1" kern="1200" dirty="0" err="1"/>
            <a:t>kmoto</a:t>
          </a:r>
          <a:r>
            <a:rPr lang="es-ES" sz="2000" b="1" kern="1200" dirty="0"/>
            <a:t> </a:t>
          </a:r>
          <a:r>
            <a:rPr lang="es-ES" sz="2000" b="1" kern="1200" dirty="0" err="1"/>
            <a:t>ini</a:t>
          </a:r>
          <a:r>
            <a:rPr lang="es-ES" sz="2000" b="1" kern="1200" dirty="0"/>
            <a:t> </a:t>
          </a:r>
          <a:r>
            <a:rPr lang="es-ES" sz="2000" b="1" kern="1200" dirty="0" err="1"/>
            <a:t>Haran</a:t>
          </a:r>
          <a:r>
            <a:rPr lang="es-ES" sz="2000" b="1" kern="1200" dirty="0"/>
            <a:t> </a:t>
          </a:r>
          <a:r>
            <a:rPr lang="es-ES" sz="2000" b="1" kern="1200" dirty="0" err="1"/>
            <a:t>teleki</a:t>
          </a:r>
          <a:r>
            <a:rPr lang="es-ES" sz="2000" b="1" kern="1200" dirty="0"/>
            <a:t> </a:t>
          </a:r>
          <a:r>
            <a:rPr lang="es-ES" sz="2000" b="1" kern="1200" dirty="0" err="1"/>
            <a:t>Yakop</a:t>
          </a:r>
          <a:r>
            <a:rPr lang="es-ES" sz="2000" b="1" kern="1200" dirty="0"/>
            <a:t> doro </a:t>
          </a:r>
          <a:r>
            <a:rPr lang="es-ES" sz="2000" b="1" kern="1200" dirty="0" err="1"/>
            <a:t>ini</a:t>
          </a:r>
          <a:r>
            <a:rPr lang="es-ES" sz="2000" b="1" kern="1200" dirty="0"/>
            <a:t> </a:t>
          </a:r>
          <a:r>
            <a:rPr lang="es-ES" sz="2000" b="1" kern="1200" dirty="0" err="1"/>
            <a:t>Egepti</a:t>
          </a:r>
          <a:r>
            <a:rPr lang="es-ES" sz="2000" b="1" kern="1200" dirty="0"/>
            <a:t> </a:t>
          </a:r>
          <a:r>
            <a:rPr lang="es-ES" sz="2000" b="1" kern="1200" dirty="0" err="1"/>
            <a:t>na</a:t>
          </a:r>
          <a:r>
            <a:rPr lang="es-ES" sz="2000" b="1" kern="1200" dirty="0"/>
            <a:t> 215 </a:t>
          </a:r>
          <a:r>
            <a:rPr lang="es-ES" sz="2000" b="1" kern="1200" dirty="0" err="1"/>
            <a:t>yari</a:t>
          </a:r>
          <a:endParaRPr lang="es-ES" sz="20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Fu a doro fu Yakop ini Egepti gomiti a eksodes na 215 yari</a:t>
          </a:r>
          <a:endParaRPr lang="es-ES" sz="20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386889" y="154809"/>
          <a:ext cx="3927129" cy="1061248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Ahmose</a:t>
          </a:r>
          <a:r>
            <a:rPr lang="es-ES" sz="1800" b="1" kern="1200" dirty="0"/>
            <a:t> 1 ( 1575/1550) </a:t>
          </a:r>
          <a:r>
            <a:rPr lang="es-ES" sz="1800" b="1" kern="1200" dirty="0" err="1"/>
            <a:t>wini</a:t>
          </a:r>
          <a:r>
            <a:rPr lang="es-ES" sz="1800" b="1" kern="1200" dirty="0"/>
            <a:t> den </a:t>
          </a:r>
          <a:r>
            <a:rPr lang="es-ES" sz="1800" b="1" kern="1200" dirty="0" err="1"/>
            <a:t>Hiksos</a:t>
          </a:r>
          <a:r>
            <a:rPr lang="es-ES" sz="1800" b="1" kern="1200" dirty="0"/>
            <a:t>. En </a:t>
          </a:r>
          <a:r>
            <a:rPr lang="es-ES" sz="1800" b="1" kern="1200" dirty="0" err="1"/>
            <a:t>na</a:t>
          </a:r>
          <a:r>
            <a:rPr lang="es-ES" sz="1800" b="1" kern="1200" dirty="0"/>
            <a:t> a </a:t>
          </a:r>
          <a:r>
            <a:rPr lang="es-ES" sz="1800" b="1" kern="1200" dirty="0" err="1"/>
            <a:t>Farao</a:t>
          </a:r>
          <a:r>
            <a:rPr lang="es-ES" sz="1800" b="1" kern="1200" dirty="0"/>
            <a:t> di" no ben </a:t>
          </a:r>
          <a:r>
            <a:rPr lang="es-ES" sz="1800" b="1" kern="1200" dirty="0" err="1"/>
            <a:t>sabi</a:t>
          </a:r>
          <a:r>
            <a:rPr lang="es-ES" sz="1800" b="1" kern="1200" dirty="0"/>
            <a:t> </a:t>
          </a:r>
          <a:r>
            <a:rPr lang="es-ES" sz="1800" b="1" kern="1200" dirty="0" err="1"/>
            <a:t>Moses".En</a:t>
          </a:r>
          <a:r>
            <a:rPr lang="es-ES" sz="1800" b="1" kern="1200" dirty="0"/>
            <a:t> </a:t>
          </a:r>
          <a:r>
            <a:rPr lang="es-ES" sz="1800" b="1" kern="1200" dirty="0" err="1"/>
            <a:t>poti</a:t>
          </a:r>
          <a:r>
            <a:rPr lang="es-ES" sz="1800" b="1" kern="1200" dirty="0"/>
            <a:t> Israel </a:t>
          </a:r>
          <a:r>
            <a:rPr lang="es-ES" sz="1800" b="1" kern="1200" dirty="0" err="1"/>
            <a:t>ini</a:t>
          </a:r>
          <a:r>
            <a:rPr lang="es-ES" sz="1800" b="1" kern="1200" dirty="0"/>
            <a:t> </a:t>
          </a:r>
          <a:r>
            <a:rPr lang="es-ES" sz="1800" b="1" kern="1200" dirty="0" err="1"/>
            <a:t>katibo</a:t>
          </a:r>
          <a:r>
            <a:rPr lang="es-ES" sz="1800" b="1" kern="1200" dirty="0"/>
            <a:t>. ( Eks.1:8-12)</a:t>
          </a:r>
          <a:endParaRPr lang="es-ES" sz="1800" kern="1200" dirty="0"/>
        </a:p>
      </dsp:txBody>
      <dsp:txXfrm>
        <a:off x="386889" y="154809"/>
        <a:ext cx="3927129" cy="1061248"/>
      </dsp:txXfrm>
    </dsp:sp>
    <dsp:sp modelId="{63D04BA7-DCEC-4E13-B4EA-D6E4D468A75B}">
      <dsp:nvSpPr>
        <dsp:cNvPr id="0" name=""/>
        <dsp:cNvSpPr/>
      </dsp:nvSpPr>
      <dsp:spPr>
        <a:xfrm>
          <a:off x="196654" y="1517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572852" y="168031"/>
          <a:ext cx="3297083" cy="10303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8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Amenofis 1(1550/1530) En tan masi Israel (Eks.1:13,14)</a:t>
          </a:r>
          <a:endParaRPr lang="es-ES" sz="1800" kern="1200" dirty="0"/>
        </a:p>
      </dsp:txBody>
      <dsp:txXfrm>
        <a:off x="4572852" y="168031"/>
        <a:ext cx="3297083" cy="1030338"/>
      </dsp:txXfrm>
    </dsp:sp>
    <dsp:sp modelId="{E173E195-7227-4497-BEC4-905339BC0AEE}">
      <dsp:nvSpPr>
        <dsp:cNvPr id="0" name=""/>
        <dsp:cNvSpPr/>
      </dsp:nvSpPr>
      <dsp:spPr>
        <a:xfrm>
          <a:off x="4435473" y="19205"/>
          <a:ext cx="721236" cy="1081855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132889" y="154809"/>
          <a:ext cx="3395995" cy="106124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Tutmose</a:t>
          </a:r>
          <a:r>
            <a:rPr lang="es-ES" sz="1800" b="1" kern="1200" dirty="0"/>
            <a:t> I ( 1530/1517) </a:t>
          </a:r>
          <a:r>
            <a:rPr lang="es-ES" sz="1800" b="1" kern="1200" dirty="0" err="1"/>
            <a:t>Na</a:t>
          </a:r>
          <a:r>
            <a:rPr lang="es-ES" sz="1800" b="1" kern="1200" dirty="0"/>
            <a:t> en </a:t>
          </a:r>
          <a:r>
            <a:rPr lang="es-ES" sz="1800" b="1" kern="1200" dirty="0" err="1"/>
            <a:t>gi</a:t>
          </a:r>
          <a:r>
            <a:rPr lang="es-ES" sz="1800" b="1" kern="1200" dirty="0"/>
            <a:t> </a:t>
          </a:r>
          <a:r>
            <a:rPr lang="es-ES" sz="1800" b="1" kern="1200" dirty="0" err="1"/>
            <a:t>kebot</a:t>
          </a:r>
          <a:r>
            <a:rPr lang="es-ES" sz="1800" b="1" kern="1200" dirty="0"/>
            <a:t> fu </a:t>
          </a:r>
          <a:r>
            <a:rPr lang="es-ES" sz="1800" b="1" kern="1200" dirty="0" err="1"/>
            <a:t>kiri</a:t>
          </a:r>
          <a:r>
            <a:rPr lang="es-ES" sz="1800" b="1" kern="1200" dirty="0"/>
            <a:t> den </a:t>
          </a:r>
          <a:r>
            <a:rPr lang="es-ES" sz="1800" b="1" kern="1200" dirty="0" err="1"/>
            <a:t>Hebrei</a:t>
          </a:r>
          <a:r>
            <a:rPr lang="es-ES" sz="1800" b="1" kern="1200" dirty="0"/>
            <a:t> </a:t>
          </a:r>
          <a:r>
            <a:rPr lang="es-ES" sz="1800" b="1" kern="1200" dirty="0" err="1"/>
            <a:t>pikin</a:t>
          </a:r>
          <a:r>
            <a:rPr lang="es-ES" sz="1800" b="1" kern="1200" dirty="0"/>
            <a:t>.(Eks.115-22)</a:t>
          </a:r>
          <a:endParaRPr lang="es-ES" sz="1800" kern="1200" dirty="0"/>
        </a:p>
      </dsp:txBody>
      <dsp:txXfrm>
        <a:off x="8132889" y="154809"/>
        <a:ext cx="3395995" cy="1061248"/>
      </dsp:txXfrm>
    </dsp:sp>
    <dsp:sp modelId="{51003E69-EDD3-479C-8F2F-75C20848753B}">
      <dsp:nvSpPr>
        <dsp:cNvPr id="0" name=""/>
        <dsp:cNvSpPr/>
      </dsp:nvSpPr>
      <dsp:spPr>
        <a:xfrm>
          <a:off x="7991389" y="1517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671689" y="1490803"/>
          <a:ext cx="3395995" cy="106124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Moses (1530-1410). A </a:t>
          </a:r>
          <a:r>
            <a:rPr lang="es-ES" sz="1800" b="1" kern="1200" dirty="0" err="1"/>
            <a:t>umapikin</a:t>
          </a:r>
          <a:r>
            <a:rPr lang="es-ES" sz="1800" b="1" kern="1200" dirty="0"/>
            <a:t> fu </a:t>
          </a:r>
          <a:r>
            <a:rPr lang="es-ES" sz="1800" b="1" kern="1200" dirty="0" err="1"/>
            <a:t>Tutmose</a:t>
          </a:r>
          <a:r>
            <a:rPr lang="es-ES" sz="1800" b="1" kern="1200" dirty="0"/>
            <a:t> 1,Hasepsut ben </a:t>
          </a:r>
          <a:r>
            <a:rPr lang="es-ES" sz="1800" b="1" kern="1200" dirty="0" err="1"/>
            <a:t>teki</a:t>
          </a:r>
          <a:r>
            <a:rPr lang="es-ES" sz="1800" b="1" kern="1200" dirty="0"/>
            <a:t> en </a:t>
          </a:r>
          <a:r>
            <a:rPr lang="es-ES" sz="1800" b="1" kern="1200" dirty="0" err="1"/>
            <a:t>leki</a:t>
          </a:r>
          <a:r>
            <a:rPr lang="es-ES" sz="1800" b="1" kern="1200" dirty="0"/>
            <a:t> en </a:t>
          </a:r>
          <a:r>
            <a:rPr lang="es-ES" sz="1800" b="1" kern="1200" dirty="0" err="1"/>
            <a:t>boi</a:t>
          </a:r>
          <a:endParaRPr lang="es-ES" sz="1800" kern="1200" dirty="0"/>
        </a:p>
      </dsp:txBody>
      <dsp:txXfrm>
        <a:off x="671689" y="1490803"/>
        <a:ext cx="3395995" cy="1061248"/>
      </dsp:txXfrm>
    </dsp:sp>
    <dsp:sp modelId="{7AB22805-E85F-4733-A861-88881A3A3B53}">
      <dsp:nvSpPr>
        <dsp:cNvPr id="0" name=""/>
        <dsp:cNvSpPr/>
      </dsp:nvSpPr>
      <dsp:spPr>
        <a:xfrm>
          <a:off x="530189" y="1337511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30639" y="1490803"/>
          <a:ext cx="3395995" cy="106124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/>
            <a:t>Tutmose II (1517/??) Di en ben tiri kondre , Moses lon libi Egepti(1490</a:t>
          </a:r>
          <a:r>
            <a:rPr lang="es-ES" sz="1800" b="1" kern="1200" dirty="0"/>
            <a:t>)</a:t>
          </a:r>
          <a:endParaRPr lang="es-ES" sz="1800" kern="1200" dirty="0"/>
        </a:p>
      </dsp:txBody>
      <dsp:txXfrm>
        <a:off x="4330639" y="1490803"/>
        <a:ext cx="3395995" cy="1061248"/>
      </dsp:txXfrm>
    </dsp:sp>
    <dsp:sp modelId="{EAA23E0C-F686-4F0A-A517-C414B63058EA}">
      <dsp:nvSpPr>
        <dsp:cNvPr id="0" name=""/>
        <dsp:cNvSpPr/>
      </dsp:nvSpPr>
      <dsp:spPr>
        <a:xfrm>
          <a:off x="4189139" y="1337511"/>
          <a:ext cx="742874" cy="1114311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89589" y="1490803"/>
          <a:ext cx="3395995" cy="10612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Hatsepsut</a:t>
          </a:r>
          <a:r>
            <a:rPr lang="es-ES" sz="1800" b="1" kern="1200" dirty="0"/>
            <a:t>(?/1479) A </a:t>
          </a:r>
          <a:r>
            <a:rPr lang="es-ES" sz="1800" b="1" kern="1200" dirty="0" err="1"/>
            <a:t>dede</a:t>
          </a:r>
          <a:r>
            <a:rPr lang="es-ES" sz="1800" b="1" kern="1200" dirty="0"/>
            <a:t> </a:t>
          </a:r>
          <a:r>
            <a:rPr lang="es-ES" sz="1800" b="1" kern="1200" dirty="0" err="1"/>
            <a:t>bifo</a:t>
          </a:r>
          <a:r>
            <a:rPr lang="es-ES" sz="1800" b="1" kern="1200" dirty="0"/>
            <a:t> en ”</a:t>
          </a:r>
          <a:r>
            <a:rPr lang="es-ES" sz="1800" b="1" kern="1200" dirty="0" err="1"/>
            <a:t>boi</a:t>
          </a:r>
          <a:r>
            <a:rPr lang="es-ES" sz="1800" b="1" kern="1200" dirty="0"/>
            <a:t>” </a:t>
          </a:r>
          <a:r>
            <a:rPr lang="es-ES" sz="1800" b="1" kern="1200" dirty="0" err="1"/>
            <a:t>drai</a:t>
          </a:r>
          <a:r>
            <a:rPr lang="es-ES" sz="1800" b="1" kern="1200" dirty="0"/>
            <a:t> </a:t>
          </a:r>
          <a:r>
            <a:rPr lang="es-ES" sz="1800" b="1" kern="1200" dirty="0" err="1"/>
            <a:t>kon</a:t>
          </a:r>
          <a:r>
            <a:rPr lang="es-ES" sz="1800" b="1" kern="1200" dirty="0"/>
            <a:t> </a:t>
          </a:r>
          <a:r>
            <a:rPr lang="es-ES" sz="1800" b="1" kern="1200" dirty="0" err="1"/>
            <a:t>baka</a:t>
          </a:r>
          <a:r>
            <a:rPr lang="es-ES" sz="1800" b="1" kern="1200" dirty="0"/>
            <a:t> </a:t>
          </a:r>
          <a:r>
            <a:rPr lang="es-ES" sz="1800" b="1" kern="1200" dirty="0" err="1"/>
            <a:t>na</a:t>
          </a:r>
          <a:r>
            <a:rPr lang="es-ES" sz="1800" b="1" kern="1200" dirty="0"/>
            <a:t> </a:t>
          </a:r>
          <a:r>
            <a:rPr lang="es-ES" sz="1800" b="1" kern="1200" dirty="0" err="1"/>
            <a:t>Egepti</a:t>
          </a:r>
          <a:endParaRPr lang="es-ES" sz="1800" kern="1200" dirty="0"/>
        </a:p>
      </dsp:txBody>
      <dsp:txXfrm>
        <a:off x="7989589" y="1490803"/>
        <a:ext cx="3395995" cy="1061248"/>
      </dsp:txXfrm>
    </dsp:sp>
    <dsp:sp modelId="{B1F7F442-7D03-4F71-9FCA-827703E76CCF}">
      <dsp:nvSpPr>
        <dsp:cNvPr id="0" name=""/>
        <dsp:cNvSpPr/>
      </dsp:nvSpPr>
      <dsp:spPr>
        <a:xfrm>
          <a:off x="7848089" y="1337511"/>
          <a:ext cx="742874" cy="1114311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804974" y="2826797"/>
          <a:ext cx="4646876" cy="106124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Tutmose III (1479/1450). A Farao fu a Eksodes.A fosi boi fu en “ben de basi fu den meti" ma en noiti tiri a kondre, bika a dede ini a siki fu tin</a:t>
          </a:r>
          <a:r>
            <a:rPr lang="es-ES" sz="1800" b="1" kern="1200" dirty="0"/>
            <a:t>.</a:t>
          </a:r>
          <a:endParaRPr lang="es-ES" sz="1800" kern="1200" dirty="0"/>
        </a:p>
      </dsp:txBody>
      <dsp:txXfrm>
        <a:off x="1804974" y="2826797"/>
        <a:ext cx="4646876" cy="1061248"/>
      </dsp:txXfrm>
    </dsp:sp>
    <dsp:sp modelId="{C339DD00-7089-4D95-B2E0-DE6E76573600}">
      <dsp:nvSpPr>
        <dsp:cNvPr id="0" name=""/>
        <dsp:cNvSpPr/>
      </dsp:nvSpPr>
      <dsp:spPr>
        <a:xfrm>
          <a:off x="1555512" y="2673506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6714804" y="2826797"/>
          <a:ext cx="3395995" cy="1061248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Amenofes II ( 1450/1424). Boi fu Tutmose III,ma no a fosiwan</a:t>
          </a:r>
          <a:endParaRPr lang="es-ES" sz="1800" kern="1200" dirty="0"/>
        </a:p>
      </dsp:txBody>
      <dsp:txXfrm>
        <a:off x="6714804" y="2826797"/>
        <a:ext cx="3395995" cy="1061248"/>
      </dsp:txXfrm>
    </dsp:sp>
    <dsp:sp modelId="{1E737C63-FDB9-4516-9801-EFB03FB652FC}">
      <dsp:nvSpPr>
        <dsp:cNvPr id="0" name=""/>
        <dsp:cNvSpPr/>
      </dsp:nvSpPr>
      <dsp:spPr>
        <a:xfrm>
          <a:off x="6573305" y="2673506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Den poti sma na den tapu fu dwengi den fu meki oso. ( Eks.1:11</a:t>
          </a:r>
          <a:r>
            <a:rPr lang="es-ES" sz="2000" b="1" kern="1200" dirty="0"/>
            <a:t>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Den </a:t>
          </a:r>
          <a:r>
            <a:rPr lang="es-ES" sz="2000" b="1" kern="1200" dirty="0" err="1"/>
            <a:t>dwengi</a:t>
          </a:r>
          <a:r>
            <a:rPr lang="es-ES" sz="2000" b="1" kern="1200" dirty="0"/>
            <a:t> den moro </a:t>
          </a:r>
          <a:r>
            <a:rPr lang="es-ES" sz="2000" b="1" kern="1200" dirty="0" err="1"/>
            <a:t>furu,sofasi</a:t>
          </a:r>
          <a:r>
            <a:rPr lang="es-ES" sz="2000" b="1" kern="1200" dirty="0"/>
            <a:t>  den </a:t>
          </a:r>
          <a:r>
            <a:rPr lang="es-ES" sz="2000" b="1" kern="1200" dirty="0" err="1"/>
            <a:t>kon</a:t>
          </a:r>
          <a:r>
            <a:rPr lang="es-ES" sz="2000" b="1" kern="1200" dirty="0"/>
            <a:t> </a:t>
          </a:r>
          <a:r>
            <a:rPr lang="es-ES" sz="2000" b="1" kern="1200" dirty="0" err="1"/>
            <a:t>tron</a:t>
          </a:r>
          <a:r>
            <a:rPr lang="es-ES" sz="2000" b="1" kern="1200" dirty="0"/>
            <a:t> </a:t>
          </a:r>
          <a:r>
            <a:rPr lang="es-ES" sz="2000" b="1" kern="1200" dirty="0" err="1"/>
            <a:t>wroko</a:t>
          </a:r>
          <a:r>
            <a:rPr lang="es-ES" sz="2000" b="1" kern="1200" dirty="0"/>
            <a:t>/</a:t>
          </a:r>
          <a:r>
            <a:rPr lang="es-ES" sz="2000" b="1" kern="1200" dirty="0" err="1"/>
            <a:t>srafu</a:t>
          </a:r>
          <a:r>
            <a:rPr lang="es-ES" sz="2000" b="1" kern="1200" dirty="0"/>
            <a:t>. ( Eks.1:13,14)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Den </a:t>
          </a:r>
          <a:r>
            <a:rPr lang="es-ES" sz="2000" b="1" kern="1200" dirty="0" err="1"/>
            <a:t>poti</a:t>
          </a:r>
          <a:r>
            <a:rPr lang="es-ES" sz="2000" b="1" kern="1200" dirty="0"/>
            <a:t> </a:t>
          </a:r>
          <a:r>
            <a:rPr lang="es-ES" sz="2000" b="1" kern="1200" dirty="0" err="1"/>
            <a:t>kebot</a:t>
          </a:r>
          <a:r>
            <a:rPr lang="es-ES" sz="2000" b="1" kern="1200" dirty="0"/>
            <a:t> fu </a:t>
          </a:r>
          <a:r>
            <a:rPr lang="es-ES" sz="2000" b="1" kern="1200" dirty="0" err="1"/>
            <a:t>kiri</a:t>
          </a:r>
          <a:r>
            <a:rPr lang="es-ES" sz="2000" b="1" kern="1200" dirty="0"/>
            <a:t> den </a:t>
          </a:r>
          <a:r>
            <a:rPr lang="es-ES" sz="2000" b="1" kern="1200" dirty="0" err="1"/>
            <a:t>boi.Fu</a:t>
          </a:r>
          <a:r>
            <a:rPr lang="es-ES" sz="2000" b="1" kern="1200" dirty="0"/>
            <a:t> </a:t>
          </a:r>
          <a:r>
            <a:rPr lang="es-ES" sz="2000" b="1" kern="1200" dirty="0" err="1"/>
            <a:t>dati</a:t>
          </a:r>
          <a:r>
            <a:rPr lang="es-ES" sz="2000" b="1" kern="1200" dirty="0"/>
            <a:t> den </a:t>
          </a:r>
          <a:r>
            <a:rPr lang="es-ES" sz="2000" b="1" kern="1200" dirty="0" err="1"/>
            <a:t>gebroiki</a:t>
          </a:r>
          <a:r>
            <a:rPr lang="es-ES" sz="2000" b="1" kern="1200" dirty="0"/>
            <a:t> den </a:t>
          </a:r>
          <a:r>
            <a:rPr lang="es-ES" sz="2000" b="1" kern="1200" dirty="0" err="1"/>
            <a:t>futfrow</a:t>
          </a:r>
          <a:r>
            <a:rPr lang="es-ES" sz="2000" b="1" kern="1200" dirty="0"/>
            <a:t>.(Eks.1:15,16)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Tefu</a:t>
          </a:r>
          <a:r>
            <a:rPr lang="es-ES" sz="2000" b="1" kern="1200" dirty="0"/>
            <a:t> </a:t>
          </a:r>
          <a:r>
            <a:rPr lang="es-ES" sz="2000" b="1" kern="1200" dirty="0" err="1"/>
            <a:t>kba</a:t>
          </a:r>
          <a:r>
            <a:rPr lang="es-ES" sz="2000" b="1" kern="1200" dirty="0"/>
            <a:t> den </a:t>
          </a:r>
          <a:r>
            <a:rPr lang="es-ES" sz="2000" b="1" kern="1200" dirty="0" err="1"/>
            <a:t>kiri</a:t>
          </a:r>
          <a:r>
            <a:rPr lang="es-ES" sz="2000" b="1" kern="1200" dirty="0"/>
            <a:t> den </a:t>
          </a:r>
          <a:r>
            <a:rPr lang="es-ES" sz="2000" b="1" kern="1200" dirty="0" err="1"/>
            <a:t>boi</a:t>
          </a:r>
          <a:r>
            <a:rPr lang="es-ES" sz="2000" b="1" kern="1200" dirty="0"/>
            <a:t> nanga </a:t>
          </a:r>
          <a:r>
            <a:rPr lang="es-ES" sz="2000" b="1" kern="1200" dirty="0" err="1"/>
            <a:t>tranga</a:t>
          </a:r>
          <a:r>
            <a:rPr lang="es-ES" sz="2000" b="1" kern="1200" dirty="0"/>
            <a:t>. </a:t>
          </a:r>
          <a:br>
            <a:rPr lang="es-ES" sz="2000" b="1" kern="1200" dirty="0"/>
          </a:br>
          <a:r>
            <a:rPr lang="es-ES" sz="2000" b="1" kern="1200" dirty="0"/>
            <a:t>(</a:t>
          </a:r>
          <a:r>
            <a:rPr lang="es-ES" sz="2000" b="1" kern="1200" dirty="0" err="1"/>
            <a:t>Eks</a:t>
          </a:r>
          <a:r>
            <a:rPr lang="es-ES" sz="2000" b="1" kern="1200" dirty="0"/>
            <a:t>.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401882"/>
            <a:ext cx="50011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it-IT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TRANGA MASI: SAN PSA FOSI MOSES GEBORE</a:t>
            </a:r>
            <a:endParaRPr lang="es-ES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47270"/>
                </a:solidFill>
              </a:rPr>
              <a:t>Les 1 fu 5 </a:t>
            </a:r>
            <a:r>
              <a:rPr lang="fr-FR" sz="1600" b="1" dirty="0" err="1">
                <a:solidFill>
                  <a:srgbClr val="147270"/>
                </a:solidFill>
              </a:rPr>
              <a:t>Yuli</a:t>
            </a:r>
            <a:r>
              <a:rPr lang="fr-FR" sz="1600" b="1" dirty="0">
                <a:solidFill>
                  <a:srgbClr val="147270"/>
                </a:solidFill>
              </a:rPr>
              <a:t> 2025</a:t>
            </a:r>
            <a:endParaRPr lang="es-ES" sz="1600" b="1" dirty="0">
              <a:solidFill>
                <a:srgbClr val="147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2">
                    <a:lumMod val="75000"/>
                  </a:schemeClr>
                </a:solidFill>
              </a:rPr>
              <a:t>FERLUSUMAN DI FADON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“Di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yere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so, a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proberi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Moses,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Moses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lowe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gwe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Median, dan a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sidon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drape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peti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Eksodes</a:t>
            </a:r>
            <a:r>
              <a:rPr lang="es-ES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a ten di Moses ben gro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Fu di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kownu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den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den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soleki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surdati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599" y="3247748"/>
            <a:ext cx="7312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syatu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40,Tumoses II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farao,nanga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Moses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bribi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ten ben doro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Israel. Ma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bigin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ferlusu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Egepti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de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fowtu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 Eks.2: 11,12)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Srefi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ben si 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ferlusuman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.(Eks.2:13,14;Bosk.7:25).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71548" y="5370733"/>
            <a:ext cx="7232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nomo, fu di a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respeki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oso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skapu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 15-22) Ma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Gado no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Moses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 tan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en, ala di a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fowtu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40110"/>
            <a:ext cx="109048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“A </a:t>
            </a:r>
            <a:r>
              <a:rPr lang="es-ES" sz="2800" b="1" dirty="0" err="1">
                <a:latin typeface="Constantia" panose="02030602050306030303" pitchFamily="18" charset="0"/>
              </a:rPr>
              <a:t>kefarlek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moi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kownu</a:t>
            </a:r>
            <a:r>
              <a:rPr lang="es-ES" sz="2800" b="1" dirty="0">
                <a:latin typeface="Constantia" panose="02030602050306030303" pitchFamily="18" charset="0"/>
              </a:rPr>
              <a:t> oso fu </a:t>
            </a:r>
            <a:r>
              <a:rPr lang="es-ES" sz="2800" b="1" dirty="0" err="1">
                <a:latin typeface="Constantia" panose="02030602050306030303" pitchFamily="18" charset="0"/>
              </a:rPr>
              <a:t>Farao</a:t>
            </a:r>
            <a:r>
              <a:rPr lang="es-ES" sz="2800" b="1" dirty="0">
                <a:latin typeface="Constantia" panose="02030602050306030303" pitchFamily="18" charset="0"/>
              </a:rPr>
              <a:t> nanga en </a:t>
            </a:r>
            <a:r>
              <a:rPr lang="es-ES" sz="2800" b="1" dirty="0" err="1">
                <a:latin typeface="Constantia" panose="02030602050306030303" pitchFamily="18" charset="0"/>
              </a:rPr>
              <a:t>kownusturu</a:t>
            </a:r>
            <a:r>
              <a:rPr lang="es-ES" sz="2800" b="1" dirty="0">
                <a:latin typeface="Constantia" panose="02030602050306030303" pitchFamily="18" charset="0"/>
              </a:rPr>
              <a:t> ben de </a:t>
            </a:r>
            <a:r>
              <a:rPr lang="es-ES" sz="2800" b="1" dirty="0" err="1">
                <a:latin typeface="Constantia" panose="02030602050306030303" pitchFamily="18" charset="0"/>
              </a:rPr>
              <a:t>leki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switi</a:t>
            </a:r>
            <a:r>
              <a:rPr lang="es-ES" sz="2800" b="1" dirty="0">
                <a:latin typeface="Constantia" panose="02030602050306030303" pitchFamily="18" charset="0"/>
              </a:rPr>
              <a:t> san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Moses </a:t>
            </a:r>
            <a:r>
              <a:rPr lang="es-ES" sz="2800" b="1" dirty="0" err="1">
                <a:latin typeface="Constantia" panose="02030602050306030303" pitchFamily="18" charset="0"/>
              </a:rPr>
              <a:t>fesi</a:t>
            </a:r>
            <a:r>
              <a:rPr lang="es-ES" sz="2800" b="1" dirty="0">
                <a:latin typeface="Constantia" panose="02030602050306030303" pitchFamily="18" charset="0"/>
              </a:rPr>
              <a:t>; </a:t>
            </a:r>
            <a:r>
              <a:rPr lang="es-ES" sz="2800" b="1" dirty="0" err="1">
                <a:latin typeface="Constantia" panose="02030602050306030303" pitchFamily="18" charset="0"/>
              </a:rPr>
              <a:t>ma</a:t>
            </a:r>
            <a:r>
              <a:rPr lang="es-ES" sz="2800" b="1" dirty="0">
                <a:latin typeface="Constantia" panose="02030602050306030303" pitchFamily="18" charset="0"/>
              </a:rPr>
              <a:t> a ben </a:t>
            </a:r>
            <a:r>
              <a:rPr lang="es-ES" sz="2800" b="1" dirty="0" err="1">
                <a:latin typeface="Constantia" panose="02030602050306030303" pitchFamily="18" charset="0"/>
              </a:rPr>
              <a:t>sabi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den </a:t>
            </a:r>
            <a:r>
              <a:rPr lang="es-ES" sz="2800" b="1" dirty="0" err="1">
                <a:latin typeface="Constantia" panose="02030602050306030303" pitchFamily="18" charset="0"/>
              </a:rPr>
              <a:t>switi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sani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sondu</a:t>
            </a:r>
            <a:r>
              <a:rPr lang="es-ES" sz="2800" b="1" dirty="0">
                <a:latin typeface="Constantia" panose="02030602050306030303" pitchFamily="18" charset="0"/>
              </a:rPr>
              <a:t> , di e </a:t>
            </a:r>
            <a:r>
              <a:rPr lang="es-ES" sz="2800" b="1" dirty="0" err="1">
                <a:latin typeface="Constantia" panose="02030602050306030303" pitchFamily="18" charset="0"/>
              </a:rPr>
              <a:t>meki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sma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fergit</a:t>
            </a:r>
            <a:r>
              <a:rPr lang="es-ES" sz="2800" b="1" dirty="0">
                <a:latin typeface="Constantia" panose="02030602050306030303" pitchFamily="18" charset="0"/>
              </a:rPr>
              <a:t> Gado ben de </a:t>
            </a:r>
            <a:r>
              <a:rPr lang="es-ES" sz="2800" b="1" dirty="0" err="1">
                <a:latin typeface="Constantia" panose="02030602050306030303" pitchFamily="18" charset="0"/>
              </a:rPr>
              <a:t>drape</a:t>
            </a:r>
            <a:r>
              <a:rPr lang="es-ES" sz="2800" b="1" dirty="0">
                <a:latin typeface="Constantia" panose="02030602050306030303" pitchFamily="18" charset="0"/>
              </a:rPr>
              <a:t>. A </a:t>
            </a:r>
            <a:r>
              <a:rPr lang="es-ES" sz="2800" b="1" dirty="0" err="1">
                <a:latin typeface="Constantia" panose="02030602050306030303" pitchFamily="18" charset="0"/>
              </a:rPr>
              <a:t>luku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psa</a:t>
            </a:r>
            <a:r>
              <a:rPr lang="es-ES" sz="2800" b="1" dirty="0">
                <a:latin typeface="Constantia" panose="02030602050306030303" pitchFamily="18" charset="0"/>
              </a:rPr>
              <a:t> den </a:t>
            </a:r>
            <a:r>
              <a:rPr lang="es-ES" sz="2800" b="1" dirty="0" err="1">
                <a:latin typeface="Constantia" panose="02030602050306030303" pitchFamily="18" charset="0"/>
              </a:rPr>
              <a:t>switi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kownu</a:t>
            </a:r>
            <a:r>
              <a:rPr lang="es-ES" sz="2800" b="1" dirty="0">
                <a:latin typeface="Constantia" panose="02030602050306030303" pitchFamily="18" charset="0"/>
              </a:rPr>
              <a:t> oso, </a:t>
            </a:r>
            <a:r>
              <a:rPr lang="es-ES" sz="2800" b="1" dirty="0" err="1">
                <a:latin typeface="Constantia" panose="02030602050306030303" pitchFamily="18" charset="0"/>
              </a:rPr>
              <a:t>psa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kownu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ati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den </a:t>
            </a:r>
            <a:r>
              <a:rPr lang="es-ES" sz="2800" b="1" dirty="0" err="1">
                <a:latin typeface="Constantia" panose="02030602050306030303" pitchFamily="18" charset="0"/>
              </a:rPr>
              <a:t>bigi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grani</a:t>
            </a:r>
            <a:r>
              <a:rPr lang="es-ES" sz="2800" b="1" dirty="0">
                <a:latin typeface="Constantia" panose="02030602050306030303" pitchFamily="18" charset="0"/>
              </a:rPr>
              <a:t> di den santa </a:t>
            </a:r>
            <a:r>
              <a:rPr lang="es-ES" sz="2800" b="1" dirty="0" err="1">
                <a:latin typeface="Constantia" panose="02030602050306030303" pitchFamily="18" charset="0"/>
              </a:rPr>
              <a:t>sma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kisi</a:t>
            </a:r>
            <a:r>
              <a:rPr lang="es-ES" sz="2800" b="1" dirty="0">
                <a:latin typeface="Constantia" panose="02030602050306030303" pitchFamily="18" charset="0"/>
              </a:rPr>
              <a:t> fu a moro </a:t>
            </a:r>
            <a:r>
              <a:rPr lang="es-ES" sz="2800" b="1" dirty="0" err="1">
                <a:latin typeface="Constantia" panose="02030602050306030303" pitchFamily="18" charset="0"/>
              </a:rPr>
              <a:t>Hei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wan,ini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kownu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kondre</a:t>
            </a:r>
            <a:r>
              <a:rPr lang="es-ES" sz="2800" b="1" dirty="0">
                <a:latin typeface="Constantia" panose="02030602050306030303" pitchFamily="18" charset="0"/>
              </a:rPr>
              <a:t> di no </a:t>
            </a:r>
            <a:r>
              <a:rPr lang="es-ES" sz="2800" b="1" dirty="0" err="1">
                <a:latin typeface="Constantia" panose="02030602050306030303" pitchFamily="18" charset="0"/>
              </a:rPr>
              <a:t>abi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sondu</a:t>
            </a:r>
            <a:r>
              <a:rPr lang="es-ES" sz="2800" b="1" dirty="0">
                <a:latin typeface="Constantia" panose="02030602050306030303" pitchFamily="18" charset="0"/>
              </a:rPr>
              <a:t>. Nanga </a:t>
            </a:r>
            <a:r>
              <a:rPr lang="es-ES" sz="2800" b="1" dirty="0" err="1">
                <a:latin typeface="Constantia" panose="02030602050306030303" pitchFamily="18" charset="0"/>
              </a:rPr>
              <a:t>bribi</a:t>
            </a:r>
            <a:r>
              <a:rPr lang="es-ES" sz="2800" b="1" dirty="0">
                <a:latin typeface="Constantia" panose="02030602050306030303" pitchFamily="18" charset="0"/>
              </a:rPr>
              <a:t> a si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kownu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ati</a:t>
            </a:r>
            <a:r>
              <a:rPr lang="es-ES" sz="2800" b="1" dirty="0">
                <a:latin typeface="Constantia" panose="02030602050306030303" pitchFamily="18" charset="0"/>
              </a:rPr>
              <a:t> di no e </a:t>
            </a:r>
            <a:r>
              <a:rPr lang="es-ES" sz="2800" b="1" dirty="0" err="1">
                <a:latin typeface="Constantia" panose="02030602050306030303" pitchFamily="18" charset="0"/>
              </a:rPr>
              <a:t>go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lasi</a:t>
            </a:r>
            <a:r>
              <a:rPr lang="es-ES" sz="2800" b="1" dirty="0">
                <a:latin typeface="Constantia" panose="02030602050306030303" pitchFamily="18" charset="0"/>
              </a:rPr>
              <a:t>, di a </a:t>
            </a:r>
            <a:r>
              <a:rPr lang="es-ES" sz="2800" b="1" dirty="0" err="1">
                <a:latin typeface="Constantia" panose="02030602050306030303" pitchFamily="18" charset="0"/>
              </a:rPr>
              <a:t>Kownu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heimel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poti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tapu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ede</a:t>
            </a:r>
            <a:r>
              <a:rPr lang="es-ES" sz="2800" b="1" dirty="0">
                <a:latin typeface="Constantia" panose="02030602050306030303" pitchFamily="18" charset="0"/>
              </a:rPr>
              <a:t> fu en di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wini</a:t>
            </a:r>
            <a:r>
              <a:rPr lang="es-ES" sz="2800" b="1" dirty="0">
                <a:latin typeface="Constantia" panose="02030602050306030303" pitchFamily="18" charset="0"/>
              </a:rPr>
              <a:t>. A </a:t>
            </a:r>
            <a:r>
              <a:rPr lang="es-ES" sz="2800" b="1" dirty="0" err="1">
                <a:latin typeface="Constantia" panose="02030602050306030303" pitchFamily="18" charset="0"/>
              </a:rPr>
              <a:t>bribi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disi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tyari</a:t>
            </a:r>
            <a:r>
              <a:rPr lang="es-ES" sz="2800" b="1" dirty="0">
                <a:latin typeface="Constantia" panose="02030602050306030303" pitchFamily="18" charset="0"/>
              </a:rPr>
              <a:t> en fu </a:t>
            </a:r>
            <a:r>
              <a:rPr lang="es-ES" sz="2800" b="1" dirty="0" err="1">
                <a:latin typeface="Constantia" panose="02030602050306030303" pitchFamily="18" charset="0"/>
              </a:rPr>
              <a:t>drai</a:t>
            </a:r>
            <a:r>
              <a:rPr lang="es-ES" sz="2800" b="1" dirty="0">
                <a:latin typeface="Constantia" panose="02030602050306030303" pitchFamily="18" charset="0"/>
              </a:rPr>
              <a:t> en </a:t>
            </a:r>
            <a:r>
              <a:rPr lang="es-ES" sz="2800" b="1" dirty="0" err="1">
                <a:latin typeface="Constantia" panose="02030602050306030303" pitchFamily="18" charset="0"/>
              </a:rPr>
              <a:t>baka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gi</a:t>
            </a:r>
            <a:r>
              <a:rPr lang="es-ES" sz="2800" b="1" dirty="0">
                <a:latin typeface="Constantia" panose="02030602050306030303" pitchFamily="18" charset="0"/>
              </a:rPr>
              <a:t> den di ben de </a:t>
            </a:r>
            <a:r>
              <a:rPr lang="es-ES" sz="2800" b="1" dirty="0" err="1">
                <a:latin typeface="Constantia" panose="02030602050306030303" pitchFamily="18" charset="0"/>
              </a:rPr>
              <a:t>basi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grontapu</a:t>
            </a:r>
            <a:r>
              <a:rPr lang="es-ES" sz="2800" b="1" dirty="0">
                <a:latin typeface="Constantia" panose="02030602050306030303" pitchFamily="18" charset="0"/>
              </a:rPr>
              <a:t>, fu </a:t>
            </a:r>
            <a:r>
              <a:rPr lang="es-ES" sz="2800" b="1" dirty="0" err="1">
                <a:latin typeface="Constantia" panose="02030602050306030303" pitchFamily="18" charset="0"/>
              </a:rPr>
              <a:t>moksi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ensrefi</a:t>
            </a:r>
            <a:r>
              <a:rPr lang="es-ES" sz="2800" b="1" dirty="0">
                <a:latin typeface="Constantia" panose="02030602050306030303" pitchFamily="18" charset="0"/>
              </a:rPr>
              <a:t> nanga den </a:t>
            </a:r>
            <a:r>
              <a:rPr lang="es-ES" sz="2800" b="1" dirty="0" err="1">
                <a:latin typeface="Constantia" panose="02030602050306030303" pitchFamily="18" charset="0"/>
              </a:rPr>
              <a:t>sakafasi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, den </a:t>
            </a:r>
            <a:r>
              <a:rPr lang="es-ES" sz="2800" b="1" dirty="0" err="1">
                <a:latin typeface="Constantia" panose="02030602050306030303" pitchFamily="18" charset="0"/>
              </a:rPr>
              <a:t>po-tiwan,wan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folku</a:t>
            </a:r>
            <a:r>
              <a:rPr lang="es-ES" sz="2800" b="1" dirty="0">
                <a:latin typeface="Constantia" panose="02030602050306030303" pitchFamily="18" charset="0"/>
              </a:rPr>
              <a:t> di </a:t>
            </a:r>
            <a:r>
              <a:rPr lang="es-ES" sz="2800" b="1" dirty="0" err="1">
                <a:latin typeface="Constantia" panose="02030602050306030303" pitchFamily="18" charset="0"/>
              </a:rPr>
              <a:t>sma</a:t>
            </a:r>
            <a:r>
              <a:rPr lang="es-ES" sz="2800" b="1" dirty="0">
                <a:latin typeface="Constantia" panose="02030602050306030303" pitchFamily="18" charset="0"/>
              </a:rPr>
              <a:t> ben si  </a:t>
            </a:r>
            <a:r>
              <a:rPr lang="es-ES" sz="2800" b="1" dirty="0" err="1">
                <a:latin typeface="Constantia" panose="02030602050306030303" pitchFamily="18" charset="0"/>
              </a:rPr>
              <a:t>leki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noti</a:t>
            </a:r>
            <a:r>
              <a:rPr lang="es-ES" sz="2800" b="1" dirty="0">
                <a:latin typeface="Constantia" panose="02030602050306030303" pitchFamily="18" charset="0"/>
              </a:rPr>
              <a:t>  ,di ben </a:t>
            </a:r>
            <a:r>
              <a:rPr lang="es-ES" sz="2800" b="1" dirty="0" err="1">
                <a:latin typeface="Constantia" panose="02030602050306030303" pitchFamily="18" charset="0"/>
              </a:rPr>
              <a:t>wani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arki</a:t>
            </a:r>
            <a:r>
              <a:rPr lang="es-ES" sz="2800" b="1" dirty="0">
                <a:latin typeface="Constantia" panose="02030602050306030303" pitchFamily="18" charset="0"/>
              </a:rPr>
              <a:t> Gado, </a:t>
            </a:r>
            <a:r>
              <a:rPr lang="es-ES" sz="2800" b="1" dirty="0" err="1">
                <a:latin typeface="Constantia" panose="02030602050306030303" pitchFamily="18" charset="0"/>
              </a:rPr>
              <a:t>prefu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dini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sondu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175987" y="6383979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</a:t>
            </a:r>
            <a:r>
              <a:rPr lang="en-US" sz="1600" b="1" dirty="0"/>
              <a:t>EGW (Patriarchs and Prophets, p. 246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0" y="397400"/>
            <a:ext cx="357530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langa ten 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kownu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Egepti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dede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Den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Sma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Israel ben e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dyeme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katibo.Den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bari.A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puru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katibo,kon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Gado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Gado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yere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dyeme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dan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prakseri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ferbontu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nanga Abraham, Isa-k nanga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Yakop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So Gado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luku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sma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Israel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e'n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ben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denki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bun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tranga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Eksodes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 : 23-25</a:t>
            </a:r>
          </a:p>
        </p:txBody>
      </p:sp>
    </p:spTree>
    <p:extLst>
      <p:ext uri="{BB962C8B-B14F-4D97-AF65-F5344CB8AC3E}">
        <p14:creationId xmlns:p14="http://schemas.microsoft.com/office/powerpoint/2010/main" val="32338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250074" y="4400445"/>
            <a:ext cx="5941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Gado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folku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ini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Egepti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Eks</a:t>
            </a:r>
            <a:r>
              <a:rPr lang="es-ES" sz="2000" b="1" dirty="0"/>
              <a:t>. 1:1-14)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Fu Abraham te nanga Moses </a:t>
            </a:r>
            <a:r>
              <a:rPr lang="es-ES" sz="2000" b="1" dirty="0"/>
              <a:t>(</a:t>
            </a:r>
            <a:r>
              <a:rPr lang="es-ES" sz="2000" b="1" dirty="0" err="1"/>
              <a:t>Gein</a:t>
            </a:r>
            <a:r>
              <a:rPr lang="es-ES" sz="2000" b="1" dirty="0"/>
              <a:t>. 15:13;Eks.1:)</a:t>
            </a:r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A Wini fu tan Getrow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Eks</a:t>
            </a:r>
            <a:r>
              <a:rPr lang="es-ES" sz="2000" b="1" dirty="0"/>
              <a:t>. 1:15-22)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boi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fu 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Nijl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Eks</a:t>
            </a:r>
            <a:r>
              <a:rPr lang="es-ES" sz="2000" b="1" dirty="0"/>
              <a:t>. 2:1-10)</a:t>
            </a:r>
          </a:p>
          <a:p>
            <a:pPr>
              <a:spcBef>
                <a:spcPts val="12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Ferlusuman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di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fadon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Eks</a:t>
            </a:r>
            <a:r>
              <a:rPr lang="es-ES" sz="2000" b="1" dirty="0"/>
              <a:t>.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 err="1"/>
              <a:t>Eksodes</a:t>
            </a:r>
            <a:r>
              <a:rPr lang="es-ES" sz="2200" b="1" dirty="0"/>
              <a:t> e </a:t>
            </a:r>
            <a:r>
              <a:rPr lang="es-ES" sz="2200" b="1" dirty="0" err="1"/>
              <a:t>bigin</a:t>
            </a:r>
            <a:r>
              <a:rPr lang="es-ES" sz="2200" b="1" dirty="0"/>
              <a:t> a </a:t>
            </a:r>
            <a:r>
              <a:rPr lang="es-ES" sz="2200" b="1" dirty="0" err="1"/>
              <a:t>tori</a:t>
            </a:r>
            <a:r>
              <a:rPr lang="es-ES" sz="2200" b="1" dirty="0"/>
              <a:t>  nanga </a:t>
            </a:r>
            <a:r>
              <a:rPr lang="es-ES" sz="2200" b="1" dirty="0" err="1"/>
              <a:t>wan</a:t>
            </a:r>
            <a:r>
              <a:rPr lang="es-ES" sz="2200" b="1" dirty="0"/>
              <a:t> </a:t>
            </a:r>
            <a:r>
              <a:rPr lang="es-ES" sz="2200" b="1" dirty="0" err="1"/>
              <a:t>pikin</a:t>
            </a:r>
            <a:r>
              <a:rPr lang="es-ES" sz="2200" b="1" dirty="0"/>
              <a:t>  </a:t>
            </a:r>
            <a:r>
              <a:rPr lang="es-ES" sz="2200" b="1" dirty="0" err="1"/>
              <a:t>famiri</a:t>
            </a:r>
            <a:r>
              <a:rPr lang="es-ES" sz="2200" b="1" dirty="0"/>
              <a:t> </a:t>
            </a:r>
            <a:r>
              <a:rPr lang="es-ES" sz="2200" b="1" dirty="0" err="1"/>
              <a:t>ini</a:t>
            </a:r>
            <a:r>
              <a:rPr lang="es-ES" sz="2200" b="1" dirty="0"/>
              <a:t> </a:t>
            </a:r>
            <a:r>
              <a:rPr lang="es-ES" sz="2200" b="1" dirty="0" err="1"/>
              <a:t>Egepti</a:t>
            </a:r>
            <a:r>
              <a:rPr lang="es-ES" sz="2200" b="1" dirty="0"/>
              <a:t>, pe  </a:t>
            </a:r>
            <a:r>
              <a:rPr lang="es-ES" sz="2200" b="1" dirty="0" err="1"/>
              <a:t>Farao</a:t>
            </a:r>
            <a:r>
              <a:rPr lang="es-ES" sz="2200" b="1" dirty="0"/>
              <a:t> ben </a:t>
            </a:r>
            <a:r>
              <a:rPr lang="es-ES" sz="2200" b="1" dirty="0" err="1"/>
              <a:t>gi</a:t>
            </a:r>
            <a:r>
              <a:rPr lang="es-ES" sz="2200" b="1" dirty="0"/>
              <a:t> den </a:t>
            </a:r>
            <a:r>
              <a:rPr lang="es-ES" sz="2200" b="1" dirty="0" err="1"/>
              <a:t>okasi</a:t>
            </a:r>
            <a:r>
              <a:rPr lang="es-ES" sz="2200" b="1" dirty="0"/>
              <a:t> fu tan.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3980214"/>
            <a:ext cx="5334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759166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43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43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43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43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158776"/>
            <a:ext cx="7192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/>
              <a:t>A </a:t>
            </a:r>
            <a:r>
              <a:rPr lang="es-ES" sz="2200" b="1" dirty="0" err="1"/>
              <a:t>sitiwasi</a:t>
            </a:r>
            <a:r>
              <a:rPr lang="es-ES" sz="2200" b="1" dirty="0"/>
              <a:t> ben </a:t>
            </a:r>
            <a:r>
              <a:rPr lang="es-ES" sz="2200" b="1" dirty="0" err="1"/>
              <a:t>kon</a:t>
            </a:r>
            <a:r>
              <a:rPr lang="es-ES" sz="2200" b="1" dirty="0"/>
              <a:t> moro </a:t>
            </a:r>
            <a:r>
              <a:rPr lang="es-ES" sz="2200" b="1" dirty="0" err="1"/>
              <a:t>tranga</a:t>
            </a:r>
            <a:r>
              <a:rPr lang="es-ES" sz="2200" b="1" dirty="0"/>
              <a:t>. </a:t>
            </a:r>
            <a:r>
              <a:rPr lang="es-ES" sz="2200" b="1" dirty="0" err="1"/>
              <a:t>Mindri</a:t>
            </a:r>
            <a:r>
              <a:rPr lang="es-ES" sz="2200" b="1" dirty="0"/>
              <a:t> a pina ,a </a:t>
            </a:r>
            <a:r>
              <a:rPr lang="es-ES" sz="2200" b="1" dirty="0" err="1"/>
              <a:t>getrow</a:t>
            </a:r>
            <a:r>
              <a:rPr lang="es-ES" sz="2200" b="1" dirty="0"/>
              <a:t> fu tu </a:t>
            </a:r>
            <a:r>
              <a:rPr lang="es-ES" sz="2200" b="1" dirty="0" err="1"/>
              <a:t>uma</a:t>
            </a:r>
            <a:r>
              <a:rPr lang="es-ES" sz="2200" b="1" dirty="0"/>
              <a:t> , Safira nanga </a:t>
            </a:r>
            <a:r>
              <a:rPr lang="es-ES" sz="2200" b="1" dirty="0" err="1"/>
              <a:t>Puwa</a:t>
            </a:r>
            <a:r>
              <a:rPr lang="es-ES" sz="2200" b="1" dirty="0"/>
              <a:t> ,e </a:t>
            </a:r>
            <a:r>
              <a:rPr lang="es-ES" sz="2200" b="1" dirty="0" err="1"/>
              <a:t>brenki</a:t>
            </a:r>
            <a:r>
              <a:rPr lang="es-ES" sz="2200" b="1" dirty="0"/>
              <a:t>, </a:t>
            </a:r>
            <a:r>
              <a:rPr lang="es-ES" sz="2200" b="1" dirty="0" err="1"/>
              <a:t>leki</a:t>
            </a:r>
            <a:r>
              <a:rPr lang="es-ES" sz="2200" b="1" dirty="0"/>
              <a:t> a faya fu </a:t>
            </a:r>
            <a:r>
              <a:rPr lang="es-ES" sz="2200" b="1" dirty="0" err="1"/>
              <a:t>howpu</a:t>
            </a:r>
            <a:r>
              <a:rPr lang="es-ES" sz="2200" b="1" dirty="0"/>
              <a:t> nanga san Gado e taki en </a:t>
            </a:r>
            <a:r>
              <a:rPr lang="es-ES" sz="2200" b="1" dirty="0" err="1"/>
              <a:t>folku</a:t>
            </a:r>
            <a:r>
              <a:rPr lang="es-ES" sz="2200" b="1" dirty="0"/>
              <a:t> </a:t>
            </a:r>
            <a:r>
              <a:rPr lang="es-ES" sz="2200" b="1" dirty="0" err="1"/>
              <a:t>odi</a:t>
            </a:r>
            <a:r>
              <a:rPr lang="es-ES" sz="2200" b="1" dirty="0"/>
              <a:t>: a </a:t>
            </a:r>
            <a:r>
              <a:rPr lang="es-ES" sz="2200" b="1" dirty="0" err="1"/>
              <a:t>moi</a:t>
            </a:r>
            <a:r>
              <a:rPr lang="es-ES" sz="2200" b="1" dirty="0"/>
              <a:t> </a:t>
            </a:r>
            <a:r>
              <a:rPr lang="es-ES" sz="2200" b="1" dirty="0" err="1"/>
              <a:t>pikin</a:t>
            </a:r>
            <a:r>
              <a:rPr lang="es-ES" sz="2200" b="1" dirty="0"/>
              <a:t> Moses ,di den </a:t>
            </a:r>
            <a:r>
              <a:rPr lang="es-ES" sz="2200" b="1" dirty="0" err="1"/>
              <a:t>puru</a:t>
            </a:r>
            <a:r>
              <a:rPr lang="es-ES" sz="2200" b="1" dirty="0"/>
              <a:t> </a:t>
            </a:r>
            <a:r>
              <a:rPr lang="es-ES" sz="2200" b="1" dirty="0" err="1"/>
              <a:t>ini</a:t>
            </a:r>
            <a:r>
              <a:rPr lang="es-ES" sz="2200" b="1" dirty="0"/>
              <a:t> a liba </a:t>
            </a:r>
            <a:r>
              <a:rPr lang="es-ES" sz="2200" b="1" dirty="0" err="1"/>
              <a:t>Nijl</a:t>
            </a:r>
            <a:r>
              <a:rPr lang="es-ES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203372"/>
            <a:ext cx="7192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 err="1"/>
              <a:t>Wantronso</a:t>
            </a:r>
            <a:r>
              <a:rPr lang="es-ES" sz="2200" b="1" dirty="0"/>
              <a:t> , a </a:t>
            </a:r>
            <a:r>
              <a:rPr lang="es-ES" sz="2200" b="1" dirty="0" err="1"/>
              <a:t>sitiwasi</a:t>
            </a:r>
            <a:r>
              <a:rPr lang="es-ES" sz="2200" b="1" dirty="0"/>
              <a:t> </a:t>
            </a:r>
            <a:r>
              <a:rPr lang="es-ES" sz="2200" b="1" dirty="0" err="1"/>
              <a:t>kenki</a:t>
            </a:r>
            <a:r>
              <a:rPr lang="es-ES" sz="2200" b="1" dirty="0"/>
              <a:t>. Den </a:t>
            </a:r>
            <a:r>
              <a:rPr lang="es-ES" sz="2200" b="1" dirty="0" err="1"/>
              <a:t>tron</a:t>
            </a:r>
            <a:r>
              <a:rPr lang="es-ES" sz="2200" b="1" dirty="0"/>
              <a:t> </a:t>
            </a:r>
            <a:r>
              <a:rPr lang="es-ES" sz="2200" b="1" dirty="0" err="1"/>
              <a:t>srafu</a:t>
            </a:r>
            <a:r>
              <a:rPr lang="es-ES" sz="2200" b="1" dirty="0"/>
              <a:t> di  ben </a:t>
            </a:r>
            <a:r>
              <a:rPr lang="es-ES" sz="2200" b="1" dirty="0" err="1"/>
              <a:t>musu</a:t>
            </a:r>
            <a:r>
              <a:rPr lang="es-ES" sz="2200" b="1" dirty="0"/>
              <a:t> </a:t>
            </a:r>
            <a:r>
              <a:rPr lang="es-ES" sz="2200" b="1" dirty="0" err="1"/>
              <a:t>wroko</a:t>
            </a:r>
            <a:r>
              <a:rPr lang="es-ES" sz="2200" b="1" dirty="0"/>
              <a:t> </a:t>
            </a:r>
            <a:r>
              <a:rPr lang="es-ES" sz="2200" b="1" dirty="0" err="1"/>
              <a:t>ondro</a:t>
            </a:r>
            <a:r>
              <a:rPr lang="es-ES" sz="2200" b="1" dirty="0"/>
              <a:t> </a:t>
            </a:r>
            <a:r>
              <a:rPr lang="es-ES" sz="2200" b="1" dirty="0" err="1"/>
              <a:t>dwengi</a:t>
            </a:r>
            <a:r>
              <a:rPr lang="es-ES" sz="2200" b="1" dirty="0"/>
              <a:t> </a:t>
            </a:r>
            <a:r>
              <a:rPr lang="es-ES" sz="2200" b="1" dirty="0" err="1"/>
              <a:t>gi</a:t>
            </a:r>
            <a:r>
              <a:rPr lang="es-ES" sz="2200" b="1" dirty="0"/>
              <a:t> den “</a:t>
            </a:r>
            <a:r>
              <a:rPr lang="es-ES" sz="2200" b="1" dirty="0" err="1"/>
              <a:t>masra</a:t>
            </a:r>
            <a:r>
              <a:rPr lang="es-ES" sz="2200" b="1" dirty="0"/>
              <a:t>” fu </a:t>
            </a:r>
            <a:r>
              <a:rPr lang="es-ES" sz="2200" b="1" dirty="0" err="1"/>
              <a:t>Egepti</a:t>
            </a:r>
            <a:r>
              <a:rPr lang="es-E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PIPEL FU GADO INI EGEPTI</a:t>
            </a:r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nen fu den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Israel di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Egepti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Yakob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nanga den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famiri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den”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52399" y="1280428"/>
            <a:ext cx="7638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tweide</a:t>
            </a:r>
            <a:r>
              <a:rPr lang="es-ES" sz="2000" b="1" dirty="0"/>
              <a:t> </a:t>
            </a:r>
            <a:r>
              <a:rPr lang="es-ES" sz="2000" b="1" dirty="0" err="1"/>
              <a:t>buku</a:t>
            </a:r>
            <a:r>
              <a:rPr lang="es-ES" sz="2000" b="1" dirty="0"/>
              <a:t> fu Moses den </a:t>
            </a:r>
            <a:r>
              <a:rPr lang="es-ES" sz="2000" b="1" dirty="0" err="1"/>
              <a:t>kari</a:t>
            </a:r>
            <a:r>
              <a:rPr lang="es-ES" sz="2000" b="1" dirty="0"/>
              <a:t> “</a:t>
            </a:r>
            <a:r>
              <a:rPr lang="es-ES" sz="2000" b="1" dirty="0" err="1"/>
              <a:t>Exodus</a:t>
            </a:r>
            <a:r>
              <a:rPr lang="es-ES" sz="2000" b="1" dirty="0"/>
              <a:t>”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Latijn</a:t>
            </a:r>
            <a:r>
              <a:rPr lang="es-ES" sz="2000" b="1" dirty="0"/>
              <a:t> . </a:t>
            </a:r>
            <a:r>
              <a:rPr lang="es-ES" sz="2000" b="1" dirty="0" err="1"/>
              <a:t>Bika</a:t>
            </a:r>
            <a:r>
              <a:rPr lang="es-ES" sz="2000" b="1" dirty="0"/>
              <a:t> a </a:t>
            </a:r>
            <a:r>
              <a:rPr lang="es-ES" sz="2000" b="1" dirty="0" err="1"/>
              <a:t>buku</a:t>
            </a:r>
            <a:r>
              <a:rPr lang="es-ES" sz="2000" b="1" dirty="0"/>
              <a:t> e taki abra a </a:t>
            </a:r>
            <a:r>
              <a:rPr lang="es-ES" sz="2000" b="1" dirty="0" err="1"/>
              <a:t>gwe</a:t>
            </a:r>
            <a:r>
              <a:rPr lang="es-ES" sz="2000" b="1" dirty="0"/>
              <a:t> fu </a:t>
            </a:r>
            <a:r>
              <a:rPr lang="es-ES" sz="2000" b="1" dirty="0" err="1"/>
              <a:t>Egepti.Ma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Hebrei</a:t>
            </a:r>
            <a:r>
              <a:rPr lang="es-ES" sz="2000" b="1" dirty="0"/>
              <a:t> den </a:t>
            </a:r>
            <a:r>
              <a:rPr lang="es-ES" sz="2000" b="1" dirty="0" err="1"/>
              <a:t>sabi</a:t>
            </a:r>
            <a:r>
              <a:rPr lang="es-ES" sz="2000" b="1" dirty="0"/>
              <a:t> “</a:t>
            </a:r>
            <a:r>
              <a:rPr lang="es-ES" sz="2000" b="1" dirty="0" err="1"/>
              <a:t>Shemot</a:t>
            </a:r>
            <a:r>
              <a:rPr lang="es-ES" sz="2000" b="1" dirty="0"/>
              <a:t>” (Nen),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fasi</a:t>
            </a:r>
            <a:r>
              <a:rPr lang="es-ES" sz="2000" b="1" dirty="0"/>
              <a:t> fa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bigin</a:t>
            </a:r>
            <a:r>
              <a:rPr lang="es-ES" sz="2000" b="1" dirty="0"/>
              <a:t>.( Eks.1:1) (</a:t>
            </a:r>
            <a:r>
              <a:rPr lang="es-ES" sz="2000" b="1" dirty="0" err="1"/>
              <a:t>Dyaso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den nen).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643" y="1355413"/>
            <a:ext cx="1655471" cy="22107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948" y="1355413"/>
            <a:ext cx="2543176" cy="2543176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3" y="3932739"/>
            <a:ext cx="10446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boi</a:t>
            </a:r>
            <a:r>
              <a:rPr lang="es-ES" sz="2000" b="1" dirty="0"/>
              <a:t> fu </a:t>
            </a:r>
            <a:r>
              <a:rPr lang="es-ES" sz="2000" b="1" dirty="0" err="1"/>
              <a:t>Yakop,Yosef</a:t>
            </a:r>
            <a:r>
              <a:rPr lang="es-ES" sz="2000" b="1" dirty="0"/>
              <a:t> , ben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minister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di fu17granlanti fu </a:t>
            </a:r>
            <a:r>
              <a:rPr lang="es-ES" sz="2000" b="1" dirty="0" err="1"/>
              <a:t>Farao</a:t>
            </a:r>
            <a:r>
              <a:rPr lang="es-ES" sz="2000" b="1" dirty="0"/>
              <a:t>, den ben </a:t>
            </a:r>
            <a:r>
              <a:rPr lang="es-ES" sz="2000" b="1" dirty="0" err="1"/>
              <a:t>kari</a:t>
            </a:r>
            <a:r>
              <a:rPr lang="es-ES" sz="2000" b="1" dirty="0"/>
              <a:t> den </a:t>
            </a:r>
            <a:r>
              <a:rPr lang="es-ES" sz="2000" b="1" dirty="0" err="1"/>
              <a:t>Hiksos</a:t>
            </a:r>
            <a:r>
              <a:rPr lang="es-ES" sz="2000" b="1" dirty="0"/>
              <a:t>, den no ben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Egepti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. Di den fon den </a:t>
            </a:r>
            <a:r>
              <a:rPr lang="es-ES" sz="2000" b="1" dirty="0" err="1"/>
              <a:t>Hiskos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granlanti</a:t>
            </a:r>
            <a:r>
              <a:rPr lang="es-ES" sz="2000" b="1" dirty="0"/>
              <a:t> </a:t>
            </a:r>
            <a:r>
              <a:rPr lang="es-ES" sz="2000" b="1" dirty="0" err="1"/>
              <a:t>bigin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Egepti</a:t>
            </a:r>
            <a:r>
              <a:rPr lang="es-ES" sz="2000" b="1" dirty="0"/>
              <a:t>  di “ no ben </a:t>
            </a:r>
            <a:r>
              <a:rPr lang="es-ES" sz="2000" b="1" dirty="0" err="1"/>
              <a:t>sabi</a:t>
            </a:r>
            <a:r>
              <a:rPr lang="es-ES" sz="2000" b="1" dirty="0"/>
              <a:t> Yosef". (Eks.1:7,8).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222575" y="4982552"/>
            <a:ext cx="7249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Israel </a:t>
            </a:r>
            <a:r>
              <a:rPr lang="es-ES" sz="2000" b="1" dirty="0" err="1"/>
              <a:t>ini</a:t>
            </a:r>
            <a:r>
              <a:rPr lang="es-ES" sz="2000" b="1" dirty="0"/>
              <a:t> problema( Eks.1:9-14)</a:t>
            </a:r>
            <a:r>
              <a:rPr lang="es-ES" sz="2000" b="1" dirty="0" err="1"/>
              <a:t>Toku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kba</a:t>
            </a:r>
            <a:r>
              <a:rPr lang="es-ES" sz="2000" b="1" dirty="0"/>
              <a:t> fu a </a:t>
            </a:r>
            <a:r>
              <a:rPr lang="es-ES" sz="2000" b="1" dirty="0" err="1"/>
              <a:t>buku</a:t>
            </a:r>
            <a:r>
              <a:rPr lang="es-ES" sz="2000" b="1" dirty="0"/>
              <a:t> </a:t>
            </a:r>
            <a:r>
              <a:rPr lang="es-ES" sz="2000" b="1" dirty="0" err="1"/>
              <a:t>Eksodes</a:t>
            </a:r>
            <a:r>
              <a:rPr lang="es-ES" sz="2000" b="1" dirty="0"/>
              <a:t> , a </a:t>
            </a:r>
            <a:r>
              <a:rPr lang="es-ES" sz="2000" b="1" dirty="0" err="1"/>
              <a:t>setewasi</a:t>
            </a:r>
            <a:r>
              <a:rPr lang="es-ES" sz="2000" b="1" dirty="0"/>
              <a:t> </a:t>
            </a:r>
            <a:r>
              <a:rPr lang="es-ES" sz="2000" b="1" dirty="0" err="1"/>
              <a:t>kenki</a:t>
            </a:r>
            <a:r>
              <a:rPr lang="es-ES" sz="2000" b="1" dirty="0"/>
              <a:t>  </a:t>
            </a:r>
            <a:r>
              <a:rPr lang="es-ES" sz="2000" b="1" dirty="0" err="1"/>
              <a:t>fia:Israel</a:t>
            </a:r>
            <a:r>
              <a:rPr lang="es-ES" sz="2000" b="1" dirty="0"/>
              <a:t> e </a:t>
            </a:r>
            <a:r>
              <a:rPr lang="es-ES" sz="2000" b="1" dirty="0" err="1"/>
              <a:t>anbegi</a:t>
            </a:r>
            <a:r>
              <a:rPr lang="es-ES" sz="2000" b="1" dirty="0"/>
              <a:t> </a:t>
            </a:r>
            <a:r>
              <a:rPr lang="es-ES" sz="2000" b="1" dirty="0" err="1"/>
              <a:t>fri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fesi</a:t>
            </a:r>
            <a:r>
              <a:rPr lang="es-ES" sz="2000" b="1" dirty="0"/>
              <a:t>.( </a:t>
            </a:r>
            <a:r>
              <a:rPr lang="es-ES" sz="2000" b="1" dirty="0" err="1"/>
              <a:t>Eks</a:t>
            </a:r>
            <a:r>
              <a:rPr lang="es-ES" sz="2000" b="1" dirty="0"/>
              <a:t>. 40:38)  San a </a:t>
            </a:r>
            <a:r>
              <a:rPr lang="es-ES" sz="2000" b="1" dirty="0" err="1"/>
              <a:t>buku</a:t>
            </a:r>
            <a:r>
              <a:rPr lang="es-ES" sz="2000" b="1" dirty="0"/>
              <a:t> e </a:t>
            </a:r>
            <a:r>
              <a:rPr lang="es-ES" sz="2000" b="1" dirty="0" err="1"/>
              <a:t>leri</a:t>
            </a:r>
            <a:r>
              <a:rPr lang="es-ES" sz="2000" b="1" dirty="0"/>
              <a:t> </a:t>
            </a:r>
            <a:r>
              <a:rPr lang="es-ES" sz="2000" b="1" dirty="0" err="1"/>
              <a:t>krin:Gado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fu taki ; 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ferlusu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 ala di a </a:t>
            </a:r>
            <a:r>
              <a:rPr lang="es-ES" sz="2000" b="1" dirty="0" err="1"/>
              <a:t>setewasi</a:t>
            </a:r>
            <a:r>
              <a:rPr lang="es-ES" sz="2000" b="1" dirty="0"/>
              <a:t> e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a no kan.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4" y="2310480"/>
            <a:ext cx="6095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“nen” </a:t>
            </a:r>
            <a:r>
              <a:rPr lang="es-ES" sz="2000" b="1" dirty="0" err="1"/>
              <a:t>disi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di fu </a:t>
            </a:r>
            <a:r>
              <a:rPr lang="es-ES" sz="2000" b="1" dirty="0" err="1"/>
              <a:t>Yakop</a:t>
            </a:r>
            <a:r>
              <a:rPr lang="es-ES" sz="2000" b="1" dirty="0"/>
              <a:t> nanga den </a:t>
            </a:r>
            <a:r>
              <a:rPr lang="es-ES" sz="2000" b="1" dirty="0" err="1"/>
              <a:t>boi</a:t>
            </a:r>
            <a:r>
              <a:rPr lang="es-ES" sz="2000" b="1" dirty="0"/>
              <a:t> fu en.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smara</a:t>
            </a:r>
            <a:r>
              <a:rPr lang="es-ES" sz="2000" b="1" dirty="0"/>
              <a:t> </a:t>
            </a:r>
            <a:r>
              <a:rPr lang="es-ES" sz="2000" b="1" dirty="0" err="1"/>
              <a:t>grupu</a:t>
            </a:r>
            <a:r>
              <a:rPr lang="es-ES" sz="2000" b="1" dirty="0"/>
              <a:t> fu 70 </a:t>
            </a:r>
            <a:r>
              <a:rPr lang="es-ES" sz="2000" b="1" dirty="0" err="1"/>
              <a:t>sma</a:t>
            </a:r>
            <a:r>
              <a:rPr lang="es-ES" sz="2000" b="1" dirty="0"/>
              <a:t>(</a:t>
            </a:r>
            <a:r>
              <a:rPr lang="es-ES" sz="2000" b="1" dirty="0" err="1"/>
              <a:t>Gein</a:t>
            </a:r>
            <a:r>
              <a:rPr lang="es-ES" sz="2000" b="1" dirty="0"/>
              <a:t>. 46:26,27;Eks.1:5). </a:t>
            </a:r>
            <a:r>
              <a:rPr lang="es-ES" sz="2000" b="1" dirty="0" err="1"/>
              <a:t>Baka</a:t>
            </a:r>
            <a:r>
              <a:rPr lang="es-ES" sz="2000" b="1" dirty="0"/>
              <a:t> ten den gro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pipel</a:t>
            </a:r>
            <a:r>
              <a:rPr lang="es-ES" sz="2000" b="1" dirty="0"/>
              <a:t> nanga </a:t>
            </a:r>
            <a:r>
              <a:rPr lang="es-ES" sz="2000" b="1" dirty="0" err="1"/>
              <a:t>wan</a:t>
            </a:r>
            <a:r>
              <a:rPr lang="es-ES" sz="2000" b="1" dirty="0"/>
              <a:t> legre fu 600.000 </a:t>
            </a:r>
            <a:r>
              <a:rPr lang="es-ES" sz="2000" b="1" dirty="0" err="1"/>
              <a:t>fetiman</a:t>
            </a:r>
            <a:r>
              <a:rPr lang="es-ES" sz="2000" b="1" dirty="0"/>
              <a:t>.( </a:t>
            </a:r>
            <a:r>
              <a:rPr lang="es-ES" sz="2000" b="1" dirty="0" err="1"/>
              <a:t>Eks</a:t>
            </a:r>
            <a:r>
              <a:rPr lang="es-ES" sz="2000" b="1" dirty="0"/>
              <a:t>. 12:37).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pt-BR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FU ABRAHAM </a:t>
            </a:r>
            <a:r>
              <a:rPr lang="pt-BR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TE NA MOSES</a:t>
            </a:r>
            <a:endParaRPr lang="es-ES" sz="4400" b="1" spc="300" dirty="0">
              <a:ln w="6600">
                <a:noFill/>
                <a:prstDash val="solid"/>
              </a:ln>
              <a:solidFill>
                <a:srgbClr val="FF9700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380998" y="619659"/>
            <a:ext cx="114300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“Dan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taigi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en,’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Sabi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tru,dati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fo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hondro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yari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den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pikin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wakaman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 a no fu den en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tron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srafu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den no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nanga den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drape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Gein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199075"/>
            <a:ext cx="700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Gado </a:t>
            </a:r>
            <a:r>
              <a:rPr lang="es-ES" sz="2000" b="1" dirty="0" err="1"/>
              <a:t>pramisi</a:t>
            </a:r>
            <a:r>
              <a:rPr lang="es-ES" sz="2000" b="1" dirty="0"/>
              <a:t> fu </a:t>
            </a:r>
            <a:r>
              <a:rPr lang="es-ES" sz="2000" b="1" dirty="0" err="1"/>
              <a:t>gi</a:t>
            </a:r>
            <a:r>
              <a:rPr lang="es-ES" sz="2000" b="1" dirty="0"/>
              <a:t> Abraham a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Kana-an</a:t>
            </a:r>
            <a:r>
              <a:rPr lang="es-ES" sz="2000" b="1" dirty="0"/>
              <a:t>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warskow</a:t>
            </a:r>
            <a:r>
              <a:rPr lang="es-ES" sz="2000" b="1" dirty="0"/>
              <a:t> den </a:t>
            </a:r>
            <a:r>
              <a:rPr lang="es-ES" sz="2000" b="1" dirty="0" err="1"/>
              <a:t>dati</a:t>
            </a:r>
            <a:r>
              <a:rPr lang="es-ES" sz="2000" b="1" dirty="0"/>
              <a:t> 400 </a:t>
            </a:r>
            <a:r>
              <a:rPr lang="es-ES" sz="2000" b="1" dirty="0" err="1"/>
              <a:t>yari</a:t>
            </a:r>
            <a:r>
              <a:rPr lang="es-ES" sz="2000" b="1" dirty="0"/>
              <a:t> den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wakti</a:t>
            </a:r>
            <a:r>
              <a:rPr lang="es-ES" sz="2000" b="1" dirty="0"/>
              <a:t>  </a:t>
            </a:r>
            <a:r>
              <a:rPr lang="es-ES" sz="2000" b="1" dirty="0" err="1"/>
              <a:t>fosi</a:t>
            </a:r>
            <a:r>
              <a:rPr lang="es-ES" sz="2000" b="1" dirty="0"/>
              <a:t> a </a:t>
            </a:r>
            <a:r>
              <a:rPr lang="es-ES" sz="2000" b="1" dirty="0" err="1"/>
              <a:t>denki</a:t>
            </a:r>
            <a:r>
              <a:rPr lang="es-ES" sz="2000" b="1" dirty="0"/>
              <a:t> gro.( </a:t>
            </a:r>
            <a:r>
              <a:rPr lang="es-ES" sz="2000" b="1" dirty="0" err="1"/>
              <a:t>Gein</a:t>
            </a:r>
            <a:r>
              <a:rPr lang="es-ES" sz="2000" b="1" dirty="0"/>
              <a:t>.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824276"/>
            <a:ext cx="873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Fa </a:t>
            </a:r>
            <a:r>
              <a:rPr lang="es-ES" sz="2000" b="1" dirty="0" err="1"/>
              <a:t>Yakop</a:t>
            </a:r>
            <a:r>
              <a:rPr lang="es-ES" sz="2000" b="1" dirty="0"/>
              <a:t> doro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Egepti</a:t>
            </a:r>
            <a:r>
              <a:rPr lang="es-ES" sz="2000" b="1" dirty="0"/>
              <a:t> ?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ferwondru</a:t>
            </a:r>
            <a:r>
              <a:rPr lang="es-ES" sz="2000" b="1" dirty="0"/>
              <a:t> </a:t>
            </a:r>
            <a:r>
              <a:rPr lang="es-ES" sz="2000" b="1" dirty="0" err="1"/>
              <a:t>fasi.Ala</a:t>
            </a:r>
            <a:r>
              <a:rPr lang="es-ES" sz="2000" b="1" dirty="0"/>
              <a:t> di en </a:t>
            </a:r>
            <a:r>
              <a:rPr lang="es-ES" sz="2000" b="1" dirty="0" err="1"/>
              <a:t>eigi</a:t>
            </a:r>
            <a:r>
              <a:rPr lang="es-ES" sz="2000" b="1" dirty="0"/>
              <a:t> </a:t>
            </a:r>
            <a:r>
              <a:rPr lang="es-ES" sz="2000" b="1" dirty="0" err="1"/>
              <a:t>famiri</a:t>
            </a:r>
            <a:r>
              <a:rPr lang="es-ES" sz="2000" b="1" dirty="0"/>
              <a:t> ben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kiri</a:t>
            </a:r>
            <a:r>
              <a:rPr lang="es-ES" sz="2000" b="1" dirty="0"/>
              <a:t> </a:t>
            </a:r>
            <a:r>
              <a:rPr lang="es-ES" sz="2000" b="1" dirty="0" err="1"/>
              <a:t>Yosef,a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a </a:t>
            </a:r>
            <a:r>
              <a:rPr lang="es-ES" sz="2000" b="1" dirty="0" err="1"/>
              <a:t>nomru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minister</a:t>
            </a:r>
            <a:r>
              <a:rPr lang="es-ES" sz="2000" b="1" dirty="0"/>
              <a:t> fu </a:t>
            </a:r>
            <a:r>
              <a:rPr lang="es-ES" sz="2000" b="1" dirty="0" err="1"/>
              <a:t>Egepti</a:t>
            </a:r>
            <a:r>
              <a:rPr lang="es-ES" sz="2000" b="1" dirty="0"/>
              <a:t>. </a:t>
            </a:r>
            <a:r>
              <a:rPr lang="es-ES" sz="2000" b="1" dirty="0" err="1"/>
              <a:t>Tangi</a:t>
            </a:r>
            <a:r>
              <a:rPr lang="es-ES" sz="2000" b="1" dirty="0"/>
              <a:t> fu </a:t>
            </a:r>
            <a:r>
              <a:rPr lang="es-ES" sz="2000" b="1" dirty="0" err="1"/>
              <a:t>disi</a:t>
            </a:r>
            <a:r>
              <a:rPr lang="es-ES" sz="2000" b="1" dirty="0"/>
              <a:t> a ben kan </a:t>
            </a:r>
            <a:r>
              <a:rPr lang="es-ES" sz="2000" b="1" dirty="0" err="1"/>
              <a:t>tyari</a:t>
            </a:r>
            <a:r>
              <a:rPr lang="es-ES" sz="2000" b="1" dirty="0"/>
              <a:t> en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famiri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700180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214738"/>
            <a:ext cx="702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Moses nanga </a:t>
            </a:r>
            <a:r>
              <a:rPr lang="es-ES" sz="2000" b="1" dirty="0" err="1"/>
              <a:t>Pawles</a:t>
            </a:r>
            <a:r>
              <a:rPr lang="es-ES" sz="2000" b="1" dirty="0"/>
              <a:t> </a:t>
            </a:r>
            <a:r>
              <a:rPr lang="es-ES" sz="2000" b="1" dirty="0" err="1"/>
              <a:t>poti</a:t>
            </a:r>
            <a:r>
              <a:rPr lang="es-ES" sz="2000" b="1" dirty="0"/>
              <a:t> 30 </a:t>
            </a:r>
            <a:r>
              <a:rPr lang="es-ES" sz="2000" b="1" dirty="0" err="1"/>
              <a:t>yari</a:t>
            </a:r>
            <a:r>
              <a:rPr lang="es-ES" sz="2000" b="1" dirty="0"/>
              <a:t> moro. Den </a:t>
            </a:r>
            <a:r>
              <a:rPr lang="es-ES" sz="2000" b="1" dirty="0" err="1"/>
              <a:t>teri</a:t>
            </a:r>
            <a:r>
              <a:rPr lang="es-ES" sz="2000" b="1" dirty="0"/>
              <a:t> fu </a:t>
            </a:r>
            <a:r>
              <a:rPr lang="es-ES" sz="2000" b="1" dirty="0" err="1"/>
              <a:t>sensi</a:t>
            </a:r>
            <a:r>
              <a:rPr lang="es-ES" sz="2000" b="1" dirty="0"/>
              <a:t> a </a:t>
            </a:r>
            <a:r>
              <a:rPr lang="es-ES" sz="2000" b="1" dirty="0" err="1"/>
              <a:t>aksi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Haran</a:t>
            </a:r>
            <a:r>
              <a:rPr lang="es-ES" sz="2000" b="1" dirty="0"/>
              <a:t>.( Eks.12:40;Gal.3:17):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2" y="6045065"/>
            <a:ext cx="8357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O ten ala den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psa</a:t>
            </a:r>
            <a:r>
              <a:rPr lang="es-ES" sz="2000" b="1" dirty="0"/>
              <a:t> ? </a:t>
            </a:r>
            <a:r>
              <a:rPr lang="es-ES" sz="2000" b="1" dirty="0" err="1"/>
              <a:t>Wi</a:t>
            </a:r>
            <a:r>
              <a:rPr lang="es-ES" sz="2000" b="1" dirty="0"/>
              <a:t> no </a:t>
            </a:r>
            <a:r>
              <a:rPr lang="es-ES" sz="2000" b="1" dirty="0" err="1"/>
              <a:t>sabi</a:t>
            </a:r>
            <a:r>
              <a:rPr lang="es-ES" sz="2000" b="1" dirty="0"/>
              <a:t> a </a:t>
            </a:r>
            <a:r>
              <a:rPr lang="es-ES" sz="2000" b="1" dirty="0" err="1"/>
              <a:t>yoisti</a:t>
            </a:r>
            <a:r>
              <a:rPr lang="es-ES" sz="2000" b="1" dirty="0"/>
              <a:t> ten 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sabi</a:t>
            </a:r>
            <a:r>
              <a:rPr lang="es-ES" sz="2000" b="1" dirty="0"/>
              <a:t> </a:t>
            </a:r>
            <a:r>
              <a:rPr lang="es-ES" sz="2000" b="1" dirty="0" err="1"/>
              <a:t>nofo</a:t>
            </a:r>
            <a:r>
              <a:rPr lang="es-ES" sz="2000" b="1" dirty="0"/>
              <a:t> fu </a:t>
            </a:r>
            <a:r>
              <a:rPr lang="es-ES" sz="2000" b="1" dirty="0" err="1"/>
              <a:t>poti</a:t>
            </a:r>
            <a:r>
              <a:rPr lang="es-ES" sz="2000" b="1" dirty="0"/>
              <a:t> en </a:t>
            </a:r>
            <a:r>
              <a:rPr lang="es-ES" sz="2000" b="1" dirty="0" err="1"/>
              <a:t>ini</a:t>
            </a:r>
            <a:r>
              <a:rPr lang="es-ES" sz="2000" b="1" dirty="0"/>
              <a:t> a historia, fa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sabi</a:t>
            </a:r>
            <a:r>
              <a:rPr lang="es-ES" sz="2000" b="1" dirty="0"/>
              <a:t>  en. ( </a:t>
            </a:r>
            <a:r>
              <a:rPr lang="es-ES" sz="2000" b="1" dirty="0" err="1"/>
              <a:t>e'n</a:t>
            </a:r>
            <a:r>
              <a:rPr lang="es-ES" sz="2000" b="1" dirty="0"/>
              <a:t> di </a:t>
            </a:r>
            <a:r>
              <a:rPr lang="es-ES" sz="2000" b="1" dirty="0" err="1"/>
              <a:t>owktu</a:t>
            </a:r>
            <a:r>
              <a:rPr lang="es-ES" sz="2000" b="1" dirty="0"/>
              <a:t> no </a:t>
            </a:r>
            <a:r>
              <a:rPr lang="es-ES" sz="2000" b="1" dirty="0" err="1"/>
              <a:t>abi</a:t>
            </a:r>
            <a:r>
              <a:rPr lang="es-ES" sz="2000" b="1" dirty="0"/>
              <a:t> a </a:t>
            </a:r>
            <a:r>
              <a:rPr lang="es-ES" sz="2000" b="1" dirty="0" err="1"/>
              <a:t>yoisti</a:t>
            </a:r>
            <a:r>
              <a:rPr lang="es-ES" sz="2000" b="1" dirty="0"/>
              <a:t> ten.)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511646"/>
            <a:ext cx="1191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1 </a:t>
            </a:r>
            <a:r>
              <a:rPr lang="es-ES" sz="2000" b="1" dirty="0" err="1"/>
              <a:t>Kownu</a:t>
            </a:r>
            <a:r>
              <a:rPr lang="es-ES" sz="2000" b="1" dirty="0"/>
              <a:t> 6:1 e taki </a:t>
            </a:r>
            <a:r>
              <a:rPr lang="es-ES" sz="2000" b="1" dirty="0" err="1"/>
              <a:t>dati</a:t>
            </a:r>
            <a:r>
              <a:rPr lang="es-ES" sz="2000" b="1" dirty="0"/>
              <a:t> a </a:t>
            </a:r>
            <a:r>
              <a:rPr lang="es-ES" sz="2000" b="1" dirty="0" err="1"/>
              <a:t>Eksodes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presi 480 </a:t>
            </a:r>
            <a:r>
              <a:rPr lang="es-ES" sz="2000" b="1" dirty="0" err="1"/>
              <a:t>yari</a:t>
            </a:r>
            <a:r>
              <a:rPr lang="es-ES" sz="2000" b="1" dirty="0"/>
              <a:t> </a:t>
            </a:r>
            <a:r>
              <a:rPr lang="es-ES" sz="2000" b="1" dirty="0" err="1"/>
              <a:t>bifo</a:t>
            </a:r>
            <a:r>
              <a:rPr lang="es-ES" sz="2000" b="1" dirty="0"/>
              <a:t> a </a:t>
            </a:r>
            <a:r>
              <a:rPr lang="es-ES" sz="2000" b="1" dirty="0" err="1"/>
              <a:t>tweide</a:t>
            </a:r>
            <a:r>
              <a:rPr lang="es-ES" sz="2000" b="1" dirty="0"/>
              <a:t> </a:t>
            </a:r>
            <a:r>
              <a:rPr lang="es-ES" sz="2000" b="1" dirty="0" err="1"/>
              <a:t>yari</a:t>
            </a:r>
            <a:r>
              <a:rPr lang="es-ES" sz="2000" b="1" dirty="0"/>
              <a:t> fu Salomo. </a:t>
            </a:r>
            <a:r>
              <a:rPr lang="es-ES" sz="2000" b="1" dirty="0" err="1"/>
              <a:t>Efu</a:t>
            </a:r>
            <a:r>
              <a:rPr lang="es-ES" sz="2000" b="1" dirty="0"/>
              <a:t> a </a:t>
            </a:r>
            <a:r>
              <a:rPr lang="es-ES" sz="2000" b="1" dirty="0" err="1"/>
              <a:t>yari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yoisti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teri</a:t>
            </a:r>
            <a:r>
              <a:rPr lang="es-ES" sz="2000" b="1" dirty="0"/>
              <a:t>  en </a:t>
            </a:r>
            <a:r>
              <a:rPr lang="es-ES" sz="2000" b="1" dirty="0" err="1"/>
              <a:t>makandra</a:t>
            </a:r>
            <a:r>
              <a:rPr lang="es-ES" sz="2000" b="1" dirty="0"/>
              <a:t>, </a:t>
            </a:r>
            <a:r>
              <a:rPr lang="es-ES" sz="2000" b="1" dirty="0" err="1"/>
              <a:t>wi</a:t>
            </a:r>
            <a:r>
              <a:rPr lang="es-ES" sz="2000" b="1" dirty="0"/>
              <a:t> e doro </a:t>
            </a:r>
            <a:r>
              <a:rPr lang="es-ES" sz="2000" b="1" dirty="0" err="1"/>
              <a:t>na</a:t>
            </a:r>
            <a:r>
              <a:rPr lang="es-ES" sz="2000" b="1" dirty="0"/>
              <a:t> 1445 FK. </a:t>
            </a: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“</a:t>
            </a:r>
            <a:r>
              <a:rPr lang="es-ES" sz="2000" b="1" dirty="0" err="1"/>
              <a:t>lontu</a:t>
            </a:r>
            <a:r>
              <a:rPr lang="es-ES" sz="2000" b="1" dirty="0"/>
              <a:t> </a:t>
            </a:r>
            <a:r>
              <a:rPr lang="es-ES" sz="2000" b="1" dirty="0" err="1"/>
              <a:t>nomru</a:t>
            </a:r>
            <a:r>
              <a:rPr lang="es-ES" sz="2000" b="1" dirty="0"/>
              <a:t>" </a:t>
            </a:r>
            <a:r>
              <a:rPr lang="es-ES" sz="2000" b="1" dirty="0" err="1"/>
              <a:t>e’n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teri</a:t>
            </a:r>
            <a:r>
              <a:rPr lang="es-ES" sz="2000" b="1" dirty="0"/>
              <a:t> a </a:t>
            </a:r>
            <a:r>
              <a:rPr lang="es-ES" sz="2000" b="1" dirty="0" err="1"/>
              <a:t>dede</a:t>
            </a:r>
            <a:r>
              <a:rPr lang="es-ES" sz="2000" b="1" dirty="0"/>
              <a:t> fu </a:t>
            </a:r>
            <a:r>
              <a:rPr lang="es-ES" sz="2000" b="1" dirty="0" err="1"/>
              <a:t>Farao,makandra</a:t>
            </a:r>
            <a:r>
              <a:rPr lang="es-ES" sz="2000" b="1" dirty="0"/>
              <a:t>, dan a </a:t>
            </a:r>
            <a:r>
              <a:rPr lang="es-ES" sz="2000" b="1" dirty="0" err="1"/>
              <a:t>Eksodes</a:t>
            </a:r>
            <a:r>
              <a:rPr lang="es-ES" sz="2000" b="1" dirty="0"/>
              <a:t> </a:t>
            </a:r>
            <a:r>
              <a:rPr lang="es-ES" sz="2000" b="1" dirty="0" err="1"/>
              <a:t>feni</a:t>
            </a:r>
            <a:r>
              <a:rPr lang="es-ES" sz="2000" b="1" dirty="0"/>
              <a:t> presi </a:t>
            </a:r>
            <a:r>
              <a:rPr lang="es-ES" sz="2000" b="1" dirty="0" err="1"/>
              <a:t>ini</a:t>
            </a:r>
            <a:r>
              <a:rPr lang="es-ES" sz="2000" b="1" dirty="0"/>
              <a:t> 1450 FK. Nanga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kan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difrenti</a:t>
            </a:r>
            <a:r>
              <a:rPr lang="es-ES" sz="2000" b="1" dirty="0"/>
              <a:t> </a:t>
            </a:r>
            <a:r>
              <a:rPr lang="es-ES" sz="2000" b="1" dirty="0" err="1"/>
              <a:t>momenti</a:t>
            </a:r>
            <a:r>
              <a:rPr lang="es-ES" sz="2000" b="1" dirty="0"/>
              <a:t> fu Moses </a:t>
            </a:r>
            <a:r>
              <a:rPr lang="es-ES" sz="2000" b="1" dirty="0" err="1"/>
              <a:t>libi</a:t>
            </a:r>
            <a:r>
              <a:rPr lang="es-ES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626416"/>
            <a:ext cx="110109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yari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di e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fo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hondro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tagteg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yari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di den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sma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fu Israel 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k’moto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Egepti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yari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di e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fo fu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tiri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fu Salomo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Israel,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mun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Sif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tweide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mun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Salomo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bigin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Mamakerki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Kownu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s-ES" dirty="0"/>
              <a:t>FU ABRAHAM </a:t>
            </a:r>
            <a:r>
              <a:rPr lang="es-ES" dirty="0">
                <a:solidFill>
                  <a:srgbClr val="FF9700"/>
                </a:solidFill>
              </a:rPr>
              <a:t>GOMITI MOSES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16884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A WINI FU GETROW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“Fu di den </a:t>
            </a:r>
            <a:r>
              <a:rPr lang="es-E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futfrow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ben frede Gado, A </a:t>
            </a:r>
            <a:r>
              <a:rPr lang="es-E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den,den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eigi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famiri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Eks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7" y="1083012"/>
            <a:ext cx="652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di fu 18 </a:t>
            </a:r>
            <a:r>
              <a:rPr lang="es-ES" sz="2000" b="1" dirty="0" err="1"/>
              <a:t>granlanti</a:t>
            </a:r>
            <a:r>
              <a:rPr lang="es-ES" sz="2000" b="1" dirty="0"/>
              <a:t>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ati</a:t>
            </a:r>
            <a:r>
              <a:rPr lang="es-ES" sz="2000" b="1" dirty="0"/>
              <a:t> bron nanga </a:t>
            </a:r>
            <a:r>
              <a:rPr lang="es-ES" sz="2000" b="1" dirty="0" err="1"/>
              <a:t>dorosei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. </a:t>
            </a:r>
            <a:r>
              <a:rPr lang="es-ES" sz="2000" b="1" dirty="0" err="1"/>
              <a:t>Morofara,den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fu Israel ben </a:t>
            </a:r>
            <a:r>
              <a:rPr lang="es-ES" sz="2000" b="1" dirty="0" err="1"/>
              <a:t>furu</a:t>
            </a:r>
            <a:r>
              <a:rPr lang="es-ES" sz="2000" b="1" dirty="0"/>
              <a:t> </a:t>
            </a:r>
            <a:r>
              <a:rPr lang="es-ES" sz="2000" b="1" dirty="0" err="1"/>
              <a:t>nofo</a:t>
            </a:r>
            <a:r>
              <a:rPr lang="es-ES" sz="2000" b="1" dirty="0"/>
              <a:t> fu </a:t>
            </a:r>
            <a:r>
              <a:rPr lang="es-ES" sz="2000" b="1" dirty="0" err="1"/>
              <a:t>bigin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tranga</a:t>
            </a:r>
            <a:r>
              <a:rPr lang="es-ES" sz="2000" b="1" dirty="0"/>
              <a:t> </a:t>
            </a:r>
            <a:r>
              <a:rPr lang="es-ES" sz="2000" b="1" dirty="0" err="1"/>
              <a:t>kakafutu</a:t>
            </a:r>
            <a:r>
              <a:rPr lang="es-ES" sz="2000" b="1" dirty="0"/>
              <a:t>.( Eks.1:9,10) So, den </a:t>
            </a:r>
            <a:r>
              <a:rPr lang="es-ES" sz="2000" b="1" dirty="0" err="1"/>
              <a:t>poti</a:t>
            </a:r>
            <a:r>
              <a:rPr lang="es-ES" sz="2000" b="1" dirty="0"/>
              <a:t> den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ondro</a:t>
            </a:r>
            <a:r>
              <a:rPr lang="es-ES" sz="2000" b="1" dirty="0"/>
              <a:t> </a:t>
            </a:r>
            <a:r>
              <a:rPr lang="es-ES" sz="2000" b="1" dirty="0" err="1"/>
              <a:t>safri</a:t>
            </a:r>
            <a:r>
              <a:rPr lang="es-ES" sz="2000" b="1" dirty="0"/>
              <a:t>, </a:t>
            </a:r>
            <a:r>
              <a:rPr lang="es-ES" sz="2000" b="1" dirty="0" err="1"/>
              <a:t>safri</a:t>
            </a:r>
            <a:r>
              <a:rPr lang="es-ES" sz="2000" b="1" dirty="0"/>
              <a:t>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117774"/>
              </p:ext>
            </p:extLst>
          </p:nvPr>
        </p:nvGraphicFramePr>
        <p:xfrm>
          <a:off x="171450" y="2361435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5201137"/>
            <a:ext cx="6520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Mindri</a:t>
            </a:r>
            <a:r>
              <a:rPr lang="es-ES" sz="2000" b="1" dirty="0"/>
              <a:t> a pina </a:t>
            </a:r>
            <a:r>
              <a:rPr lang="es-ES" sz="2000" b="1" dirty="0" err="1"/>
              <a:t>disi</a:t>
            </a:r>
            <a:r>
              <a:rPr lang="es-ES" sz="2000" b="1" dirty="0"/>
              <a:t>, a </a:t>
            </a:r>
            <a:r>
              <a:rPr lang="es-ES" sz="2000" b="1" dirty="0" err="1"/>
              <a:t>getrow</a:t>
            </a:r>
            <a:r>
              <a:rPr lang="es-ES" sz="2000" b="1" dirty="0"/>
              <a:t> fu den </a:t>
            </a:r>
            <a:r>
              <a:rPr lang="es-ES" sz="2000" b="1" dirty="0" err="1"/>
              <a:t>futfrow</a:t>
            </a:r>
            <a:r>
              <a:rPr lang="es-ES" sz="2000" b="1" dirty="0"/>
              <a:t>, </a:t>
            </a:r>
            <a:r>
              <a:rPr lang="es-ES" sz="2000" b="1" dirty="0" err="1"/>
              <a:t>Sipra</a:t>
            </a:r>
            <a:r>
              <a:rPr lang="es-ES" sz="2000" b="1" dirty="0"/>
              <a:t> nanga </a:t>
            </a:r>
            <a:r>
              <a:rPr lang="es-ES" sz="2000" b="1" dirty="0" err="1"/>
              <a:t>Puwa</a:t>
            </a:r>
            <a:r>
              <a:rPr lang="es-ES" sz="2000" b="1" dirty="0"/>
              <a:t> de fu si </a:t>
            </a:r>
            <a:r>
              <a:rPr lang="es-ES" sz="2000" b="1" dirty="0" err="1"/>
              <a:t>krin</a:t>
            </a:r>
            <a:r>
              <a:rPr lang="es-ES" sz="2000" b="1" dirty="0"/>
              <a:t>.(</a:t>
            </a:r>
            <a:r>
              <a:rPr lang="es-ES" sz="2000" b="1" dirty="0" err="1"/>
              <a:t>Eks</a:t>
            </a:r>
            <a:r>
              <a:rPr lang="es-ES" sz="2000" b="1" dirty="0"/>
              <a:t>. 1:15-19) Moses no </a:t>
            </a:r>
            <a:r>
              <a:rPr lang="es-ES" sz="2000" b="1" dirty="0" err="1"/>
              <a:t>poti</a:t>
            </a:r>
            <a:r>
              <a:rPr lang="es-ES" sz="2000" b="1" dirty="0"/>
              <a:t> a nen fu a </a:t>
            </a:r>
            <a:r>
              <a:rPr lang="es-ES" sz="2000" b="1" dirty="0" err="1"/>
              <a:t>Farao</a:t>
            </a:r>
            <a:r>
              <a:rPr lang="es-ES" sz="2000" b="1" dirty="0"/>
              <a:t> ,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 den tu nen </a:t>
            </a:r>
            <a:r>
              <a:rPr lang="es-ES" sz="2000" b="1" dirty="0" err="1"/>
              <a:t>disi</a:t>
            </a:r>
            <a:r>
              <a:rPr lang="es-ES" sz="2000" b="1" dirty="0"/>
              <a:t>.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332211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308125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830301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57934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20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Owktu</a:t>
            </a:r>
            <a:r>
              <a:rPr lang="es-ES" sz="2000" b="1" dirty="0"/>
              <a:t> a </a:t>
            </a:r>
            <a:r>
              <a:rPr lang="es-ES" sz="2000" b="1" dirty="0" err="1"/>
              <a:t>skrifi</a:t>
            </a:r>
            <a:r>
              <a:rPr lang="es-ES" sz="2000" b="1" dirty="0"/>
              <a:t>, fu </a:t>
            </a:r>
            <a:r>
              <a:rPr lang="es-ES" sz="2000" b="1" dirty="0" err="1"/>
              <a:t>wi</a:t>
            </a:r>
            <a:r>
              <a:rPr lang="es-ES" sz="2000" b="1" dirty="0"/>
              <a:t> kan </a:t>
            </a:r>
            <a:r>
              <a:rPr lang="es-ES" sz="2000" b="1" dirty="0" err="1"/>
              <a:t>leri,fa</a:t>
            </a:r>
            <a:r>
              <a:rPr lang="es-ES" sz="2000" b="1" dirty="0"/>
              <a:t> Gado </a:t>
            </a:r>
            <a:r>
              <a:rPr lang="es-ES" sz="2000" b="1" dirty="0" err="1"/>
              <a:t>blesi</a:t>
            </a:r>
            <a:r>
              <a:rPr lang="es-ES" sz="2000" b="1" dirty="0"/>
              <a:t> den, fu di den ben de </a:t>
            </a:r>
            <a:r>
              <a:rPr lang="es-ES" sz="2000" b="1" dirty="0" err="1"/>
              <a:t>getrow</a:t>
            </a:r>
            <a:r>
              <a:rPr lang="es-ES" sz="2000" b="1" dirty="0"/>
              <a:t>.( </a:t>
            </a:r>
            <a:r>
              <a:rPr lang="es-ES" sz="2000" b="1" dirty="0" err="1"/>
              <a:t>Eks</a:t>
            </a:r>
            <a:r>
              <a:rPr lang="es-ES" sz="2000" b="1" dirty="0"/>
              <a:t>. 1:20,21).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BOI FU A NIJL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21131" y="613648"/>
            <a:ext cx="6970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a hori bere, a meki wan boi. Di a si dati a ben de wan moi boi, a kibri en dri mun langa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230654" y="1321683"/>
            <a:ext cx="6970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“ </a:t>
            </a:r>
            <a:r>
              <a:rPr lang="es-ES" sz="2000" b="1" dirty="0" err="1"/>
              <a:t>Moi</a:t>
            </a:r>
            <a:r>
              <a:rPr lang="es-ES" sz="2000" b="1" dirty="0"/>
              <a:t>" ,no </a:t>
            </a:r>
            <a:r>
              <a:rPr lang="es-ES" sz="2000" b="1" dirty="0" err="1"/>
              <a:t>skrifi</a:t>
            </a:r>
            <a:r>
              <a:rPr lang="es-ES" sz="2000" b="1" dirty="0"/>
              <a:t> </a:t>
            </a:r>
            <a:r>
              <a:rPr lang="es-ES" sz="2000" b="1" dirty="0" err="1"/>
              <a:t>sref'srefi</a:t>
            </a:r>
            <a:r>
              <a:rPr lang="es-ES" sz="2000" b="1" dirty="0"/>
              <a:t> fa a </a:t>
            </a:r>
            <a:r>
              <a:rPr lang="es-ES" sz="2000" b="1" dirty="0" err="1"/>
              <a:t>musu</a:t>
            </a:r>
            <a:r>
              <a:rPr lang="es-ES" sz="2000" b="1" dirty="0"/>
              <a:t> de nanga a </a:t>
            </a:r>
            <a:r>
              <a:rPr lang="es-ES" sz="2000" b="1" dirty="0" err="1"/>
              <a:t>boi</a:t>
            </a:r>
            <a:r>
              <a:rPr lang="es-ES" sz="2000" b="1" dirty="0"/>
              <a:t> fu </a:t>
            </a:r>
            <a:r>
              <a:rPr lang="es-ES" sz="2000" b="1" dirty="0" err="1"/>
              <a:t>Yogebet</a:t>
            </a:r>
            <a:r>
              <a:rPr lang="es-ES" sz="2000" b="1" dirty="0"/>
              <a:t>.( </a:t>
            </a:r>
            <a:r>
              <a:rPr lang="es-ES" sz="2000" b="1" dirty="0" err="1"/>
              <a:t>Eks</a:t>
            </a:r>
            <a:r>
              <a:rPr lang="es-ES" sz="2000" b="1" dirty="0"/>
              <a:t>. 2:2) . A </a:t>
            </a:r>
            <a:r>
              <a:rPr lang="es-ES" sz="2000" b="1" dirty="0" err="1"/>
              <a:t>wortu</a:t>
            </a:r>
            <a:r>
              <a:rPr lang="es-ES" sz="2000" b="1" dirty="0"/>
              <a:t> di den </a:t>
            </a:r>
            <a:r>
              <a:rPr lang="es-ES" sz="2000" b="1" dirty="0" err="1"/>
              <a:t>gebroiki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Hebrei</a:t>
            </a:r>
            <a:r>
              <a:rPr lang="es-ES" sz="2000" b="1" dirty="0"/>
              <a:t>  </a:t>
            </a:r>
            <a:r>
              <a:rPr lang="es-ES" sz="2000" b="1" dirty="0" err="1"/>
              <a:t>na</a:t>
            </a:r>
            <a:r>
              <a:rPr lang="es-ES" sz="2000" b="1" dirty="0"/>
              <a:t> ‘</a:t>
            </a:r>
            <a:r>
              <a:rPr lang="es-ES" sz="2000" b="1" dirty="0" err="1"/>
              <a:t>tob</a:t>
            </a:r>
            <a:r>
              <a:rPr lang="es-ES" sz="2000" b="1" dirty="0"/>
              <a:t>' ( </a:t>
            </a:r>
            <a:r>
              <a:rPr lang="es-ES" sz="2000" b="1" dirty="0" err="1"/>
              <a:t>bun,moi</a:t>
            </a:r>
            <a:r>
              <a:rPr lang="es-ES" sz="2000" b="1" dirty="0"/>
              <a:t>, </a:t>
            </a:r>
            <a:r>
              <a:rPr lang="es-ES" sz="2000" b="1" dirty="0" err="1"/>
              <a:t>perfekti</a:t>
            </a:r>
            <a:r>
              <a:rPr lang="es-ES" sz="2000" b="1" dirty="0"/>
              <a:t>),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wortu</a:t>
            </a:r>
            <a:r>
              <a:rPr lang="es-ES" sz="2000" b="1" dirty="0"/>
              <a:t> di Gado e </a:t>
            </a:r>
            <a:r>
              <a:rPr lang="es-ES" sz="2000" b="1" dirty="0" err="1"/>
              <a:t>gebroiki</a:t>
            </a:r>
            <a:r>
              <a:rPr lang="es-ES" sz="2000" b="1" dirty="0"/>
              <a:t> fu taki abra san En </a:t>
            </a:r>
            <a:r>
              <a:rPr lang="es-ES" sz="2000" b="1" dirty="0" err="1"/>
              <a:t>meki</a:t>
            </a:r>
            <a:r>
              <a:rPr lang="es-ES" sz="2000" b="1" dirty="0"/>
              <a:t> (Gein.1:31).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1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028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7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1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7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7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1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028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7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1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7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7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178802"/>
            <a:ext cx="5436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En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gebroiki</a:t>
            </a:r>
            <a:r>
              <a:rPr lang="es-ES" sz="2000" b="1" dirty="0"/>
              <a:t> den </a:t>
            </a:r>
            <a:r>
              <a:rPr lang="es-ES" sz="2000" b="1" dirty="0" err="1"/>
              <a:t>pikinso</a:t>
            </a:r>
            <a:r>
              <a:rPr lang="es-ES" sz="2000" b="1" dirty="0"/>
              <a:t> </a:t>
            </a:r>
            <a:r>
              <a:rPr lang="es-ES" sz="2000" b="1" dirty="0" err="1"/>
              <a:t>yari</a:t>
            </a:r>
            <a:r>
              <a:rPr lang="es-ES" sz="2000" b="1" dirty="0"/>
              <a:t> di a ben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sorgi</a:t>
            </a:r>
            <a:r>
              <a:rPr lang="es-ES" sz="2000" b="1" dirty="0"/>
              <a:t> en, </a:t>
            </a:r>
            <a:r>
              <a:rPr lang="es-ES" sz="2000" b="1" dirty="0" err="1"/>
              <a:t>bun</a:t>
            </a:r>
            <a:r>
              <a:rPr lang="es-ES" sz="2000" b="1" dirty="0"/>
              <a:t>.( </a:t>
            </a:r>
            <a:r>
              <a:rPr lang="es-ES" sz="2000" b="1" dirty="0" err="1"/>
              <a:t>Eks</a:t>
            </a:r>
            <a:r>
              <a:rPr lang="es-ES" sz="2000" b="1" dirty="0"/>
              <a:t>. 2:8,9) . A </a:t>
            </a:r>
            <a:r>
              <a:rPr lang="es-ES" sz="2000" b="1" dirty="0" err="1"/>
              <a:t>leri</a:t>
            </a:r>
            <a:r>
              <a:rPr lang="es-ES" sz="2000" b="1" dirty="0"/>
              <a:t> en fu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bun,tru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fu Gado. O </a:t>
            </a:r>
            <a:r>
              <a:rPr lang="es-ES" sz="2000" b="1" dirty="0" err="1"/>
              <a:t>bigi</a:t>
            </a:r>
            <a:r>
              <a:rPr lang="es-ES" sz="2000" b="1" dirty="0"/>
              <a:t> a </a:t>
            </a:r>
            <a:r>
              <a:rPr lang="es-ES" sz="2000" b="1" dirty="0" err="1"/>
              <a:t>wroko</a:t>
            </a:r>
            <a:r>
              <a:rPr lang="es-ES" sz="2000" b="1" dirty="0"/>
              <a:t> fu mama no de ,fu di den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kweki</a:t>
            </a:r>
            <a:r>
              <a:rPr lang="es-ES" sz="2000" b="1" dirty="0"/>
              <a:t> den </a:t>
            </a:r>
            <a:r>
              <a:rPr lang="es-ES" sz="2000" b="1" dirty="0" err="1"/>
              <a:t>pikin</a:t>
            </a:r>
            <a:r>
              <a:rPr lang="es-ES" sz="2000" b="1" dirty="0"/>
              <a:t> fu frede Gado.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230653" y="3713655"/>
            <a:ext cx="69613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Wi</a:t>
            </a:r>
            <a:r>
              <a:rPr lang="es-ES" sz="2000" b="1" dirty="0"/>
              <a:t> no </a:t>
            </a:r>
            <a:r>
              <a:rPr lang="es-ES" sz="2000" b="1" dirty="0" err="1"/>
              <a:t>sabi</a:t>
            </a:r>
            <a:r>
              <a:rPr lang="es-ES" sz="2000" b="1" dirty="0"/>
              <a:t> a nen di en </a:t>
            </a:r>
            <a:r>
              <a:rPr lang="es-ES" sz="2000" b="1" dirty="0" err="1"/>
              <a:t>bigisma</a:t>
            </a:r>
            <a:r>
              <a:rPr lang="es-ES" sz="2000" b="1" dirty="0"/>
              <a:t> ben </a:t>
            </a:r>
            <a:r>
              <a:rPr lang="es-ES" sz="2000" b="1" dirty="0" err="1"/>
              <a:t>gi</a:t>
            </a:r>
            <a:r>
              <a:rPr lang="es-ES" sz="2000" b="1" dirty="0"/>
              <a:t> en,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sabi</a:t>
            </a:r>
            <a:r>
              <a:rPr lang="es-ES" sz="2000" b="1" dirty="0"/>
              <a:t> a nen di en </a:t>
            </a:r>
            <a:r>
              <a:rPr lang="es-ES" sz="2000" b="1" dirty="0" err="1"/>
              <a:t>kweki</a:t>
            </a:r>
            <a:r>
              <a:rPr lang="es-ES" sz="2000" b="1" dirty="0"/>
              <a:t> </a:t>
            </a:r>
            <a:r>
              <a:rPr lang="es-ES" sz="2000" b="1" dirty="0" err="1"/>
              <a:t>m’ma</a:t>
            </a:r>
            <a:r>
              <a:rPr lang="es-ES" sz="2000" b="1" dirty="0"/>
              <a:t> ben </a:t>
            </a:r>
            <a:r>
              <a:rPr lang="es-ES" sz="2000" b="1" dirty="0" err="1"/>
              <a:t>gi</a:t>
            </a:r>
            <a:r>
              <a:rPr lang="es-ES" sz="2000" b="1" dirty="0"/>
              <a:t> en ,a </a:t>
            </a:r>
            <a:r>
              <a:rPr lang="es-ES" sz="2000" b="1" dirty="0" err="1"/>
              <a:t>uma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fu </a:t>
            </a:r>
            <a:r>
              <a:rPr lang="es-ES" sz="2000" b="1" dirty="0" err="1"/>
              <a:t>Farao:Hapimosis</a:t>
            </a:r>
            <a:r>
              <a:rPr lang="es-ES" sz="2000" b="1" dirty="0"/>
              <a:t> ( </a:t>
            </a:r>
            <a:r>
              <a:rPr lang="es-ES" sz="2000" b="1" dirty="0" err="1"/>
              <a:t>boi</a:t>
            </a:r>
            <a:r>
              <a:rPr lang="es-ES" sz="2000" b="1" dirty="0"/>
              <a:t> fu a gado fu </a:t>
            </a:r>
            <a:r>
              <a:rPr lang="es-ES" sz="2000" b="1" dirty="0" err="1"/>
              <a:t>Nijl</a:t>
            </a:r>
            <a:r>
              <a:rPr lang="es-ES" sz="2000" b="1" dirty="0"/>
              <a:t>). Ma en </a:t>
            </a:r>
            <a:r>
              <a:rPr lang="es-ES" sz="2000" b="1" dirty="0" err="1"/>
              <a:t>kari</a:t>
            </a:r>
            <a:r>
              <a:rPr lang="es-ES" sz="2000" b="1" dirty="0"/>
              <a:t> </a:t>
            </a:r>
            <a:r>
              <a:rPr lang="es-ES" sz="2000" b="1" dirty="0" err="1"/>
              <a:t>ensrefi</a:t>
            </a:r>
            <a:r>
              <a:rPr lang="es-ES" sz="2000" b="1" dirty="0"/>
              <a:t> “ </a:t>
            </a:r>
            <a:r>
              <a:rPr lang="es-ES" sz="2000" b="1" dirty="0" err="1"/>
              <a:t>boi</a:t>
            </a:r>
            <a:r>
              <a:rPr lang="es-ES" sz="2000" b="1" dirty="0"/>
              <a:t>" “ </a:t>
            </a:r>
            <a:r>
              <a:rPr lang="es-ES" sz="2000" b="1" dirty="0" err="1"/>
              <a:t>Mosis</a:t>
            </a:r>
            <a:r>
              <a:rPr lang="es-ES" sz="2000" b="1" dirty="0"/>
              <a:t>"  Moses( </a:t>
            </a:r>
            <a:r>
              <a:rPr lang="es-ES" sz="2000" b="1" dirty="0" err="1"/>
              <a:t>Eks</a:t>
            </a:r>
            <a:r>
              <a:rPr lang="es-ES" sz="2000" b="1" dirty="0"/>
              <a:t>.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230503" y="2525253"/>
            <a:ext cx="6791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Gado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spesrutu</a:t>
            </a:r>
            <a:r>
              <a:rPr lang="es-ES" sz="2000" b="1" dirty="0"/>
              <a:t> </a:t>
            </a:r>
            <a:r>
              <a:rPr lang="es-ES" sz="2000" b="1" dirty="0" err="1"/>
              <a:t>denki</a:t>
            </a:r>
            <a:r>
              <a:rPr lang="es-ES" sz="2000" b="1" dirty="0"/>
              <a:t> nanga en.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risiko</a:t>
            </a:r>
            <a:r>
              <a:rPr lang="es-ES" sz="2000" b="1" dirty="0"/>
              <a:t>;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yongu</a:t>
            </a:r>
            <a:r>
              <a:rPr lang="es-ES" sz="2000" b="1" dirty="0"/>
              <a:t> </a:t>
            </a:r>
            <a:r>
              <a:rPr lang="es-ES" sz="2000" b="1" dirty="0" err="1"/>
              <a:t>frow</a:t>
            </a:r>
            <a:r>
              <a:rPr lang="es-ES" sz="2000" b="1" dirty="0"/>
              <a:t> </a:t>
            </a:r>
            <a:r>
              <a:rPr lang="es-ES" sz="2000" b="1" dirty="0" err="1"/>
              <a:t>beweigi</a:t>
            </a:r>
            <a:r>
              <a:rPr lang="es-ES" sz="2000" b="1" dirty="0"/>
              <a:t> ;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taki nanga </a:t>
            </a:r>
            <a:r>
              <a:rPr lang="es-ES" sz="2000" b="1" dirty="0" err="1"/>
              <a:t>koni</a:t>
            </a:r>
            <a:r>
              <a:rPr lang="es-ES" sz="2000" b="1" dirty="0"/>
              <a:t>… so a </a:t>
            </a:r>
            <a:r>
              <a:rPr lang="es-ES" sz="2000" b="1" dirty="0" err="1"/>
              <a:t>ferlusu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fu a </a:t>
            </a:r>
            <a:r>
              <a:rPr lang="es-ES" sz="2000" b="1" dirty="0" err="1"/>
              <a:t>tendekon</a:t>
            </a:r>
            <a:r>
              <a:rPr lang="es-ES" sz="2000" b="1" dirty="0"/>
              <a:t> ben </a:t>
            </a:r>
            <a:r>
              <a:rPr lang="es-ES" sz="2000" b="1" dirty="0" err="1"/>
              <a:t>puru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dede</a:t>
            </a:r>
            <a:r>
              <a:rPr lang="es-ES" sz="2000" b="1" dirty="0"/>
              <a:t>. (</a:t>
            </a:r>
            <a:r>
              <a:rPr lang="es-ES" sz="2000" b="1" dirty="0" err="1"/>
              <a:t>Eks</a:t>
            </a:r>
            <a:r>
              <a:rPr lang="es-ES" sz="2000" b="1" dirty="0"/>
              <a:t>. 2:3-7).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2547631" y="737241"/>
            <a:ext cx="86878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“Gado </a:t>
            </a:r>
            <a:r>
              <a:rPr lang="es-ES" sz="2400" b="1" dirty="0" err="1">
                <a:latin typeface="Constantia" panose="02030602050306030303" pitchFamily="18" charset="0"/>
              </a:rPr>
              <a:t>yere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bigi</a:t>
            </a:r>
            <a:r>
              <a:rPr lang="es-ES" sz="2400" b="1" dirty="0">
                <a:latin typeface="Constantia" panose="02030602050306030303" pitchFamily="18" charset="0"/>
              </a:rPr>
              <a:t> fu a mama, a </a:t>
            </a:r>
            <a:r>
              <a:rPr lang="es-ES" sz="2400" b="1" dirty="0" err="1">
                <a:latin typeface="Constantia" panose="02030602050306030303" pitchFamily="18" charset="0"/>
              </a:rPr>
              <a:t>kisi</a:t>
            </a:r>
            <a:r>
              <a:rPr lang="es-ES" sz="2400" b="1" dirty="0">
                <a:latin typeface="Constantia" panose="02030602050306030303" pitchFamily="18" charset="0"/>
              </a:rPr>
              <a:t> pai fu en </a:t>
            </a:r>
            <a:r>
              <a:rPr lang="es-ES" sz="2400" b="1" dirty="0" err="1">
                <a:latin typeface="Constantia" panose="02030602050306030303" pitchFamily="18" charset="0"/>
              </a:rPr>
              <a:t>bribi</a:t>
            </a:r>
            <a:r>
              <a:rPr lang="es-ES" sz="2400" b="1" dirty="0">
                <a:latin typeface="Constantia" panose="02030602050306030303" pitchFamily="18" charset="0"/>
              </a:rPr>
              <a:t>. Nanga </a:t>
            </a:r>
            <a:r>
              <a:rPr lang="es-ES" sz="2400" b="1" dirty="0" err="1">
                <a:latin typeface="Constantia" panose="02030602050306030303" pitchFamily="18" charset="0"/>
              </a:rPr>
              <a:t>bigi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tangi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bigin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wroko</a:t>
            </a:r>
            <a:r>
              <a:rPr lang="es-ES" sz="2400" b="1" dirty="0">
                <a:latin typeface="Constantia" panose="02030602050306030303" pitchFamily="18" charset="0"/>
              </a:rPr>
              <a:t>, di </a:t>
            </a:r>
            <a:r>
              <a:rPr lang="es-ES" sz="2400" b="1" dirty="0" err="1">
                <a:latin typeface="Constantia" panose="02030602050306030303" pitchFamily="18" charset="0"/>
              </a:rPr>
              <a:t>noya</a:t>
            </a:r>
            <a:r>
              <a:rPr lang="es-ES" sz="2400" b="1" dirty="0">
                <a:latin typeface="Constantia" panose="02030602050306030303" pitchFamily="18" charset="0"/>
              </a:rPr>
              <a:t>  no ben </a:t>
            </a:r>
            <a:r>
              <a:rPr lang="es-ES" sz="2400" b="1" dirty="0" err="1">
                <a:latin typeface="Constantia" panose="02030602050306030303" pitchFamily="18" charset="0"/>
              </a:rPr>
              <a:t>abi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takru</a:t>
            </a:r>
            <a:r>
              <a:rPr lang="es-ES" sz="2400" b="1" dirty="0">
                <a:latin typeface="Constantia" panose="02030602050306030303" pitchFamily="18" charset="0"/>
              </a:rPr>
              <a:t> problema .Nanga ala </a:t>
            </a:r>
            <a:r>
              <a:rPr lang="es-ES" sz="2400" b="1" dirty="0" err="1">
                <a:latin typeface="Constantia" panose="02030602050306030303" pitchFamily="18" charset="0"/>
              </a:rPr>
              <a:t>getrow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teki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okasi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kweki</a:t>
            </a:r>
            <a:r>
              <a:rPr lang="es-ES" sz="2400" b="1" dirty="0">
                <a:latin typeface="Constantia" panose="02030602050306030303" pitchFamily="18" charset="0"/>
              </a:rPr>
              <a:t> en </a:t>
            </a:r>
            <a:r>
              <a:rPr lang="es-ES" sz="2400" b="1" dirty="0" err="1">
                <a:latin typeface="Constantia" panose="02030602050306030303" pitchFamily="18" charset="0"/>
              </a:rPr>
              <a:t>boi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gi</a:t>
            </a:r>
            <a:r>
              <a:rPr lang="es-ES" sz="2400" b="1" dirty="0">
                <a:latin typeface="Constantia" panose="02030602050306030303" pitchFamily="18" charset="0"/>
              </a:rPr>
              <a:t> Gado. A ben de </a:t>
            </a:r>
            <a:r>
              <a:rPr lang="es-ES" sz="2400" b="1" dirty="0" err="1">
                <a:latin typeface="Constantia" panose="02030602050306030303" pitchFamily="18" charset="0"/>
              </a:rPr>
              <a:t>seiker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dati</a:t>
            </a:r>
            <a:r>
              <a:rPr lang="es-ES" sz="2400" b="1" dirty="0">
                <a:latin typeface="Constantia" panose="02030602050306030303" pitchFamily="18" charset="0"/>
              </a:rPr>
              <a:t>.  a </a:t>
            </a:r>
            <a:r>
              <a:rPr lang="es-ES" sz="2400" b="1" dirty="0" err="1">
                <a:latin typeface="Constantia" panose="02030602050306030303" pitchFamily="18" charset="0"/>
              </a:rPr>
              <a:t>boi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kibri</a:t>
            </a:r>
            <a:r>
              <a:rPr lang="es-ES" sz="2400" b="1" dirty="0">
                <a:latin typeface="Constantia" panose="02030602050306030303" pitchFamily="18" charset="0"/>
              </a:rPr>
              <a:t> fu du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bigi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wroko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a ben </a:t>
            </a:r>
            <a:r>
              <a:rPr lang="es-ES" sz="2400" b="1" dirty="0" err="1">
                <a:latin typeface="Constantia" panose="02030602050306030303" pitchFamily="18" charset="0"/>
              </a:rPr>
              <a:t>sabi</a:t>
            </a:r>
            <a:r>
              <a:rPr lang="es-ES" sz="2400" b="1" dirty="0">
                <a:latin typeface="Constantia" panose="02030602050306030303" pitchFamily="18" charset="0"/>
              </a:rPr>
              <a:t> , </a:t>
            </a:r>
            <a:r>
              <a:rPr lang="es-ES" sz="2400" b="1" dirty="0" err="1">
                <a:latin typeface="Constantia" panose="02030602050306030303" pitchFamily="18" charset="0"/>
              </a:rPr>
              <a:t>dati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heri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esi</a:t>
            </a:r>
            <a:r>
              <a:rPr lang="es-ES" sz="2400" b="1" dirty="0">
                <a:latin typeface="Constantia" panose="02030602050306030303" pitchFamily="18" charset="0"/>
              </a:rPr>
              <a:t> a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gi</a:t>
            </a:r>
            <a:r>
              <a:rPr lang="es-ES" sz="2400" b="1" dirty="0">
                <a:latin typeface="Constantia" panose="02030602050306030303" pitchFamily="18" charset="0"/>
              </a:rPr>
              <a:t> en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en </a:t>
            </a:r>
            <a:r>
              <a:rPr lang="es-ES" sz="2400" b="1" dirty="0" err="1">
                <a:latin typeface="Constantia" panose="02030602050306030303" pitchFamily="18" charset="0"/>
              </a:rPr>
              <a:t>kweki</a:t>
            </a:r>
            <a:r>
              <a:rPr lang="es-ES" sz="2400" b="1" dirty="0">
                <a:latin typeface="Constantia" panose="02030602050306030303" pitchFamily="18" charset="0"/>
              </a:rPr>
              <a:t>  mama. </a:t>
            </a:r>
            <a:r>
              <a:rPr lang="es-ES" sz="2400" b="1" dirty="0" err="1">
                <a:latin typeface="Constantia" panose="02030602050306030303" pitchFamily="18" charset="0"/>
              </a:rPr>
              <a:t>Drape</a:t>
            </a:r>
            <a:r>
              <a:rPr lang="es-ES" sz="2400" b="1" dirty="0">
                <a:latin typeface="Constantia" panose="02030602050306030303" pitchFamily="18" charset="0"/>
              </a:rPr>
              <a:t> a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lontu</a:t>
            </a:r>
            <a:r>
              <a:rPr lang="es-ES" sz="2400" b="1" dirty="0">
                <a:latin typeface="Constantia" panose="02030602050306030303" pitchFamily="18" charset="0"/>
              </a:rPr>
              <a:t> nanga  </a:t>
            </a:r>
            <a:r>
              <a:rPr lang="es-ES" sz="2400" b="1" dirty="0" err="1">
                <a:latin typeface="Constantia" panose="02030602050306030303" pitchFamily="18" charset="0"/>
              </a:rPr>
              <a:t>sani</a:t>
            </a:r>
            <a:r>
              <a:rPr lang="es-ES" sz="2400" b="1" dirty="0">
                <a:latin typeface="Constantia" panose="02030602050306030303" pitchFamily="18" charset="0"/>
              </a:rPr>
              <a:t> di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wani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hari</a:t>
            </a:r>
            <a:r>
              <a:rPr lang="es-ES" sz="2400" b="1" dirty="0">
                <a:latin typeface="Constantia" panose="02030602050306030303" pitchFamily="18" charset="0"/>
              </a:rPr>
              <a:t> en </a:t>
            </a:r>
            <a:r>
              <a:rPr lang="es-ES" sz="2400" b="1" dirty="0" err="1">
                <a:latin typeface="Constantia" panose="02030602050306030303" pitchFamily="18" charset="0"/>
              </a:rPr>
              <a:t>kmoto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Gado </a:t>
            </a:r>
            <a:r>
              <a:rPr lang="es-ES" sz="2400" b="1" dirty="0" err="1">
                <a:latin typeface="Constantia" panose="02030602050306030303" pitchFamily="18" charset="0"/>
              </a:rPr>
              <a:t>sei</a:t>
            </a:r>
            <a:r>
              <a:rPr lang="es-ES" sz="2400" b="1" dirty="0">
                <a:latin typeface="Constantia" panose="02030602050306030303" pitchFamily="18" charset="0"/>
              </a:rPr>
              <a:t>. Ala </a:t>
            </a:r>
            <a:r>
              <a:rPr lang="es-ES" sz="2400" b="1" dirty="0" err="1">
                <a:latin typeface="Constantia" panose="02030602050306030303" pitchFamily="18" charset="0"/>
              </a:rPr>
              <a:t>disi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meki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wroko</a:t>
            </a:r>
            <a:r>
              <a:rPr lang="es-ES" sz="2400" b="1" dirty="0">
                <a:latin typeface="Constantia" panose="02030602050306030303" pitchFamily="18" charset="0"/>
              </a:rPr>
              <a:t> moro </a:t>
            </a:r>
            <a:r>
              <a:rPr lang="es-ES" sz="2400" b="1" dirty="0" err="1">
                <a:latin typeface="Constantia" panose="02030602050306030303" pitchFamily="18" charset="0"/>
              </a:rPr>
              <a:t>tranga</a:t>
            </a:r>
            <a:r>
              <a:rPr lang="es-ES" sz="2400" b="1" dirty="0">
                <a:latin typeface="Constantia" panose="02030602050306030303" pitchFamily="18" charset="0"/>
              </a:rPr>
              <a:t> , moro </a:t>
            </a:r>
            <a:r>
              <a:rPr lang="es-ES" sz="2400" b="1" dirty="0" err="1">
                <a:latin typeface="Constantia" panose="02030602050306030303" pitchFamily="18" charset="0"/>
              </a:rPr>
              <a:t>forsegteg</a:t>
            </a:r>
            <a:r>
              <a:rPr lang="es-ES" sz="2400" b="1" dirty="0">
                <a:latin typeface="Constantia" panose="02030602050306030303" pitchFamily="18" charset="0"/>
              </a:rPr>
              <a:t> fa a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leri</a:t>
            </a:r>
            <a:r>
              <a:rPr lang="es-ES" sz="2400" b="1" dirty="0">
                <a:latin typeface="Constantia" panose="02030602050306030303" pitchFamily="18" charset="0"/>
              </a:rPr>
              <a:t> en, moro </a:t>
            </a:r>
            <a:r>
              <a:rPr lang="es-ES" sz="2400" b="1" dirty="0" err="1">
                <a:latin typeface="Constantia" panose="02030602050306030303" pitchFamily="18" charset="0"/>
              </a:rPr>
              <a:t>leki</a:t>
            </a:r>
            <a:r>
              <a:rPr lang="es-ES" sz="2400" b="1" dirty="0">
                <a:latin typeface="Constantia" panose="02030602050306030303" pitchFamily="18" charset="0"/>
              </a:rPr>
              <a:t> den </a:t>
            </a:r>
            <a:r>
              <a:rPr lang="es-ES" sz="2400" b="1" dirty="0" err="1">
                <a:latin typeface="Constantia" panose="02030602050306030303" pitchFamily="18" charset="0"/>
              </a:rPr>
              <a:t>tra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pikin</a:t>
            </a:r>
            <a:r>
              <a:rPr lang="es-ES" sz="2400" b="1" dirty="0">
                <a:latin typeface="Constantia" panose="02030602050306030303" pitchFamily="18" charset="0"/>
              </a:rPr>
              <a:t> di a ben </a:t>
            </a:r>
            <a:r>
              <a:rPr lang="es-ES" sz="2400" b="1" dirty="0" err="1">
                <a:latin typeface="Constantia" panose="02030602050306030303" pitchFamily="18" charset="0"/>
              </a:rPr>
              <a:t>abi</a:t>
            </a:r>
            <a:r>
              <a:rPr lang="es-ES" sz="2400" b="1" dirty="0">
                <a:latin typeface="Constantia" panose="02030602050306030303" pitchFamily="18" charset="0"/>
              </a:rPr>
              <a:t>. A </a:t>
            </a:r>
            <a:r>
              <a:rPr lang="es-ES" sz="2400" b="1" dirty="0" err="1">
                <a:latin typeface="Constantia" panose="02030602050306030303" pitchFamily="18" charset="0"/>
              </a:rPr>
              <a:t>proberi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poti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ini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en,fu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abi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respeki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gi</a:t>
            </a:r>
            <a:r>
              <a:rPr lang="es-ES" sz="2400" b="1" dirty="0">
                <a:latin typeface="Constantia" panose="02030602050306030303" pitchFamily="18" charset="0"/>
              </a:rPr>
              <a:t> Gado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lobi</a:t>
            </a:r>
            <a:r>
              <a:rPr lang="es-ES" sz="2400" b="1" dirty="0">
                <a:latin typeface="Constantia" panose="02030602050306030303" pitchFamily="18" charset="0"/>
              </a:rPr>
              <a:t> san </a:t>
            </a:r>
            <a:r>
              <a:rPr lang="es-ES" sz="2400" b="1" dirty="0" err="1">
                <a:latin typeface="Constantia" panose="02030602050306030303" pitchFamily="18" charset="0"/>
              </a:rPr>
              <a:t>tru</a:t>
            </a:r>
            <a:r>
              <a:rPr lang="es-ES" sz="2400" b="1" dirty="0">
                <a:latin typeface="Constantia" panose="02030602050306030303" pitchFamily="18" charset="0"/>
              </a:rPr>
              <a:t> nanga </a:t>
            </a:r>
            <a:r>
              <a:rPr lang="es-ES" sz="2400" b="1" dirty="0" err="1">
                <a:latin typeface="Constantia" panose="02030602050306030303" pitchFamily="18" charset="0"/>
              </a:rPr>
              <a:t>rekfardek.Owktu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begi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tranga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dati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takru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sani</a:t>
            </a:r>
            <a:r>
              <a:rPr lang="es-ES" sz="2400" b="1" dirty="0">
                <a:latin typeface="Constantia" panose="02030602050306030303" pitchFamily="18" charset="0"/>
              </a:rPr>
              <a:t> no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lonti</a:t>
            </a:r>
            <a:r>
              <a:rPr lang="es-ES" sz="2400" b="1" dirty="0">
                <a:latin typeface="Constantia" panose="02030602050306030303" pitchFamily="18" charset="0"/>
              </a:rPr>
              <a:t> en. A </a:t>
            </a:r>
            <a:r>
              <a:rPr lang="es-ES" sz="2400" b="1" dirty="0" err="1">
                <a:latin typeface="Constantia" panose="02030602050306030303" pitchFamily="18" charset="0"/>
              </a:rPr>
              <a:t>sori</a:t>
            </a:r>
            <a:r>
              <a:rPr lang="es-ES" sz="2400" b="1" dirty="0">
                <a:latin typeface="Constantia" panose="02030602050306030303" pitchFamily="18" charset="0"/>
              </a:rPr>
              <a:t> en a don fu a </a:t>
            </a:r>
            <a:r>
              <a:rPr lang="es-ES" sz="2400" b="1" dirty="0" err="1">
                <a:latin typeface="Constantia" panose="02030602050306030303" pitchFamily="18" charset="0"/>
              </a:rPr>
              <a:t>sondu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afkodrei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Sensi</a:t>
            </a:r>
            <a:r>
              <a:rPr lang="es-ES" sz="2400" b="1" dirty="0">
                <a:latin typeface="Constantia" panose="02030602050306030303" pitchFamily="18" charset="0"/>
              </a:rPr>
              <a:t> a ben </a:t>
            </a:r>
            <a:r>
              <a:rPr lang="es-ES" sz="2400" b="1" dirty="0" err="1">
                <a:latin typeface="Constantia" panose="02030602050306030303" pitchFamily="18" charset="0"/>
              </a:rPr>
              <a:t>pikin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leri</a:t>
            </a:r>
            <a:r>
              <a:rPr lang="es-ES" sz="2400" b="1" dirty="0">
                <a:latin typeface="Constantia" panose="02030602050306030303" pitchFamily="18" charset="0"/>
              </a:rPr>
              <a:t> en fu </a:t>
            </a:r>
            <a:r>
              <a:rPr lang="es-ES" sz="2400" b="1" dirty="0" err="1">
                <a:latin typeface="Constantia" panose="02030602050306030303" pitchFamily="18" charset="0"/>
              </a:rPr>
              <a:t>fadon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fesi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libi</a:t>
            </a:r>
            <a:r>
              <a:rPr lang="es-ES" sz="2400" b="1" dirty="0">
                <a:latin typeface="Constantia" panose="02030602050306030303" pitchFamily="18" charset="0"/>
              </a:rPr>
              <a:t> Gado </a:t>
            </a:r>
            <a:r>
              <a:rPr lang="es-ES" sz="2400" b="1" dirty="0" err="1">
                <a:latin typeface="Constantia" panose="02030602050306030303" pitchFamily="18" charset="0"/>
              </a:rPr>
              <a:t>fesi</a:t>
            </a:r>
            <a:r>
              <a:rPr lang="es-ES" sz="2400" b="1" dirty="0">
                <a:latin typeface="Constantia" panose="02030602050306030303" pitchFamily="18" charset="0"/>
              </a:rPr>
              <a:t> , fu </a:t>
            </a:r>
            <a:r>
              <a:rPr lang="es-ES" sz="2400" b="1" dirty="0" err="1">
                <a:latin typeface="Constantia" panose="02030602050306030303" pitchFamily="18" charset="0"/>
              </a:rPr>
              <a:t>begi</a:t>
            </a:r>
            <a:r>
              <a:rPr lang="es-ES" sz="2400" b="1" dirty="0">
                <a:latin typeface="Constantia" panose="02030602050306030303" pitchFamily="18" charset="0"/>
              </a:rPr>
              <a:t>, a </a:t>
            </a:r>
            <a:r>
              <a:rPr lang="es-ES" sz="2400" b="1" dirty="0" err="1">
                <a:latin typeface="Constantia" panose="02030602050306030303" pitchFamily="18" charset="0"/>
              </a:rPr>
              <a:t>enkriwan</a:t>
            </a:r>
            <a:r>
              <a:rPr lang="es-ES" sz="2400" b="1" dirty="0">
                <a:latin typeface="Constantia" panose="02030602050306030303" pitchFamily="18" charset="0"/>
              </a:rPr>
              <a:t> di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yere</a:t>
            </a:r>
            <a:r>
              <a:rPr lang="es-ES" sz="2400" b="1" dirty="0">
                <a:latin typeface="Constantia" panose="02030602050306030303" pitchFamily="18" charset="0"/>
              </a:rPr>
              <a:t> en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yepi</a:t>
            </a:r>
            <a:r>
              <a:rPr lang="es-ES" sz="2400" b="1" dirty="0">
                <a:latin typeface="Constantia" panose="02030602050306030303" pitchFamily="18" charset="0"/>
              </a:rPr>
              <a:t> en </a:t>
            </a:r>
            <a:r>
              <a:rPr lang="es-ES" sz="2400" b="1" dirty="0" err="1">
                <a:latin typeface="Constantia" panose="02030602050306030303" pitchFamily="18" charset="0"/>
              </a:rPr>
              <a:t>ini</a:t>
            </a:r>
            <a:r>
              <a:rPr lang="es-ES" sz="2400" b="1" dirty="0">
                <a:latin typeface="Constantia" panose="02030602050306030303" pitchFamily="18" charset="0"/>
              </a:rPr>
              <a:t> ala </a:t>
            </a:r>
            <a:r>
              <a:rPr lang="es-ES" sz="2400" b="1" dirty="0" err="1">
                <a:latin typeface="Constantia" panose="02030602050306030303" pitchFamily="18" charset="0"/>
              </a:rPr>
              <a:t>notu</a:t>
            </a:r>
            <a:r>
              <a:rPr lang="es-ES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EGW (Patriarchs and Prophets, p. 243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2094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74</cp:revision>
  <dcterms:created xsi:type="dcterms:W3CDTF">2025-06-14T14:00:46Z</dcterms:created>
  <dcterms:modified xsi:type="dcterms:W3CDTF">2025-07-03T19:26:11Z</dcterms:modified>
</cp:coreProperties>
</file>