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6" r:id="rId4"/>
    <p:sldId id="257" r:id="rId5"/>
    <p:sldId id="258" r:id="rId6"/>
    <p:sldId id="259" r:id="rId7"/>
    <p:sldId id="290" r:id="rId8"/>
    <p:sldId id="261" r:id="rId9"/>
    <p:sldId id="289" r:id="rId10"/>
    <p:sldId id="263" r:id="rId11"/>
    <p:sldId id="264" r:id="rId12"/>
    <p:sldId id="28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0B9"/>
    <a:srgbClr val="D9EFDB"/>
    <a:srgbClr val="E8F5E9"/>
    <a:srgbClr val="63D37D"/>
    <a:srgbClr val="CDEBD1"/>
    <a:srgbClr val="EDE4CC"/>
    <a:srgbClr val="F2DB51"/>
    <a:srgbClr val="29A045"/>
    <a:srgbClr val="A8A400"/>
    <a:srgbClr val="B0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DB225-1005-4F29-8F14-A69C4A73B38B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9F92ABD-1E06-491A-8A59-7BFFC995D695}">
      <dgm:prSet custT="1"/>
      <dgm:spPr>
        <a:ln w="38100">
          <a:solidFill>
            <a:schemeClr val="accent2">
              <a:lumMod val="50000"/>
            </a:schemeClr>
          </a:solidFill>
        </a:ln>
        <a:scene3d>
          <a:camera prst="orthographicFront"/>
          <a:lightRig rig="flat" dir="t"/>
        </a:scene3d>
        <a:sp3d contourW="25400" prstMaterial="dkEdge">
          <a:bevelT w="8200" h="38100"/>
        </a:sp3d>
      </dgm:spPr>
      <dgm:t>
        <a:bodyPr/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Si</a:t>
          </a:r>
          <a:r>
            <a:rPr lang="es-ES" sz="2000" b="1" dirty="0"/>
            <a:t>: Gado no </a:t>
          </a:r>
          <a:r>
            <a:rPr lang="es-ES" sz="2000" b="1" dirty="0" err="1"/>
            <a:t>abi</a:t>
          </a:r>
          <a:r>
            <a:rPr lang="es-ES" sz="2000" b="1" dirty="0"/>
            <a:t> </a:t>
          </a:r>
          <a:r>
            <a:rPr lang="es-ES" sz="2000" b="1" dirty="0" err="1"/>
            <a:t>wan</a:t>
          </a:r>
          <a:r>
            <a:rPr lang="es-ES" sz="2000" b="1" dirty="0"/>
            <a:t> mi no </a:t>
          </a:r>
          <a:r>
            <a:rPr lang="es-ES" sz="2000" b="1" dirty="0" err="1"/>
            <a:t>tye</a:t>
          </a:r>
          <a:r>
            <a:rPr lang="es-ES" sz="2000" b="1" dirty="0"/>
            <a:t> </a:t>
          </a:r>
          <a:r>
            <a:rPr lang="es-ES" sz="2000" b="1" dirty="0" err="1"/>
            <a:t>fasi</a:t>
          </a:r>
          <a:r>
            <a:rPr lang="es-ES" sz="2000" b="1" dirty="0"/>
            <a:t> te </a:t>
          </a:r>
          <a:r>
            <a:rPr lang="es-ES" sz="2000" b="1" dirty="0" err="1"/>
            <a:t>sma</a:t>
          </a:r>
          <a:r>
            <a:rPr lang="es-ES" sz="2000" b="1" dirty="0"/>
            <a:t> e pina. </a:t>
          </a:r>
          <a:r>
            <a:rPr lang="es-ES" sz="2000" b="1" dirty="0" err="1"/>
            <a:t>Ai</a:t>
          </a:r>
          <a:r>
            <a:rPr lang="es-ES" sz="2000" b="1" dirty="0"/>
            <a:t> si </a:t>
          </a:r>
          <a:r>
            <a:rPr lang="es-ES" sz="2000" b="1" dirty="0" err="1"/>
            <a:t>alasani</a:t>
          </a:r>
          <a:r>
            <a:rPr lang="es-ES" sz="2000" b="1" dirty="0"/>
            <a:t>. </a:t>
          </a:r>
          <a:r>
            <a:rPr lang="es-ES" sz="2000" b="1" dirty="0" err="1"/>
            <a:t>Spesrutu</a:t>
          </a:r>
          <a:r>
            <a:rPr lang="es-ES" sz="2000" b="1" dirty="0"/>
            <a:t> a skin </a:t>
          </a:r>
          <a:r>
            <a:rPr lang="es-ES" sz="2000" b="1" dirty="0" err="1"/>
            <a:t>ati</a:t>
          </a:r>
          <a:r>
            <a:rPr lang="es-ES" sz="2000" b="1" dirty="0"/>
            <a:t> nanga </a:t>
          </a:r>
          <a:r>
            <a:rPr lang="es-ES" sz="2000" b="1" dirty="0" err="1"/>
            <a:t>onrekfardek</a:t>
          </a:r>
          <a:r>
            <a:rPr lang="es-ES" sz="2000" b="1" dirty="0"/>
            <a:t> </a:t>
          </a:r>
          <a:r>
            <a:rPr lang="es-ES" sz="2000" b="1" dirty="0" err="1"/>
            <a:t>fasi</a:t>
          </a:r>
          <a:r>
            <a:rPr lang="es-ES" sz="2000" b="1" dirty="0"/>
            <a:t> </a:t>
          </a:r>
          <a:r>
            <a:rPr lang="es-ES" sz="2000" b="1" dirty="0" err="1"/>
            <a:t>teige</a:t>
          </a:r>
          <a:r>
            <a:rPr lang="es-ES" sz="2000" b="1" dirty="0"/>
            <a:t> en </a:t>
          </a:r>
          <a:r>
            <a:rPr lang="es-ES" sz="2000" b="1" dirty="0" err="1"/>
            <a:t>folku</a:t>
          </a:r>
          <a:r>
            <a:rPr lang="es-ES" sz="2000" b="1" dirty="0"/>
            <a:t>.</a:t>
          </a:r>
          <a:br>
            <a:rPr lang="es-ES" sz="2000" b="1" dirty="0"/>
          </a:br>
          <a:r>
            <a:rPr lang="es-ES" sz="2000" b="1" dirty="0"/>
            <a:t>(2 </a:t>
          </a:r>
          <a:r>
            <a:rPr lang="es-ES" sz="2000" b="1" dirty="0" err="1"/>
            <a:t>Kownu</a:t>
          </a:r>
          <a:r>
            <a:rPr lang="es-ES" sz="2000" b="1" dirty="0"/>
            <a:t> 9:26)</a:t>
          </a:r>
          <a:endParaRPr lang="es-ES" sz="2000" dirty="0"/>
        </a:p>
      </dgm:t>
    </dgm:pt>
    <dgm:pt modelId="{01278C7D-57E8-4666-BEA9-08329EBD78DA}" type="parTrans" cxnId="{C2CF78F7-6CEA-49F7-84BF-2C9526F46690}">
      <dgm:prSet/>
      <dgm:spPr/>
      <dgm:t>
        <a:bodyPr/>
        <a:lstStyle/>
        <a:p>
          <a:endParaRPr lang="es-ES" sz="2000"/>
        </a:p>
      </dgm:t>
    </dgm:pt>
    <dgm:pt modelId="{93304584-F568-46C9-A44D-E1A09BCCE358}" type="sibTrans" cxnId="{C2CF78F7-6CEA-49F7-84BF-2C9526F46690}">
      <dgm:prSet/>
      <dgm:spPr/>
      <dgm:t>
        <a:bodyPr/>
        <a:lstStyle/>
        <a:p>
          <a:endParaRPr lang="es-ES" sz="2000"/>
        </a:p>
      </dgm:t>
    </dgm:pt>
    <dgm:pt modelId="{65B9A114-D38F-42B8-B891-B31CEE910472}">
      <dgm:prSet custT="1"/>
      <dgm:spPr>
        <a:ln w="38100">
          <a:solidFill>
            <a:schemeClr val="accent4">
              <a:lumMod val="50000"/>
            </a:schemeClr>
          </a:solidFill>
        </a:ln>
        <a:scene3d>
          <a:camera prst="orthographicFront"/>
          <a:lightRig rig="flat" dir="t"/>
        </a:scene3d>
        <a:sp3d contourW="25400" prstMaterial="dkEdge">
          <a:bevelT w="8200" h="38100"/>
        </a:sp3d>
      </dgm:spPr>
      <dgm:t>
        <a:bodyPr/>
        <a:lstStyle/>
        <a:p>
          <a:r>
            <a:rPr lang="es-ES" sz="2000" b="1" dirty="0">
              <a:solidFill>
                <a:schemeClr val="accent4">
                  <a:lumMod val="50000"/>
                </a:schemeClr>
              </a:solidFill>
            </a:rPr>
            <a:t>SAKA KON</a:t>
          </a:r>
          <a:r>
            <a:rPr lang="es-ES" sz="2000" b="1" dirty="0"/>
            <a:t>: Gado no e </a:t>
          </a:r>
          <a:r>
            <a:rPr lang="es-ES" sz="2000" b="1" dirty="0" err="1"/>
            <a:t>sdon</a:t>
          </a:r>
          <a:r>
            <a:rPr lang="es-ES" sz="2000" b="1" dirty="0"/>
            <a:t> pi-. </a:t>
          </a:r>
          <a:r>
            <a:rPr lang="es-ES" sz="2000" b="1" dirty="0" err="1"/>
            <a:t>Ai</a:t>
          </a:r>
          <a:r>
            <a:rPr lang="es-ES" sz="2000" b="1" dirty="0"/>
            <a:t> </a:t>
          </a:r>
          <a:r>
            <a:rPr lang="es-ES" sz="2000" b="1" dirty="0" err="1"/>
            <a:t>kon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gron</a:t>
          </a:r>
          <a:r>
            <a:rPr lang="es-ES" sz="2000" b="1" dirty="0"/>
            <a:t> fu </a:t>
          </a:r>
          <a:r>
            <a:rPr lang="es-ES" sz="2000" b="1" dirty="0" err="1"/>
            <a:t>waka</a:t>
          </a:r>
          <a:r>
            <a:rPr lang="es-ES" sz="2000" b="1" dirty="0"/>
            <a:t> </a:t>
          </a:r>
          <a:r>
            <a:rPr lang="es-ES" sz="2000" b="1" dirty="0" err="1"/>
            <a:t>mindri</a:t>
          </a:r>
          <a:r>
            <a:rPr lang="es-ES" sz="2000" b="1" dirty="0"/>
            <a:t> </a:t>
          </a:r>
          <a:r>
            <a:rPr lang="es-ES" sz="2000" b="1" dirty="0" err="1"/>
            <a:t>wi</a:t>
          </a:r>
          <a:r>
            <a:rPr lang="es-ES" sz="2000" b="1" dirty="0"/>
            <a:t>. </a:t>
          </a:r>
          <a:r>
            <a:rPr lang="es-ES" sz="2000" b="1" dirty="0" err="1"/>
            <a:t>Ai</a:t>
          </a:r>
          <a:r>
            <a:rPr lang="es-ES" sz="2000" b="1" dirty="0"/>
            <a:t> tan </a:t>
          </a:r>
          <a:r>
            <a:rPr lang="es-ES" sz="2000" b="1" dirty="0" err="1"/>
            <a:t>mindri</a:t>
          </a:r>
          <a:r>
            <a:rPr lang="es-ES" sz="2000" b="1" dirty="0"/>
            <a:t> </a:t>
          </a:r>
          <a:r>
            <a:rPr lang="es-ES" sz="2000" b="1" dirty="0" err="1"/>
            <a:t>libisma</a:t>
          </a:r>
          <a:r>
            <a:rPr lang="es-ES" sz="2000" b="1" dirty="0"/>
            <a:t>.</a:t>
          </a:r>
          <a:br>
            <a:rPr lang="es-ES" sz="2000" b="1" dirty="0"/>
          </a:br>
          <a:r>
            <a:rPr lang="es-ES" sz="2000" b="1" dirty="0"/>
            <a:t>(</a:t>
          </a:r>
          <a:r>
            <a:rPr lang="es-ES" sz="2000" b="1" dirty="0" err="1"/>
            <a:t>Eks</a:t>
          </a:r>
          <a:r>
            <a:rPr lang="es-ES" sz="2000" b="1" dirty="0"/>
            <a:t>. 29:45; </a:t>
          </a:r>
          <a:r>
            <a:rPr lang="es-ES" sz="2000" b="1" dirty="0" err="1"/>
            <a:t>Yoh</a:t>
          </a:r>
          <a:r>
            <a:rPr lang="es-ES" sz="2000" b="1" dirty="0"/>
            <a:t>.  14: 16,17)</a:t>
          </a:r>
          <a:endParaRPr lang="es-ES" sz="2000" dirty="0"/>
        </a:p>
      </dgm:t>
    </dgm:pt>
    <dgm:pt modelId="{A5855C3B-F51B-48A1-9EC3-D8531464CB44}" type="parTrans" cxnId="{75E84018-6BD2-4D44-AEE8-70CC63B6B989}">
      <dgm:prSet/>
      <dgm:spPr/>
      <dgm:t>
        <a:bodyPr/>
        <a:lstStyle/>
        <a:p>
          <a:endParaRPr lang="es-ES" sz="2000"/>
        </a:p>
      </dgm:t>
    </dgm:pt>
    <dgm:pt modelId="{3CBAD9DE-1594-4FF3-B88F-1BEA16484D0B}" type="sibTrans" cxnId="{75E84018-6BD2-4D44-AEE8-70CC63B6B989}">
      <dgm:prSet/>
      <dgm:spPr/>
      <dgm:t>
        <a:bodyPr/>
        <a:lstStyle/>
        <a:p>
          <a:endParaRPr lang="es-ES" sz="2000"/>
        </a:p>
      </dgm:t>
    </dgm:pt>
    <dgm:pt modelId="{F2B6D1BB-F7F7-4623-A08F-E5685867016A}">
      <dgm:prSet custT="1"/>
      <dgm:spPr>
        <a:ln w="381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contourW="25400" prstMaterial="dkEdge">
          <a:bevelT w="8200" h="38100"/>
        </a:sp3d>
      </dgm:spPr>
      <dgm:t>
        <a:bodyPr/>
        <a:lstStyle/>
        <a:p>
          <a:r>
            <a:rPr lang="es-ES" sz="2000" b="1" dirty="0">
              <a:solidFill>
                <a:schemeClr val="accent3">
                  <a:lumMod val="50000"/>
                </a:schemeClr>
              </a:solidFill>
            </a:rPr>
            <a:t>PURU</a:t>
          </a:r>
          <a:r>
            <a:rPr lang="es-ES" sz="2000" b="1" dirty="0"/>
            <a:t>: Gado </a:t>
          </a:r>
          <a:r>
            <a:rPr lang="es-ES" sz="2000" b="1" dirty="0" err="1"/>
            <a:t>ini</a:t>
          </a:r>
          <a:r>
            <a:rPr lang="es-ES" sz="2000" b="1" dirty="0"/>
            <a:t> en ten, e </a:t>
          </a:r>
          <a:r>
            <a:rPr lang="es-ES" sz="2000" b="1" dirty="0" err="1"/>
            <a:t>sorgu</a:t>
          </a:r>
          <a:r>
            <a:rPr lang="es-ES" sz="2000" b="1" dirty="0"/>
            <a:t> </a:t>
          </a:r>
          <a:r>
            <a:rPr lang="es-ES" sz="2000" b="1" dirty="0" err="1"/>
            <a:t>dati</a:t>
          </a:r>
          <a:r>
            <a:rPr lang="es-ES" sz="2000" b="1" dirty="0"/>
            <a:t> </a:t>
          </a:r>
          <a:r>
            <a:rPr lang="es-ES" sz="2000" b="1" dirty="0" err="1"/>
            <a:t>wi</a:t>
          </a:r>
          <a:r>
            <a:rPr lang="es-ES" sz="2000" b="1" dirty="0"/>
            <a:t> </a:t>
          </a:r>
          <a:r>
            <a:rPr lang="es-ES" sz="2000" b="1" dirty="0" err="1"/>
            <a:t>kon</a:t>
          </a:r>
          <a:r>
            <a:rPr lang="es-ES" sz="2000" b="1" dirty="0"/>
            <a:t> </a:t>
          </a:r>
          <a:r>
            <a:rPr lang="es-ES" sz="2000" b="1" dirty="0" err="1"/>
            <a:t>fri</a:t>
          </a:r>
          <a:r>
            <a:rPr lang="es-ES" sz="2000" b="1" dirty="0"/>
            <a:t> fu pina </a:t>
          </a:r>
          <a:r>
            <a:rPr lang="es-ES" sz="2000" b="1" dirty="0" err="1"/>
            <a:t>na</a:t>
          </a:r>
          <a:r>
            <a:rPr lang="es-ES" sz="2000" b="1" dirty="0"/>
            <a:t> skin </a:t>
          </a:r>
          <a:r>
            <a:rPr lang="es-ES" sz="2000" b="1" dirty="0" err="1"/>
            <a:t>fasi</a:t>
          </a:r>
          <a:r>
            <a:rPr lang="es-ES" sz="2000" b="1" dirty="0"/>
            <a:t> </a:t>
          </a:r>
          <a:r>
            <a:rPr lang="es-ES" sz="2000" b="1" dirty="0" err="1"/>
            <a:t>e'n</a:t>
          </a:r>
          <a:r>
            <a:rPr lang="es-ES" sz="2000" b="1" dirty="0"/>
            <a:t> </a:t>
          </a:r>
          <a:r>
            <a:rPr lang="es-ES" sz="2000" b="1" dirty="0" err="1"/>
            <a:t>ai</a:t>
          </a:r>
          <a:r>
            <a:rPr lang="es-ES" sz="2000" b="1" dirty="0"/>
            <a:t> </a:t>
          </a:r>
          <a:r>
            <a:rPr lang="es-ES" sz="2000" b="1" dirty="0" err="1"/>
            <a:t>hori</a:t>
          </a:r>
          <a:r>
            <a:rPr lang="es-ES" sz="2000" b="1" dirty="0"/>
            <a:t> en </a:t>
          </a:r>
          <a:r>
            <a:rPr lang="es-ES" sz="2000" b="1" dirty="0" err="1"/>
            <a:t>pramisi</a:t>
          </a:r>
          <a:r>
            <a:rPr lang="es-ES" sz="2000" b="1" dirty="0"/>
            <a:t>  (Yer.29:11)</a:t>
          </a:r>
          <a:endParaRPr lang="es-ES" sz="2000" dirty="0"/>
        </a:p>
      </dgm:t>
    </dgm:pt>
    <dgm:pt modelId="{3F4AFA4B-382E-449B-93F5-C94D50698218}" type="parTrans" cxnId="{8FE6CD90-7B24-4EAF-B932-770EE0E4D197}">
      <dgm:prSet/>
      <dgm:spPr/>
      <dgm:t>
        <a:bodyPr/>
        <a:lstStyle/>
        <a:p>
          <a:endParaRPr lang="es-ES" sz="2000"/>
        </a:p>
      </dgm:t>
    </dgm:pt>
    <dgm:pt modelId="{210EAB51-A7B3-40BA-9BA7-3BDDF6AFC4DB}" type="sibTrans" cxnId="{8FE6CD90-7B24-4EAF-B932-770EE0E4D197}">
      <dgm:prSet/>
      <dgm:spPr/>
      <dgm:t>
        <a:bodyPr/>
        <a:lstStyle/>
        <a:p>
          <a:endParaRPr lang="es-ES" sz="2000"/>
        </a:p>
      </dgm:t>
    </dgm:pt>
    <dgm:pt modelId="{7D7C4CE1-5C7D-4237-94BE-437E5EE34D8E}" type="pres">
      <dgm:prSet presAssocID="{677DB225-1005-4F29-8F14-A69C4A73B38B}" presName="CompostProcess" presStyleCnt="0">
        <dgm:presLayoutVars>
          <dgm:dir/>
          <dgm:resizeHandles val="exact"/>
        </dgm:presLayoutVars>
      </dgm:prSet>
      <dgm:spPr/>
    </dgm:pt>
    <dgm:pt modelId="{B5574814-E0CD-4457-A488-DF16CA565BEA}" type="pres">
      <dgm:prSet presAssocID="{677DB225-1005-4F29-8F14-A69C4A73B38B}" presName="arrow" presStyleLbl="bgShp" presStyleIdx="0" presStyleCnt="1" custScaleX="116674"/>
      <dgm:spPr>
        <a:prstGeom prst="quadArrowCallout">
          <a:avLst/>
        </a:prstGeom>
        <a:scene3d>
          <a:camera prst="orthographicFront"/>
          <a:lightRig rig="threePt" dir="t"/>
        </a:scene3d>
        <a:sp3d>
          <a:bevelT/>
        </a:sp3d>
      </dgm:spPr>
    </dgm:pt>
    <dgm:pt modelId="{F045FBC6-9898-47E0-BA3A-4ED1270339F1}" type="pres">
      <dgm:prSet presAssocID="{677DB225-1005-4F29-8F14-A69C4A73B38B}" presName="linearProcess" presStyleCnt="0"/>
      <dgm:spPr/>
    </dgm:pt>
    <dgm:pt modelId="{94D1E227-41BF-433C-96AC-C9EF8410215C}" type="pres">
      <dgm:prSet presAssocID="{59F92ABD-1E06-491A-8A59-7BFFC995D695}" presName="textNode" presStyleLbl="node1" presStyleIdx="0" presStyleCnt="3" custScaleY="184192" custLinFactNeighborX="76779">
        <dgm:presLayoutVars>
          <dgm:bulletEnabled val="1"/>
        </dgm:presLayoutVars>
      </dgm:prSet>
      <dgm:spPr/>
    </dgm:pt>
    <dgm:pt modelId="{180C53CF-35E6-44B7-B3BB-D05153041CBC}" type="pres">
      <dgm:prSet presAssocID="{93304584-F568-46C9-A44D-E1A09BCCE358}" presName="sibTrans" presStyleCnt="0"/>
      <dgm:spPr/>
    </dgm:pt>
    <dgm:pt modelId="{AC825C12-AF42-4BA1-AA13-23C63E1A3627}" type="pres">
      <dgm:prSet presAssocID="{65B9A114-D38F-42B8-B891-B31CEE910472}" presName="textNode" presStyleLbl="node1" presStyleIdx="1" presStyleCnt="3" custScaleY="184192" custLinFactNeighborX="-2032">
        <dgm:presLayoutVars>
          <dgm:bulletEnabled val="1"/>
        </dgm:presLayoutVars>
      </dgm:prSet>
      <dgm:spPr/>
    </dgm:pt>
    <dgm:pt modelId="{FF9FF2A5-D338-41B7-BC20-8410AB5F3728}" type="pres">
      <dgm:prSet presAssocID="{3CBAD9DE-1594-4FF3-B88F-1BEA16484D0B}" presName="sibTrans" presStyleCnt="0"/>
      <dgm:spPr/>
    </dgm:pt>
    <dgm:pt modelId="{A6E77D58-24DC-441B-B8F3-E72D2F642819}" type="pres">
      <dgm:prSet presAssocID="{F2B6D1BB-F7F7-4623-A08F-E5685867016A}" presName="textNode" presStyleLbl="node1" presStyleIdx="2" presStyleCnt="3" custScaleY="184192" custLinFactNeighborX="-81454">
        <dgm:presLayoutVars>
          <dgm:bulletEnabled val="1"/>
        </dgm:presLayoutVars>
      </dgm:prSet>
      <dgm:spPr/>
    </dgm:pt>
  </dgm:ptLst>
  <dgm:cxnLst>
    <dgm:cxn modelId="{75E84018-6BD2-4D44-AEE8-70CC63B6B989}" srcId="{677DB225-1005-4F29-8F14-A69C4A73B38B}" destId="{65B9A114-D38F-42B8-B891-B31CEE910472}" srcOrd="1" destOrd="0" parTransId="{A5855C3B-F51B-48A1-9EC3-D8531464CB44}" sibTransId="{3CBAD9DE-1594-4FF3-B88F-1BEA16484D0B}"/>
    <dgm:cxn modelId="{8B869031-5BCF-4A10-97E9-4BAC875EB198}" type="presOf" srcId="{F2B6D1BB-F7F7-4623-A08F-E5685867016A}" destId="{A6E77D58-24DC-441B-B8F3-E72D2F642819}" srcOrd="0" destOrd="0" presId="urn:microsoft.com/office/officeart/2005/8/layout/hProcess9"/>
    <dgm:cxn modelId="{1BDD4260-139F-49FB-AA7F-A78480C9F2B8}" type="presOf" srcId="{59F92ABD-1E06-491A-8A59-7BFFC995D695}" destId="{94D1E227-41BF-433C-96AC-C9EF8410215C}" srcOrd="0" destOrd="0" presId="urn:microsoft.com/office/officeart/2005/8/layout/hProcess9"/>
    <dgm:cxn modelId="{8FE6CD90-7B24-4EAF-B932-770EE0E4D197}" srcId="{677DB225-1005-4F29-8F14-A69C4A73B38B}" destId="{F2B6D1BB-F7F7-4623-A08F-E5685867016A}" srcOrd="2" destOrd="0" parTransId="{3F4AFA4B-382E-449B-93F5-C94D50698218}" sibTransId="{210EAB51-A7B3-40BA-9BA7-3BDDF6AFC4DB}"/>
    <dgm:cxn modelId="{13A87EA3-131A-4FF0-951E-D032F986B7FE}" type="presOf" srcId="{677DB225-1005-4F29-8F14-A69C4A73B38B}" destId="{7D7C4CE1-5C7D-4237-94BE-437E5EE34D8E}" srcOrd="0" destOrd="0" presId="urn:microsoft.com/office/officeart/2005/8/layout/hProcess9"/>
    <dgm:cxn modelId="{8A5292E0-B557-4CB8-95CF-C490314F0CD9}" type="presOf" srcId="{65B9A114-D38F-42B8-B891-B31CEE910472}" destId="{AC825C12-AF42-4BA1-AA13-23C63E1A3627}" srcOrd="0" destOrd="0" presId="urn:microsoft.com/office/officeart/2005/8/layout/hProcess9"/>
    <dgm:cxn modelId="{C2CF78F7-6CEA-49F7-84BF-2C9526F46690}" srcId="{677DB225-1005-4F29-8F14-A69C4A73B38B}" destId="{59F92ABD-1E06-491A-8A59-7BFFC995D695}" srcOrd="0" destOrd="0" parTransId="{01278C7D-57E8-4666-BEA9-08329EBD78DA}" sibTransId="{93304584-F568-46C9-A44D-E1A09BCCE358}"/>
    <dgm:cxn modelId="{4DC6E260-A237-493D-A7C3-49B0C3AEFD40}" type="presParOf" srcId="{7D7C4CE1-5C7D-4237-94BE-437E5EE34D8E}" destId="{B5574814-E0CD-4457-A488-DF16CA565BEA}" srcOrd="0" destOrd="0" presId="urn:microsoft.com/office/officeart/2005/8/layout/hProcess9"/>
    <dgm:cxn modelId="{4A32E4BE-7D84-46CB-ACDF-3AFF9B862DCB}" type="presParOf" srcId="{7D7C4CE1-5C7D-4237-94BE-437E5EE34D8E}" destId="{F045FBC6-9898-47E0-BA3A-4ED1270339F1}" srcOrd="1" destOrd="0" presId="urn:microsoft.com/office/officeart/2005/8/layout/hProcess9"/>
    <dgm:cxn modelId="{2D485DD8-D3E4-491E-B811-2687D45C5B21}" type="presParOf" srcId="{F045FBC6-9898-47E0-BA3A-4ED1270339F1}" destId="{94D1E227-41BF-433C-96AC-C9EF8410215C}" srcOrd="0" destOrd="0" presId="urn:microsoft.com/office/officeart/2005/8/layout/hProcess9"/>
    <dgm:cxn modelId="{C762EDB8-AE29-4E7C-931D-1289996EDD7D}" type="presParOf" srcId="{F045FBC6-9898-47E0-BA3A-4ED1270339F1}" destId="{180C53CF-35E6-44B7-B3BB-D05153041CBC}" srcOrd="1" destOrd="0" presId="urn:microsoft.com/office/officeart/2005/8/layout/hProcess9"/>
    <dgm:cxn modelId="{AC5062B3-9C9E-447E-845A-EEEF2905BECD}" type="presParOf" srcId="{F045FBC6-9898-47E0-BA3A-4ED1270339F1}" destId="{AC825C12-AF42-4BA1-AA13-23C63E1A3627}" srcOrd="2" destOrd="0" presId="urn:microsoft.com/office/officeart/2005/8/layout/hProcess9"/>
    <dgm:cxn modelId="{2E2AA17A-A605-45DE-AF99-6D1B77B7989E}" type="presParOf" srcId="{F045FBC6-9898-47E0-BA3A-4ED1270339F1}" destId="{FF9FF2A5-D338-41B7-BC20-8410AB5F3728}" srcOrd="3" destOrd="0" presId="urn:microsoft.com/office/officeart/2005/8/layout/hProcess9"/>
    <dgm:cxn modelId="{F37D3084-0688-4B8E-BA5E-A0390763D288}" type="presParOf" srcId="{F045FBC6-9898-47E0-BA3A-4ED1270339F1}" destId="{A6E77D58-24DC-441B-B8F3-E72D2F64281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74814-E0CD-4457-A488-DF16CA565BEA}">
      <dsp:nvSpPr>
        <dsp:cNvPr id="0" name=""/>
        <dsp:cNvSpPr/>
      </dsp:nvSpPr>
      <dsp:spPr>
        <a:xfrm>
          <a:off x="49096" y="0"/>
          <a:ext cx="11773867" cy="2554544"/>
        </a:xfrm>
        <a:prstGeom prst="quadArrowCallou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D1E227-41BF-433C-96AC-C9EF8410215C}">
      <dsp:nvSpPr>
        <dsp:cNvPr id="0" name=""/>
        <dsp:cNvSpPr/>
      </dsp:nvSpPr>
      <dsp:spPr>
        <a:xfrm>
          <a:off x="581042" y="336218"/>
          <a:ext cx="3502777" cy="18821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/>
        <a:scene3d>
          <a:camera prst="orthographicFront"/>
          <a:lightRig rig="flat" dir="t"/>
        </a:scene3d>
        <a:sp3d contourW="25400"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Si</a:t>
          </a:r>
          <a:r>
            <a:rPr lang="es-ES" sz="2000" b="1" kern="1200" dirty="0"/>
            <a:t>: Gado no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wan</a:t>
          </a:r>
          <a:r>
            <a:rPr lang="es-ES" sz="2000" b="1" kern="1200" dirty="0"/>
            <a:t> mi no </a:t>
          </a:r>
          <a:r>
            <a:rPr lang="es-ES" sz="2000" b="1" kern="1200" dirty="0" err="1"/>
            <a:t>tye</a:t>
          </a:r>
          <a:r>
            <a:rPr lang="es-ES" sz="2000" b="1" kern="1200" dirty="0"/>
            <a:t> </a:t>
          </a:r>
          <a:r>
            <a:rPr lang="es-ES" sz="2000" b="1" kern="1200" dirty="0" err="1"/>
            <a:t>fasi</a:t>
          </a:r>
          <a:r>
            <a:rPr lang="es-ES" sz="2000" b="1" kern="1200" dirty="0"/>
            <a:t> te </a:t>
          </a:r>
          <a:r>
            <a:rPr lang="es-ES" sz="2000" b="1" kern="1200" dirty="0" err="1"/>
            <a:t>sma</a:t>
          </a:r>
          <a:r>
            <a:rPr lang="es-ES" sz="2000" b="1" kern="1200" dirty="0"/>
            <a:t> e pina. </a:t>
          </a:r>
          <a:r>
            <a:rPr lang="es-ES" sz="2000" b="1" kern="1200" dirty="0" err="1"/>
            <a:t>Ai</a:t>
          </a:r>
          <a:r>
            <a:rPr lang="es-ES" sz="2000" b="1" kern="1200" dirty="0"/>
            <a:t> si </a:t>
          </a:r>
          <a:r>
            <a:rPr lang="es-ES" sz="2000" b="1" kern="1200" dirty="0" err="1"/>
            <a:t>alasani</a:t>
          </a:r>
          <a:r>
            <a:rPr lang="es-ES" sz="2000" b="1" kern="1200" dirty="0"/>
            <a:t>. </a:t>
          </a:r>
          <a:r>
            <a:rPr lang="es-ES" sz="2000" b="1" kern="1200" dirty="0" err="1"/>
            <a:t>Spesrutu</a:t>
          </a:r>
          <a:r>
            <a:rPr lang="es-ES" sz="2000" b="1" kern="1200" dirty="0"/>
            <a:t> a skin </a:t>
          </a:r>
          <a:r>
            <a:rPr lang="es-ES" sz="2000" b="1" kern="1200" dirty="0" err="1"/>
            <a:t>ati</a:t>
          </a:r>
          <a:r>
            <a:rPr lang="es-ES" sz="2000" b="1" kern="1200" dirty="0"/>
            <a:t> nanga </a:t>
          </a:r>
          <a:r>
            <a:rPr lang="es-ES" sz="2000" b="1" kern="1200" dirty="0" err="1"/>
            <a:t>onrekfardek</a:t>
          </a:r>
          <a:r>
            <a:rPr lang="es-ES" sz="2000" b="1" kern="1200" dirty="0"/>
            <a:t> </a:t>
          </a:r>
          <a:r>
            <a:rPr lang="es-ES" sz="2000" b="1" kern="1200" dirty="0" err="1"/>
            <a:t>fasi</a:t>
          </a:r>
          <a:r>
            <a:rPr lang="es-ES" sz="2000" b="1" kern="1200" dirty="0"/>
            <a:t> </a:t>
          </a:r>
          <a:r>
            <a:rPr lang="es-ES" sz="2000" b="1" kern="1200" dirty="0" err="1"/>
            <a:t>teige</a:t>
          </a:r>
          <a:r>
            <a:rPr lang="es-ES" sz="2000" b="1" kern="1200" dirty="0"/>
            <a:t> en </a:t>
          </a:r>
          <a:r>
            <a:rPr lang="es-ES" sz="2000" b="1" kern="1200" dirty="0" err="1"/>
            <a:t>folku</a:t>
          </a:r>
          <a:r>
            <a:rPr lang="es-ES" sz="2000" b="1" kern="1200" dirty="0"/>
            <a:t>.</a:t>
          </a:r>
          <a:br>
            <a:rPr lang="es-ES" sz="2000" b="1" kern="1200" dirty="0"/>
          </a:br>
          <a:r>
            <a:rPr lang="es-ES" sz="2000" b="1" kern="1200" dirty="0"/>
            <a:t>(2 </a:t>
          </a:r>
          <a:r>
            <a:rPr lang="es-ES" sz="2000" b="1" kern="1200" dirty="0" err="1"/>
            <a:t>Kownu</a:t>
          </a:r>
          <a:r>
            <a:rPr lang="es-ES" sz="2000" b="1" kern="1200" dirty="0"/>
            <a:t> 9:26)</a:t>
          </a:r>
          <a:endParaRPr lang="es-ES" sz="2000" kern="1200" dirty="0"/>
        </a:p>
      </dsp:txBody>
      <dsp:txXfrm>
        <a:off x="672919" y="428095"/>
        <a:ext cx="3319023" cy="1698353"/>
      </dsp:txXfrm>
    </dsp:sp>
    <dsp:sp modelId="{AC825C12-AF42-4BA1-AA13-23C63E1A3627}">
      <dsp:nvSpPr>
        <dsp:cNvPr id="0" name=""/>
        <dsp:cNvSpPr/>
      </dsp:nvSpPr>
      <dsp:spPr>
        <a:xfrm>
          <a:off x="4175819" y="336218"/>
          <a:ext cx="3502777" cy="1882107"/>
        </a:xfrm>
        <a:prstGeom prst="roundRect">
          <a:avLst/>
        </a:prstGeom>
        <a:gradFill rotWithShape="0">
          <a:gsLst>
            <a:gs pos="0">
              <a:schemeClr val="accent2">
                <a:hueOff val="7962347"/>
                <a:satOff val="-8219"/>
                <a:lumOff val="-7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7962347"/>
                <a:satOff val="-8219"/>
                <a:lumOff val="-7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7962347"/>
                <a:satOff val="-8219"/>
                <a:lumOff val="-7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>
          <a:solidFill>
            <a:schemeClr val="accent4">
              <a:lumMod val="50000"/>
            </a:schemeClr>
          </a:solidFill>
        </a:ln>
        <a:effectLst/>
        <a:scene3d>
          <a:camera prst="orthographicFront"/>
          <a:lightRig rig="flat" dir="t"/>
        </a:scene3d>
        <a:sp3d contourW="25400"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4">
                  <a:lumMod val="50000"/>
                </a:schemeClr>
              </a:solidFill>
            </a:rPr>
            <a:t>SAKA KON</a:t>
          </a:r>
          <a:r>
            <a:rPr lang="es-ES" sz="2000" b="1" kern="1200" dirty="0"/>
            <a:t>: Gado no e </a:t>
          </a:r>
          <a:r>
            <a:rPr lang="es-ES" sz="2000" b="1" kern="1200" dirty="0" err="1"/>
            <a:t>sdon</a:t>
          </a:r>
          <a:r>
            <a:rPr lang="es-ES" sz="2000" b="1" kern="1200" dirty="0"/>
            <a:t> pi-. </a:t>
          </a:r>
          <a:r>
            <a:rPr lang="es-ES" sz="2000" b="1" kern="1200" dirty="0" err="1"/>
            <a:t>Ai</a:t>
          </a:r>
          <a:r>
            <a:rPr lang="es-ES" sz="2000" b="1" kern="1200" dirty="0"/>
            <a:t> </a:t>
          </a:r>
          <a:r>
            <a:rPr lang="es-ES" sz="2000" b="1" kern="1200" dirty="0" err="1"/>
            <a:t>kon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gron</a:t>
          </a:r>
          <a:r>
            <a:rPr lang="es-ES" sz="2000" b="1" kern="1200" dirty="0"/>
            <a:t> fu </a:t>
          </a:r>
          <a:r>
            <a:rPr lang="es-ES" sz="2000" b="1" kern="1200" dirty="0" err="1"/>
            <a:t>waka</a:t>
          </a:r>
          <a:r>
            <a:rPr lang="es-ES" sz="2000" b="1" kern="1200" dirty="0"/>
            <a:t> </a:t>
          </a:r>
          <a:r>
            <a:rPr lang="es-ES" sz="2000" b="1" kern="1200" dirty="0" err="1"/>
            <a:t>mindri</a:t>
          </a:r>
          <a:r>
            <a:rPr lang="es-ES" sz="2000" b="1" kern="1200" dirty="0"/>
            <a:t> </a:t>
          </a:r>
          <a:r>
            <a:rPr lang="es-ES" sz="2000" b="1" kern="1200" dirty="0" err="1"/>
            <a:t>wi</a:t>
          </a:r>
          <a:r>
            <a:rPr lang="es-ES" sz="2000" b="1" kern="1200" dirty="0"/>
            <a:t>. </a:t>
          </a:r>
          <a:r>
            <a:rPr lang="es-ES" sz="2000" b="1" kern="1200" dirty="0" err="1"/>
            <a:t>Ai</a:t>
          </a:r>
          <a:r>
            <a:rPr lang="es-ES" sz="2000" b="1" kern="1200" dirty="0"/>
            <a:t> tan </a:t>
          </a:r>
          <a:r>
            <a:rPr lang="es-ES" sz="2000" b="1" kern="1200" dirty="0" err="1"/>
            <a:t>mindri</a:t>
          </a:r>
          <a:r>
            <a:rPr lang="es-ES" sz="2000" b="1" kern="1200" dirty="0"/>
            <a:t> </a:t>
          </a:r>
          <a:r>
            <a:rPr lang="es-ES" sz="2000" b="1" kern="1200" dirty="0" err="1"/>
            <a:t>libisma</a:t>
          </a:r>
          <a:r>
            <a:rPr lang="es-ES" sz="2000" b="1" kern="1200" dirty="0"/>
            <a:t>.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es-ES" sz="2000" b="1" kern="1200" dirty="0" err="1"/>
            <a:t>Eks</a:t>
          </a:r>
          <a:r>
            <a:rPr lang="es-ES" sz="2000" b="1" kern="1200" dirty="0"/>
            <a:t>. 29:45; </a:t>
          </a:r>
          <a:r>
            <a:rPr lang="es-ES" sz="2000" b="1" kern="1200" dirty="0" err="1"/>
            <a:t>Yoh</a:t>
          </a:r>
          <a:r>
            <a:rPr lang="es-ES" sz="2000" b="1" kern="1200" dirty="0"/>
            <a:t>.  14: 16,17)</a:t>
          </a:r>
          <a:endParaRPr lang="es-ES" sz="2000" kern="1200" dirty="0"/>
        </a:p>
      </dsp:txBody>
      <dsp:txXfrm>
        <a:off x="4267696" y="428095"/>
        <a:ext cx="3319023" cy="1698353"/>
      </dsp:txXfrm>
    </dsp:sp>
    <dsp:sp modelId="{A6E77D58-24DC-441B-B8F3-E72D2F642819}">
      <dsp:nvSpPr>
        <dsp:cNvPr id="0" name=""/>
        <dsp:cNvSpPr/>
      </dsp:nvSpPr>
      <dsp:spPr>
        <a:xfrm>
          <a:off x="7767943" y="336218"/>
          <a:ext cx="3502777" cy="1882107"/>
        </a:xfrm>
        <a:prstGeom prst="roundRect">
          <a:avLst/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>
          <a:solidFill>
            <a:schemeClr val="accent3">
              <a:lumMod val="75000"/>
            </a:schemeClr>
          </a:solidFill>
        </a:ln>
        <a:effectLst/>
        <a:scene3d>
          <a:camera prst="orthographicFront"/>
          <a:lightRig rig="flat" dir="t"/>
        </a:scene3d>
        <a:sp3d contourW="25400"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3">
                  <a:lumMod val="50000"/>
                </a:schemeClr>
              </a:solidFill>
            </a:rPr>
            <a:t>PURU</a:t>
          </a:r>
          <a:r>
            <a:rPr lang="es-ES" sz="2000" b="1" kern="1200" dirty="0"/>
            <a:t>: Gado </a:t>
          </a:r>
          <a:r>
            <a:rPr lang="es-ES" sz="2000" b="1" kern="1200" dirty="0" err="1"/>
            <a:t>ini</a:t>
          </a:r>
          <a:r>
            <a:rPr lang="es-ES" sz="2000" b="1" kern="1200" dirty="0"/>
            <a:t> en ten, e </a:t>
          </a:r>
          <a:r>
            <a:rPr lang="es-ES" sz="2000" b="1" kern="1200" dirty="0" err="1"/>
            <a:t>sorgu</a:t>
          </a:r>
          <a:r>
            <a:rPr lang="es-ES" sz="2000" b="1" kern="1200" dirty="0"/>
            <a:t> </a:t>
          </a:r>
          <a:r>
            <a:rPr lang="es-ES" sz="2000" b="1" kern="1200" dirty="0" err="1"/>
            <a:t>dati</a:t>
          </a:r>
          <a:r>
            <a:rPr lang="es-ES" sz="2000" b="1" kern="1200" dirty="0"/>
            <a:t> </a:t>
          </a:r>
          <a:r>
            <a:rPr lang="es-ES" sz="2000" b="1" kern="1200" dirty="0" err="1"/>
            <a:t>wi</a:t>
          </a:r>
          <a:r>
            <a:rPr lang="es-ES" sz="2000" b="1" kern="1200" dirty="0"/>
            <a:t> </a:t>
          </a:r>
          <a:r>
            <a:rPr lang="es-ES" sz="2000" b="1" kern="1200" dirty="0" err="1"/>
            <a:t>kon</a:t>
          </a:r>
          <a:r>
            <a:rPr lang="es-ES" sz="2000" b="1" kern="1200" dirty="0"/>
            <a:t> </a:t>
          </a:r>
          <a:r>
            <a:rPr lang="es-ES" sz="2000" b="1" kern="1200" dirty="0" err="1"/>
            <a:t>fri</a:t>
          </a:r>
          <a:r>
            <a:rPr lang="es-ES" sz="2000" b="1" kern="1200" dirty="0"/>
            <a:t> fu pina </a:t>
          </a:r>
          <a:r>
            <a:rPr lang="es-ES" sz="2000" b="1" kern="1200" dirty="0" err="1"/>
            <a:t>na</a:t>
          </a:r>
          <a:r>
            <a:rPr lang="es-ES" sz="2000" b="1" kern="1200" dirty="0"/>
            <a:t> skin </a:t>
          </a:r>
          <a:r>
            <a:rPr lang="es-ES" sz="2000" b="1" kern="1200" dirty="0" err="1"/>
            <a:t>fasi</a:t>
          </a:r>
          <a:r>
            <a:rPr lang="es-ES" sz="2000" b="1" kern="1200" dirty="0"/>
            <a:t> </a:t>
          </a:r>
          <a:r>
            <a:rPr lang="es-ES" sz="2000" b="1" kern="1200" dirty="0" err="1"/>
            <a:t>e'n</a:t>
          </a:r>
          <a:r>
            <a:rPr lang="es-ES" sz="2000" b="1" kern="1200" dirty="0"/>
            <a:t> </a:t>
          </a:r>
          <a:r>
            <a:rPr lang="es-ES" sz="2000" b="1" kern="1200" dirty="0" err="1"/>
            <a:t>ai</a:t>
          </a:r>
          <a:r>
            <a:rPr lang="es-ES" sz="2000" b="1" kern="1200" dirty="0"/>
            <a:t> </a:t>
          </a:r>
          <a:r>
            <a:rPr lang="es-ES" sz="2000" b="1" kern="1200" dirty="0" err="1"/>
            <a:t>hori</a:t>
          </a:r>
          <a:r>
            <a:rPr lang="es-ES" sz="2000" b="1" kern="1200" dirty="0"/>
            <a:t> en </a:t>
          </a:r>
          <a:r>
            <a:rPr lang="es-ES" sz="2000" b="1" kern="1200" dirty="0" err="1"/>
            <a:t>pramisi</a:t>
          </a:r>
          <a:r>
            <a:rPr lang="es-ES" sz="2000" b="1" kern="1200" dirty="0"/>
            <a:t>  (Yer.29:11)</a:t>
          </a:r>
          <a:endParaRPr lang="es-ES" sz="2000" kern="1200" dirty="0"/>
        </a:p>
      </dsp:txBody>
      <dsp:txXfrm>
        <a:off x="7859820" y="428095"/>
        <a:ext cx="3319023" cy="1698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9AEDC-B0E0-4DDF-A7AB-12DE261B8425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ACBB-F3D7-4B03-AAF4-63342A62E48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84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4ACBB-F3D7-4B03-AAF4-63342A62E48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28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5749A-AEDD-9D2F-AC84-3911FDD5A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2F1D06-3694-75B5-DBC5-D59FE5C63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1FD40-FCEA-3B56-7810-BBEB4706E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DCBDBE-B479-6C33-0093-64D6C130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D914D-B48C-2DD3-5724-3680F2EA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2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9D63F-ED42-1B69-BF1E-A631BB61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6DE282-E367-F77D-22FD-6A13B5730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13EA1F-59F0-4FE9-1ACD-9DE1F1BA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33A0C-AF51-0DE5-02FD-9DCDB730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846491-8199-29BA-D36C-CAEFC36C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8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18A53C-FF75-9D99-EF9D-3D65D6E63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BB3D25-312D-308B-C801-E30DE56F1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E8A34B-DF3C-E03A-1C87-5585C9E6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E39552-FD3C-7986-2692-A12DA094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B41D93-074A-6141-CF55-A0741806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4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4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5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4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1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5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21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0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2F492-8DAB-A879-7CAD-FDDD6018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014EB8-23EC-B1F9-B5ED-9A15AA215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F9E676-4F7D-306A-93E6-E8996F4C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3BB6AA-10EB-EF6F-092C-50DE2B1C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D9874-8E10-DEA7-B2B1-299EDECF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1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6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9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140EE-ADA3-9B7B-0810-9DE2D708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94A920-B546-59D6-3F62-FCA55F700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29D53B-669B-70E0-364B-E94F81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4751C-FE4D-0226-9FCF-5A91353D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44479-18E5-73AB-1303-17AD823D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3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D2A45-EE5E-1404-5921-5E100F68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50483-BC1A-1947-A176-DE04F48D2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39CECE-323A-44EF-12F7-6C479C6AB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0A4515-185E-1140-EF81-E26BA181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7C071-E578-BB37-304D-B7B47B53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BFB21F-2E63-0DEF-BAE4-5F31EA2D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8AC88-048A-F8B7-4CE0-0FE608B2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B13B6-D6A8-36F6-B726-23C49793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1ADBFD-4213-297D-C67A-96B63AE9B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FED2D4-7BD8-5E4A-8672-60D3A9EA0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8A3627-A390-89AD-ED94-7F51DA981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96C642-FE11-608B-87C7-40F545B6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0F071A5-4789-3B5A-A7CD-AE32AA30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B1EDC0-247B-850B-9E6C-2D340050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45243-B6D0-80F5-9DF7-65D19E8C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A1DE0B-EF4B-7B6B-16A1-AD18E9A8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CA4020-A969-1F51-3106-29846C4D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D5976F-979D-68F9-CDDC-10298698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4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CA352C-9709-BB01-4C96-9E51FE24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3EA281-F2C1-DC7A-EC80-25EE5691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3ABCF8-F926-9367-FA2D-A7B582AC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95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05053-A7C5-9393-A0B2-5F2F3769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A661B-B5DC-A7D1-BBC3-A9E3287C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84FE52-45AA-9DF2-808E-42CD7FDAA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62BC3-40B2-1AF7-DEEC-F676164A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17DD54-FBBC-9159-F134-2C9197AB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32C301-BCF6-E096-A1B3-B56CC9DB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6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604CE-29F7-E219-86E3-51909B28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AEA6A7-036B-324D-81BD-038664D2C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CD811C-AF5C-E7D8-0BAA-F9CA422C8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128B20-4E5A-8EE1-EE7A-756DD8FF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BDF626-1024-D62F-F942-1D479729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475AF7-970F-96F6-B8C7-D6864DFE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7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1C8C26-3DE4-FF3D-D53D-04882F28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F12CA8-A333-6561-6159-E721CECCA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E350B-BCD3-045F-E020-D44ABBF8F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27DE2E-6DF9-4C2C-91B2-056FD293D0ED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2A9736-FA4B-937B-CBA0-84AF82EBA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F89182-0799-62AD-F380-0F417736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59B69-89A3-49FC-8316-CF330EFE2D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1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2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F6E4D6-E0EA-1E47-75C4-B0AEB5360FC1}"/>
              </a:ext>
            </a:extLst>
          </p:cNvPr>
          <p:cNvSpPr txBox="1"/>
          <p:nvPr/>
        </p:nvSpPr>
        <p:spPr>
          <a:xfrm>
            <a:off x="7103444" y="28367"/>
            <a:ext cx="5088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spc="300" dirty="0">
                <a:ln w="22225" cmpd="sng">
                  <a:solidFill>
                    <a:srgbClr val="F4EE0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BUS’BUSI D”E BRON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5A41F5-8B81-0E78-73A3-174A790C27FA}"/>
              </a:ext>
            </a:extLst>
          </p:cNvPr>
          <p:cNvSpPr txBox="1"/>
          <p:nvPr/>
        </p:nvSpPr>
        <p:spPr>
          <a:xfrm>
            <a:off x="28875" y="6519446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2 fu 12 </a:t>
            </a:r>
            <a:r>
              <a:rPr lang="fr-FR" sz="1600" b="1" dirty="0" err="1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Yuli</a:t>
            </a:r>
            <a:r>
              <a:rPr lang="fr-FR" sz="1600" b="1" dirty="0">
                <a:solidFill>
                  <a:srgbClr val="DDA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  <a:endParaRPr lang="es-ES" sz="1600" b="1" dirty="0">
              <a:solidFill>
                <a:srgbClr val="DDAC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1CB3411-54FF-BCD6-A6C2-8D483CE9B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63" y="1563946"/>
            <a:ext cx="3606041" cy="2704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A196DD7-0174-D06F-4EBB-DD635500F9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8423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45C666-BB8B-96FC-9229-767E1A104DDD}"/>
              </a:ext>
            </a:extLst>
          </p:cNvPr>
          <p:cNvSpPr txBox="1"/>
          <p:nvPr/>
        </p:nvSpPr>
        <p:spPr>
          <a:xfrm>
            <a:off x="3274142" y="0"/>
            <a:ext cx="8917857" cy="76944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DRAI GO BAKA NA EGEPTI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546CE7-A01E-1168-3243-593F388758E1}"/>
              </a:ext>
            </a:extLst>
          </p:cNvPr>
          <p:cNvSpPr txBox="1"/>
          <p:nvPr/>
        </p:nvSpPr>
        <p:spPr>
          <a:xfrm>
            <a:off x="3510730" y="692118"/>
            <a:ext cx="8572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wan sribi presi na sei pasi, Masra miti Moses,e'n a ben sa kiri en.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Eksodes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6C2D1C-1824-B2D6-B0F0-4A05A71CB11C}"/>
              </a:ext>
            </a:extLst>
          </p:cNvPr>
          <p:cNvSpPr txBox="1"/>
          <p:nvPr/>
        </p:nvSpPr>
        <p:spPr>
          <a:xfrm>
            <a:off x="3811280" y="1490765"/>
            <a:ext cx="83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Moses du, di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Egepti,ben</a:t>
            </a:r>
            <a:r>
              <a:rPr lang="es-ES" sz="2000" b="1" dirty="0"/>
              <a:t> de fu </a:t>
            </a:r>
            <a:r>
              <a:rPr lang="es-ES" sz="2000" b="1" dirty="0" err="1"/>
              <a:t>aksi</a:t>
            </a:r>
            <a:r>
              <a:rPr lang="es-ES" sz="2000" b="1" dirty="0"/>
              <a:t> a </a:t>
            </a:r>
            <a:r>
              <a:rPr lang="es-ES" sz="2000" b="1" dirty="0" err="1"/>
              <a:t>pa</a:t>
            </a:r>
            <a:r>
              <a:rPr lang="es-ES" sz="2000" b="1" dirty="0"/>
              <a:t> fu en </a:t>
            </a:r>
            <a:r>
              <a:rPr lang="es-ES" sz="2000" b="1" dirty="0" err="1"/>
              <a:t>frow</a:t>
            </a:r>
            <a:r>
              <a:rPr lang="es-ES" sz="2000" b="1" dirty="0"/>
              <a:t>  </a:t>
            </a:r>
            <a:r>
              <a:rPr lang="es-ES" sz="2000" b="1" dirty="0" err="1"/>
              <a:t>permisi</a:t>
            </a:r>
            <a:r>
              <a:rPr lang="es-ES" sz="2000" b="1" dirty="0"/>
              <a:t>. ( Eks.4:18). Dan a </a:t>
            </a:r>
            <a:r>
              <a:rPr lang="es-ES" sz="2000" b="1" dirty="0" err="1"/>
              <a:t>teki</a:t>
            </a:r>
            <a:r>
              <a:rPr lang="es-ES" sz="2000" b="1" dirty="0"/>
              <a:t> en </a:t>
            </a:r>
            <a:r>
              <a:rPr lang="es-ES" sz="2000" b="1" dirty="0" err="1"/>
              <a:t>famiri</a:t>
            </a:r>
            <a:r>
              <a:rPr lang="es-ES" sz="2000" b="1" dirty="0"/>
              <a:t>, a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( Eks.4:20) Ma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onferwakti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pasi</a:t>
            </a:r>
            <a:r>
              <a:rPr lang="es-ES" sz="2000" b="1" dirty="0"/>
              <a:t> Gado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kiri</a:t>
            </a:r>
            <a:r>
              <a:rPr lang="es-ES" sz="2000" b="1" dirty="0"/>
              <a:t> en.( Eks.4:24).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5A092A-62A7-5732-AFE3-88118299F050}"/>
              </a:ext>
            </a:extLst>
          </p:cNvPr>
          <p:cNvSpPr txBox="1"/>
          <p:nvPr/>
        </p:nvSpPr>
        <p:spPr>
          <a:xfrm>
            <a:off x="137863" y="4659674"/>
            <a:ext cx="74468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Moses ( di ben du fa a frow ben gwenti) no ben besnij a boi. Sofasi a no ben gi yesi na a kondisi fu a ferbontu di a ben seti nanga Abraham.( Gein. 17:10</a:t>
            </a:r>
            <a:r>
              <a:rPr lang="es-ES" sz="2000" b="1" dirty="0"/>
              <a:t>).</a:t>
            </a:r>
          </a:p>
        </p:txBody>
      </p:sp>
      <p:pic>
        <p:nvPicPr>
          <p:cNvPr id="16" name="Imagen 15" descr="Una persona en un campo de pasto seco&#10;&#10;El contenido generado por IA puede ser incorrecto.">
            <a:extLst>
              <a:ext uri="{FF2B5EF4-FFF2-40B4-BE49-F238E27FC236}">
                <a16:creationId xmlns:a16="http://schemas.microsoft.com/office/drawing/2014/main" id="{BEC094A7-81F4-2698-C42F-6BF577BEB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94" t="217" r="1272" b="-217"/>
          <a:stretch>
            <a:fillRect/>
          </a:stretch>
        </p:blipFill>
        <p:spPr>
          <a:xfrm>
            <a:off x="7661708" y="2767280"/>
            <a:ext cx="4317329" cy="3936831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5AEA134-05D9-C2ED-5F1D-0AA4C716AE36}"/>
              </a:ext>
            </a:extLst>
          </p:cNvPr>
          <p:cNvSpPr txBox="1"/>
          <p:nvPr/>
        </p:nvSpPr>
        <p:spPr>
          <a:xfrm>
            <a:off x="3811280" y="2921331"/>
            <a:ext cx="360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Sepora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san ben e </a:t>
            </a:r>
            <a:r>
              <a:rPr lang="es-ES" sz="2000" b="1" dirty="0" err="1"/>
              <a:t>psa</a:t>
            </a:r>
            <a:r>
              <a:rPr lang="es-ES" sz="2000" b="1" dirty="0"/>
              <a:t>, dan a du san a ben </a:t>
            </a:r>
            <a:r>
              <a:rPr lang="es-ES" sz="2000" b="1" dirty="0" err="1"/>
              <a:t>musu</a:t>
            </a:r>
            <a:r>
              <a:rPr lang="es-ES" sz="2000" b="1" dirty="0"/>
              <a:t> du, fu </a:t>
            </a:r>
            <a:r>
              <a:rPr lang="es-ES" sz="2000" b="1" dirty="0" err="1"/>
              <a:t>sani</a:t>
            </a:r>
            <a:r>
              <a:rPr lang="es-ES" sz="2000" b="1" dirty="0"/>
              <a:t> no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takru,sobu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no </a:t>
            </a:r>
            <a:r>
              <a:rPr lang="es-ES" sz="2000" b="1" dirty="0" err="1"/>
              <a:t>fadon</a:t>
            </a:r>
            <a:r>
              <a:rPr lang="es-ES" sz="2000" b="1" dirty="0"/>
              <a:t> :     A </a:t>
            </a:r>
            <a:r>
              <a:rPr lang="es-ES" sz="2000" b="1" dirty="0" err="1"/>
              <a:t>besnij</a:t>
            </a:r>
            <a:r>
              <a:rPr lang="es-ES" sz="2000" b="1" dirty="0"/>
              <a:t> a </a:t>
            </a:r>
            <a:r>
              <a:rPr lang="es-ES" sz="2000" b="1" dirty="0" err="1"/>
              <a:t>boi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4:25).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957A90-6360-7D82-F2CB-BC5764C7C313}"/>
              </a:ext>
            </a:extLst>
          </p:cNvPr>
          <p:cNvSpPr txBox="1"/>
          <p:nvPr/>
        </p:nvSpPr>
        <p:spPr>
          <a:xfrm>
            <a:off x="137863" y="5782463"/>
            <a:ext cx="74468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Sabi</a:t>
            </a:r>
            <a:r>
              <a:rPr lang="es-ES" sz="2000" b="1" dirty="0"/>
              <a:t> ,</a:t>
            </a:r>
            <a:r>
              <a:rPr lang="es-ES" sz="2000" b="1" dirty="0" err="1"/>
              <a:t>yu</a:t>
            </a:r>
            <a:r>
              <a:rPr lang="es-ES" sz="2000" b="1" dirty="0"/>
              <a:t> du,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ogri</a:t>
            </a:r>
            <a:r>
              <a:rPr lang="es-ES" sz="2000" b="1" dirty="0"/>
              <a:t>. Di Moses </a:t>
            </a:r>
            <a:r>
              <a:rPr lang="es-ES" sz="2000" b="1" dirty="0" err="1"/>
              <a:t>psa</a:t>
            </a:r>
            <a:r>
              <a:rPr lang="es-ES" sz="2000" b="1" dirty="0"/>
              <a:t> a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fu </a:t>
            </a:r>
            <a:r>
              <a:rPr lang="es-ES" sz="2000" b="1" dirty="0" err="1"/>
              <a:t>Gado,a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,pe Moses no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. A </a:t>
            </a:r>
            <a:r>
              <a:rPr lang="es-ES" sz="2000" b="1" dirty="0" err="1"/>
              <a:t>setewasi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kenki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,</a:t>
            </a:r>
            <a:r>
              <a:rPr lang="es-ES" sz="2000" b="1" dirty="0" err="1"/>
              <a:t>bifo</a:t>
            </a:r>
            <a:r>
              <a:rPr lang="es-ES" sz="2000" b="1" dirty="0"/>
              <a:t> a ben kan du a </a:t>
            </a:r>
            <a:r>
              <a:rPr lang="es-ES" sz="2000" b="1" dirty="0" err="1"/>
              <a:t>wroko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24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0984F-A561-0FFC-406E-095D4C3F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CA399B-D9AB-97CA-FA5D-9D32CC8B5A43}"/>
              </a:ext>
            </a:extLst>
          </p:cNvPr>
          <p:cNvSpPr txBox="1"/>
          <p:nvPr/>
        </p:nvSpPr>
        <p:spPr>
          <a:xfrm>
            <a:off x="1676037" y="982176"/>
            <a:ext cx="883992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du en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bun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teki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franwortu</a:t>
            </a:r>
            <a:r>
              <a:rPr lang="es-ES" sz="2600" b="1" dirty="0">
                <a:latin typeface="Constantia" panose="02030602050306030303" pitchFamily="18" charset="0"/>
              </a:rPr>
              <a:t> di Gado </a:t>
            </a:r>
            <a:r>
              <a:rPr lang="es-ES" sz="2600" b="1" dirty="0" err="1">
                <a:latin typeface="Constantia" panose="02030602050306030303" pitchFamily="18" charset="0"/>
              </a:rPr>
              <a:t>poti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tapu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nanga en </a:t>
            </a:r>
            <a:r>
              <a:rPr lang="es-ES" sz="2600" b="1" dirty="0" err="1">
                <a:latin typeface="Constantia" panose="02030602050306030303" pitchFamily="18" charset="0"/>
              </a:rPr>
              <a:t>heri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sili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muiti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tyari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reti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fasi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Awasi</a:t>
            </a:r>
            <a:r>
              <a:rPr lang="es-ES" sz="2600" b="1" dirty="0">
                <a:latin typeface="Constantia" panose="02030602050306030303" pitchFamily="18" charset="0"/>
              </a:rPr>
              <a:t> en presi de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sakafasi</a:t>
            </a:r>
            <a:r>
              <a:rPr lang="es-ES" sz="2600" b="1" dirty="0">
                <a:latin typeface="Constantia" panose="02030602050306030303" pitchFamily="18" charset="0"/>
              </a:rPr>
              <a:t> , </a:t>
            </a:r>
            <a:r>
              <a:rPr lang="es-ES" sz="2600" b="1" dirty="0" err="1">
                <a:latin typeface="Constantia" panose="02030602050306030303" pitchFamily="18" charset="0"/>
              </a:rPr>
              <a:t>noso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syatu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gro  </a:t>
            </a:r>
            <a:r>
              <a:rPr lang="es-ES" sz="2600" b="1" dirty="0" err="1">
                <a:latin typeface="Constantia" panose="02030602050306030303" pitchFamily="18" charset="0"/>
              </a:rPr>
              <a:t>miti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grani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fertrow</a:t>
            </a:r>
            <a:r>
              <a:rPr lang="es-ES" sz="2600" b="1" dirty="0">
                <a:latin typeface="Constantia" panose="02030602050306030303" pitchFamily="18" charset="0"/>
              </a:rPr>
              <a:t> fu Gado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suku</a:t>
            </a:r>
            <a:r>
              <a:rPr lang="es-ES" sz="2600" b="1" dirty="0">
                <a:latin typeface="Constantia" panose="02030602050306030303" pitchFamily="18" charset="0"/>
              </a:rPr>
              <a:t> fu du en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getrow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Moses ben </a:t>
            </a:r>
            <a:r>
              <a:rPr lang="es-ES" sz="2600" b="1" dirty="0" err="1">
                <a:latin typeface="Constantia" panose="02030602050306030303" pitchFamily="18" charset="0"/>
              </a:rPr>
              <a:t>teki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eigi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gridi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teki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frantwortu</a:t>
            </a:r>
            <a:r>
              <a:rPr lang="es-ES" sz="2600" b="1" dirty="0">
                <a:latin typeface="Constantia" panose="02030602050306030303" pitchFamily="18" charset="0"/>
              </a:rPr>
              <a:t> a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sori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a no ben de </a:t>
            </a:r>
            <a:r>
              <a:rPr lang="es-ES" sz="2600" b="1" dirty="0" err="1">
                <a:latin typeface="Constantia" panose="02030602050306030303" pitchFamily="18" charset="0"/>
              </a:rPr>
              <a:t>warti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sref'srefi</a:t>
            </a:r>
            <a:r>
              <a:rPr lang="es-ES" sz="2600" b="1" dirty="0">
                <a:latin typeface="Constantia" panose="02030602050306030303" pitchFamily="18" charset="0"/>
              </a:rPr>
              <a:t> fu du so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. Fu </a:t>
            </a:r>
            <a:r>
              <a:rPr lang="es-ES" sz="2600" b="1" dirty="0" err="1">
                <a:latin typeface="Constantia" panose="02030602050306030303" pitchFamily="18" charset="0"/>
              </a:rPr>
              <a:t>tak</a:t>
            </a:r>
            <a:r>
              <a:rPr lang="es-ES" sz="2600" b="1" dirty="0">
                <a:latin typeface="Constantia" panose="02030602050306030303" pitchFamily="18" charset="0"/>
              </a:rPr>
              <a:t>' </a:t>
            </a:r>
            <a:r>
              <a:rPr lang="es-ES" sz="2600" b="1" dirty="0" err="1">
                <a:latin typeface="Constantia" panose="02030602050306030303" pitchFamily="18" charset="0"/>
              </a:rPr>
              <a:t>leti</a:t>
            </a:r>
            <a:r>
              <a:rPr lang="es-ES" sz="2600" b="1" dirty="0">
                <a:latin typeface="Constantia" panose="02030602050306030303" pitchFamily="18" charset="0"/>
              </a:rPr>
              <a:t>: Fu di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sma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firi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swaki</a:t>
            </a:r>
            <a:r>
              <a:rPr lang="es-ES" sz="2600" b="1" dirty="0">
                <a:latin typeface="Constantia" panose="02030602050306030303" pitchFamily="18" charset="0"/>
              </a:rPr>
              <a:t> ,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getoigi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srefi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ai</a:t>
            </a:r>
            <a:r>
              <a:rPr lang="es-ES" sz="2600" b="1" dirty="0">
                <a:latin typeface="Constantia" panose="02030602050306030303" pitchFamily="18" charset="0"/>
              </a:rPr>
              <a:t> si a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 fu a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di a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Gado en rai </a:t>
            </a:r>
            <a:r>
              <a:rPr lang="es-ES" sz="2600" b="1" dirty="0" err="1">
                <a:latin typeface="Constantia" panose="02030602050306030303" pitchFamily="18" charset="0"/>
              </a:rPr>
              <a:t>man</a:t>
            </a:r>
            <a:r>
              <a:rPr lang="es-ES" sz="2600" b="1" dirty="0">
                <a:latin typeface="Constantia" panose="02030602050306030303" pitchFamily="18" charset="0"/>
              </a:rPr>
              <a:t> nanga en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918280-5035-2CBA-C3AA-7616D0163545}"/>
              </a:ext>
            </a:extLst>
          </p:cNvPr>
          <p:cNvSpPr txBox="1"/>
          <p:nvPr/>
        </p:nvSpPr>
        <p:spPr>
          <a:xfrm>
            <a:off x="6840264" y="6099051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(Patriarchs and Prophets, p. 255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40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6D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AD844362-9475-94EB-8106-5EA82E427D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32" b="24100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9727F2-8F2A-EC65-27C2-3F3D7CEA9627}"/>
              </a:ext>
            </a:extLst>
          </p:cNvPr>
          <p:cNvSpPr txBox="1"/>
          <p:nvPr/>
        </p:nvSpPr>
        <p:spPr>
          <a:xfrm>
            <a:off x="-3048" y="4590812"/>
            <a:ext cx="12191999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Gado taki: ‘ Fu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si a pina fu Mi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pipel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,di de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Egepti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.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Owktu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yere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krei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tangi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basi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wroko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Mi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sari. Mi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saka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ferlusu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den, fu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puru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ini.a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kondre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tyari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bigi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kondre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di 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merki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oni.”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D50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Eks.3:7,8</a:t>
            </a:r>
          </a:p>
        </p:txBody>
      </p:sp>
    </p:spTree>
    <p:extLst>
      <p:ext uri="{BB962C8B-B14F-4D97-AF65-F5344CB8AC3E}">
        <p14:creationId xmlns:p14="http://schemas.microsoft.com/office/powerpoint/2010/main" val="22465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0A9E2B5-053E-23B2-62F9-BE5FAA755A86}"/>
              </a:ext>
            </a:extLst>
          </p:cNvPr>
          <p:cNvSpPr txBox="1"/>
          <p:nvPr/>
        </p:nvSpPr>
        <p:spPr>
          <a:xfrm>
            <a:off x="6701710" y="3858628"/>
            <a:ext cx="545339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 (</a:t>
            </a:r>
            <a:r>
              <a:rPr lang="es-ES" sz="2000" b="1" dirty="0" err="1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Eksodes</a:t>
            </a:r>
            <a:r>
              <a:rPr lang="es-ES" sz="2000" b="1" dirty="0">
                <a:solidFill>
                  <a:srgbClr val="FFD4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3):</a:t>
            </a:r>
          </a:p>
          <a:p>
            <a:pPr lvl="1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 di ben e bron (Eksodes 3:1-6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kebot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Eksodes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3:7-12)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nen fu Gado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Eksodes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3:13-22)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Klari</a:t>
            </a:r>
            <a:r>
              <a:rPr lang="es-ES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</a:t>
            </a:r>
            <a:r>
              <a:rPr lang="es-ES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Eksodes</a:t>
            </a:r>
            <a:r>
              <a:rPr lang="es-ES" sz="2000" b="1" dirty="0">
                <a:solidFill>
                  <a:srgbClr val="43E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no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4:1-17)</a:t>
            </a:r>
          </a:p>
          <a:p>
            <a:pPr lvl="1">
              <a:spcBef>
                <a:spcPts val="600"/>
              </a:spcBef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 go baka na Egepti (Eks.4:18-31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8B8CBC-2E9A-DB6F-49CD-6BEF710B85C3}"/>
              </a:ext>
            </a:extLst>
          </p:cNvPr>
          <p:cNvSpPr txBox="1"/>
          <p:nvPr/>
        </p:nvSpPr>
        <p:spPr>
          <a:xfrm>
            <a:off x="239024" y="302284"/>
            <a:ext cx="7193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fadon,di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furlusu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 Israel ,  Moses tan 40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sabana fu Median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skapu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tiriman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ala di a ben tan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krosibei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Gado,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de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ferlusuman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Israel,ini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agua, pasto, parado, mujer&#10;&#10;El contenido generado por IA puede ser incorrecto.">
            <a:extLst>
              <a:ext uri="{FF2B5EF4-FFF2-40B4-BE49-F238E27FC236}">
                <a16:creationId xmlns:a16="http://schemas.microsoft.com/office/drawing/2014/main" id="{34ADEEC1-E7A8-35A6-9C90-09E2420B0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22"/>
          <a:stretch>
            <a:fillRect/>
          </a:stretch>
        </p:blipFill>
        <p:spPr>
          <a:xfrm>
            <a:off x="7546208" y="123926"/>
            <a:ext cx="4493392" cy="3081288"/>
          </a:xfrm>
          <a:prstGeom prst="rect">
            <a:avLst/>
          </a:prstGeom>
          <a:ln w="38100" cap="sq">
            <a:solidFill>
              <a:srgbClr val="87A8C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17ECFAD-BF07-6ECF-9EDA-BA2F1D500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16" y="3722451"/>
            <a:ext cx="3810000" cy="3038475"/>
          </a:xfrm>
          <a:prstGeom prst="rect">
            <a:avLst/>
          </a:prstGeom>
          <a:ln w="38100" cap="sq">
            <a:solidFill>
              <a:srgbClr val="43ECB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3A332A79-1D09-008F-14F6-749AA67DA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8" r="17948"/>
          <a:stretch>
            <a:fillRect/>
          </a:stretch>
        </p:blipFill>
        <p:spPr>
          <a:xfrm>
            <a:off x="152400" y="3722451"/>
            <a:ext cx="1512771" cy="3038475"/>
          </a:xfrm>
          <a:prstGeom prst="rect">
            <a:avLst/>
          </a:prstGeom>
          <a:ln w="38100" cap="sq">
            <a:solidFill>
              <a:srgbClr val="43ECB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85AA44A-D031-D656-2684-ACE699DB6A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4306959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8FA01F73-DF38-ECFD-72F3-5A39413449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4688054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4C54DEF9-1557-7822-3281-0EA8CAC882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6291021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pod&#10;&#10;El contenido generado por IA puede ser incorrecto.">
            <a:extLst>
              <a:ext uri="{FF2B5EF4-FFF2-40B4-BE49-F238E27FC236}">
                <a16:creationId xmlns:a16="http://schemas.microsoft.com/office/drawing/2014/main" id="{1C18E1BC-1A0B-7040-2A40-FA3A76891C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5909161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E9AEB55-F36F-B330-1809-D5C979FC88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604" y="5070840"/>
            <a:ext cx="271934" cy="264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19EBC397-270C-E03D-9D70-D2BBBD29491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97" y="5464517"/>
            <a:ext cx="531913" cy="415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Icono&#10;&#10;El contenido generado por IA puede ser incorrecto.">
            <a:extLst>
              <a:ext uri="{FF2B5EF4-FFF2-40B4-BE49-F238E27FC236}">
                <a16:creationId xmlns:a16="http://schemas.microsoft.com/office/drawing/2014/main" id="{63077559-38E3-E083-F633-B6197E79839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97" y="3854146"/>
            <a:ext cx="531913" cy="4157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4A5281-1F66-A03E-C376-9360D091A156}"/>
              </a:ext>
            </a:extLst>
          </p:cNvPr>
          <p:cNvSpPr txBox="1"/>
          <p:nvPr/>
        </p:nvSpPr>
        <p:spPr>
          <a:xfrm>
            <a:off x="239025" y="1888320"/>
            <a:ext cx="71939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Gado no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Fu En , Moses ben de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ferlusuman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Bika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no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fergiti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pina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skin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ten ben doro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Israel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katibo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5F4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44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41224B4-12EB-0526-91A9-43E51401A654}"/>
              </a:ext>
            </a:extLst>
          </p:cNvPr>
          <p:cNvSpPr txBox="1"/>
          <p:nvPr/>
        </p:nvSpPr>
        <p:spPr>
          <a:xfrm>
            <a:off x="2107934" y="5671975"/>
            <a:ext cx="7122694" cy="1107996"/>
          </a:xfrm>
          <a:prstGeom prst="rect">
            <a:avLst/>
          </a:prstGeom>
          <a:noFill/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bg2">
                      <a:lumMod val="20000"/>
                      <a:lumOff val="8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KARI</a:t>
            </a:r>
          </a:p>
        </p:txBody>
      </p:sp>
    </p:spTree>
    <p:extLst>
      <p:ext uri="{BB962C8B-B14F-4D97-AF65-F5344CB8AC3E}">
        <p14:creationId xmlns:p14="http://schemas.microsoft.com/office/powerpoint/2010/main" val="2451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40000" t="-1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 descr="Llamas de fuego sobre fondo negro">
            <a:extLst>
              <a:ext uri="{FF2B5EF4-FFF2-40B4-BE49-F238E27FC236}">
                <a16:creationId xmlns:a16="http://schemas.microsoft.com/office/drawing/2014/main" id="{97240143-F816-C8C5-0019-E068193EC9DB}"/>
              </a:ext>
            </a:extLst>
          </p:cNvPr>
          <p:cNvSpPr txBox="1"/>
          <p:nvPr/>
        </p:nvSpPr>
        <p:spPr>
          <a:xfrm>
            <a:off x="0" y="-96250"/>
            <a:ext cx="96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600" dirty="0">
                <a:ln w="1016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blurRad="38100" dist="38100" dir="4200000" algn="tl" rotWithShape="0">
                    <a:srgbClr val="000000"/>
                  </a:outerShdw>
                </a:effectLst>
              </a:rPr>
              <a:t>A BUSI DI E BRON</a:t>
            </a:r>
            <a:endParaRPr lang="es-ES" sz="4400" b="1" spc="600" dirty="0">
              <a:ln w="10160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blurRad="38100" dist="38100" dir="42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68A33-5461-98AE-A904-5AF743EB419A}"/>
              </a:ext>
            </a:extLst>
          </p:cNvPr>
          <p:cNvSpPr txBox="1"/>
          <p:nvPr/>
        </p:nvSpPr>
        <p:spPr>
          <a:xfrm>
            <a:off x="149994" y="575444"/>
            <a:ext cx="96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Drape a engel fu Masra sori ensrefi na en. Ini faya tongo di ben de ini a bus'busi. Moses si dati ala di a bus'busi ben abi faya, a no ben e bron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(Eks.3:2)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9498DB-FFA9-00EE-610F-B68B877B1705}"/>
              </a:ext>
            </a:extLst>
          </p:cNvPr>
          <p:cNvSpPr txBox="1"/>
          <p:nvPr/>
        </p:nvSpPr>
        <p:spPr>
          <a:xfrm>
            <a:off x="2346258" y="1303590"/>
            <a:ext cx="9742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40 </a:t>
            </a:r>
            <a:r>
              <a:rPr lang="es-ES" sz="2000" b="1" dirty="0" err="1"/>
              <a:t>yari</a:t>
            </a:r>
            <a:r>
              <a:rPr lang="es-ES" sz="2000" b="1" dirty="0"/>
              <a:t> di Moses ben </a:t>
            </a:r>
            <a:r>
              <a:rPr lang="es-ES" sz="2000" b="1" dirty="0" err="1"/>
              <a:t>libi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Midian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sofasi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:  a </a:t>
            </a:r>
            <a:r>
              <a:rPr lang="es-ES" sz="2000" b="1" dirty="0" err="1"/>
              <a:t>trow</a:t>
            </a:r>
            <a:r>
              <a:rPr lang="es-ES" sz="2000" b="1" dirty="0"/>
              <a:t>, </a:t>
            </a:r>
            <a:r>
              <a:rPr lang="es-ES" sz="2000" b="1" dirty="0" err="1"/>
              <a:t>kisi</a:t>
            </a:r>
            <a:r>
              <a:rPr lang="es-ES" sz="2000" b="1" dirty="0"/>
              <a:t> tu </a:t>
            </a:r>
            <a:r>
              <a:rPr lang="es-ES" sz="2000" b="1" dirty="0" err="1"/>
              <a:t>boi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skapu</a:t>
            </a:r>
            <a:r>
              <a:rPr lang="es-ES" sz="2000" b="1" dirty="0"/>
              <a:t> </a:t>
            </a:r>
            <a:r>
              <a:rPr lang="es-ES" sz="2000" b="1" dirty="0" err="1"/>
              <a:t>tiriman</a:t>
            </a:r>
            <a:r>
              <a:rPr lang="es-ES" sz="2000" b="1" dirty="0"/>
              <a:t> 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frow</a:t>
            </a:r>
            <a:r>
              <a:rPr lang="es-ES" sz="2000" b="1" dirty="0"/>
              <a:t> </a:t>
            </a:r>
            <a:r>
              <a:rPr lang="es-ES" sz="2000" b="1" dirty="0" err="1"/>
              <a:t>pa</a:t>
            </a:r>
            <a:r>
              <a:rPr lang="es-ES" sz="2000" b="1" dirty="0"/>
              <a:t>. A </a:t>
            </a:r>
            <a:r>
              <a:rPr lang="es-ES" sz="2000" b="1" dirty="0" err="1"/>
              <a:t>gi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fu </a:t>
            </a:r>
            <a:r>
              <a:rPr lang="es-ES" sz="2000" b="1" dirty="0" err="1"/>
              <a:t>skrifi</a:t>
            </a:r>
            <a:r>
              <a:rPr lang="es-ES" sz="2000" b="1" dirty="0"/>
              <a:t> tu </a:t>
            </a:r>
            <a:r>
              <a:rPr lang="es-ES" sz="2000" b="1" dirty="0" err="1"/>
              <a:t>buku</a:t>
            </a:r>
            <a:r>
              <a:rPr lang="es-ES" sz="2000" b="1" dirty="0"/>
              <a:t>: </a:t>
            </a:r>
            <a:r>
              <a:rPr lang="es-ES" sz="2000" b="1" dirty="0" err="1"/>
              <a:t>Yop</a:t>
            </a:r>
            <a:r>
              <a:rPr lang="es-ES" sz="2000" b="1" dirty="0"/>
              <a:t> nanga </a:t>
            </a:r>
            <a:r>
              <a:rPr lang="es-ES" sz="2000" b="1" dirty="0" err="1"/>
              <a:t>Geineses</a:t>
            </a:r>
            <a:r>
              <a:rPr lang="es-ES" sz="2000" b="1" dirty="0"/>
              <a:t> ,di de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 fu </a:t>
            </a:r>
            <a:r>
              <a:rPr lang="es-ES" sz="2000" b="1" dirty="0" err="1"/>
              <a:t>ferstan</a:t>
            </a:r>
            <a:r>
              <a:rPr lang="es-ES" sz="2000" b="1" dirty="0"/>
              <a:t> den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 fu a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 Ma </a:t>
            </a:r>
            <a:r>
              <a:rPr lang="es-ES" sz="2000" b="1" dirty="0" err="1"/>
              <a:t>alasani</a:t>
            </a:r>
            <a:r>
              <a:rPr lang="es-ES" sz="2000" b="1" dirty="0"/>
              <a:t> </a:t>
            </a:r>
            <a:r>
              <a:rPr lang="es-ES" sz="2000" b="1" dirty="0" err="1"/>
              <a:t>kenki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momenti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4751E5F0-C83A-A693-303D-C2B933D45D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" y="3994482"/>
            <a:ext cx="4919579" cy="2767263"/>
          </a:xfrm>
          <a:prstGeom prst="roundRect">
            <a:avLst>
              <a:gd name="adj" fmla="val 114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4A2669C2-6331-D5B9-26C9-8EE4CC9D8C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45" b="597"/>
          <a:stretch>
            <a:fillRect/>
          </a:stretch>
        </p:blipFill>
        <p:spPr>
          <a:xfrm>
            <a:off x="219075" y="1303590"/>
            <a:ext cx="2056051" cy="2503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4C5EB2E-7866-91BA-3E9C-B8D25D751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6" y="3936732"/>
            <a:ext cx="2753729" cy="277208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53748-82C6-D13F-5152-65A69E2A9060}"/>
              </a:ext>
            </a:extLst>
          </p:cNvPr>
          <p:cNvSpPr txBox="1"/>
          <p:nvPr/>
        </p:nvSpPr>
        <p:spPr>
          <a:xfrm>
            <a:off x="5252986" y="3947986"/>
            <a:ext cx="38717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ben e taki nanga Moses, Gado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a Gado fu Abraham, Isa-</a:t>
            </a:r>
            <a:r>
              <a:rPr lang="es-ES" sz="2000" b="1" dirty="0" err="1"/>
              <a:t>ak</a:t>
            </a:r>
            <a:r>
              <a:rPr lang="es-ES" sz="2000" b="1" dirty="0"/>
              <a:t> nanga </a:t>
            </a:r>
            <a:r>
              <a:rPr lang="es-ES" sz="2000" b="1" dirty="0" err="1"/>
              <a:t>Yakop</a:t>
            </a:r>
            <a:r>
              <a:rPr lang="es-ES" sz="2000" b="1" dirty="0"/>
              <a:t>. A </a:t>
            </a:r>
            <a:r>
              <a:rPr lang="es-ES" sz="2000" b="1" dirty="0" err="1"/>
              <a:t>denki</a:t>
            </a:r>
            <a:r>
              <a:rPr lang="es-ES" sz="2000" b="1" dirty="0"/>
              <a:t> ben </a:t>
            </a:r>
            <a:r>
              <a:rPr lang="es-ES" sz="2000" b="1" dirty="0" err="1"/>
              <a:t>krin</a:t>
            </a:r>
            <a:r>
              <a:rPr lang="es-ES" sz="2000" b="1" dirty="0"/>
              <a:t>: Gado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pramisi</a:t>
            </a:r>
            <a:r>
              <a:rPr lang="es-ES" sz="2000" b="1" dirty="0"/>
              <a:t> di a ben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owru</a:t>
            </a:r>
            <a:r>
              <a:rPr lang="es-ES" sz="2000" b="1" dirty="0"/>
              <a:t> </a:t>
            </a:r>
            <a:r>
              <a:rPr lang="es-ES" sz="2000" b="1" dirty="0" err="1"/>
              <a:t>bribisma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tru,fu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Israel </a:t>
            </a:r>
            <a:r>
              <a:rPr lang="es-ES" sz="2000" b="1" dirty="0" err="1"/>
              <a:t>sma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 (Gein.12:7;26:3;48:3,4).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96E3D82-835C-9FFB-CA88-21799D07D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417" y="129931"/>
            <a:ext cx="2029339" cy="11415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D6EA6E-5D55-B384-B160-B22BDFA4D5EB}"/>
              </a:ext>
            </a:extLst>
          </p:cNvPr>
          <p:cNvSpPr txBox="1"/>
          <p:nvPr/>
        </p:nvSpPr>
        <p:spPr>
          <a:xfrm>
            <a:off x="2346258" y="2627029"/>
            <a:ext cx="98457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Horep</a:t>
            </a:r>
            <a:r>
              <a:rPr lang="es-ES" sz="2000" b="1" dirty="0"/>
              <a:t> (</a:t>
            </a:r>
            <a:r>
              <a:rPr lang="es-ES" sz="2000" b="1" dirty="0" err="1"/>
              <a:t>Bergi</a:t>
            </a:r>
            <a:r>
              <a:rPr lang="es-ES" sz="2000" b="1" dirty="0"/>
              <a:t> </a:t>
            </a:r>
            <a:r>
              <a:rPr lang="es-ES" sz="2000" b="1" dirty="0" err="1"/>
              <a:t>Sinai</a:t>
            </a:r>
            <a:r>
              <a:rPr lang="es-ES" sz="2000" b="1" dirty="0"/>
              <a:t>), a Engel fu </a:t>
            </a:r>
            <a:r>
              <a:rPr lang="es-ES" sz="2000" b="1" dirty="0" err="1"/>
              <a:t>Masra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Moses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bus'busi</a:t>
            </a:r>
            <a:r>
              <a:rPr lang="es-ES" sz="2000" b="1" dirty="0"/>
              <a:t> di ben e bron. (Eks.3:1-3). Suma ben de a </a:t>
            </a:r>
            <a:r>
              <a:rPr lang="es-ES" sz="2000" b="1" dirty="0" err="1"/>
              <a:t>engel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? Gado </a:t>
            </a:r>
            <a:r>
              <a:rPr lang="es-ES" sz="2000" b="1" dirty="0" err="1"/>
              <a:t>srefi</a:t>
            </a:r>
            <a:r>
              <a:rPr lang="es-ES" sz="2000" b="1" dirty="0"/>
              <a:t> (Eks.3:4) </a:t>
            </a:r>
            <a:r>
              <a:rPr lang="es-ES" sz="2000" b="1" dirty="0" err="1"/>
              <a:t>Bifo</a:t>
            </a:r>
            <a:r>
              <a:rPr lang="es-ES" sz="2000" b="1" dirty="0"/>
              <a:t> a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, </a:t>
            </a:r>
            <a:r>
              <a:rPr lang="es-ES" sz="2000" b="1" dirty="0" err="1"/>
              <a:t>someni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“a Engel fu </a:t>
            </a:r>
            <a:r>
              <a:rPr lang="es-ES" sz="2000" b="1" dirty="0" err="1"/>
              <a:t>Yehofa</a:t>
            </a:r>
            <a:r>
              <a:rPr lang="es-ES" sz="2000" b="1" dirty="0"/>
              <a:t>" (</a:t>
            </a:r>
            <a:r>
              <a:rPr lang="es-ES" sz="2000" b="1" dirty="0" err="1"/>
              <a:t>Gein</a:t>
            </a:r>
            <a:r>
              <a:rPr lang="es-ES" sz="2000" b="1" dirty="0"/>
              <a:t>. 22:11-17; </a:t>
            </a:r>
            <a:r>
              <a:rPr lang="es-ES" sz="2000" b="1" dirty="0" err="1"/>
              <a:t>Krutu</a:t>
            </a:r>
            <a:r>
              <a:rPr lang="es-ES" sz="2000" b="1" dirty="0"/>
              <a:t> 6:11,16 ;13:17- 22; </a:t>
            </a:r>
            <a:r>
              <a:rPr lang="es-ES" sz="2000" b="1" dirty="0" err="1"/>
              <a:t>Sagaria</a:t>
            </a:r>
            <a:r>
              <a:rPr lang="es-ES" sz="2000" b="1" dirty="0"/>
              <a:t> 3:1,2).</a:t>
            </a:r>
          </a:p>
        </p:txBody>
      </p:sp>
    </p:spTree>
    <p:extLst>
      <p:ext uri="{BB962C8B-B14F-4D97-AF65-F5344CB8AC3E}">
        <p14:creationId xmlns:p14="http://schemas.microsoft.com/office/powerpoint/2010/main" val="121311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32C27-A1BC-D53C-BCB9-04A3D5A0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511596-D2CE-89F0-3AD1-5D37C213BB9B}"/>
              </a:ext>
            </a:extLst>
          </p:cNvPr>
          <p:cNvSpPr txBox="1"/>
          <p:nvPr/>
        </p:nvSpPr>
        <p:spPr>
          <a:xfrm>
            <a:off x="3128211" y="0"/>
            <a:ext cx="9063788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73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GADO KEBOT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C85F6-C29F-3358-856A-6F152B6777FD}"/>
              </a:ext>
            </a:extLst>
          </p:cNvPr>
          <p:cNvSpPr txBox="1"/>
          <p:nvPr/>
        </p:nvSpPr>
        <p:spPr>
          <a:xfrm>
            <a:off x="3128211" y="730983"/>
            <a:ext cx="8957912" cy="5448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tIns="0" bIns="0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e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puru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den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Israelit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3:10)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E6FD85-72DF-19EB-6D3F-82CF196FCC29}"/>
              </a:ext>
            </a:extLst>
          </p:cNvPr>
          <p:cNvSpPr txBox="1"/>
          <p:nvPr/>
        </p:nvSpPr>
        <p:spPr>
          <a:xfrm>
            <a:off x="3234088" y="1396195"/>
            <a:ext cx="895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Gado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di e du.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di e </a:t>
            </a:r>
            <a:r>
              <a:rPr lang="es-ES" sz="2000" b="1" dirty="0" err="1"/>
              <a:t>sori</a:t>
            </a:r>
            <a:r>
              <a:rPr lang="es-ES" sz="2000" b="1" dirty="0"/>
              <a:t> du.: </a:t>
            </a:r>
            <a:r>
              <a:rPr lang="es-ES" sz="2000" b="1" dirty="0" err="1"/>
              <a:t>luku</a:t>
            </a:r>
            <a:r>
              <a:rPr lang="es-ES" sz="2000" b="1" dirty="0"/>
              <a:t>,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, </a:t>
            </a:r>
            <a:r>
              <a:rPr lang="es-ES" sz="2000" b="1" dirty="0" err="1"/>
              <a:t>puru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3: 7,8).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B04372C-B24B-7C2C-1235-55174F51B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931257"/>
              </p:ext>
            </p:extLst>
          </p:nvPr>
        </p:nvGraphicFramePr>
        <p:xfrm>
          <a:off x="159970" y="2079724"/>
          <a:ext cx="1187206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708EBEE0-8629-627C-E04E-D442BE3327E1}"/>
              </a:ext>
            </a:extLst>
          </p:cNvPr>
          <p:cNvSpPr txBox="1"/>
          <p:nvPr/>
        </p:nvSpPr>
        <p:spPr>
          <a:xfrm>
            <a:off x="141173" y="4733023"/>
            <a:ext cx="7267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owktu</a:t>
            </a:r>
            <a:r>
              <a:rPr lang="es-ES" sz="2000" b="1" dirty="0"/>
              <a:t> ben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du fu Moses: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mi </a:t>
            </a:r>
            <a:r>
              <a:rPr lang="es-ES" sz="2000" b="1" dirty="0" err="1"/>
              <a:t>pipel</a:t>
            </a:r>
            <a:r>
              <a:rPr lang="es-ES" sz="2000" b="1" dirty="0"/>
              <a:t> </a:t>
            </a:r>
            <a:r>
              <a:rPr lang="es-ES" sz="2000" b="1" dirty="0" err="1"/>
              <a:t>drape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3:10,12) Moses ben si 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tumsi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en. A no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gebroiki</a:t>
            </a:r>
            <a:r>
              <a:rPr lang="es-ES" sz="2000" b="1" dirty="0"/>
              <a:t> en </a:t>
            </a:r>
            <a:r>
              <a:rPr lang="es-ES" sz="2000" b="1" dirty="0" err="1"/>
              <a:t>krakti</a:t>
            </a:r>
            <a:r>
              <a:rPr lang="es-ES" sz="2000" b="1" dirty="0"/>
              <a:t> a no ben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kan du a </a:t>
            </a:r>
            <a:r>
              <a:rPr lang="es-ES" sz="2000" b="1" dirty="0" err="1"/>
              <a:t>wroko</a:t>
            </a:r>
            <a:r>
              <a:rPr lang="es-ES" sz="2000" b="1" dirty="0"/>
              <a:t>, a ben kan taki nomo: “Soma </a:t>
            </a:r>
            <a:r>
              <a:rPr lang="es-ES" sz="2000" b="1" dirty="0" err="1"/>
              <a:t>na</a:t>
            </a:r>
            <a:r>
              <a:rPr lang="es-ES" sz="2000" b="1" dirty="0"/>
              <a:t> mi ?”  (</a:t>
            </a:r>
            <a:r>
              <a:rPr lang="es-ES" sz="2000" b="1" dirty="0" err="1"/>
              <a:t>Eks</a:t>
            </a:r>
            <a:r>
              <a:rPr lang="es-ES" sz="2000" b="1" dirty="0"/>
              <a:t>. 3:11) A </a:t>
            </a:r>
            <a:r>
              <a:rPr lang="es-ES" sz="2000" b="1" dirty="0" err="1"/>
              <a:t>heimemre</a:t>
            </a:r>
            <a:r>
              <a:rPr lang="es-ES" sz="2000" b="1" dirty="0"/>
              <a:t> fu en </a:t>
            </a:r>
            <a:r>
              <a:rPr lang="es-ES" sz="2000" b="1" dirty="0" err="1"/>
              <a:t>frander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sakafasi</a:t>
            </a:r>
            <a:r>
              <a:rPr lang="es-ES" sz="2000" b="1" dirty="0"/>
              <a:t>. Fu taki </a:t>
            </a:r>
            <a:r>
              <a:rPr lang="es-ES" sz="2000" b="1" dirty="0" err="1"/>
              <a:t>leti</a:t>
            </a:r>
            <a:r>
              <a:rPr lang="es-ES" sz="2000" b="1" dirty="0"/>
              <a:t>, a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momenti</a:t>
            </a:r>
            <a:r>
              <a:rPr lang="es-ES" sz="2000" b="1" dirty="0"/>
              <a:t> pe a ben </a:t>
            </a:r>
            <a:r>
              <a:rPr lang="es-ES" sz="2000" b="1" dirty="0" err="1"/>
              <a:t>klari</a:t>
            </a:r>
            <a:r>
              <a:rPr lang="es-ES" sz="2000" b="1" dirty="0"/>
              <a:t> fu du en </a:t>
            </a:r>
            <a:r>
              <a:rPr lang="es-ES" sz="2000" b="1" dirty="0" err="1"/>
              <a:t>wroko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DF066D5-E61F-7761-250B-34E94D9425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5" b="16153"/>
          <a:stretch>
            <a:fillRect/>
          </a:stretch>
        </p:blipFill>
        <p:spPr>
          <a:xfrm>
            <a:off x="149892" y="154185"/>
            <a:ext cx="2843566" cy="2059625"/>
          </a:xfrm>
          <a:prstGeom prst="ellipse">
            <a:avLst/>
          </a:prstGeom>
          <a:ln w="63500" cap="rnd">
            <a:solidFill>
              <a:srgbClr val="29A045"/>
            </a:solidFill>
          </a:ln>
          <a:effectLst>
            <a:glow rad="76200">
              <a:schemeClr val="bg2">
                <a:lumMod val="60000"/>
                <a:lumOff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EF929FE-22D5-DAA3-134A-8F384B4DE0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06" b="18229"/>
          <a:stretch>
            <a:fillRect/>
          </a:stretch>
        </p:blipFill>
        <p:spPr>
          <a:xfrm>
            <a:off x="7680960" y="4467926"/>
            <a:ext cx="4369867" cy="230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5285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74814-E0CD-4457-A488-DF16CA565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B5574814-E0CD-4457-A488-DF16CA565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94D1E227-41BF-433C-96AC-C9EF8410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AC825C12-AF42-4BA1-AA13-23C63E1A3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6E77D58-24DC-441B-B8F3-E72D2F642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Graphic spid="2" grpId="0" uiExpand="1">
        <p:bldSub>
          <a:bldDgm bld="one"/>
        </p:bldSub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3000" t="-21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93B9E-557F-35F2-7B83-573811A05BB0}"/>
              </a:ext>
            </a:extLst>
          </p:cNvPr>
          <p:cNvSpPr txBox="1"/>
          <p:nvPr/>
        </p:nvSpPr>
        <p:spPr>
          <a:xfrm>
            <a:off x="269506" y="-57423"/>
            <a:ext cx="84958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317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es-ES" sz="5400" b="1" dirty="0">
                <a:solidFill>
                  <a:srgbClr val="F2DB51"/>
                </a:solidFill>
              </a:rPr>
              <a:t>A NEN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FC0CFC-35CA-06DA-A091-C9058ECFDA51}"/>
              </a:ext>
            </a:extLst>
          </p:cNvPr>
          <p:cNvSpPr txBox="1"/>
          <p:nvPr/>
        </p:nvSpPr>
        <p:spPr>
          <a:xfrm>
            <a:off x="498907" y="723714"/>
            <a:ext cx="803709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Gado taigi Moses “ Mi de , a di de. Dati yu musu taigi den Israelit: Mi de, seni mi kon na yu 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3:14)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812773-8959-7201-154B-E18D661734AB}"/>
              </a:ext>
            </a:extLst>
          </p:cNvPr>
          <p:cNvSpPr txBox="1"/>
          <p:nvPr/>
        </p:nvSpPr>
        <p:spPr>
          <a:xfrm>
            <a:off x="5072567" y="1514818"/>
            <a:ext cx="6862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den gado fu </a:t>
            </a:r>
            <a:r>
              <a:rPr lang="es-ES" sz="2000" b="1" dirty="0" err="1"/>
              <a:t>Egepti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nen,ma</a:t>
            </a:r>
            <a:r>
              <a:rPr lang="es-ES" sz="2000" b="1" dirty="0"/>
              <a:t> Israel ben </a:t>
            </a:r>
            <a:r>
              <a:rPr lang="es-ES" sz="2000" b="1" dirty="0" err="1"/>
              <a:t>anbegi</a:t>
            </a:r>
            <a:r>
              <a:rPr lang="es-ES" sz="2000" b="1" dirty="0"/>
              <a:t> a “ </a:t>
            </a:r>
            <a:r>
              <a:rPr lang="es-ES" sz="2000" b="1" dirty="0" err="1"/>
              <a:t>Almakti</a:t>
            </a:r>
            <a:r>
              <a:rPr lang="es-ES" sz="2000" b="1" dirty="0"/>
              <a:t>  Gado" (</a:t>
            </a:r>
            <a:r>
              <a:rPr lang="es-ES" sz="2000" b="1" dirty="0" err="1"/>
              <a:t>Eks</a:t>
            </a:r>
            <a:r>
              <a:rPr lang="es-ES" sz="2000" b="1" dirty="0"/>
              <a:t>. 6:3)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hondro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takru</a:t>
            </a:r>
            <a:r>
              <a:rPr lang="es-ES" sz="2000" b="1" dirty="0"/>
              <a:t> fu den </a:t>
            </a:r>
            <a:r>
              <a:rPr lang="es-ES" sz="2000" b="1" dirty="0" err="1"/>
              <a:t>Egepti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den </a:t>
            </a:r>
            <a:r>
              <a:rPr lang="es-ES" sz="2000" b="1" dirty="0" err="1"/>
              <a:t>Israelit</a:t>
            </a:r>
            <a:r>
              <a:rPr lang="es-ES" sz="2000" b="1" dirty="0"/>
              <a:t>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sabi</a:t>
            </a:r>
            <a:r>
              <a:rPr lang="es-ES" sz="2000" b="1" dirty="0"/>
              <a:t> a nen fu den </a:t>
            </a:r>
            <a:r>
              <a:rPr lang="es-ES" sz="2000" b="1" dirty="0" err="1"/>
              <a:t>ferlusuman</a:t>
            </a:r>
            <a:r>
              <a:rPr lang="es-ES" sz="2000" b="1" dirty="0"/>
              <a:t>.( Eks.3:13).</a:t>
            </a:r>
          </a:p>
        </p:txBody>
      </p:sp>
      <p:pic>
        <p:nvPicPr>
          <p:cNvPr id="4" name="Imagen 3" descr="Imagen que contiene tabla, celular, cerca, teléfono&#10;&#10;El contenido generado por IA puede ser incorrecto.">
            <a:extLst>
              <a:ext uri="{FF2B5EF4-FFF2-40B4-BE49-F238E27FC236}">
                <a16:creationId xmlns:a16="http://schemas.microsoft.com/office/drawing/2014/main" id="{573DE701-AAB2-3883-47AA-6CAB9B805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98" y="164694"/>
            <a:ext cx="3048389" cy="12113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8E1F12-1BC2-C364-DD41-45CE51EB6F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455" y="4788565"/>
            <a:ext cx="1443576" cy="1910615"/>
          </a:xfrm>
          <a:prstGeom prst="snip2DiagRect">
            <a:avLst>
              <a:gd name="adj1" fmla="val 16669"/>
              <a:gd name="adj2" fmla="val 18003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E62064D-ABB4-29FA-F45D-957B52F173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67" y="4788566"/>
            <a:ext cx="1527298" cy="1910615"/>
          </a:xfrm>
          <a:prstGeom prst="snip2DiagRect">
            <a:avLst>
              <a:gd name="adj1" fmla="val 15125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0BC5F35-0950-C5EF-8E01-CF34BE596A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14" y="4788565"/>
            <a:ext cx="1528492" cy="1910615"/>
          </a:xfrm>
          <a:prstGeom prst="snip2DiagRect">
            <a:avLst>
              <a:gd name="adj1" fmla="val 1637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224DEC-5009-5CE7-0532-BD1F33713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68" y="1465771"/>
            <a:ext cx="4810864" cy="3169319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8213CC-66EA-D534-10D0-CF576DAC11FE}"/>
              </a:ext>
            </a:extLst>
          </p:cNvPr>
          <p:cNvSpPr txBox="1"/>
          <p:nvPr/>
        </p:nvSpPr>
        <p:spPr>
          <a:xfrm>
            <a:off x="5072567" y="5996759"/>
            <a:ext cx="6862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de, </a:t>
            </a:r>
            <a:r>
              <a:rPr lang="es-ES" sz="2000" b="1" dirty="0" err="1"/>
              <a:t>dati</a:t>
            </a:r>
            <a:r>
              <a:rPr lang="es-ES" sz="2000" b="1" dirty="0"/>
              <a:t> Gado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kros'bei</a:t>
            </a:r>
            <a:r>
              <a:rPr lang="es-ES" sz="2000" b="1" dirty="0"/>
              <a:t>  ,fu de </a:t>
            </a:r>
            <a:r>
              <a:rPr lang="es-ES" sz="2000" b="1" dirty="0" err="1"/>
              <a:t>makandra</a:t>
            </a:r>
            <a:r>
              <a:rPr lang="es-ES" sz="2000" b="1" dirty="0"/>
              <a:t>,  de </a:t>
            </a:r>
            <a:r>
              <a:rPr lang="es-ES" sz="2000" b="1" dirty="0" err="1"/>
              <a:t>fanowdu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kros'bei</a:t>
            </a:r>
            <a:r>
              <a:rPr lang="es-ES" sz="2000" b="1" dirty="0"/>
              <a:t> </a:t>
            </a:r>
            <a:r>
              <a:rPr lang="es-ES" sz="2000" b="1" dirty="0" err="1"/>
              <a:t>mati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D04FDE-8EB8-CEFE-B990-AACEFBA94C22}"/>
              </a:ext>
            </a:extLst>
          </p:cNvPr>
          <p:cNvSpPr txBox="1"/>
          <p:nvPr/>
        </p:nvSpPr>
        <p:spPr>
          <a:xfrm>
            <a:off x="5072567" y="4502778"/>
            <a:ext cx="6830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Nanga </a:t>
            </a:r>
            <a:r>
              <a:rPr lang="es-ES" sz="2000" b="1" dirty="0" err="1"/>
              <a:t>ten,a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fa </a:t>
            </a:r>
            <a:r>
              <a:rPr lang="es-ES" sz="2000" b="1" dirty="0" err="1"/>
              <a:t>yu</a:t>
            </a:r>
            <a:r>
              <a:rPr lang="es-ES" sz="2000" b="1" dirty="0"/>
              <a:t> e taki a nen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lasi</a:t>
            </a:r>
            <a:r>
              <a:rPr lang="es-ES" sz="2000" b="1" dirty="0"/>
              <a:t>. Gado </a:t>
            </a:r>
            <a:r>
              <a:rPr lang="es-ES" sz="2000" b="1" dirty="0" err="1"/>
              <a:t>libi</a:t>
            </a:r>
            <a:r>
              <a:rPr lang="es-ES" sz="2000" b="1" dirty="0"/>
              <a:t> en so, </a:t>
            </a:r>
            <a:r>
              <a:rPr lang="es-ES" sz="2000" b="1" dirty="0" err="1"/>
              <a:t>bika</a:t>
            </a:r>
            <a:r>
              <a:rPr lang="es-ES" sz="2000" b="1" dirty="0"/>
              <a:t> san e </a:t>
            </a:r>
            <a:r>
              <a:rPr lang="es-ES" sz="2000" b="1" dirty="0" err="1"/>
              <a:t>prei</a:t>
            </a:r>
            <a:r>
              <a:rPr lang="es-ES" sz="2000" b="1" dirty="0"/>
              <a:t> a no a nen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maniri</a:t>
            </a:r>
            <a:r>
              <a:rPr lang="es-ES" sz="2000" b="1" dirty="0"/>
              <a:t> . A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kari</a:t>
            </a:r>
            <a:r>
              <a:rPr lang="es-ES" sz="2000" b="1" dirty="0"/>
              <a:t> en “</a:t>
            </a:r>
            <a:r>
              <a:rPr lang="es-ES" sz="2000" b="1" dirty="0" err="1"/>
              <a:t>Skapu</a:t>
            </a:r>
            <a:r>
              <a:rPr lang="es-ES" sz="2000" b="1" dirty="0"/>
              <a:t> </a:t>
            </a:r>
            <a:r>
              <a:rPr lang="es-ES" sz="2000" b="1" dirty="0" err="1"/>
              <a:t>tiri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,” “</a:t>
            </a:r>
            <a:r>
              <a:rPr lang="es-ES" sz="2000" b="1" dirty="0" err="1"/>
              <a:t>Dresiman,Di</a:t>
            </a:r>
            <a:r>
              <a:rPr lang="es-ES" sz="2000" b="1" dirty="0"/>
              <a:t> e </a:t>
            </a:r>
            <a:r>
              <a:rPr lang="es-ES" sz="2000" b="1" dirty="0" err="1"/>
              <a:t>Sorgu</a:t>
            </a:r>
            <a:r>
              <a:rPr lang="es-ES" sz="2000" b="1" dirty="0"/>
              <a:t>,.. “Tata  “</a:t>
            </a:r>
            <a:r>
              <a:rPr lang="es-ES" sz="2000" b="1" dirty="0" err="1"/>
              <a:t>Lobi</a:t>
            </a:r>
            <a:r>
              <a:rPr lang="es-ES" sz="2000" b="1" dirty="0"/>
              <a:t>.”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6A3C665-C148-4B92-E93E-DC1742990BC7}"/>
              </a:ext>
            </a:extLst>
          </p:cNvPr>
          <p:cNvSpPr txBox="1"/>
          <p:nvPr/>
        </p:nvSpPr>
        <p:spPr>
          <a:xfrm>
            <a:off x="5072567" y="3008798"/>
            <a:ext cx="6830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 </a:t>
            </a:r>
            <a:r>
              <a:rPr lang="es-ES" sz="2000" b="1" dirty="0" err="1"/>
              <a:t>Sensi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 ,</a:t>
            </a:r>
            <a:r>
              <a:rPr lang="es-ES" sz="2000" b="1" dirty="0" err="1"/>
              <a:t>wan</a:t>
            </a:r>
            <a:r>
              <a:rPr lang="es-ES" sz="2000" b="1" dirty="0"/>
              <a:t> nen ben </a:t>
            </a:r>
            <a:r>
              <a:rPr lang="es-ES" sz="2000" b="1" dirty="0" err="1"/>
              <a:t>tai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maniri</a:t>
            </a:r>
            <a:r>
              <a:rPr lang="es-ES" sz="2000" b="1" dirty="0"/>
              <a:t> fu a </a:t>
            </a:r>
            <a:r>
              <a:rPr lang="es-ES" sz="2000" b="1" dirty="0" err="1"/>
              <a:t>sma</a:t>
            </a:r>
            <a:r>
              <a:rPr lang="es-ES" sz="2000" b="1" dirty="0"/>
              <a:t> .Gado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nanga  </a:t>
            </a:r>
            <a:r>
              <a:rPr lang="es-ES" sz="2000" b="1" dirty="0" err="1"/>
              <a:t>wan</a:t>
            </a:r>
            <a:r>
              <a:rPr lang="es-ES" sz="2000" b="1" dirty="0"/>
              <a:t> fu En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. “ </a:t>
            </a:r>
            <a:r>
              <a:rPr lang="es-ES" sz="2000" b="1" dirty="0" err="1"/>
              <a:t>ehyeh</a:t>
            </a:r>
            <a:r>
              <a:rPr lang="es-ES" sz="2000" b="1" dirty="0"/>
              <a:t>“ ( Mi de) Gado </a:t>
            </a:r>
            <a:r>
              <a:rPr lang="es-ES" sz="2000" b="1" dirty="0" err="1"/>
              <a:t>te'go</a:t>
            </a:r>
            <a:r>
              <a:rPr lang="es-ES" sz="2000" b="1" dirty="0"/>
              <a:t> , </a:t>
            </a:r>
            <a:r>
              <a:rPr lang="es-ES" sz="2000" b="1" dirty="0" err="1"/>
              <a:t>alaten</a:t>
            </a:r>
            <a:r>
              <a:rPr lang="es-ES" sz="2000" b="1" dirty="0"/>
              <a:t> a ben de ,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a </a:t>
            </a:r>
            <a:r>
              <a:rPr lang="es-ES" sz="2000" b="1" dirty="0" err="1"/>
              <a:t>sa</a:t>
            </a:r>
            <a:r>
              <a:rPr lang="es-ES" sz="2000" b="1" dirty="0"/>
              <a:t> tan , En </a:t>
            </a:r>
            <a:r>
              <a:rPr lang="es-ES" sz="2000" b="1" dirty="0" err="1"/>
              <a:t>na</a:t>
            </a:r>
            <a:r>
              <a:rPr lang="es-ES" sz="2000" b="1" dirty="0"/>
              <a:t> “MI DE"( Eks.3:14).</a:t>
            </a:r>
          </a:p>
        </p:txBody>
      </p:sp>
    </p:spTree>
    <p:extLst>
      <p:ext uri="{BB962C8B-B14F-4D97-AF65-F5344CB8AC3E}">
        <p14:creationId xmlns:p14="http://schemas.microsoft.com/office/powerpoint/2010/main" val="11363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E081A-620E-E9A8-2AA8-DF3F60ED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90CBBBF-67E9-204E-1C44-F6B18B504046}"/>
              </a:ext>
            </a:extLst>
          </p:cNvPr>
          <p:cNvSpPr txBox="1"/>
          <p:nvPr/>
        </p:nvSpPr>
        <p:spPr>
          <a:xfrm>
            <a:off x="2107934" y="5633475"/>
            <a:ext cx="7122694" cy="1107996"/>
          </a:xfrm>
          <a:prstGeom prst="rect">
            <a:avLst/>
          </a:prstGeom>
          <a:noFill/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algn="ctr"/>
            <a:r>
              <a:rPr lang="es-ES" sz="5400" b="1" spc="50" dirty="0">
                <a:ln w="0"/>
                <a:solidFill>
                  <a:srgbClr val="A8A400"/>
                </a:solidFill>
                <a:effectLst>
                  <a:glow rad="63500">
                    <a:schemeClr val="bg2">
                      <a:lumMod val="20000"/>
                      <a:lumOff val="8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KLARI A MESI</a:t>
            </a:r>
          </a:p>
        </p:txBody>
      </p:sp>
    </p:spTree>
    <p:extLst>
      <p:ext uri="{BB962C8B-B14F-4D97-AF65-F5344CB8AC3E}">
        <p14:creationId xmlns:p14="http://schemas.microsoft.com/office/powerpoint/2010/main" val="15780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080EB66-BA7F-96DA-67EA-6E861944C2FE}"/>
              </a:ext>
            </a:extLst>
          </p:cNvPr>
          <p:cNvSpPr/>
          <p:nvPr/>
        </p:nvSpPr>
        <p:spPr>
          <a:xfrm>
            <a:off x="314327" y="2691109"/>
            <a:ext cx="2295527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Suma na mi?”</a:t>
            </a:r>
            <a:br>
              <a:rPr lang="es-ES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( Eks.3:11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BB0ED4-C566-F2DC-73AD-8F9761FB7F7D}"/>
              </a:ext>
            </a:extLst>
          </p:cNvPr>
          <p:cNvSpPr txBox="1"/>
          <p:nvPr/>
        </p:nvSpPr>
        <p:spPr>
          <a:xfrm>
            <a:off x="1" y="0"/>
            <a:ext cx="917287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3"/>
                </a:solidFill>
              </a:rPr>
              <a:t>PARDON MI, PARDON MI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5967F-311C-DA56-52F6-6D11484D980A}"/>
              </a:ext>
            </a:extLst>
          </p:cNvPr>
          <p:cNvSpPr txBox="1"/>
          <p:nvPr/>
        </p:nvSpPr>
        <p:spPr>
          <a:xfrm>
            <a:off x="0" y="645616"/>
            <a:ext cx="9991023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MASRA,Moses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doro,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tye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trawan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Eksodes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4:13)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733AF-CC39-5464-05C7-51AE8CF6782E}"/>
              </a:ext>
            </a:extLst>
          </p:cNvPr>
          <p:cNvSpPr txBox="1"/>
          <p:nvPr/>
        </p:nvSpPr>
        <p:spPr>
          <a:xfrm>
            <a:off x="3379802" y="1215835"/>
            <a:ext cx="6375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Bifo</a:t>
            </a:r>
            <a:r>
              <a:rPr lang="es-ES" sz="2000" b="1" dirty="0"/>
              <a:t> a taki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no ben </a:t>
            </a:r>
            <a:r>
              <a:rPr lang="es-ES" sz="2000" b="1" dirty="0" err="1"/>
              <a:t>wani</a:t>
            </a:r>
            <a:r>
              <a:rPr lang="es-ES" sz="2000" b="1" dirty="0"/>
              <a:t> fu du 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di Gado ben </a:t>
            </a:r>
            <a:r>
              <a:rPr lang="es-ES" sz="2000" b="1" dirty="0" err="1"/>
              <a:t>gi</a:t>
            </a:r>
            <a:r>
              <a:rPr lang="es-ES" sz="2000" b="1" dirty="0"/>
              <a:t> en, Moses </a:t>
            </a:r>
            <a:r>
              <a:rPr lang="es-ES" sz="2000" b="1" dirty="0" err="1"/>
              <a:t>presenti</a:t>
            </a:r>
            <a:r>
              <a:rPr lang="es-ES" sz="2000" b="1" dirty="0"/>
              <a:t> fo ‘</a:t>
            </a:r>
            <a:r>
              <a:rPr lang="es-ES" sz="2000" b="1" dirty="0" err="1"/>
              <a:t>perfekti</a:t>
            </a:r>
            <a:r>
              <a:rPr lang="es-ES" sz="2000" b="1" dirty="0"/>
              <a:t> ” </a:t>
            </a:r>
            <a:r>
              <a:rPr lang="es-ES" sz="2000" b="1" dirty="0" err="1"/>
              <a:t>pardon</a:t>
            </a:r>
            <a:r>
              <a:rPr lang="es-ES" sz="2000" b="1" dirty="0"/>
              <a:t> mi ,fu no </a:t>
            </a:r>
            <a:r>
              <a:rPr lang="es-ES" sz="2000" b="1" dirty="0" err="1"/>
              <a:t>duen</a:t>
            </a:r>
            <a:r>
              <a:rPr lang="es-ES" sz="2000" b="1" dirty="0"/>
              <a:t>. Nanga ala “</a:t>
            </a:r>
            <a:r>
              <a:rPr lang="es-ES" sz="2000" b="1" dirty="0" err="1"/>
              <a:t>pardon</a:t>
            </a:r>
            <a:r>
              <a:rPr lang="es-ES" sz="2000" b="1" dirty="0"/>
              <a:t> </a:t>
            </a:r>
            <a:r>
              <a:rPr lang="es-ES" sz="2000" b="1" dirty="0" err="1"/>
              <a:t>mi",Gado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pramisi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E0B21C-812C-44CB-4936-93C7D5DE0197}"/>
              </a:ext>
            </a:extLst>
          </p:cNvPr>
          <p:cNvSpPr txBox="1"/>
          <p:nvPr/>
        </p:nvSpPr>
        <p:spPr>
          <a:xfrm>
            <a:off x="304798" y="6370114"/>
            <a:ext cx="1157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Tefu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kba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Gado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Moses,” No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pardon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mi, :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.”( Eks.4:14-17).</a:t>
            </a:r>
          </a:p>
        </p:txBody>
      </p:sp>
      <p:pic>
        <p:nvPicPr>
          <p:cNvPr id="4" name="Imagen 3" descr="Imagen que contiene roca, parado, grande, rocoso&#10;&#10;El contenido generado por IA puede ser incorrecto.">
            <a:extLst>
              <a:ext uri="{FF2B5EF4-FFF2-40B4-BE49-F238E27FC236}">
                <a16:creationId xmlns:a16="http://schemas.microsoft.com/office/drawing/2014/main" id="{701B648F-8E45-2F80-34DF-C194B8061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2" b="21943"/>
          <a:stretch>
            <a:fillRect/>
          </a:stretch>
        </p:blipFill>
        <p:spPr>
          <a:xfrm>
            <a:off x="535806" y="1113222"/>
            <a:ext cx="2607908" cy="1429369"/>
          </a:xfrm>
          <a:prstGeom prst="rect">
            <a:avLst/>
          </a:prstGeom>
          <a:ln w="5715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3BB8A5-2920-4C0A-9518-6B2F927C1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2" t="8851" r="2352"/>
          <a:stretch>
            <a:fillRect/>
          </a:stretch>
        </p:blipFill>
        <p:spPr>
          <a:xfrm>
            <a:off x="10039148" y="173254"/>
            <a:ext cx="1986462" cy="234248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38CCAC5-FB54-CD4D-3C4C-C3953141FEDD}"/>
              </a:ext>
            </a:extLst>
          </p:cNvPr>
          <p:cNvSpPr/>
          <p:nvPr/>
        </p:nvSpPr>
        <p:spPr>
          <a:xfrm>
            <a:off x="2619384" y="2687792"/>
            <a:ext cx="2133592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nn-NO" b="1" dirty="0">
                <a:solidFill>
                  <a:schemeClr val="tx1"/>
                </a:solidFill>
              </a:rPr>
              <a:t>Mi sa de nanga yu"( Eks. 3:12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EDFD7E-F465-A30B-EC0E-A6E4B2C63079}"/>
              </a:ext>
            </a:extLst>
          </p:cNvPr>
          <p:cNvSpPr/>
          <p:nvPr/>
        </p:nvSpPr>
        <p:spPr>
          <a:xfrm>
            <a:off x="4772035" y="2687792"/>
            <a:ext cx="7105638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A </a:t>
            </a:r>
            <a:r>
              <a:rPr lang="es-ES" b="1" dirty="0" err="1">
                <a:solidFill>
                  <a:schemeClr val="tx1"/>
                </a:solidFill>
              </a:rPr>
              <a:t>krakti</a:t>
            </a:r>
            <a:r>
              <a:rPr lang="es-ES" b="1" dirty="0">
                <a:solidFill>
                  <a:schemeClr val="tx1"/>
                </a:solidFill>
              </a:rPr>
              <a:t> fu du san Gado </a:t>
            </a:r>
            <a:r>
              <a:rPr lang="es-ES" b="1" dirty="0" err="1">
                <a:solidFill>
                  <a:schemeClr val="tx1"/>
                </a:solidFill>
              </a:rPr>
              <a:t>aksi</a:t>
            </a:r>
            <a:r>
              <a:rPr lang="es-ES" b="1" dirty="0">
                <a:solidFill>
                  <a:schemeClr val="tx1"/>
                </a:solidFill>
              </a:rPr>
              <a:t> , no de </a:t>
            </a:r>
            <a:r>
              <a:rPr lang="es-ES" b="1" dirty="0" err="1">
                <a:solidFill>
                  <a:schemeClr val="tx1"/>
                </a:solidFill>
              </a:rPr>
              <a:t>ini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wi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ma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ini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disi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dati</a:t>
            </a:r>
            <a:r>
              <a:rPr lang="es-ES" b="1" dirty="0">
                <a:solidFill>
                  <a:schemeClr val="tx1"/>
                </a:solidFill>
              </a:rPr>
              <a:t> Gado e </a:t>
            </a:r>
            <a:r>
              <a:rPr lang="es-ES" b="1" dirty="0" err="1">
                <a:solidFill>
                  <a:schemeClr val="tx1"/>
                </a:solidFill>
              </a:rPr>
              <a:t>gi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wi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krakti</a:t>
            </a:r>
            <a:r>
              <a:rPr lang="es-ES" b="1" dirty="0">
                <a:solidFill>
                  <a:schemeClr val="tx1"/>
                </a:solidFill>
              </a:rPr>
              <a:t> . A </a:t>
            </a:r>
            <a:r>
              <a:rPr lang="es-ES" b="1" dirty="0" err="1">
                <a:solidFill>
                  <a:schemeClr val="tx1"/>
                </a:solidFill>
              </a:rPr>
              <a:t>sa</a:t>
            </a:r>
            <a:r>
              <a:rPr lang="es-ES" b="1" dirty="0">
                <a:solidFill>
                  <a:schemeClr val="tx1"/>
                </a:solidFill>
              </a:rPr>
              <a:t> de nanga </a:t>
            </a:r>
            <a:r>
              <a:rPr lang="es-ES" b="1" dirty="0" err="1">
                <a:solidFill>
                  <a:schemeClr val="tx1"/>
                </a:solidFill>
              </a:rPr>
              <a:t>wi</a:t>
            </a:r>
            <a:r>
              <a:rPr lang="es-ES" b="1" dirty="0">
                <a:solidFill>
                  <a:schemeClr val="tx1"/>
                </a:solidFill>
              </a:rPr>
              <a:t>  </a:t>
            </a:r>
            <a:r>
              <a:rPr lang="es-ES" b="1" dirty="0" err="1">
                <a:solidFill>
                  <a:schemeClr val="tx1"/>
                </a:solidFill>
              </a:rPr>
              <a:t>leki</a:t>
            </a:r>
            <a:r>
              <a:rPr lang="es-ES" b="1" dirty="0">
                <a:solidFill>
                  <a:schemeClr val="tx1"/>
                </a:solidFill>
              </a:rPr>
              <a:t> a ben de nanga Moses.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B327682-B362-EDB2-82FA-EFC47127529C}"/>
              </a:ext>
            </a:extLst>
          </p:cNvPr>
          <p:cNvSpPr/>
          <p:nvPr/>
        </p:nvSpPr>
        <p:spPr>
          <a:xfrm>
            <a:off x="304798" y="3607346"/>
            <a:ext cx="2295527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“San </a:t>
            </a:r>
            <a:r>
              <a:rPr lang="es-ES" b="1" dirty="0" err="1">
                <a:solidFill>
                  <a:schemeClr val="tx1"/>
                </a:solidFill>
              </a:rPr>
              <a:t>na</a:t>
            </a:r>
            <a:r>
              <a:rPr lang="es-ES" b="1" dirty="0">
                <a:solidFill>
                  <a:schemeClr val="tx1"/>
                </a:solidFill>
              </a:rPr>
              <a:t> en nen”</a:t>
            </a:r>
            <a:br>
              <a:rPr lang="es-ES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( </a:t>
            </a:r>
            <a:r>
              <a:rPr lang="es-ES" b="1" dirty="0" err="1">
                <a:solidFill>
                  <a:schemeClr val="tx1"/>
                </a:solidFill>
              </a:rPr>
              <a:t>Eks</a:t>
            </a:r>
            <a:r>
              <a:rPr lang="es-ES" b="1" dirty="0">
                <a:solidFill>
                  <a:schemeClr val="tx1"/>
                </a:solidFill>
              </a:rPr>
              <a:t>. 3:13)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E59527-4E71-4F45-4112-341FEF244066}"/>
              </a:ext>
            </a:extLst>
          </p:cNvPr>
          <p:cNvSpPr/>
          <p:nvPr/>
        </p:nvSpPr>
        <p:spPr>
          <a:xfrm>
            <a:off x="2609855" y="3604029"/>
            <a:ext cx="2133592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“Mi de ,a Mi de“</a:t>
            </a:r>
            <a:br>
              <a:rPr lang="es-ES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( Eks.3:14)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9960AB2-EEF8-C7E0-5113-F84FFC34197E}"/>
              </a:ext>
            </a:extLst>
          </p:cNvPr>
          <p:cNvSpPr/>
          <p:nvPr/>
        </p:nvSpPr>
        <p:spPr>
          <a:xfrm>
            <a:off x="4762506" y="3604029"/>
            <a:ext cx="7105638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tx1"/>
                </a:solidFill>
              </a:rPr>
              <a:t>Gado getrow, te'go e'n a de nanga wi: Ai pramisi en alaten ai hori en pramisi ;alaten yu kan fertrow den</a:t>
            </a:r>
            <a:r>
              <a:rPr lang="es-ES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82CF238-F492-56D7-5882-14FD7440F9B1}"/>
              </a:ext>
            </a:extLst>
          </p:cNvPr>
          <p:cNvSpPr/>
          <p:nvPr/>
        </p:nvSpPr>
        <p:spPr>
          <a:xfrm>
            <a:off x="304798" y="4511649"/>
            <a:ext cx="2295527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nn-NO" b="1" dirty="0">
                <a:solidFill>
                  <a:schemeClr val="tx1"/>
                </a:solidFill>
              </a:rPr>
              <a:t>Den no sa bribi mi ,owktu den no sa arki mi".( Eks.4:1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306C756-0AF9-5657-5EA9-520D44A39307}"/>
              </a:ext>
            </a:extLst>
          </p:cNvPr>
          <p:cNvSpPr/>
          <p:nvPr/>
        </p:nvSpPr>
        <p:spPr>
          <a:xfrm>
            <a:off x="2609855" y="4508332"/>
            <a:ext cx="2133592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>
                <a:solidFill>
                  <a:schemeClr val="tx1"/>
                </a:solidFill>
              </a:rPr>
              <a:t>“</a:t>
            </a:r>
            <a:r>
              <a:rPr lang="nb-NO" sz="1700" b="1" dirty="0">
                <a:solidFill>
                  <a:schemeClr val="tx1"/>
                </a:solidFill>
              </a:rPr>
              <a:t>Den sa  bribi  yu,  tangi fu den marki di yu sa du«</a:t>
            </a:r>
            <a:br>
              <a:rPr lang="nb-NO" sz="1700" b="1" dirty="0">
                <a:solidFill>
                  <a:schemeClr val="tx1"/>
                </a:solidFill>
              </a:rPr>
            </a:br>
            <a:r>
              <a:rPr lang="nb-NO" sz="1700" b="1" dirty="0">
                <a:solidFill>
                  <a:schemeClr val="tx1"/>
                </a:solidFill>
              </a:rPr>
              <a:t>( Eks 4:8</a:t>
            </a:r>
            <a:r>
              <a:rPr lang="es-ES" sz="17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9FD6A89-A096-2346-5B63-CB865F1E1AB0}"/>
              </a:ext>
            </a:extLst>
          </p:cNvPr>
          <p:cNvSpPr/>
          <p:nvPr/>
        </p:nvSpPr>
        <p:spPr>
          <a:xfrm>
            <a:off x="4762506" y="4508332"/>
            <a:ext cx="7105638" cy="907620"/>
          </a:xfrm>
          <a:prstGeom prst="rect">
            <a:avLst/>
          </a:prstGeom>
          <a:solidFill>
            <a:srgbClr val="B2E0B9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Gado </a:t>
            </a:r>
            <a:r>
              <a:rPr lang="es-ES" b="1" dirty="0" err="1">
                <a:solidFill>
                  <a:schemeClr val="tx1"/>
                </a:solidFill>
              </a:rPr>
              <a:t>gi</a:t>
            </a:r>
            <a:r>
              <a:rPr lang="es-ES" b="1" dirty="0">
                <a:solidFill>
                  <a:schemeClr val="tx1"/>
                </a:solidFill>
              </a:rPr>
              <a:t> Moses </a:t>
            </a:r>
            <a:r>
              <a:rPr lang="es-ES" b="1" dirty="0" err="1">
                <a:solidFill>
                  <a:schemeClr val="tx1"/>
                </a:solidFill>
              </a:rPr>
              <a:t>krakti</a:t>
            </a:r>
            <a:r>
              <a:rPr lang="es-ES" b="1" dirty="0">
                <a:solidFill>
                  <a:schemeClr val="tx1"/>
                </a:solidFill>
              </a:rPr>
              <a:t> fu du den </a:t>
            </a:r>
            <a:r>
              <a:rPr lang="es-ES" b="1" dirty="0" err="1">
                <a:solidFill>
                  <a:schemeClr val="tx1"/>
                </a:solidFill>
              </a:rPr>
              <a:t>wondru</a:t>
            </a:r>
            <a:r>
              <a:rPr lang="es-ES" b="1" dirty="0">
                <a:solidFill>
                  <a:schemeClr val="tx1"/>
                </a:solidFill>
              </a:rPr>
              <a:t>. </a:t>
            </a:r>
            <a:r>
              <a:rPr lang="es-ES" b="1" dirty="0" err="1">
                <a:solidFill>
                  <a:schemeClr val="tx1"/>
                </a:solidFill>
              </a:rPr>
              <a:t>Owktu</a:t>
            </a:r>
            <a:r>
              <a:rPr lang="es-ES" b="1" dirty="0">
                <a:solidFill>
                  <a:schemeClr val="tx1"/>
                </a:solidFill>
              </a:rPr>
              <a:t> A </a:t>
            </a:r>
            <a:r>
              <a:rPr lang="es-ES" b="1" dirty="0" err="1">
                <a:solidFill>
                  <a:schemeClr val="tx1"/>
                </a:solidFill>
              </a:rPr>
              <a:t>wroko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ini</a:t>
            </a:r>
            <a:r>
              <a:rPr lang="es-ES" b="1" dirty="0">
                <a:solidFill>
                  <a:schemeClr val="tx1"/>
                </a:solidFill>
              </a:rPr>
              <a:t> a </a:t>
            </a:r>
            <a:r>
              <a:rPr lang="es-ES" b="1" dirty="0" err="1">
                <a:solidFill>
                  <a:schemeClr val="tx1"/>
                </a:solidFill>
              </a:rPr>
              <a:t>ati</a:t>
            </a:r>
            <a:r>
              <a:rPr lang="es-ES" b="1" dirty="0">
                <a:solidFill>
                  <a:schemeClr val="tx1"/>
                </a:solidFill>
              </a:rPr>
              <a:t> fu a </a:t>
            </a:r>
            <a:r>
              <a:rPr lang="es-ES" b="1" dirty="0" err="1">
                <a:solidFill>
                  <a:schemeClr val="tx1"/>
                </a:solidFill>
              </a:rPr>
              <a:t>folku</a:t>
            </a:r>
            <a:r>
              <a:rPr lang="es-ES" b="1" dirty="0">
                <a:solidFill>
                  <a:schemeClr val="tx1"/>
                </a:solidFill>
              </a:rPr>
              <a:t> fu </a:t>
            </a:r>
            <a:r>
              <a:rPr lang="es-ES" b="1" dirty="0" err="1">
                <a:solidFill>
                  <a:schemeClr val="tx1"/>
                </a:solidFill>
              </a:rPr>
              <a:t>bribi</a:t>
            </a:r>
            <a:r>
              <a:rPr lang="es-ES" b="1" dirty="0">
                <a:solidFill>
                  <a:schemeClr val="tx1"/>
                </a:solidFill>
              </a:rPr>
              <a:t> den </a:t>
            </a:r>
            <a:r>
              <a:rPr lang="es-ES" b="1" dirty="0" err="1">
                <a:solidFill>
                  <a:schemeClr val="tx1"/>
                </a:solidFill>
              </a:rPr>
              <a:t>wondru</a:t>
            </a:r>
            <a:r>
              <a:rPr lang="es-ES" b="1" dirty="0">
                <a:solidFill>
                  <a:schemeClr val="tx1"/>
                </a:solidFill>
              </a:rPr>
              <a:t> .</a:t>
            </a:r>
            <a:r>
              <a:rPr lang="es-ES" b="1" dirty="0" err="1">
                <a:solidFill>
                  <a:schemeClr val="tx1"/>
                </a:solidFill>
              </a:rPr>
              <a:t>Yeises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owktu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pramisi</a:t>
            </a:r>
            <a:r>
              <a:rPr lang="es-ES" b="1" dirty="0">
                <a:solidFill>
                  <a:schemeClr val="tx1"/>
                </a:solidFill>
              </a:rPr>
              <a:t> fu du a </a:t>
            </a:r>
            <a:r>
              <a:rPr lang="es-ES" b="1" dirty="0" err="1">
                <a:solidFill>
                  <a:schemeClr val="tx1"/>
                </a:solidFill>
              </a:rPr>
              <a:t>srefi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gi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wi</a:t>
            </a:r>
            <a:r>
              <a:rPr lang="es-ES" b="1" dirty="0">
                <a:solidFill>
                  <a:schemeClr val="tx1"/>
                </a:solidFill>
              </a:rPr>
              <a:t>.</a:t>
            </a:r>
            <a:br>
              <a:rPr lang="es-ES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( Mar 16:17,18)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249395-752D-C64F-968A-76790E9649AB}"/>
              </a:ext>
            </a:extLst>
          </p:cNvPr>
          <p:cNvSpPr/>
          <p:nvPr/>
        </p:nvSpPr>
        <p:spPr>
          <a:xfrm>
            <a:off x="295269" y="5427886"/>
            <a:ext cx="2295527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</a:t>
            </a:r>
            <a:r>
              <a:rPr lang="it-IT" b="1" dirty="0">
                <a:solidFill>
                  <a:schemeClr val="tx1"/>
                </a:solidFill>
              </a:rPr>
              <a:t>Noiti mi ben man taki so bun" (Eks.4:10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CBFE70E-9E06-5351-BC22-BF65FC7FB13E}"/>
              </a:ext>
            </a:extLst>
          </p:cNvPr>
          <p:cNvSpPr/>
          <p:nvPr/>
        </p:nvSpPr>
        <p:spPr>
          <a:xfrm>
            <a:off x="2600326" y="5424569"/>
            <a:ext cx="2133592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“Mi </a:t>
            </a:r>
            <a:r>
              <a:rPr lang="es-ES" b="1" dirty="0" err="1">
                <a:solidFill>
                  <a:schemeClr val="tx1"/>
                </a:solidFill>
              </a:rPr>
              <a:t>sa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leri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yu</a:t>
            </a:r>
            <a:r>
              <a:rPr lang="es-ES" b="1" dirty="0">
                <a:solidFill>
                  <a:schemeClr val="tx1"/>
                </a:solidFill>
              </a:rPr>
              <a:t> san </a:t>
            </a:r>
            <a:r>
              <a:rPr lang="es-ES" b="1" dirty="0" err="1">
                <a:solidFill>
                  <a:schemeClr val="tx1"/>
                </a:solidFill>
              </a:rPr>
              <a:t>yu</a:t>
            </a:r>
            <a:r>
              <a:rPr lang="es-ES" b="1" dirty="0">
                <a:solidFill>
                  <a:schemeClr val="tx1"/>
                </a:solidFill>
              </a:rPr>
              <a:t> mus taki.”(Eks.4:12)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3D43C2B-AEBB-CFDB-241E-C7BA7CC84D28}"/>
              </a:ext>
            </a:extLst>
          </p:cNvPr>
          <p:cNvSpPr/>
          <p:nvPr/>
        </p:nvSpPr>
        <p:spPr>
          <a:xfrm>
            <a:off x="4752977" y="5424569"/>
            <a:ext cx="7105638" cy="907620"/>
          </a:xfrm>
          <a:prstGeom prst="rect">
            <a:avLst/>
          </a:prstGeom>
          <a:solidFill>
            <a:srgbClr val="D9EFDB"/>
          </a:solidFill>
          <a:ln w="28575">
            <a:solidFill>
              <a:srgbClr val="63D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En di </a:t>
            </a:r>
            <a:r>
              <a:rPr lang="es-ES" b="1" dirty="0" err="1">
                <a:solidFill>
                  <a:schemeClr val="tx1"/>
                </a:solidFill>
              </a:rPr>
              <a:t>meki</a:t>
            </a:r>
            <a:r>
              <a:rPr lang="es-ES" b="1" dirty="0">
                <a:solidFill>
                  <a:schemeClr val="tx1"/>
                </a:solidFill>
              </a:rPr>
              <a:t> a tongo , </a:t>
            </a:r>
            <a:r>
              <a:rPr lang="es-ES" b="1" dirty="0" err="1">
                <a:solidFill>
                  <a:schemeClr val="tx1"/>
                </a:solidFill>
              </a:rPr>
              <a:t>sa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gi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wi</a:t>
            </a:r>
            <a:r>
              <a:rPr lang="es-ES" b="1" dirty="0">
                <a:solidFill>
                  <a:schemeClr val="tx1"/>
                </a:solidFill>
              </a:rPr>
              <a:t> den </a:t>
            </a:r>
            <a:r>
              <a:rPr lang="es-ES" b="1" dirty="0" err="1">
                <a:solidFill>
                  <a:schemeClr val="tx1"/>
                </a:solidFill>
              </a:rPr>
              <a:t>wortu</a:t>
            </a:r>
            <a:r>
              <a:rPr lang="es-ES" b="1" dirty="0">
                <a:solidFill>
                  <a:schemeClr val="tx1"/>
                </a:solidFill>
              </a:rPr>
              <a:t> di </a:t>
            </a:r>
            <a:r>
              <a:rPr lang="es-ES" b="1" dirty="0" err="1">
                <a:solidFill>
                  <a:schemeClr val="tx1"/>
                </a:solidFill>
              </a:rPr>
              <a:t>wi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abi</a:t>
            </a:r>
            <a:r>
              <a:rPr lang="es-ES" b="1" dirty="0">
                <a:solidFill>
                  <a:schemeClr val="tx1"/>
                </a:solidFill>
              </a:rPr>
              <a:t>  </a:t>
            </a:r>
            <a:r>
              <a:rPr lang="es-ES" b="1" dirty="0" err="1">
                <a:solidFill>
                  <a:schemeClr val="tx1"/>
                </a:solidFill>
              </a:rPr>
              <a:t>fanowdu</a:t>
            </a:r>
            <a:r>
              <a:rPr lang="es-ES" b="1" dirty="0">
                <a:solidFill>
                  <a:schemeClr val="tx1"/>
                </a:solidFill>
              </a:rPr>
              <a:t>, te a ten doro </a:t>
            </a:r>
            <a:r>
              <a:rPr lang="es-ES" b="1" dirty="0" err="1">
                <a:solidFill>
                  <a:schemeClr val="tx1"/>
                </a:solidFill>
              </a:rPr>
              <a:t>drape</a:t>
            </a:r>
            <a:r>
              <a:rPr lang="es-ES" b="1" dirty="0">
                <a:solidFill>
                  <a:schemeClr val="tx1"/>
                </a:solidFill>
              </a:rPr>
              <a:t>.( </a:t>
            </a:r>
            <a:r>
              <a:rPr lang="es-ES" b="1" dirty="0" err="1">
                <a:solidFill>
                  <a:schemeClr val="tx1"/>
                </a:solidFill>
              </a:rPr>
              <a:t>Eks</a:t>
            </a:r>
            <a:r>
              <a:rPr lang="es-ES" b="1" dirty="0">
                <a:solidFill>
                  <a:schemeClr val="tx1"/>
                </a:solidFill>
              </a:rPr>
              <a:t>. 4:11;Luk.12:11,12)</a:t>
            </a:r>
          </a:p>
        </p:txBody>
      </p:sp>
    </p:spTree>
    <p:extLst>
      <p:ext uri="{BB962C8B-B14F-4D97-AF65-F5344CB8AC3E}">
        <p14:creationId xmlns:p14="http://schemas.microsoft.com/office/powerpoint/2010/main" val="8126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9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1729</Words>
  <Application>Microsoft Office PowerPoint</Application>
  <PresentationFormat>Panorámica</PresentationFormat>
  <Paragraphs>57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75</cp:revision>
  <dcterms:created xsi:type="dcterms:W3CDTF">2025-06-21T06:58:03Z</dcterms:created>
  <dcterms:modified xsi:type="dcterms:W3CDTF">2025-07-10T05:45:34Z</dcterms:modified>
</cp:coreProperties>
</file>