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21"/>
  </p:notesMasterIdLst>
  <p:sldIdLst>
    <p:sldId id="295" r:id="rId3"/>
    <p:sldId id="290" r:id="rId4"/>
    <p:sldId id="257" r:id="rId5"/>
    <p:sldId id="298" r:id="rId6"/>
    <p:sldId id="259" r:id="rId7"/>
    <p:sldId id="260" r:id="rId8"/>
    <p:sldId id="292" r:id="rId9"/>
    <p:sldId id="297" r:id="rId10"/>
    <p:sldId id="300" r:id="rId11"/>
    <p:sldId id="311" r:id="rId12"/>
    <p:sldId id="312" r:id="rId13"/>
    <p:sldId id="304" r:id="rId14"/>
    <p:sldId id="313" r:id="rId15"/>
    <p:sldId id="314" r:id="rId16"/>
    <p:sldId id="315" r:id="rId17"/>
    <p:sldId id="308" r:id="rId18"/>
    <p:sldId id="316" r:id="rId19"/>
    <p:sldId id="291" r:id="rId20"/>
  </p:sldIdLst>
  <p:sldSz cx="12192000" cy="6858000"/>
  <p:notesSz cx="6858000" cy="9144000"/>
  <p:embeddedFontLst>
    <p:embeddedFont>
      <p:font typeface="Comic Sans MS" panose="030F0702030302020204" pitchFamily="66" charset="0"/>
      <p:regular r:id="rId22"/>
      <p:bold r:id="rId23"/>
      <p:italic r:id="rId24"/>
      <p:boldItalic r:id="rId25"/>
    </p:embeddedFont>
    <p:embeddedFont>
      <p:font typeface="Constantia" panose="02030602050306030303" pitchFamily="18" charset="0"/>
      <p:regular r:id="rId26"/>
      <p:bold r:id="rId27"/>
      <p:italic r:id="rId28"/>
      <p:boldItalic r:id="rId29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26A6D"/>
    <a:srgbClr val="AE4522"/>
    <a:srgbClr val="F6F3FF"/>
    <a:srgbClr val="2254AE"/>
    <a:srgbClr val="EABDB4"/>
    <a:srgbClr val="C74F36"/>
    <a:srgbClr val="8443EC"/>
    <a:srgbClr val="E400EA"/>
    <a:srgbClr val="FEB3FF"/>
    <a:srgbClr val="D7D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3" d="100"/>
          <a:sy n="53" d="100"/>
        </p:scale>
        <p:origin x="102" y="10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diagrams/_rels/data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70.jpe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9.jpe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51.jpe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4.jpe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57.jpe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60.jpe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63.jpeg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64.jpeg"/></Relationships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image" Target="../media/image67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diagrams/_rels/drawing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70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9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51.jpe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4.jpe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57.jpe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60.jpe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63.jpeg"/></Relationships>
</file>

<file path=ppt/diagram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64.jpeg"/></Relationships>
</file>

<file path=ppt/diagrams/_rels/drawing9.xml.rels><?xml version="1.0" encoding="UTF-8" standalone="yes"?>
<Relationships xmlns="http://schemas.openxmlformats.org/package/2006/relationships"><Relationship Id="rId1" Type="http://schemas.openxmlformats.org/officeDocument/2006/relationships/image" Target="../media/image6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40BAB67-2500-4EB8-9E8E-C3BE8A56A865}" type="doc">
      <dgm:prSet loTypeId="urn:microsoft.com/office/officeart/2008/layout/HexagonCluster" loCatId="pictur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444280-FCAB-4A5A-8B86-9D46FC3EBCA7}">
      <dgm:prSet custT="1"/>
      <dgm:spPr>
        <a:solidFill>
          <a:srgbClr val="5A7ED7"/>
        </a:solidFill>
      </dgm:spPr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Hapi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gado fu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Nijl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8A8581-FFAD-4B13-9B52-0305C57B24D5}" type="sibTrans" cxnId="{30E30401-B688-4274-913C-E4B736DBC061}">
      <dgm:prSet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5A7ED7"/>
          </a:solidFill>
        </a:ln>
      </dgm:spPr>
      <dgm:t>
        <a:bodyPr/>
        <a:lstStyle/>
        <a:p>
          <a:endParaRPr lang="es-ES"/>
        </a:p>
      </dgm:t>
    </dgm:pt>
    <dgm:pt modelId="{ABB2160C-6E6D-4542-AF60-6496D5304CC0}" type="parTrans" cxnId="{30E30401-B688-4274-913C-E4B736DBC061}">
      <dgm:prSet/>
      <dgm:spPr/>
      <dgm:t>
        <a:bodyPr/>
        <a:lstStyle/>
        <a:p>
          <a:endParaRPr lang="es-ES"/>
        </a:p>
      </dgm:t>
    </dgm:pt>
    <dgm:pt modelId="{1A33D1AD-6088-4A4C-BE9B-65F89809F9B9}" type="pres">
      <dgm:prSet presAssocID="{A40BAB67-2500-4EB8-9E8E-C3BE8A56A865}" presName="Name0" presStyleCnt="0">
        <dgm:presLayoutVars>
          <dgm:chMax val="21"/>
          <dgm:chPref val="21"/>
        </dgm:presLayoutVars>
      </dgm:prSet>
      <dgm:spPr/>
    </dgm:pt>
    <dgm:pt modelId="{810CEB2D-B67E-4FE0-8E54-1B70430A0CE9}" type="pres">
      <dgm:prSet presAssocID="{83444280-FCAB-4A5A-8B86-9D46FC3EBCA7}" presName="text1" presStyleCnt="0"/>
      <dgm:spPr/>
    </dgm:pt>
    <dgm:pt modelId="{541A2A98-DADA-493E-AA67-012FA271BC58}" type="pres">
      <dgm:prSet presAssocID="{83444280-FCAB-4A5A-8B86-9D46FC3EBCA7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B62EC72A-3A78-4D94-AE52-BD9F9F524F23}" type="pres">
      <dgm:prSet presAssocID="{83444280-FCAB-4A5A-8B86-9D46FC3EBCA7}" presName="textaccent1" presStyleCnt="0"/>
      <dgm:spPr/>
    </dgm:pt>
    <dgm:pt modelId="{4003989A-EAE1-47D4-B0F1-272D4DE7EFDC}" type="pres">
      <dgm:prSet presAssocID="{83444280-FCAB-4A5A-8B86-9D46FC3EBCA7}" presName="accentRepeatNode" presStyleLbl="solidAlignAcc1" presStyleIdx="0" presStyleCnt="2"/>
      <dgm:spPr/>
    </dgm:pt>
    <dgm:pt modelId="{15264BFF-E96E-451D-9BBF-9874B747991F}" type="pres">
      <dgm:prSet presAssocID="{108A8581-FFAD-4B13-9B52-0305C57B24D5}" presName="image1" presStyleCnt="0"/>
      <dgm:spPr/>
    </dgm:pt>
    <dgm:pt modelId="{55665AE2-B3CF-4701-AD26-BB2DC9BB3BC9}" type="pres">
      <dgm:prSet presAssocID="{108A8581-FFAD-4B13-9B52-0305C57B24D5}" presName="imageRepeatNode" presStyleLbl="alignAcc1" presStyleIdx="0" presStyleCnt="1"/>
      <dgm:spPr/>
    </dgm:pt>
    <dgm:pt modelId="{5898163C-218A-4B45-A3CF-234AD7519FD8}" type="pres">
      <dgm:prSet presAssocID="{108A8581-FFAD-4B13-9B52-0305C57B24D5}" presName="imageaccent1" presStyleCnt="0"/>
      <dgm:spPr/>
    </dgm:pt>
    <dgm:pt modelId="{EEB6D9FE-3D47-461C-B945-D3B867989DA2}" type="pres">
      <dgm:prSet presAssocID="{108A8581-FFAD-4B13-9B52-0305C57B24D5}" presName="accentRepeatNode" presStyleLbl="solidAlignAcc1" presStyleIdx="1" presStyleCnt="2"/>
      <dgm:spPr/>
    </dgm:pt>
  </dgm:ptLst>
  <dgm:cxnLst>
    <dgm:cxn modelId="{30E30401-B688-4274-913C-E4B736DBC061}" srcId="{A40BAB67-2500-4EB8-9E8E-C3BE8A56A865}" destId="{83444280-FCAB-4A5A-8B86-9D46FC3EBCA7}" srcOrd="0" destOrd="0" parTransId="{ABB2160C-6E6D-4542-AF60-6496D5304CC0}" sibTransId="{108A8581-FFAD-4B13-9B52-0305C57B24D5}"/>
    <dgm:cxn modelId="{DFF1ED54-57B9-4DF6-B291-015C265B4D30}" type="presOf" srcId="{108A8581-FFAD-4B13-9B52-0305C57B24D5}" destId="{55665AE2-B3CF-4701-AD26-BB2DC9BB3BC9}" srcOrd="0" destOrd="0" presId="urn:microsoft.com/office/officeart/2008/layout/HexagonCluster"/>
    <dgm:cxn modelId="{6B123C96-3F63-4FC8-9432-E2F1C16C3227}" type="presOf" srcId="{83444280-FCAB-4A5A-8B86-9D46FC3EBCA7}" destId="{541A2A98-DADA-493E-AA67-012FA271BC58}" srcOrd="0" destOrd="0" presId="urn:microsoft.com/office/officeart/2008/layout/HexagonCluster"/>
    <dgm:cxn modelId="{D77BDDFB-178D-48FA-B5AB-18710E0E8BC8}" type="presOf" srcId="{A40BAB67-2500-4EB8-9E8E-C3BE8A56A865}" destId="{1A33D1AD-6088-4A4C-BE9B-65F89809F9B9}" srcOrd="0" destOrd="0" presId="urn:microsoft.com/office/officeart/2008/layout/HexagonCluster"/>
    <dgm:cxn modelId="{46E07F54-12D8-4C3D-9832-EC55963466A8}" type="presParOf" srcId="{1A33D1AD-6088-4A4C-BE9B-65F89809F9B9}" destId="{810CEB2D-B67E-4FE0-8E54-1B70430A0CE9}" srcOrd="0" destOrd="0" presId="urn:microsoft.com/office/officeart/2008/layout/HexagonCluster"/>
    <dgm:cxn modelId="{231EE34A-F1A0-4189-9DC3-BEC6A4EB83B7}" type="presParOf" srcId="{810CEB2D-B67E-4FE0-8E54-1B70430A0CE9}" destId="{541A2A98-DADA-493E-AA67-012FA271BC58}" srcOrd="0" destOrd="0" presId="urn:microsoft.com/office/officeart/2008/layout/HexagonCluster"/>
    <dgm:cxn modelId="{F31E2FED-2C99-4A46-85D3-432476EEF18B}" type="presParOf" srcId="{1A33D1AD-6088-4A4C-BE9B-65F89809F9B9}" destId="{B62EC72A-3A78-4D94-AE52-BD9F9F524F23}" srcOrd="1" destOrd="0" presId="urn:microsoft.com/office/officeart/2008/layout/HexagonCluster"/>
    <dgm:cxn modelId="{C4246FC0-F847-4976-844C-EAF655C6BD31}" type="presParOf" srcId="{B62EC72A-3A78-4D94-AE52-BD9F9F524F23}" destId="{4003989A-EAE1-47D4-B0F1-272D4DE7EFDC}" srcOrd="0" destOrd="0" presId="urn:microsoft.com/office/officeart/2008/layout/HexagonCluster"/>
    <dgm:cxn modelId="{88C122EC-D607-4BF3-8D7F-EC7C6CB97BC5}" type="presParOf" srcId="{1A33D1AD-6088-4A4C-BE9B-65F89809F9B9}" destId="{15264BFF-E96E-451D-9BBF-9874B747991F}" srcOrd="2" destOrd="0" presId="urn:microsoft.com/office/officeart/2008/layout/HexagonCluster"/>
    <dgm:cxn modelId="{2219615D-F4DB-4B93-B92C-BCD086CFAD47}" type="presParOf" srcId="{15264BFF-E96E-451D-9BBF-9874B747991F}" destId="{55665AE2-B3CF-4701-AD26-BB2DC9BB3BC9}" srcOrd="0" destOrd="0" presId="urn:microsoft.com/office/officeart/2008/layout/HexagonCluster"/>
    <dgm:cxn modelId="{6FFD5AF0-4B29-459B-A22B-145D43CCE0E5}" type="presParOf" srcId="{1A33D1AD-6088-4A4C-BE9B-65F89809F9B9}" destId="{5898163C-218A-4B45-A3CF-234AD7519FD8}" srcOrd="3" destOrd="0" presId="urn:microsoft.com/office/officeart/2008/layout/HexagonCluster"/>
    <dgm:cxn modelId="{15A794E7-949A-4F7D-BAFC-8F40D368CD1A}" type="presParOf" srcId="{5898163C-218A-4B45-A3CF-234AD7519FD8}" destId="{EEB6D9FE-3D47-461C-B945-D3B867989DA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40BAB67-2500-4EB8-9E8E-C3BE8A56A865}" type="doc">
      <dgm:prSet loTypeId="urn:microsoft.com/office/officeart/2008/layout/HexagonCluster" loCatId="pictur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444280-FCAB-4A5A-8B86-9D46FC3EBCA7}">
      <dgm:prSet custT="1"/>
      <dgm:spPr>
        <a:solidFill>
          <a:srgbClr val="626A6D"/>
        </a:solidFill>
        <a:ln>
          <a:solidFill>
            <a:srgbClr val="626A6D"/>
          </a:solidFill>
        </a:ln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Ra, gado fu son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8A8581-FFAD-4B13-9B52-0305C57B24D5}" type="sibTrans" cxnId="{30E30401-B688-4274-913C-E4B736DBC061}">
      <dgm:prSet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626A6D"/>
          </a:solidFill>
        </a:ln>
      </dgm:spPr>
      <dgm:t>
        <a:bodyPr/>
        <a:lstStyle/>
        <a:p>
          <a:pPr algn="ctr"/>
          <a:endParaRPr lang="es-ES"/>
        </a:p>
      </dgm:t>
    </dgm:pt>
    <dgm:pt modelId="{ABB2160C-6E6D-4542-AF60-6496D5304CC0}" type="parTrans" cxnId="{30E30401-B688-4274-913C-E4B736DBC061}">
      <dgm:prSet/>
      <dgm:spPr/>
      <dgm:t>
        <a:bodyPr/>
        <a:lstStyle/>
        <a:p>
          <a:endParaRPr lang="es-ES"/>
        </a:p>
      </dgm:t>
    </dgm:pt>
    <dgm:pt modelId="{1A33D1AD-6088-4A4C-BE9B-65F89809F9B9}" type="pres">
      <dgm:prSet presAssocID="{A40BAB67-2500-4EB8-9E8E-C3BE8A56A865}" presName="Name0" presStyleCnt="0">
        <dgm:presLayoutVars>
          <dgm:chMax val="21"/>
          <dgm:chPref val="21"/>
        </dgm:presLayoutVars>
      </dgm:prSet>
      <dgm:spPr/>
    </dgm:pt>
    <dgm:pt modelId="{810CEB2D-B67E-4FE0-8E54-1B70430A0CE9}" type="pres">
      <dgm:prSet presAssocID="{83444280-FCAB-4A5A-8B86-9D46FC3EBCA7}" presName="text1" presStyleCnt="0"/>
      <dgm:spPr/>
    </dgm:pt>
    <dgm:pt modelId="{541A2A98-DADA-493E-AA67-012FA271BC58}" type="pres">
      <dgm:prSet presAssocID="{83444280-FCAB-4A5A-8B86-9D46FC3EBCA7}" presName="textRepeatNode" presStyleLbl="alignNode1" presStyleIdx="0" presStyleCnt="1" custScaleY="79763">
        <dgm:presLayoutVars>
          <dgm:chMax val="0"/>
          <dgm:chPref val="0"/>
          <dgm:bulletEnabled val="1"/>
        </dgm:presLayoutVars>
      </dgm:prSet>
      <dgm:spPr>
        <a:prstGeom prst="plaque">
          <a:avLst/>
        </a:prstGeom>
      </dgm:spPr>
    </dgm:pt>
    <dgm:pt modelId="{B62EC72A-3A78-4D94-AE52-BD9F9F524F23}" type="pres">
      <dgm:prSet presAssocID="{83444280-FCAB-4A5A-8B86-9D46FC3EBCA7}" presName="textaccent1" presStyleCnt="0"/>
      <dgm:spPr/>
    </dgm:pt>
    <dgm:pt modelId="{4003989A-EAE1-47D4-B0F1-272D4DE7EFDC}" type="pres">
      <dgm:prSet presAssocID="{83444280-FCAB-4A5A-8B86-9D46FC3EBCA7}" presName="accentRepeatNode" presStyleLbl="solidAlignAcc1" presStyleIdx="0" presStyleCnt="2" custLinFactX="66064" custLinFactY="-100000" custLinFactNeighborX="100000" custLinFactNeighborY="-150423"/>
      <dgm:spPr>
        <a:prstGeom prst="plaque">
          <a:avLst/>
        </a:prstGeom>
        <a:ln>
          <a:solidFill>
            <a:srgbClr val="626A6D"/>
          </a:solidFill>
        </a:ln>
      </dgm:spPr>
    </dgm:pt>
    <dgm:pt modelId="{15264BFF-E96E-451D-9BBF-9874B747991F}" type="pres">
      <dgm:prSet presAssocID="{108A8581-FFAD-4B13-9B52-0305C57B24D5}" presName="image1" presStyleCnt="0"/>
      <dgm:spPr/>
    </dgm:pt>
    <dgm:pt modelId="{55665AE2-B3CF-4701-AD26-BB2DC9BB3BC9}" type="pres">
      <dgm:prSet presAssocID="{108A8581-FFAD-4B13-9B52-0305C57B24D5}" presName="imageRepeatNode" presStyleLbl="alignAcc1" presStyleIdx="0" presStyleCnt="1"/>
      <dgm:spPr>
        <a:prstGeom prst="plaque">
          <a:avLst/>
        </a:prstGeom>
      </dgm:spPr>
    </dgm:pt>
    <dgm:pt modelId="{5898163C-218A-4B45-A3CF-234AD7519FD8}" type="pres">
      <dgm:prSet presAssocID="{108A8581-FFAD-4B13-9B52-0305C57B24D5}" presName="imageaccent1" presStyleCnt="0"/>
      <dgm:spPr/>
    </dgm:pt>
    <dgm:pt modelId="{EEB6D9FE-3D47-461C-B945-D3B867989DA2}" type="pres">
      <dgm:prSet presAssocID="{108A8581-FFAD-4B13-9B52-0305C57B24D5}" presName="accentRepeatNode" presStyleLbl="solidAlignAcc1" presStyleIdx="1" presStyleCnt="2" custLinFactX="48133" custLinFactY="-77844" custLinFactNeighborX="100000" custLinFactNeighborY="-100000"/>
      <dgm:spPr>
        <a:prstGeom prst="plaque">
          <a:avLst/>
        </a:prstGeom>
        <a:ln>
          <a:solidFill>
            <a:srgbClr val="626A6D"/>
          </a:solidFill>
        </a:ln>
      </dgm:spPr>
    </dgm:pt>
  </dgm:ptLst>
  <dgm:cxnLst>
    <dgm:cxn modelId="{30E30401-B688-4274-913C-E4B736DBC061}" srcId="{A40BAB67-2500-4EB8-9E8E-C3BE8A56A865}" destId="{83444280-FCAB-4A5A-8B86-9D46FC3EBCA7}" srcOrd="0" destOrd="0" parTransId="{ABB2160C-6E6D-4542-AF60-6496D5304CC0}" sibTransId="{108A8581-FFAD-4B13-9B52-0305C57B24D5}"/>
    <dgm:cxn modelId="{DFF1ED54-57B9-4DF6-B291-015C265B4D30}" type="presOf" srcId="{108A8581-FFAD-4B13-9B52-0305C57B24D5}" destId="{55665AE2-B3CF-4701-AD26-BB2DC9BB3BC9}" srcOrd="0" destOrd="0" presId="urn:microsoft.com/office/officeart/2008/layout/HexagonCluster"/>
    <dgm:cxn modelId="{6B123C96-3F63-4FC8-9432-E2F1C16C3227}" type="presOf" srcId="{83444280-FCAB-4A5A-8B86-9D46FC3EBCA7}" destId="{541A2A98-DADA-493E-AA67-012FA271BC58}" srcOrd="0" destOrd="0" presId="urn:microsoft.com/office/officeart/2008/layout/HexagonCluster"/>
    <dgm:cxn modelId="{D77BDDFB-178D-48FA-B5AB-18710E0E8BC8}" type="presOf" srcId="{A40BAB67-2500-4EB8-9E8E-C3BE8A56A865}" destId="{1A33D1AD-6088-4A4C-BE9B-65F89809F9B9}" srcOrd="0" destOrd="0" presId="urn:microsoft.com/office/officeart/2008/layout/HexagonCluster"/>
    <dgm:cxn modelId="{46E07F54-12D8-4C3D-9832-EC55963466A8}" type="presParOf" srcId="{1A33D1AD-6088-4A4C-BE9B-65F89809F9B9}" destId="{810CEB2D-B67E-4FE0-8E54-1B70430A0CE9}" srcOrd="0" destOrd="0" presId="urn:microsoft.com/office/officeart/2008/layout/HexagonCluster"/>
    <dgm:cxn modelId="{231EE34A-F1A0-4189-9DC3-BEC6A4EB83B7}" type="presParOf" srcId="{810CEB2D-B67E-4FE0-8E54-1B70430A0CE9}" destId="{541A2A98-DADA-493E-AA67-012FA271BC58}" srcOrd="0" destOrd="0" presId="urn:microsoft.com/office/officeart/2008/layout/HexagonCluster"/>
    <dgm:cxn modelId="{F31E2FED-2C99-4A46-85D3-432476EEF18B}" type="presParOf" srcId="{1A33D1AD-6088-4A4C-BE9B-65F89809F9B9}" destId="{B62EC72A-3A78-4D94-AE52-BD9F9F524F23}" srcOrd="1" destOrd="0" presId="urn:microsoft.com/office/officeart/2008/layout/HexagonCluster"/>
    <dgm:cxn modelId="{C4246FC0-F847-4976-844C-EAF655C6BD31}" type="presParOf" srcId="{B62EC72A-3A78-4D94-AE52-BD9F9F524F23}" destId="{4003989A-EAE1-47D4-B0F1-272D4DE7EFDC}" srcOrd="0" destOrd="0" presId="urn:microsoft.com/office/officeart/2008/layout/HexagonCluster"/>
    <dgm:cxn modelId="{88C122EC-D607-4BF3-8D7F-EC7C6CB97BC5}" type="presParOf" srcId="{1A33D1AD-6088-4A4C-BE9B-65F89809F9B9}" destId="{15264BFF-E96E-451D-9BBF-9874B747991F}" srcOrd="2" destOrd="0" presId="urn:microsoft.com/office/officeart/2008/layout/HexagonCluster"/>
    <dgm:cxn modelId="{2219615D-F4DB-4B93-B92C-BCD086CFAD47}" type="presParOf" srcId="{15264BFF-E96E-451D-9BBF-9874B747991F}" destId="{55665AE2-B3CF-4701-AD26-BB2DC9BB3BC9}" srcOrd="0" destOrd="0" presId="urn:microsoft.com/office/officeart/2008/layout/HexagonCluster"/>
    <dgm:cxn modelId="{6FFD5AF0-4B29-459B-A22B-145D43CCE0E5}" type="presParOf" srcId="{1A33D1AD-6088-4A4C-BE9B-65F89809F9B9}" destId="{5898163C-218A-4B45-A3CF-234AD7519FD8}" srcOrd="3" destOrd="0" presId="urn:microsoft.com/office/officeart/2008/layout/HexagonCluster"/>
    <dgm:cxn modelId="{15A794E7-949A-4F7D-BAFC-8F40D368CD1A}" type="presParOf" srcId="{5898163C-218A-4B45-A3CF-234AD7519FD8}" destId="{EEB6D9FE-3D47-461C-B945-D3B867989DA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40BAB67-2500-4EB8-9E8E-C3BE8A56A865}" type="doc">
      <dgm:prSet loTypeId="urn:microsoft.com/office/officeart/2008/layout/HexagonCluster" loCatId="pictur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444280-FCAB-4A5A-8B86-9D46FC3EBCA7}">
      <dgm:prSet custT="1"/>
      <dgm:spPr>
        <a:solidFill>
          <a:srgbClr val="438E67"/>
        </a:solidFill>
      </dgm:spPr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Heket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todo gado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8A8581-FFAD-4B13-9B52-0305C57B24D5}" type="sibTrans" cxnId="{30E30401-B688-4274-913C-E4B736DBC061}">
      <dgm:prSet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438E67"/>
          </a:solidFill>
        </a:ln>
      </dgm:spPr>
      <dgm:t>
        <a:bodyPr/>
        <a:lstStyle/>
        <a:p>
          <a:endParaRPr lang="es-ES"/>
        </a:p>
      </dgm:t>
    </dgm:pt>
    <dgm:pt modelId="{ABB2160C-6E6D-4542-AF60-6496D5304CC0}" type="parTrans" cxnId="{30E30401-B688-4274-913C-E4B736DBC061}">
      <dgm:prSet/>
      <dgm:spPr/>
      <dgm:t>
        <a:bodyPr/>
        <a:lstStyle/>
        <a:p>
          <a:endParaRPr lang="es-ES"/>
        </a:p>
      </dgm:t>
    </dgm:pt>
    <dgm:pt modelId="{1A33D1AD-6088-4A4C-BE9B-65F89809F9B9}" type="pres">
      <dgm:prSet presAssocID="{A40BAB67-2500-4EB8-9E8E-C3BE8A56A865}" presName="Name0" presStyleCnt="0">
        <dgm:presLayoutVars>
          <dgm:chMax val="21"/>
          <dgm:chPref val="21"/>
        </dgm:presLayoutVars>
      </dgm:prSet>
      <dgm:spPr/>
    </dgm:pt>
    <dgm:pt modelId="{810CEB2D-B67E-4FE0-8E54-1B70430A0CE9}" type="pres">
      <dgm:prSet presAssocID="{83444280-FCAB-4A5A-8B86-9D46FC3EBCA7}" presName="text1" presStyleCnt="0"/>
      <dgm:spPr/>
    </dgm:pt>
    <dgm:pt modelId="{541A2A98-DADA-493E-AA67-012FA271BC58}" type="pres">
      <dgm:prSet presAssocID="{83444280-FCAB-4A5A-8B86-9D46FC3EBCA7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B62EC72A-3A78-4D94-AE52-BD9F9F524F23}" type="pres">
      <dgm:prSet presAssocID="{83444280-FCAB-4A5A-8B86-9D46FC3EBCA7}" presName="textaccent1" presStyleCnt="0"/>
      <dgm:spPr/>
    </dgm:pt>
    <dgm:pt modelId="{4003989A-EAE1-47D4-B0F1-272D4DE7EFDC}" type="pres">
      <dgm:prSet presAssocID="{83444280-FCAB-4A5A-8B86-9D46FC3EBCA7}" presName="accentRepeatNode" presStyleLbl="solidAlignAcc1" presStyleIdx="0" presStyleCnt="2"/>
      <dgm:spPr/>
    </dgm:pt>
    <dgm:pt modelId="{15264BFF-E96E-451D-9BBF-9874B747991F}" type="pres">
      <dgm:prSet presAssocID="{108A8581-FFAD-4B13-9B52-0305C57B24D5}" presName="image1" presStyleCnt="0"/>
      <dgm:spPr/>
    </dgm:pt>
    <dgm:pt modelId="{55665AE2-B3CF-4701-AD26-BB2DC9BB3BC9}" type="pres">
      <dgm:prSet presAssocID="{108A8581-FFAD-4B13-9B52-0305C57B24D5}" presName="imageRepeatNode" presStyleLbl="alignAcc1" presStyleIdx="0" presStyleCnt="1"/>
      <dgm:spPr/>
    </dgm:pt>
    <dgm:pt modelId="{5898163C-218A-4B45-A3CF-234AD7519FD8}" type="pres">
      <dgm:prSet presAssocID="{108A8581-FFAD-4B13-9B52-0305C57B24D5}" presName="imageaccent1" presStyleCnt="0"/>
      <dgm:spPr/>
    </dgm:pt>
    <dgm:pt modelId="{EEB6D9FE-3D47-461C-B945-D3B867989DA2}" type="pres">
      <dgm:prSet presAssocID="{108A8581-FFAD-4B13-9B52-0305C57B24D5}" presName="accentRepeatNode" presStyleLbl="solidAlignAcc1" presStyleIdx="1" presStyleCnt="2"/>
      <dgm:spPr/>
    </dgm:pt>
  </dgm:ptLst>
  <dgm:cxnLst>
    <dgm:cxn modelId="{30E30401-B688-4274-913C-E4B736DBC061}" srcId="{A40BAB67-2500-4EB8-9E8E-C3BE8A56A865}" destId="{83444280-FCAB-4A5A-8B86-9D46FC3EBCA7}" srcOrd="0" destOrd="0" parTransId="{ABB2160C-6E6D-4542-AF60-6496D5304CC0}" sibTransId="{108A8581-FFAD-4B13-9B52-0305C57B24D5}"/>
    <dgm:cxn modelId="{DFF1ED54-57B9-4DF6-B291-015C265B4D30}" type="presOf" srcId="{108A8581-FFAD-4B13-9B52-0305C57B24D5}" destId="{55665AE2-B3CF-4701-AD26-BB2DC9BB3BC9}" srcOrd="0" destOrd="0" presId="urn:microsoft.com/office/officeart/2008/layout/HexagonCluster"/>
    <dgm:cxn modelId="{6B123C96-3F63-4FC8-9432-E2F1C16C3227}" type="presOf" srcId="{83444280-FCAB-4A5A-8B86-9D46FC3EBCA7}" destId="{541A2A98-DADA-493E-AA67-012FA271BC58}" srcOrd="0" destOrd="0" presId="urn:microsoft.com/office/officeart/2008/layout/HexagonCluster"/>
    <dgm:cxn modelId="{D77BDDFB-178D-48FA-B5AB-18710E0E8BC8}" type="presOf" srcId="{A40BAB67-2500-4EB8-9E8E-C3BE8A56A865}" destId="{1A33D1AD-6088-4A4C-BE9B-65F89809F9B9}" srcOrd="0" destOrd="0" presId="urn:microsoft.com/office/officeart/2008/layout/HexagonCluster"/>
    <dgm:cxn modelId="{46E07F54-12D8-4C3D-9832-EC55963466A8}" type="presParOf" srcId="{1A33D1AD-6088-4A4C-BE9B-65F89809F9B9}" destId="{810CEB2D-B67E-4FE0-8E54-1B70430A0CE9}" srcOrd="0" destOrd="0" presId="urn:microsoft.com/office/officeart/2008/layout/HexagonCluster"/>
    <dgm:cxn modelId="{231EE34A-F1A0-4189-9DC3-BEC6A4EB83B7}" type="presParOf" srcId="{810CEB2D-B67E-4FE0-8E54-1B70430A0CE9}" destId="{541A2A98-DADA-493E-AA67-012FA271BC58}" srcOrd="0" destOrd="0" presId="urn:microsoft.com/office/officeart/2008/layout/HexagonCluster"/>
    <dgm:cxn modelId="{F31E2FED-2C99-4A46-85D3-432476EEF18B}" type="presParOf" srcId="{1A33D1AD-6088-4A4C-BE9B-65F89809F9B9}" destId="{B62EC72A-3A78-4D94-AE52-BD9F9F524F23}" srcOrd="1" destOrd="0" presId="urn:microsoft.com/office/officeart/2008/layout/HexagonCluster"/>
    <dgm:cxn modelId="{C4246FC0-F847-4976-844C-EAF655C6BD31}" type="presParOf" srcId="{B62EC72A-3A78-4D94-AE52-BD9F9F524F23}" destId="{4003989A-EAE1-47D4-B0F1-272D4DE7EFDC}" srcOrd="0" destOrd="0" presId="urn:microsoft.com/office/officeart/2008/layout/HexagonCluster"/>
    <dgm:cxn modelId="{88C122EC-D607-4BF3-8D7F-EC7C6CB97BC5}" type="presParOf" srcId="{1A33D1AD-6088-4A4C-BE9B-65F89809F9B9}" destId="{15264BFF-E96E-451D-9BBF-9874B747991F}" srcOrd="2" destOrd="0" presId="urn:microsoft.com/office/officeart/2008/layout/HexagonCluster"/>
    <dgm:cxn modelId="{2219615D-F4DB-4B93-B92C-BCD086CFAD47}" type="presParOf" srcId="{15264BFF-E96E-451D-9BBF-9874B747991F}" destId="{55665AE2-B3CF-4701-AD26-BB2DC9BB3BC9}" srcOrd="0" destOrd="0" presId="urn:microsoft.com/office/officeart/2008/layout/HexagonCluster"/>
    <dgm:cxn modelId="{6FFD5AF0-4B29-459B-A22B-145D43CCE0E5}" type="presParOf" srcId="{1A33D1AD-6088-4A4C-BE9B-65F89809F9B9}" destId="{5898163C-218A-4B45-A3CF-234AD7519FD8}" srcOrd="3" destOrd="0" presId="urn:microsoft.com/office/officeart/2008/layout/HexagonCluster"/>
    <dgm:cxn modelId="{15A794E7-949A-4F7D-BAFC-8F40D368CD1A}" type="presParOf" srcId="{5898163C-218A-4B45-A3CF-234AD7519FD8}" destId="{EEB6D9FE-3D47-461C-B945-D3B867989DA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40BAB67-2500-4EB8-9E8E-C3BE8A56A865}" type="doc">
      <dgm:prSet loTypeId="urn:microsoft.com/office/officeart/2008/layout/HexagonCluster" loCatId="pictur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444280-FCAB-4A5A-8B86-9D46FC3EBCA7}">
      <dgm:prSet custT="1"/>
      <dgm:spPr>
        <a:solidFill>
          <a:srgbClr val="8E7144"/>
        </a:solidFill>
      </dgm:spPr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Geb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gado fu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doti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8A8581-FFAD-4B13-9B52-0305C57B24D5}" type="sibTrans" cxnId="{30E30401-B688-4274-913C-E4B736DBC061}">
      <dgm:prSet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8E7144"/>
          </a:solidFill>
        </a:ln>
      </dgm:spPr>
      <dgm:t>
        <a:bodyPr/>
        <a:lstStyle/>
        <a:p>
          <a:endParaRPr lang="es-ES"/>
        </a:p>
      </dgm:t>
    </dgm:pt>
    <dgm:pt modelId="{ABB2160C-6E6D-4542-AF60-6496D5304CC0}" type="parTrans" cxnId="{30E30401-B688-4274-913C-E4B736DBC061}">
      <dgm:prSet/>
      <dgm:spPr/>
      <dgm:t>
        <a:bodyPr/>
        <a:lstStyle/>
        <a:p>
          <a:endParaRPr lang="es-ES"/>
        </a:p>
      </dgm:t>
    </dgm:pt>
    <dgm:pt modelId="{1A33D1AD-6088-4A4C-BE9B-65F89809F9B9}" type="pres">
      <dgm:prSet presAssocID="{A40BAB67-2500-4EB8-9E8E-C3BE8A56A865}" presName="Name0" presStyleCnt="0">
        <dgm:presLayoutVars>
          <dgm:chMax val="21"/>
          <dgm:chPref val="21"/>
        </dgm:presLayoutVars>
      </dgm:prSet>
      <dgm:spPr/>
    </dgm:pt>
    <dgm:pt modelId="{810CEB2D-B67E-4FE0-8E54-1B70430A0CE9}" type="pres">
      <dgm:prSet presAssocID="{83444280-FCAB-4A5A-8B86-9D46FC3EBCA7}" presName="text1" presStyleCnt="0"/>
      <dgm:spPr/>
    </dgm:pt>
    <dgm:pt modelId="{541A2A98-DADA-493E-AA67-012FA271BC58}" type="pres">
      <dgm:prSet presAssocID="{83444280-FCAB-4A5A-8B86-9D46FC3EBCA7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B62EC72A-3A78-4D94-AE52-BD9F9F524F23}" type="pres">
      <dgm:prSet presAssocID="{83444280-FCAB-4A5A-8B86-9D46FC3EBCA7}" presName="textaccent1" presStyleCnt="0"/>
      <dgm:spPr/>
    </dgm:pt>
    <dgm:pt modelId="{4003989A-EAE1-47D4-B0F1-272D4DE7EFDC}" type="pres">
      <dgm:prSet presAssocID="{83444280-FCAB-4A5A-8B86-9D46FC3EBCA7}" presName="accentRepeatNode" presStyleLbl="solidAlignAcc1" presStyleIdx="0" presStyleCnt="2"/>
      <dgm:spPr/>
    </dgm:pt>
    <dgm:pt modelId="{15264BFF-E96E-451D-9BBF-9874B747991F}" type="pres">
      <dgm:prSet presAssocID="{108A8581-FFAD-4B13-9B52-0305C57B24D5}" presName="image1" presStyleCnt="0"/>
      <dgm:spPr/>
    </dgm:pt>
    <dgm:pt modelId="{55665AE2-B3CF-4701-AD26-BB2DC9BB3BC9}" type="pres">
      <dgm:prSet presAssocID="{108A8581-FFAD-4B13-9B52-0305C57B24D5}" presName="imageRepeatNode" presStyleLbl="alignAcc1" presStyleIdx="0" presStyleCnt="1"/>
      <dgm:spPr/>
    </dgm:pt>
    <dgm:pt modelId="{5898163C-218A-4B45-A3CF-234AD7519FD8}" type="pres">
      <dgm:prSet presAssocID="{108A8581-FFAD-4B13-9B52-0305C57B24D5}" presName="imageaccent1" presStyleCnt="0"/>
      <dgm:spPr/>
    </dgm:pt>
    <dgm:pt modelId="{EEB6D9FE-3D47-461C-B945-D3B867989DA2}" type="pres">
      <dgm:prSet presAssocID="{108A8581-FFAD-4B13-9B52-0305C57B24D5}" presName="accentRepeatNode" presStyleLbl="solidAlignAcc1" presStyleIdx="1" presStyleCnt="2"/>
      <dgm:spPr/>
    </dgm:pt>
  </dgm:ptLst>
  <dgm:cxnLst>
    <dgm:cxn modelId="{30E30401-B688-4274-913C-E4B736DBC061}" srcId="{A40BAB67-2500-4EB8-9E8E-C3BE8A56A865}" destId="{83444280-FCAB-4A5A-8B86-9D46FC3EBCA7}" srcOrd="0" destOrd="0" parTransId="{ABB2160C-6E6D-4542-AF60-6496D5304CC0}" sibTransId="{108A8581-FFAD-4B13-9B52-0305C57B24D5}"/>
    <dgm:cxn modelId="{DFF1ED54-57B9-4DF6-B291-015C265B4D30}" type="presOf" srcId="{108A8581-FFAD-4B13-9B52-0305C57B24D5}" destId="{55665AE2-B3CF-4701-AD26-BB2DC9BB3BC9}" srcOrd="0" destOrd="0" presId="urn:microsoft.com/office/officeart/2008/layout/HexagonCluster"/>
    <dgm:cxn modelId="{6B123C96-3F63-4FC8-9432-E2F1C16C3227}" type="presOf" srcId="{83444280-FCAB-4A5A-8B86-9D46FC3EBCA7}" destId="{541A2A98-DADA-493E-AA67-012FA271BC58}" srcOrd="0" destOrd="0" presId="urn:microsoft.com/office/officeart/2008/layout/HexagonCluster"/>
    <dgm:cxn modelId="{D77BDDFB-178D-48FA-B5AB-18710E0E8BC8}" type="presOf" srcId="{A40BAB67-2500-4EB8-9E8E-C3BE8A56A865}" destId="{1A33D1AD-6088-4A4C-BE9B-65F89809F9B9}" srcOrd="0" destOrd="0" presId="urn:microsoft.com/office/officeart/2008/layout/HexagonCluster"/>
    <dgm:cxn modelId="{46E07F54-12D8-4C3D-9832-EC55963466A8}" type="presParOf" srcId="{1A33D1AD-6088-4A4C-BE9B-65F89809F9B9}" destId="{810CEB2D-B67E-4FE0-8E54-1B70430A0CE9}" srcOrd="0" destOrd="0" presId="urn:microsoft.com/office/officeart/2008/layout/HexagonCluster"/>
    <dgm:cxn modelId="{231EE34A-F1A0-4189-9DC3-BEC6A4EB83B7}" type="presParOf" srcId="{810CEB2D-B67E-4FE0-8E54-1B70430A0CE9}" destId="{541A2A98-DADA-493E-AA67-012FA271BC58}" srcOrd="0" destOrd="0" presId="urn:microsoft.com/office/officeart/2008/layout/HexagonCluster"/>
    <dgm:cxn modelId="{F31E2FED-2C99-4A46-85D3-432476EEF18B}" type="presParOf" srcId="{1A33D1AD-6088-4A4C-BE9B-65F89809F9B9}" destId="{B62EC72A-3A78-4D94-AE52-BD9F9F524F23}" srcOrd="1" destOrd="0" presId="urn:microsoft.com/office/officeart/2008/layout/HexagonCluster"/>
    <dgm:cxn modelId="{C4246FC0-F847-4976-844C-EAF655C6BD31}" type="presParOf" srcId="{B62EC72A-3A78-4D94-AE52-BD9F9F524F23}" destId="{4003989A-EAE1-47D4-B0F1-272D4DE7EFDC}" srcOrd="0" destOrd="0" presId="urn:microsoft.com/office/officeart/2008/layout/HexagonCluster"/>
    <dgm:cxn modelId="{88C122EC-D607-4BF3-8D7F-EC7C6CB97BC5}" type="presParOf" srcId="{1A33D1AD-6088-4A4C-BE9B-65F89809F9B9}" destId="{15264BFF-E96E-451D-9BBF-9874B747991F}" srcOrd="2" destOrd="0" presId="urn:microsoft.com/office/officeart/2008/layout/HexagonCluster"/>
    <dgm:cxn modelId="{2219615D-F4DB-4B93-B92C-BCD086CFAD47}" type="presParOf" srcId="{15264BFF-E96E-451D-9BBF-9874B747991F}" destId="{55665AE2-B3CF-4701-AD26-BB2DC9BB3BC9}" srcOrd="0" destOrd="0" presId="urn:microsoft.com/office/officeart/2008/layout/HexagonCluster"/>
    <dgm:cxn modelId="{6FFD5AF0-4B29-459B-A22B-145D43CCE0E5}" type="presParOf" srcId="{1A33D1AD-6088-4A4C-BE9B-65F89809F9B9}" destId="{5898163C-218A-4B45-A3CF-234AD7519FD8}" srcOrd="3" destOrd="0" presId="urn:microsoft.com/office/officeart/2008/layout/HexagonCluster"/>
    <dgm:cxn modelId="{15A794E7-949A-4F7D-BAFC-8F40D368CD1A}" type="presParOf" srcId="{5898163C-218A-4B45-A3CF-234AD7519FD8}" destId="{EEB6D9FE-3D47-461C-B945-D3B867989DA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40BAB67-2500-4EB8-9E8E-C3BE8A56A865}" type="doc">
      <dgm:prSet loTypeId="urn:microsoft.com/office/officeart/2008/layout/HexagonCluster" loCatId="picture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444280-FCAB-4A5A-8B86-9D46FC3EBCA7}">
      <dgm:prSet custT="1"/>
      <dgm:spPr>
        <a:solidFill>
          <a:srgbClr val="F88B47"/>
        </a:solidFill>
        <a:ln>
          <a:solidFill>
            <a:srgbClr val="F88B47"/>
          </a:solidFill>
        </a:ln>
      </dgm:spPr>
      <dgm:t>
        <a:bodyPr/>
        <a:lstStyle/>
        <a:p>
          <a:r>
            <a:rPr lang="it-IT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U-atkit,a frow-gado fu futu surdati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8A8581-FFAD-4B13-9B52-0305C57B24D5}" type="sibTrans" cxnId="{30E30401-B688-4274-913C-E4B736DBC061}">
      <dgm:prSet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F88B47"/>
          </a:solidFill>
        </a:ln>
      </dgm:spPr>
      <dgm:t>
        <a:bodyPr/>
        <a:lstStyle/>
        <a:p>
          <a:endParaRPr lang="es-ES"/>
        </a:p>
      </dgm:t>
    </dgm:pt>
    <dgm:pt modelId="{ABB2160C-6E6D-4542-AF60-6496D5304CC0}" type="parTrans" cxnId="{30E30401-B688-4274-913C-E4B736DBC061}">
      <dgm:prSet/>
      <dgm:spPr/>
      <dgm:t>
        <a:bodyPr/>
        <a:lstStyle/>
        <a:p>
          <a:endParaRPr lang="es-ES"/>
        </a:p>
      </dgm:t>
    </dgm:pt>
    <dgm:pt modelId="{1A33D1AD-6088-4A4C-BE9B-65F89809F9B9}" type="pres">
      <dgm:prSet presAssocID="{A40BAB67-2500-4EB8-9E8E-C3BE8A56A865}" presName="Name0" presStyleCnt="0">
        <dgm:presLayoutVars>
          <dgm:chMax val="21"/>
          <dgm:chPref val="21"/>
        </dgm:presLayoutVars>
      </dgm:prSet>
      <dgm:spPr/>
    </dgm:pt>
    <dgm:pt modelId="{810CEB2D-B67E-4FE0-8E54-1B70430A0CE9}" type="pres">
      <dgm:prSet presAssocID="{83444280-FCAB-4A5A-8B86-9D46FC3EBCA7}" presName="text1" presStyleCnt="0"/>
      <dgm:spPr/>
    </dgm:pt>
    <dgm:pt modelId="{541A2A98-DADA-493E-AA67-012FA271BC58}" type="pres">
      <dgm:prSet presAssocID="{83444280-FCAB-4A5A-8B86-9D46FC3EBCA7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>
        <a:prstGeom prst="ellipse">
          <a:avLst/>
        </a:prstGeom>
      </dgm:spPr>
    </dgm:pt>
    <dgm:pt modelId="{B62EC72A-3A78-4D94-AE52-BD9F9F524F23}" type="pres">
      <dgm:prSet presAssocID="{83444280-FCAB-4A5A-8B86-9D46FC3EBCA7}" presName="textaccent1" presStyleCnt="0"/>
      <dgm:spPr/>
    </dgm:pt>
    <dgm:pt modelId="{4003989A-EAE1-47D4-B0F1-272D4DE7EFDC}" type="pres">
      <dgm:prSet presAssocID="{83444280-FCAB-4A5A-8B86-9D46FC3EBCA7}" presName="accentRepeatNode" presStyleLbl="solidAlignAcc1" presStyleIdx="0" presStyleCnt="2" custLinFactX="102448" custLinFactY="-154724" custLinFactNeighborX="200000" custLinFactNeighborY="-200000"/>
      <dgm:spPr>
        <a:prstGeom prst="ellipse">
          <a:avLst/>
        </a:prstGeom>
        <a:ln>
          <a:solidFill>
            <a:srgbClr val="F66912"/>
          </a:solidFill>
        </a:ln>
      </dgm:spPr>
    </dgm:pt>
    <dgm:pt modelId="{15264BFF-E96E-451D-9BBF-9874B747991F}" type="pres">
      <dgm:prSet presAssocID="{108A8581-FFAD-4B13-9B52-0305C57B24D5}" presName="image1" presStyleCnt="0"/>
      <dgm:spPr/>
    </dgm:pt>
    <dgm:pt modelId="{55665AE2-B3CF-4701-AD26-BB2DC9BB3BC9}" type="pres">
      <dgm:prSet presAssocID="{108A8581-FFAD-4B13-9B52-0305C57B24D5}" presName="imageRepeatNode" presStyleLbl="alignAcc1" presStyleIdx="0" presStyleCnt="1"/>
      <dgm:spPr>
        <a:prstGeom prst="ellipse">
          <a:avLst/>
        </a:prstGeom>
      </dgm:spPr>
    </dgm:pt>
    <dgm:pt modelId="{5898163C-218A-4B45-A3CF-234AD7519FD8}" type="pres">
      <dgm:prSet presAssocID="{108A8581-FFAD-4B13-9B52-0305C57B24D5}" presName="imageaccent1" presStyleCnt="0"/>
      <dgm:spPr/>
    </dgm:pt>
    <dgm:pt modelId="{EEB6D9FE-3D47-461C-B945-D3B867989DA2}" type="pres">
      <dgm:prSet presAssocID="{108A8581-FFAD-4B13-9B52-0305C57B24D5}" presName="accentRepeatNode" presStyleLbl="solidAlignAcc1" presStyleIdx="1" presStyleCnt="2" custLinFactX="53240" custLinFactY="-141082" custLinFactNeighborX="100000" custLinFactNeighborY="-200000"/>
      <dgm:spPr>
        <a:prstGeom prst="ellipse">
          <a:avLst/>
        </a:prstGeom>
        <a:ln>
          <a:solidFill>
            <a:srgbClr val="F66912"/>
          </a:solidFill>
        </a:ln>
      </dgm:spPr>
    </dgm:pt>
  </dgm:ptLst>
  <dgm:cxnLst>
    <dgm:cxn modelId="{30E30401-B688-4274-913C-E4B736DBC061}" srcId="{A40BAB67-2500-4EB8-9E8E-C3BE8A56A865}" destId="{83444280-FCAB-4A5A-8B86-9D46FC3EBCA7}" srcOrd="0" destOrd="0" parTransId="{ABB2160C-6E6D-4542-AF60-6496D5304CC0}" sibTransId="{108A8581-FFAD-4B13-9B52-0305C57B24D5}"/>
    <dgm:cxn modelId="{DFF1ED54-57B9-4DF6-B291-015C265B4D30}" type="presOf" srcId="{108A8581-FFAD-4B13-9B52-0305C57B24D5}" destId="{55665AE2-B3CF-4701-AD26-BB2DC9BB3BC9}" srcOrd="0" destOrd="0" presId="urn:microsoft.com/office/officeart/2008/layout/HexagonCluster"/>
    <dgm:cxn modelId="{6B123C96-3F63-4FC8-9432-E2F1C16C3227}" type="presOf" srcId="{83444280-FCAB-4A5A-8B86-9D46FC3EBCA7}" destId="{541A2A98-DADA-493E-AA67-012FA271BC58}" srcOrd="0" destOrd="0" presId="urn:microsoft.com/office/officeart/2008/layout/HexagonCluster"/>
    <dgm:cxn modelId="{D77BDDFB-178D-48FA-B5AB-18710E0E8BC8}" type="presOf" srcId="{A40BAB67-2500-4EB8-9E8E-C3BE8A56A865}" destId="{1A33D1AD-6088-4A4C-BE9B-65F89809F9B9}" srcOrd="0" destOrd="0" presId="urn:microsoft.com/office/officeart/2008/layout/HexagonCluster"/>
    <dgm:cxn modelId="{46E07F54-12D8-4C3D-9832-EC55963466A8}" type="presParOf" srcId="{1A33D1AD-6088-4A4C-BE9B-65F89809F9B9}" destId="{810CEB2D-B67E-4FE0-8E54-1B70430A0CE9}" srcOrd="0" destOrd="0" presId="urn:microsoft.com/office/officeart/2008/layout/HexagonCluster"/>
    <dgm:cxn modelId="{231EE34A-F1A0-4189-9DC3-BEC6A4EB83B7}" type="presParOf" srcId="{810CEB2D-B67E-4FE0-8E54-1B70430A0CE9}" destId="{541A2A98-DADA-493E-AA67-012FA271BC58}" srcOrd="0" destOrd="0" presId="urn:microsoft.com/office/officeart/2008/layout/HexagonCluster"/>
    <dgm:cxn modelId="{F31E2FED-2C99-4A46-85D3-432476EEF18B}" type="presParOf" srcId="{1A33D1AD-6088-4A4C-BE9B-65F89809F9B9}" destId="{B62EC72A-3A78-4D94-AE52-BD9F9F524F23}" srcOrd="1" destOrd="0" presId="urn:microsoft.com/office/officeart/2008/layout/HexagonCluster"/>
    <dgm:cxn modelId="{C4246FC0-F847-4976-844C-EAF655C6BD31}" type="presParOf" srcId="{B62EC72A-3A78-4D94-AE52-BD9F9F524F23}" destId="{4003989A-EAE1-47D4-B0F1-272D4DE7EFDC}" srcOrd="0" destOrd="0" presId="urn:microsoft.com/office/officeart/2008/layout/HexagonCluster"/>
    <dgm:cxn modelId="{88C122EC-D607-4BF3-8D7F-EC7C6CB97BC5}" type="presParOf" srcId="{1A33D1AD-6088-4A4C-BE9B-65F89809F9B9}" destId="{15264BFF-E96E-451D-9BBF-9874B747991F}" srcOrd="2" destOrd="0" presId="urn:microsoft.com/office/officeart/2008/layout/HexagonCluster"/>
    <dgm:cxn modelId="{2219615D-F4DB-4B93-B92C-BCD086CFAD47}" type="presParOf" srcId="{15264BFF-E96E-451D-9BBF-9874B747991F}" destId="{55665AE2-B3CF-4701-AD26-BB2DC9BB3BC9}" srcOrd="0" destOrd="0" presId="urn:microsoft.com/office/officeart/2008/layout/HexagonCluster"/>
    <dgm:cxn modelId="{6FFD5AF0-4B29-459B-A22B-145D43CCE0E5}" type="presParOf" srcId="{1A33D1AD-6088-4A4C-BE9B-65F89809F9B9}" destId="{5898163C-218A-4B45-A3CF-234AD7519FD8}" srcOrd="3" destOrd="0" presId="urn:microsoft.com/office/officeart/2008/layout/HexagonCluster"/>
    <dgm:cxn modelId="{15A794E7-949A-4F7D-BAFC-8F40D368CD1A}" type="presParOf" srcId="{5898163C-218A-4B45-A3CF-234AD7519FD8}" destId="{EEB6D9FE-3D47-461C-B945-D3B867989DA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40BAB67-2500-4EB8-9E8E-C3BE8A56A865}" type="doc">
      <dgm:prSet loTypeId="urn:microsoft.com/office/officeart/2008/layout/HexagonCluster" loCatId="picture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444280-FCAB-4A5A-8B86-9D46FC3EBCA7}">
      <dgm:prSet custT="1"/>
      <dgm:spPr>
        <a:solidFill>
          <a:srgbClr val="12AA6C"/>
        </a:solidFill>
        <a:ln>
          <a:solidFill>
            <a:srgbClr val="12AA6C"/>
          </a:solidFill>
        </a:ln>
      </dgm:spPr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Khnum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a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meki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gado</a:t>
          </a:r>
        </a:p>
      </dgm:t>
    </dgm:pt>
    <dgm:pt modelId="{108A8581-FFAD-4B13-9B52-0305C57B24D5}" type="sibTrans" cxnId="{30E30401-B688-4274-913C-E4B736DBC061}">
      <dgm:prSet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12AA6C"/>
          </a:solidFill>
        </a:ln>
      </dgm:spPr>
      <dgm:t>
        <a:bodyPr/>
        <a:lstStyle/>
        <a:p>
          <a:endParaRPr lang="es-ES"/>
        </a:p>
      </dgm:t>
    </dgm:pt>
    <dgm:pt modelId="{ABB2160C-6E6D-4542-AF60-6496D5304CC0}" type="parTrans" cxnId="{30E30401-B688-4274-913C-E4B736DBC061}">
      <dgm:prSet/>
      <dgm:spPr/>
      <dgm:t>
        <a:bodyPr/>
        <a:lstStyle/>
        <a:p>
          <a:endParaRPr lang="es-ES"/>
        </a:p>
      </dgm:t>
    </dgm:pt>
    <dgm:pt modelId="{1A33D1AD-6088-4A4C-BE9B-65F89809F9B9}" type="pres">
      <dgm:prSet presAssocID="{A40BAB67-2500-4EB8-9E8E-C3BE8A56A865}" presName="Name0" presStyleCnt="0">
        <dgm:presLayoutVars>
          <dgm:chMax val="21"/>
          <dgm:chPref val="21"/>
        </dgm:presLayoutVars>
      </dgm:prSet>
      <dgm:spPr/>
    </dgm:pt>
    <dgm:pt modelId="{810CEB2D-B67E-4FE0-8E54-1B70430A0CE9}" type="pres">
      <dgm:prSet presAssocID="{83444280-FCAB-4A5A-8B86-9D46FC3EBCA7}" presName="text1" presStyleCnt="0"/>
      <dgm:spPr/>
    </dgm:pt>
    <dgm:pt modelId="{541A2A98-DADA-493E-AA67-012FA271BC58}" type="pres">
      <dgm:prSet presAssocID="{83444280-FCAB-4A5A-8B86-9D46FC3EBCA7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>
        <a:prstGeom prst="ellipse">
          <a:avLst/>
        </a:prstGeom>
      </dgm:spPr>
    </dgm:pt>
    <dgm:pt modelId="{B62EC72A-3A78-4D94-AE52-BD9F9F524F23}" type="pres">
      <dgm:prSet presAssocID="{83444280-FCAB-4A5A-8B86-9D46FC3EBCA7}" presName="textaccent1" presStyleCnt="0"/>
      <dgm:spPr/>
    </dgm:pt>
    <dgm:pt modelId="{4003989A-EAE1-47D4-B0F1-272D4DE7EFDC}" type="pres">
      <dgm:prSet presAssocID="{83444280-FCAB-4A5A-8B86-9D46FC3EBCA7}" presName="accentRepeatNode" presStyleLbl="solidAlignAcc1" presStyleIdx="0" presStyleCnt="2" custLinFactX="102448" custLinFactY="-154724" custLinFactNeighborX="200000" custLinFactNeighborY="-200000"/>
      <dgm:spPr>
        <a:prstGeom prst="ellipse">
          <a:avLst/>
        </a:prstGeom>
        <a:ln>
          <a:solidFill>
            <a:srgbClr val="12AA6C"/>
          </a:solidFill>
        </a:ln>
      </dgm:spPr>
    </dgm:pt>
    <dgm:pt modelId="{15264BFF-E96E-451D-9BBF-9874B747991F}" type="pres">
      <dgm:prSet presAssocID="{108A8581-FFAD-4B13-9B52-0305C57B24D5}" presName="image1" presStyleCnt="0"/>
      <dgm:spPr/>
    </dgm:pt>
    <dgm:pt modelId="{55665AE2-B3CF-4701-AD26-BB2DC9BB3BC9}" type="pres">
      <dgm:prSet presAssocID="{108A8581-FFAD-4B13-9B52-0305C57B24D5}" presName="imageRepeatNode" presStyleLbl="alignAcc1" presStyleIdx="0" presStyleCnt="1"/>
      <dgm:spPr>
        <a:prstGeom prst="ellipse">
          <a:avLst/>
        </a:prstGeom>
      </dgm:spPr>
    </dgm:pt>
    <dgm:pt modelId="{5898163C-218A-4B45-A3CF-234AD7519FD8}" type="pres">
      <dgm:prSet presAssocID="{108A8581-FFAD-4B13-9B52-0305C57B24D5}" presName="imageaccent1" presStyleCnt="0"/>
      <dgm:spPr/>
    </dgm:pt>
    <dgm:pt modelId="{EEB6D9FE-3D47-461C-B945-D3B867989DA2}" type="pres">
      <dgm:prSet presAssocID="{108A8581-FFAD-4B13-9B52-0305C57B24D5}" presName="accentRepeatNode" presStyleLbl="solidAlignAcc1" presStyleIdx="1" presStyleCnt="2" custLinFactX="53240" custLinFactY="-141082" custLinFactNeighborX="100000" custLinFactNeighborY="-200000"/>
      <dgm:spPr>
        <a:prstGeom prst="ellipse">
          <a:avLst/>
        </a:prstGeom>
        <a:ln>
          <a:solidFill>
            <a:srgbClr val="12AA6C"/>
          </a:solidFill>
        </a:ln>
      </dgm:spPr>
    </dgm:pt>
  </dgm:ptLst>
  <dgm:cxnLst>
    <dgm:cxn modelId="{30E30401-B688-4274-913C-E4B736DBC061}" srcId="{A40BAB67-2500-4EB8-9E8E-C3BE8A56A865}" destId="{83444280-FCAB-4A5A-8B86-9D46FC3EBCA7}" srcOrd="0" destOrd="0" parTransId="{ABB2160C-6E6D-4542-AF60-6496D5304CC0}" sibTransId="{108A8581-FFAD-4B13-9B52-0305C57B24D5}"/>
    <dgm:cxn modelId="{DFF1ED54-57B9-4DF6-B291-015C265B4D30}" type="presOf" srcId="{108A8581-FFAD-4B13-9B52-0305C57B24D5}" destId="{55665AE2-B3CF-4701-AD26-BB2DC9BB3BC9}" srcOrd="0" destOrd="0" presId="urn:microsoft.com/office/officeart/2008/layout/HexagonCluster"/>
    <dgm:cxn modelId="{6B123C96-3F63-4FC8-9432-E2F1C16C3227}" type="presOf" srcId="{83444280-FCAB-4A5A-8B86-9D46FC3EBCA7}" destId="{541A2A98-DADA-493E-AA67-012FA271BC58}" srcOrd="0" destOrd="0" presId="urn:microsoft.com/office/officeart/2008/layout/HexagonCluster"/>
    <dgm:cxn modelId="{D77BDDFB-178D-48FA-B5AB-18710E0E8BC8}" type="presOf" srcId="{A40BAB67-2500-4EB8-9E8E-C3BE8A56A865}" destId="{1A33D1AD-6088-4A4C-BE9B-65F89809F9B9}" srcOrd="0" destOrd="0" presId="urn:microsoft.com/office/officeart/2008/layout/HexagonCluster"/>
    <dgm:cxn modelId="{46E07F54-12D8-4C3D-9832-EC55963466A8}" type="presParOf" srcId="{1A33D1AD-6088-4A4C-BE9B-65F89809F9B9}" destId="{810CEB2D-B67E-4FE0-8E54-1B70430A0CE9}" srcOrd="0" destOrd="0" presId="urn:microsoft.com/office/officeart/2008/layout/HexagonCluster"/>
    <dgm:cxn modelId="{231EE34A-F1A0-4189-9DC3-BEC6A4EB83B7}" type="presParOf" srcId="{810CEB2D-B67E-4FE0-8E54-1B70430A0CE9}" destId="{541A2A98-DADA-493E-AA67-012FA271BC58}" srcOrd="0" destOrd="0" presId="urn:microsoft.com/office/officeart/2008/layout/HexagonCluster"/>
    <dgm:cxn modelId="{F31E2FED-2C99-4A46-85D3-432476EEF18B}" type="presParOf" srcId="{1A33D1AD-6088-4A4C-BE9B-65F89809F9B9}" destId="{B62EC72A-3A78-4D94-AE52-BD9F9F524F23}" srcOrd="1" destOrd="0" presId="urn:microsoft.com/office/officeart/2008/layout/HexagonCluster"/>
    <dgm:cxn modelId="{C4246FC0-F847-4976-844C-EAF655C6BD31}" type="presParOf" srcId="{B62EC72A-3A78-4D94-AE52-BD9F9F524F23}" destId="{4003989A-EAE1-47D4-B0F1-272D4DE7EFDC}" srcOrd="0" destOrd="0" presId="urn:microsoft.com/office/officeart/2008/layout/HexagonCluster"/>
    <dgm:cxn modelId="{88C122EC-D607-4BF3-8D7F-EC7C6CB97BC5}" type="presParOf" srcId="{1A33D1AD-6088-4A4C-BE9B-65F89809F9B9}" destId="{15264BFF-E96E-451D-9BBF-9874B747991F}" srcOrd="2" destOrd="0" presId="urn:microsoft.com/office/officeart/2008/layout/HexagonCluster"/>
    <dgm:cxn modelId="{2219615D-F4DB-4B93-B92C-BCD086CFAD47}" type="presParOf" srcId="{15264BFF-E96E-451D-9BBF-9874B747991F}" destId="{55665AE2-B3CF-4701-AD26-BB2DC9BB3BC9}" srcOrd="0" destOrd="0" presId="urn:microsoft.com/office/officeart/2008/layout/HexagonCluster"/>
    <dgm:cxn modelId="{6FFD5AF0-4B29-459B-A22B-145D43CCE0E5}" type="presParOf" srcId="{1A33D1AD-6088-4A4C-BE9B-65F89809F9B9}" destId="{5898163C-218A-4B45-A3CF-234AD7519FD8}" srcOrd="3" destOrd="0" presId="urn:microsoft.com/office/officeart/2008/layout/HexagonCluster"/>
    <dgm:cxn modelId="{15A794E7-949A-4F7D-BAFC-8F40D368CD1A}" type="presParOf" srcId="{5898163C-218A-4B45-A3CF-234AD7519FD8}" destId="{EEB6D9FE-3D47-461C-B945-D3B867989DA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40BAB67-2500-4EB8-9E8E-C3BE8A56A865}" type="doc">
      <dgm:prSet loTypeId="urn:microsoft.com/office/officeart/2008/layout/HexagonCluster" loCatId="picture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444280-FCAB-4A5A-8B86-9D46FC3EBCA7}">
      <dgm:prSet custT="1"/>
      <dgm:spPr>
        <a:solidFill>
          <a:srgbClr val="8443EC"/>
        </a:solidFill>
        <a:ln>
          <a:solidFill>
            <a:srgbClr val="8443EC"/>
          </a:solidFill>
        </a:ln>
      </dgm:spPr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Sekmet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frow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gado fu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betre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sma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8A8581-FFAD-4B13-9B52-0305C57B24D5}" type="sibTrans" cxnId="{30E30401-B688-4274-913C-E4B736DBC061}">
      <dgm:prSet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8443EC"/>
          </a:solidFill>
        </a:ln>
      </dgm:spPr>
      <dgm:t>
        <a:bodyPr/>
        <a:lstStyle/>
        <a:p>
          <a:endParaRPr lang="es-ES"/>
        </a:p>
      </dgm:t>
    </dgm:pt>
    <dgm:pt modelId="{ABB2160C-6E6D-4542-AF60-6496D5304CC0}" type="parTrans" cxnId="{30E30401-B688-4274-913C-E4B736DBC061}">
      <dgm:prSet/>
      <dgm:spPr/>
      <dgm:t>
        <a:bodyPr/>
        <a:lstStyle/>
        <a:p>
          <a:endParaRPr lang="es-ES"/>
        </a:p>
      </dgm:t>
    </dgm:pt>
    <dgm:pt modelId="{1A33D1AD-6088-4A4C-BE9B-65F89809F9B9}" type="pres">
      <dgm:prSet presAssocID="{A40BAB67-2500-4EB8-9E8E-C3BE8A56A865}" presName="Name0" presStyleCnt="0">
        <dgm:presLayoutVars>
          <dgm:chMax val="21"/>
          <dgm:chPref val="21"/>
        </dgm:presLayoutVars>
      </dgm:prSet>
      <dgm:spPr/>
    </dgm:pt>
    <dgm:pt modelId="{810CEB2D-B67E-4FE0-8E54-1B70430A0CE9}" type="pres">
      <dgm:prSet presAssocID="{83444280-FCAB-4A5A-8B86-9D46FC3EBCA7}" presName="text1" presStyleCnt="0"/>
      <dgm:spPr/>
    </dgm:pt>
    <dgm:pt modelId="{541A2A98-DADA-493E-AA67-012FA271BC58}" type="pres">
      <dgm:prSet presAssocID="{83444280-FCAB-4A5A-8B86-9D46FC3EBCA7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>
        <a:prstGeom prst="ellipse">
          <a:avLst/>
        </a:prstGeom>
      </dgm:spPr>
    </dgm:pt>
    <dgm:pt modelId="{B62EC72A-3A78-4D94-AE52-BD9F9F524F23}" type="pres">
      <dgm:prSet presAssocID="{83444280-FCAB-4A5A-8B86-9D46FC3EBCA7}" presName="textaccent1" presStyleCnt="0"/>
      <dgm:spPr/>
    </dgm:pt>
    <dgm:pt modelId="{4003989A-EAE1-47D4-B0F1-272D4DE7EFDC}" type="pres">
      <dgm:prSet presAssocID="{83444280-FCAB-4A5A-8B86-9D46FC3EBCA7}" presName="accentRepeatNode" presStyleLbl="solidAlignAcc1" presStyleIdx="0" presStyleCnt="2" custLinFactX="102448" custLinFactY="-154724" custLinFactNeighborX="200000" custLinFactNeighborY="-200000"/>
      <dgm:spPr>
        <a:prstGeom prst="ellipse">
          <a:avLst/>
        </a:prstGeom>
        <a:ln>
          <a:solidFill>
            <a:srgbClr val="8443EC"/>
          </a:solidFill>
        </a:ln>
      </dgm:spPr>
    </dgm:pt>
    <dgm:pt modelId="{15264BFF-E96E-451D-9BBF-9874B747991F}" type="pres">
      <dgm:prSet presAssocID="{108A8581-FFAD-4B13-9B52-0305C57B24D5}" presName="image1" presStyleCnt="0"/>
      <dgm:spPr/>
    </dgm:pt>
    <dgm:pt modelId="{55665AE2-B3CF-4701-AD26-BB2DC9BB3BC9}" type="pres">
      <dgm:prSet presAssocID="{108A8581-FFAD-4B13-9B52-0305C57B24D5}" presName="imageRepeatNode" presStyleLbl="alignAcc1" presStyleIdx="0" presStyleCnt="1"/>
      <dgm:spPr>
        <a:prstGeom prst="ellipse">
          <a:avLst/>
        </a:prstGeom>
      </dgm:spPr>
    </dgm:pt>
    <dgm:pt modelId="{5898163C-218A-4B45-A3CF-234AD7519FD8}" type="pres">
      <dgm:prSet presAssocID="{108A8581-FFAD-4B13-9B52-0305C57B24D5}" presName="imageaccent1" presStyleCnt="0"/>
      <dgm:spPr/>
    </dgm:pt>
    <dgm:pt modelId="{EEB6D9FE-3D47-461C-B945-D3B867989DA2}" type="pres">
      <dgm:prSet presAssocID="{108A8581-FFAD-4B13-9B52-0305C57B24D5}" presName="accentRepeatNode" presStyleLbl="solidAlignAcc1" presStyleIdx="1" presStyleCnt="2" custLinFactX="53240" custLinFactY="-141082" custLinFactNeighborX="100000" custLinFactNeighborY="-200000"/>
      <dgm:spPr>
        <a:prstGeom prst="ellipse">
          <a:avLst/>
        </a:prstGeom>
        <a:ln>
          <a:solidFill>
            <a:srgbClr val="8443EC"/>
          </a:solidFill>
        </a:ln>
      </dgm:spPr>
    </dgm:pt>
  </dgm:ptLst>
  <dgm:cxnLst>
    <dgm:cxn modelId="{30E30401-B688-4274-913C-E4B736DBC061}" srcId="{A40BAB67-2500-4EB8-9E8E-C3BE8A56A865}" destId="{83444280-FCAB-4A5A-8B86-9D46FC3EBCA7}" srcOrd="0" destOrd="0" parTransId="{ABB2160C-6E6D-4542-AF60-6496D5304CC0}" sibTransId="{108A8581-FFAD-4B13-9B52-0305C57B24D5}"/>
    <dgm:cxn modelId="{DFF1ED54-57B9-4DF6-B291-015C265B4D30}" type="presOf" srcId="{108A8581-FFAD-4B13-9B52-0305C57B24D5}" destId="{55665AE2-B3CF-4701-AD26-BB2DC9BB3BC9}" srcOrd="0" destOrd="0" presId="urn:microsoft.com/office/officeart/2008/layout/HexagonCluster"/>
    <dgm:cxn modelId="{6B123C96-3F63-4FC8-9432-E2F1C16C3227}" type="presOf" srcId="{83444280-FCAB-4A5A-8B86-9D46FC3EBCA7}" destId="{541A2A98-DADA-493E-AA67-012FA271BC58}" srcOrd="0" destOrd="0" presId="urn:microsoft.com/office/officeart/2008/layout/HexagonCluster"/>
    <dgm:cxn modelId="{D77BDDFB-178D-48FA-B5AB-18710E0E8BC8}" type="presOf" srcId="{A40BAB67-2500-4EB8-9E8E-C3BE8A56A865}" destId="{1A33D1AD-6088-4A4C-BE9B-65F89809F9B9}" srcOrd="0" destOrd="0" presId="urn:microsoft.com/office/officeart/2008/layout/HexagonCluster"/>
    <dgm:cxn modelId="{46E07F54-12D8-4C3D-9832-EC55963466A8}" type="presParOf" srcId="{1A33D1AD-6088-4A4C-BE9B-65F89809F9B9}" destId="{810CEB2D-B67E-4FE0-8E54-1B70430A0CE9}" srcOrd="0" destOrd="0" presId="urn:microsoft.com/office/officeart/2008/layout/HexagonCluster"/>
    <dgm:cxn modelId="{231EE34A-F1A0-4189-9DC3-BEC6A4EB83B7}" type="presParOf" srcId="{810CEB2D-B67E-4FE0-8E54-1B70430A0CE9}" destId="{541A2A98-DADA-493E-AA67-012FA271BC58}" srcOrd="0" destOrd="0" presId="urn:microsoft.com/office/officeart/2008/layout/HexagonCluster"/>
    <dgm:cxn modelId="{F31E2FED-2C99-4A46-85D3-432476EEF18B}" type="presParOf" srcId="{1A33D1AD-6088-4A4C-BE9B-65F89809F9B9}" destId="{B62EC72A-3A78-4D94-AE52-BD9F9F524F23}" srcOrd="1" destOrd="0" presId="urn:microsoft.com/office/officeart/2008/layout/HexagonCluster"/>
    <dgm:cxn modelId="{C4246FC0-F847-4976-844C-EAF655C6BD31}" type="presParOf" srcId="{B62EC72A-3A78-4D94-AE52-BD9F9F524F23}" destId="{4003989A-EAE1-47D4-B0F1-272D4DE7EFDC}" srcOrd="0" destOrd="0" presId="urn:microsoft.com/office/officeart/2008/layout/HexagonCluster"/>
    <dgm:cxn modelId="{88C122EC-D607-4BF3-8D7F-EC7C6CB97BC5}" type="presParOf" srcId="{1A33D1AD-6088-4A4C-BE9B-65F89809F9B9}" destId="{15264BFF-E96E-451D-9BBF-9874B747991F}" srcOrd="2" destOrd="0" presId="urn:microsoft.com/office/officeart/2008/layout/HexagonCluster"/>
    <dgm:cxn modelId="{2219615D-F4DB-4B93-B92C-BCD086CFAD47}" type="presParOf" srcId="{15264BFF-E96E-451D-9BBF-9874B747991F}" destId="{55665AE2-B3CF-4701-AD26-BB2DC9BB3BC9}" srcOrd="0" destOrd="0" presId="urn:microsoft.com/office/officeart/2008/layout/HexagonCluster"/>
    <dgm:cxn modelId="{6FFD5AF0-4B29-459B-A22B-145D43CCE0E5}" type="presParOf" srcId="{1A33D1AD-6088-4A4C-BE9B-65F89809F9B9}" destId="{5898163C-218A-4B45-A3CF-234AD7519FD8}" srcOrd="3" destOrd="0" presId="urn:microsoft.com/office/officeart/2008/layout/HexagonCluster"/>
    <dgm:cxn modelId="{15A794E7-949A-4F7D-BAFC-8F40D368CD1A}" type="presParOf" srcId="{5898163C-218A-4B45-A3CF-234AD7519FD8}" destId="{EEB6D9FE-3D47-461C-B945-D3B867989DA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40BAB67-2500-4EB8-9E8E-C3BE8A56A865}" type="doc">
      <dgm:prSet loTypeId="urn:microsoft.com/office/officeart/2008/layout/HexagonCluster" loCatId="pictur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444280-FCAB-4A5A-8B86-9D46FC3EBCA7}">
      <dgm:prSet custT="1"/>
      <dgm:spPr>
        <a:solidFill>
          <a:srgbClr val="2254AE"/>
        </a:solidFill>
        <a:ln>
          <a:solidFill>
            <a:srgbClr val="2254AE"/>
          </a:solidFill>
        </a:ln>
      </dgm:spPr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Nut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a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frow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gado fu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loktu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8A8581-FFAD-4B13-9B52-0305C57B24D5}" type="sibTrans" cxnId="{30E30401-B688-4274-913C-E4B736DBC061}">
      <dgm:prSet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2254AE"/>
          </a:solidFill>
        </a:ln>
      </dgm:spPr>
      <dgm:t>
        <a:bodyPr/>
        <a:lstStyle/>
        <a:p>
          <a:pPr algn="ctr"/>
          <a:endParaRPr lang="es-ES"/>
        </a:p>
      </dgm:t>
    </dgm:pt>
    <dgm:pt modelId="{ABB2160C-6E6D-4542-AF60-6496D5304CC0}" type="parTrans" cxnId="{30E30401-B688-4274-913C-E4B736DBC061}">
      <dgm:prSet/>
      <dgm:spPr/>
      <dgm:t>
        <a:bodyPr/>
        <a:lstStyle/>
        <a:p>
          <a:endParaRPr lang="es-ES"/>
        </a:p>
      </dgm:t>
    </dgm:pt>
    <dgm:pt modelId="{1A33D1AD-6088-4A4C-BE9B-65F89809F9B9}" type="pres">
      <dgm:prSet presAssocID="{A40BAB67-2500-4EB8-9E8E-C3BE8A56A865}" presName="Name0" presStyleCnt="0">
        <dgm:presLayoutVars>
          <dgm:chMax val="21"/>
          <dgm:chPref val="21"/>
        </dgm:presLayoutVars>
      </dgm:prSet>
      <dgm:spPr/>
    </dgm:pt>
    <dgm:pt modelId="{810CEB2D-B67E-4FE0-8E54-1B70430A0CE9}" type="pres">
      <dgm:prSet presAssocID="{83444280-FCAB-4A5A-8B86-9D46FC3EBCA7}" presName="text1" presStyleCnt="0"/>
      <dgm:spPr/>
    </dgm:pt>
    <dgm:pt modelId="{541A2A98-DADA-493E-AA67-012FA271BC58}" type="pres">
      <dgm:prSet presAssocID="{83444280-FCAB-4A5A-8B86-9D46FC3EBCA7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>
        <a:prstGeom prst="plaque">
          <a:avLst/>
        </a:prstGeom>
      </dgm:spPr>
    </dgm:pt>
    <dgm:pt modelId="{B62EC72A-3A78-4D94-AE52-BD9F9F524F23}" type="pres">
      <dgm:prSet presAssocID="{83444280-FCAB-4A5A-8B86-9D46FC3EBCA7}" presName="textaccent1" presStyleCnt="0"/>
      <dgm:spPr/>
    </dgm:pt>
    <dgm:pt modelId="{4003989A-EAE1-47D4-B0F1-272D4DE7EFDC}" type="pres">
      <dgm:prSet presAssocID="{83444280-FCAB-4A5A-8B86-9D46FC3EBCA7}" presName="accentRepeatNode" presStyleLbl="solidAlignAcc1" presStyleIdx="0" presStyleCnt="2" custLinFactX="61451" custLinFactY="-119903" custLinFactNeighborX="100000" custLinFactNeighborY="-200000"/>
      <dgm:spPr>
        <a:prstGeom prst="plaque">
          <a:avLst/>
        </a:prstGeom>
        <a:ln>
          <a:solidFill>
            <a:srgbClr val="2254AE"/>
          </a:solidFill>
        </a:ln>
      </dgm:spPr>
    </dgm:pt>
    <dgm:pt modelId="{15264BFF-E96E-451D-9BBF-9874B747991F}" type="pres">
      <dgm:prSet presAssocID="{108A8581-FFAD-4B13-9B52-0305C57B24D5}" presName="image1" presStyleCnt="0"/>
      <dgm:spPr/>
    </dgm:pt>
    <dgm:pt modelId="{55665AE2-B3CF-4701-AD26-BB2DC9BB3BC9}" type="pres">
      <dgm:prSet presAssocID="{108A8581-FFAD-4B13-9B52-0305C57B24D5}" presName="imageRepeatNode" presStyleLbl="alignAcc1" presStyleIdx="0" presStyleCnt="1" custLinFactNeighborX="-3902"/>
      <dgm:spPr>
        <a:prstGeom prst="plaque">
          <a:avLst/>
        </a:prstGeom>
      </dgm:spPr>
    </dgm:pt>
    <dgm:pt modelId="{5898163C-218A-4B45-A3CF-234AD7519FD8}" type="pres">
      <dgm:prSet presAssocID="{108A8581-FFAD-4B13-9B52-0305C57B24D5}" presName="imageaccent1" presStyleCnt="0"/>
      <dgm:spPr/>
    </dgm:pt>
    <dgm:pt modelId="{EEB6D9FE-3D47-461C-B945-D3B867989DA2}" type="pres">
      <dgm:prSet presAssocID="{108A8581-FFAD-4B13-9B52-0305C57B24D5}" presName="accentRepeatNode" presStyleLbl="solidAlignAcc1" presStyleIdx="1" presStyleCnt="2" custLinFactNeighborX="4750" custLinFactNeighborY="-33538"/>
      <dgm:spPr>
        <a:prstGeom prst="plaque">
          <a:avLst/>
        </a:prstGeom>
        <a:ln>
          <a:solidFill>
            <a:srgbClr val="2254AE"/>
          </a:solidFill>
        </a:ln>
      </dgm:spPr>
    </dgm:pt>
  </dgm:ptLst>
  <dgm:cxnLst>
    <dgm:cxn modelId="{30E30401-B688-4274-913C-E4B736DBC061}" srcId="{A40BAB67-2500-4EB8-9E8E-C3BE8A56A865}" destId="{83444280-FCAB-4A5A-8B86-9D46FC3EBCA7}" srcOrd="0" destOrd="0" parTransId="{ABB2160C-6E6D-4542-AF60-6496D5304CC0}" sibTransId="{108A8581-FFAD-4B13-9B52-0305C57B24D5}"/>
    <dgm:cxn modelId="{DFF1ED54-57B9-4DF6-B291-015C265B4D30}" type="presOf" srcId="{108A8581-FFAD-4B13-9B52-0305C57B24D5}" destId="{55665AE2-B3CF-4701-AD26-BB2DC9BB3BC9}" srcOrd="0" destOrd="0" presId="urn:microsoft.com/office/officeart/2008/layout/HexagonCluster"/>
    <dgm:cxn modelId="{6B123C96-3F63-4FC8-9432-E2F1C16C3227}" type="presOf" srcId="{83444280-FCAB-4A5A-8B86-9D46FC3EBCA7}" destId="{541A2A98-DADA-493E-AA67-012FA271BC58}" srcOrd="0" destOrd="0" presId="urn:microsoft.com/office/officeart/2008/layout/HexagonCluster"/>
    <dgm:cxn modelId="{D77BDDFB-178D-48FA-B5AB-18710E0E8BC8}" type="presOf" srcId="{A40BAB67-2500-4EB8-9E8E-C3BE8A56A865}" destId="{1A33D1AD-6088-4A4C-BE9B-65F89809F9B9}" srcOrd="0" destOrd="0" presId="urn:microsoft.com/office/officeart/2008/layout/HexagonCluster"/>
    <dgm:cxn modelId="{46E07F54-12D8-4C3D-9832-EC55963466A8}" type="presParOf" srcId="{1A33D1AD-6088-4A4C-BE9B-65F89809F9B9}" destId="{810CEB2D-B67E-4FE0-8E54-1B70430A0CE9}" srcOrd="0" destOrd="0" presId="urn:microsoft.com/office/officeart/2008/layout/HexagonCluster"/>
    <dgm:cxn modelId="{231EE34A-F1A0-4189-9DC3-BEC6A4EB83B7}" type="presParOf" srcId="{810CEB2D-B67E-4FE0-8E54-1B70430A0CE9}" destId="{541A2A98-DADA-493E-AA67-012FA271BC58}" srcOrd="0" destOrd="0" presId="urn:microsoft.com/office/officeart/2008/layout/HexagonCluster"/>
    <dgm:cxn modelId="{F31E2FED-2C99-4A46-85D3-432476EEF18B}" type="presParOf" srcId="{1A33D1AD-6088-4A4C-BE9B-65F89809F9B9}" destId="{B62EC72A-3A78-4D94-AE52-BD9F9F524F23}" srcOrd="1" destOrd="0" presId="urn:microsoft.com/office/officeart/2008/layout/HexagonCluster"/>
    <dgm:cxn modelId="{C4246FC0-F847-4976-844C-EAF655C6BD31}" type="presParOf" srcId="{B62EC72A-3A78-4D94-AE52-BD9F9F524F23}" destId="{4003989A-EAE1-47D4-B0F1-272D4DE7EFDC}" srcOrd="0" destOrd="0" presId="urn:microsoft.com/office/officeart/2008/layout/HexagonCluster"/>
    <dgm:cxn modelId="{88C122EC-D607-4BF3-8D7F-EC7C6CB97BC5}" type="presParOf" srcId="{1A33D1AD-6088-4A4C-BE9B-65F89809F9B9}" destId="{15264BFF-E96E-451D-9BBF-9874B747991F}" srcOrd="2" destOrd="0" presId="urn:microsoft.com/office/officeart/2008/layout/HexagonCluster"/>
    <dgm:cxn modelId="{2219615D-F4DB-4B93-B92C-BCD086CFAD47}" type="presParOf" srcId="{15264BFF-E96E-451D-9BBF-9874B747991F}" destId="{55665AE2-B3CF-4701-AD26-BB2DC9BB3BC9}" srcOrd="0" destOrd="0" presId="urn:microsoft.com/office/officeart/2008/layout/HexagonCluster"/>
    <dgm:cxn modelId="{6FFD5AF0-4B29-459B-A22B-145D43CCE0E5}" type="presParOf" srcId="{1A33D1AD-6088-4A4C-BE9B-65F89809F9B9}" destId="{5898163C-218A-4B45-A3CF-234AD7519FD8}" srcOrd="3" destOrd="0" presId="urn:microsoft.com/office/officeart/2008/layout/HexagonCluster"/>
    <dgm:cxn modelId="{15A794E7-949A-4F7D-BAFC-8F40D368CD1A}" type="presParOf" srcId="{5898163C-218A-4B45-A3CF-234AD7519FD8}" destId="{EEB6D9FE-3D47-461C-B945-D3B867989DA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40BAB67-2500-4EB8-9E8E-C3BE8A56A865}" type="doc">
      <dgm:prSet loTypeId="urn:microsoft.com/office/officeart/2008/layout/HexagonCluster" loCatId="pictur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444280-FCAB-4A5A-8B86-9D46FC3EBCA7}">
      <dgm:prSet custT="1"/>
      <dgm:spPr>
        <a:solidFill>
          <a:srgbClr val="2254AE"/>
        </a:solidFill>
        <a:ln>
          <a:solidFill>
            <a:srgbClr val="2254AE"/>
          </a:solidFill>
        </a:ln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Set, gado fu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tranga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winti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8A8581-FFAD-4B13-9B52-0305C57B24D5}" type="sibTrans" cxnId="{30E30401-B688-4274-913C-E4B736DBC061}">
      <dgm:prSet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2254AE"/>
          </a:solidFill>
        </a:ln>
      </dgm:spPr>
      <dgm:t>
        <a:bodyPr/>
        <a:lstStyle/>
        <a:p>
          <a:endParaRPr lang="es-ES"/>
        </a:p>
      </dgm:t>
    </dgm:pt>
    <dgm:pt modelId="{ABB2160C-6E6D-4542-AF60-6496D5304CC0}" type="parTrans" cxnId="{30E30401-B688-4274-913C-E4B736DBC061}">
      <dgm:prSet/>
      <dgm:spPr/>
      <dgm:t>
        <a:bodyPr/>
        <a:lstStyle/>
        <a:p>
          <a:endParaRPr lang="es-ES"/>
        </a:p>
      </dgm:t>
    </dgm:pt>
    <dgm:pt modelId="{1A33D1AD-6088-4A4C-BE9B-65F89809F9B9}" type="pres">
      <dgm:prSet presAssocID="{A40BAB67-2500-4EB8-9E8E-C3BE8A56A865}" presName="Name0" presStyleCnt="0">
        <dgm:presLayoutVars>
          <dgm:chMax val="21"/>
          <dgm:chPref val="21"/>
        </dgm:presLayoutVars>
      </dgm:prSet>
      <dgm:spPr/>
    </dgm:pt>
    <dgm:pt modelId="{810CEB2D-B67E-4FE0-8E54-1B70430A0CE9}" type="pres">
      <dgm:prSet presAssocID="{83444280-FCAB-4A5A-8B86-9D46FC3EBCA7}" presName="text1" presStyleCnt="0"/>
      <dgm:spPr/>
    </dgm:pt>
    <dgm:pt modelId="{541A2A98-DADA-493E-AA67-012FA271BC58}" type="pres">
      <dgm:prSet presAssocID="{83444280-FCAB-4A5A-8B86-9D46FC3EBCA7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>
        <a:prstGeom prst="plaque">
          <a:avLst/>
        </a:prstGeom>
      </dgm:spPr>
    </dgm:pt>
    <dgm:pt modelId="{B62EC72A-3A78-4D94-AE52-BD9F9F524F23}" type="pres">
      <dgm:prSet presAssocID="{83444280-FCAB-4A5A-8B86-9D46FC3EBCA7}" presName="textaccent1" presStyleCnt="0"/>
      <dgm:spPr/>
    </dgm:pt>
    <dgm:pt modelId="{4003989A-EAE1-47D4-B0F1-272D4DE7EFDC}" type="pres">
      <dgm:prSet presAssocID="{83444280-FCAB-4A5A-8B86-9D46FC3EBCA7}" presName="accentRepeatNode" presStyleLbl="solidAlignAcc1" presStyleIdx="0" presStyleCnt="2" custLinFactX="61451" custLinFactY="-119903" custLinFactNeighborX="100000" custLinFactNeighborY="-200000"/>
      <dgm:spPr>
        <a:prstGeom prst="plaque">
          <a:avLst/>
        </a:prstGeom>
        <a:ln>
          <a:solidFill>
            <a:srgbClr val="2254AE"/>
          </a:solidFill>
        </a:ln>
      </dgm:spPr>
    </dgm:pt>
    <dgm:pt modelId="{15264BFF-E96E-451D-9BBF-9874B747991F}" type="pres">
      <dgm:prSet presAssocID="{108A8581-FFAD-4B13-9B52-0305C57B24D5}" presName="image1" presStyleCnt="0"/>
      <dgm:spPr/>
    </dgm:pt>
    <dgm:pt modelId="{55665AE2-B3CF-4701-AD26-BB2DC9BB3BC9}" type="pres">
      <dgm:prSet presAssocID="{108A8581-FFAD-4B13-9B52-0305C57B24D5}" presName="imageRepeatNode" presStyleLbl="alignAcc1" presStyleIdx="0" presStyleCnt="1"/>
      <dgm:spPr>
        <a:prstGeom prst="plaque">
          <a:avLst/>
        </a:prstGeom>
      </dgm:spPr>
    </dgm:pt>
    <dgm:pt modelId="{5898163C-218A-4B45-A3CF-234AD7519FD8}" type="pres">
      <dgm:prSet presAssocID="{108A8581-FFAD-4B13-9B52-0305C57B24D5}" presName="imageaccent1" presStyleCnt="0"/>
      <dgm:spPr/>
    </dgm:pt>
    <dgm:pt modelId="{EEB6D9FE-3D47-461C-B945-D3B867989DA2}" type="pres">
      <dgm:prSet presAssocID="{108A8581-FFAD-4B13-9B52-0305C57B24D5}" presName="accentRepeatNode" presStyleLbl="solidAlignAcc1" presStyleIdx="1" presStyleCnt="2" custLinFactX="47613" custLinFactY="-100000" custLinFactNeighborX="100000" custLinFactNeighborY="-126439"/>
      <dgm:spPr>
        <a:prstGeom prst="plaque">
          <a:avLst/>
        </a:prstGeom>
        <a:ln>
          <a:solidFill>
            <a:srgbClr val="2254AE"/>
          </a:solidFill>
        </a:ln>
      </dgm:spPr>
    </dgm:pt>
  </dgm:ptLst>
  <dgm:cxnLst>
    <dgm:cxn modelId="{30E30401-B688-4274-913C-E4B736DBC061}" srcId="{A40BAB67-2500-4EB8-9E8E-C3BE8A56A865}" destId="{83444280-FCAB-4A5A-8B86-9D46FC3EBCA7}" srcOrd="0" destOrd="0" parTransId="{ABB2160C-6E6D-4542-AF60-6496D5304CC0}" sibTransId="{108A8581-FFAD-4B13-9B52-0305C57B24D5}"/>
    <dgm:cxn modelId="{DFF1ED54-57B9-4DF6-B291-015C265B4D30}" type="presOf" srcId="{108A8581-FFAD-4B13-9B52-0305C57B24D5}" destId="{55665AE2-B3CF-4701-AD26-BB2DC9BB3BC9}" srcOrd="0" destOrd="0" presId="urn:microsoft.com/office/officeart/2008/layout/HexagonCluster"/>
    <dgm:cxn modelId="{6B123C96-3F63-4FC8-9432-E2F1C16C3227}" type="presOf" srcId="{83444280-FCAB-4A5A-8B86-9D46FC3EBCA7}" destId="{541A2A98-DADA-493E-AA67-012FA271BC58}" srcOrd="0" destOrd="0" presId="urn:microsoft.com/office/officeart/2008/layout/HexagonCluster"/>
    <dgm:cxn modelId="{D77BDDFB-178D-48FA-B5AB-18710E0E8BC8}" type="presOf" srcId="{A40BAB67-2500-4EB8-9E8E-C3BE8A56A865}" destId="{1A33D1AD-6088-4A4C-BE9B-65F89809F9B9}" srcOrd="0" destOrd="0" presId="urn:microsoft.com/office/officeart/2008/layout/HexagonCluster"/>
    <dgm:cxn modelId="{46E07F54-12D8-4C3D-9832-EC55963466A8}" type="presParOf" srcId="{1A33D1AD-6088-4A4C-BE9B-65F89809F9B9}" destId="{810CEB2D-B67E-4FE0-8E54-1B70430A0CE9}" srcOrd="0" destOrd="0" presId="urn:microsoft.com/office/officeart/2008/layout/HexagonCluster"/>
    <dgm:cxn modelId="{231EE34A-F1A0-4189-9DC3-BEC6A4EB83B7}" type="presParOf" srcId="{810CEB2D-B67E-4FE0-8E54-1B70430A0CE9}" destId="{541A2A98-DADA-493E-AA67-012FA271BC58}" srcOrd="0" destOrd="0" presId="urn:microsoft.com/office/officeart/2008/layout/HexagonCluster"/>
    <dgm:cxn modelId="{F31E2FED-2C99-4A46-85D3-432476EEF18B}" type="presParOf" srcId="{1A33D1AD-6088-4A4C-BE9B-65F89809F9B9}" destId="{B62EC72A-3A78-4D94-AE52-BD9F9F524F23}" srcOrd="1" destOrd="0" presId="urn:microsoft.com/office/officeart/2008/layout/HexagonCluster"/>
    <dgm:cxn modelId="{C4246FC0-F847-4976-844C-EAF655C6BD31}" type="presParOf" srcId="{B62EC72A-3A78-4D94-AE52-BD9F9F524F23}" destId="{4003989A-EAE1-47D4-B0F1-272D4DE7EFDC}" srcOrd="0" destOrd="0" presId="urn:microsoft.com/office/officeart/2008/layout/HexagonCluster"/>
    <dgm:cxn modelId="{88C122EC-D607-4BF3-8D7F-EC7C6CB97BC5}" type="presParOf" srcId="{1A33D1AD-6088-4A4C-BE9B-65F89809F9B9}" destId="{15264BFF-E96E-451D-9BBF-9874B747991F}" srcOrd="2" destOrd="0" presId="urn:microsoft.com/office/officeart/2008/layout/HexagonCluster"/>
    <dgm:cxn modelId="{2219615D-F4DB-4B93-B92C-BCD086CFAD47}" type="presParOf" srcId="{15264BFF-E96E-451D-9BBF-9874B747991F}" destId="{55665AE2-B3CF-4701-AD26-BB2DC9BB3BC9}" srcOrd="0" destOrd="0" presId="urn:microsoft.com/office/officeart/2008/layout/HexagonCluster"/>
    <dgm:cxn modelId="{6FFD5AF0-4B29-459B-A22B-145D43CCE0E5}" type="presParOf" srcId="{1A33D1AD-6088-4A4C-BE9B-65F89809F9B9}" destId="{5898163C-218A-4B45-A3CF-234AD7519FD8}" srcOrd="3" destOrd="0" presId="urn:microsoft.com/office/officeart/2008/layout/HexagonCluster"/>
    <dgm:cxn modelId="{15A794E7-949A-4F7D-BAFC-8F40D368CD1A}" type="presParOf" srcId="{5898163C-218A-4B45-A3CF-234AD7519FD8}" destId="{EEB6D9FE-3D47-461C-B945-D3B867989DA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40BAB67-2500-4EB8-9E8E-C3BE8A56A865}" type="doc">
      <dgm:prSet loTypeId="urn:microsoft.com/office/officeart/2008/layout/HexagonCluster" loCatId="pictur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444280-FCAB-4A5A-8B86-9D46FC3EBCA7}">
      <dgm:prSet custT="1"/>
      <dgm:spPr>
        <a:solidFill>
          <a:srgbClr val="AE4522"/>
        </a:solidFill>
        <a:ln>
          <a:solidFill>
            <a:srgbClr val="AE4522"/>
          </a:solidFill>
        </a:ln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Neper, gado fu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karu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8A8581-FFAD-4B13-9B52-0305C57B24D5}" type="sibTrans" cxnId="{30E30401-B688-4274-913C-E4B736DBC061}">
      <dgm:prSet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AE4522"/>
          </a:solidFill>
        </a:ln>
      </dgm:spPr>
      <dgm:t>
        <a:bodyPr/>
        <a:lstStyle/>
        <a:p>
          <a:pPr algn="ctr"/>
          <a:endParaRPr lang="es-ES"/>
        </a:p>
      </dgm:t>
    </dgm:pt>
    <dgm:pt modelId="{ABB2160C-6E6D-4542-AF60-6496D5304CC0}" type="parTrans" cxnId="{30E30401-B688-4274-913C-E4B736DBC061}">
      <dgm:prSet/>
      <dgm:spPr/>
      <dgm:t>
        <a:bodyPr/>
        <a:lstStyle/>
        <a:p>
          <a:endParaRPr lang="es-ES"/>
        </a:p>
      </dgm:t>
    </dgm:pt>
    <dgm:pt modelId="{1A33D1AD-6088-4A4C-BE9B-65F89809F9B9}" type="pres">
      <dgm:prSet presAssocID="{A40BAB67-2500-4EB8-9E8E-C3BE8A56A865}" presName="Name0" presStyleCnt="0">
        <dgm:presLayoutVars>
          <dgm:chMax val="21"/>
          <dgm:chPref val="21"/>
        </dgm:presLayoutVars>
      </dgm:prSet>
      <dgm:spPr/>
    </dgm:pt>
    <dgm:pt modelId="{810CEB2D-B67E-4FE0-8E54-1B70430A0CE9}" type="pres">
      <dgm:prSet presAssocID="{83444280-FCAB-4A5A-8B86-9D46FC3EBCA7}" presName="text1" presStyleCnt="0"/>
      <dgm:spPr/>
    </dgm:pt>
    <dgm:pt modelId="{541A2A98-DADA-493E-AA67-012FA271BC58}" type="pres">
      <dgm:prSet presAssocID="{83444280-FCAB-4A5A-8B86-9D46FC3EBCA7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>
        <a:prstGeom prst="plaque">
          <a:avLst/>
        </a:prstGeom>
      </dgm:spPr>
    </dgm:pt>
    <dgm:pt modelId="{B62EC72A-3A78-4D94-AE52-BD9F9F524F23}" type="pres">
      <dgm:prSet presAssocID="{83444280-FCAB-4A5A-8B86-9D46FC3EBCA7}" presName="textaccent1" presStyleCnt="0"/>
      <dgm:spPr/>
    </dgm:pt>
    <dgm:pt modelId="{4003989A-EAE1-47D4-B0F1-272D4DE7EFDC}" type="pres">
      <dgm:prSet presAssocID="{83444280-FCAB-4A5A-8B86-9D46FC3EBCA7}" presName="accentRepeatNode" presStyleLbl="solidAlignAcc1" presStyleIdx="0" presStyleCnt="2" custLinFactX="61451" custLinFactY="-119903" custLinFactNeighborX="100000" custLinFactNeighborY="-200000"/>
      <dgm:spPr>
        <a:prstGeom prst="plaque">
          <a:avLst/>
        </a:prstGeom>
        <a:ln>
          <a:solidFill>
            <a:srgbClr val="AE4522"/>
          </a:solidFill>
        </a:ln>
      </dgm:spPr>
    </dgm:pt>
    <dgm:pt modelId="{15264BFF-E96E-451D-9BBF-9874B747991F}" type="pres">
      <dgm:prSet presAssocID="{108A8581-FFAD-4B13-9B52-0305C57B24D5}" presName="image1" presStyleCnt="0"/>
      <dgm:spPr/>
    </dgm:pt>
    <dgm:pt modelId="{55665AE2-B3CF-4701-AD26-BB2DC9BB3BC9}" type="pres">
      <dgm:prSet presAssocID="{108A8581-FFAD-4B13-9B52-0305C57B24D5}" presName="imageRepeatNode" presStyleLbl="alignAcc1" presStyleIdx="0" presStyleCnt="1"/>
      <dgm:spPr>
        <a:prstGeom prst="plaque">
          <a:avLst/>
        </a:prstGeom>
      </dgm:spPr>
    </dgm:pt>
    <dgm:pt modelId="{5898163C-218A-4B45-A3CF-234AD7519FD8}" type="pres">
      <dgm:prSet presAssocID="{108A8581-FFAD-4B13-9B52-0305C57B24D5}" presName="imageaccent1" presStyleCnt="0"/>
      <dgm:spPr/>
    </dgm:pt>
    <dgm:pt modelId="{EEB6D9FE-3D47-461C-B945-D3B867989DA2}" type="pres">
      <dgm:prSet presAssocID="{108A8581-FFAD-4B13-9B52-0305C57B24D5}" presName="accentRepeatNode" presStyleLbl="solidAlignAcc1" presStyleIdx="1" presStyleCnt="2" custLinFactNeighborX="4750" custLinFactNeighborY="-33538"/>
      <dgm:spPr>
        <a:prstGeom prst="plaque">
          <a:avLst/>
        </a:prstGeom>
        <a:ln>
          <a:solidFill>
            <a:srgbClr val="AE4522"/>
          </a:solidFill>
        </a:ln>
      </dgm:spPr>
    </dgm:pt>
  </dgm:ptLst>
  <dgm:cxnLst>
    <dgm:cxn modelId="{30E30401-B688-4274-913C-E4B736DBC061}" srcId="{A40BAB67-2500-4EB8-9E8E-C3BE8A56A865}" destId="{83444280-FCAB-4A5A-8B86-9D46FC3EBCA7}" srcOrd="0" destOrd="0" parTransId="{ABB2160C-6E6D-4542-AF60-6496D5304CC0}" sibTransId="{108A8581-FFAD-4B13-9B52-0305C57B24D5}"/>
    <dgm:cxn modelId="{DFF1ED54-57B9-4DF6-B291-015C265B4D30}" type="presOf" srcId="{108A8581-FFAD-4B13-9B52-0305C57B24D5}" destId="{55665AE2-B3CF-4701-AD26-BB2DC9BB3BC9}" srcOrd="0" destOrd="0" presId="urn:microsoft.com/office/officeart/2008/layout/HexagonCluster"/>
    <dgm:cxn modelId="{6B123C96-3F63-4FC8-9432-E2F1C16C3227}" type="presOf" srcId="{83444280-FCAB-4A5A-8B86-9D46FC3EBCA7}" destId="{541A2A98-DADA-493E-AA67-012FA271BC58}" srcOrd="0" destOrd="0" presId="urn:microsoft.com/office/officeart/2008/layout/HexagonCluster"/>
    <dgm:cxn modelId="{D77BDDFB-178D-48FA-B5AB-18710E0E8BC8}" type="presOf" srcId="{A40BAB67-2500-4EB8-9E8E-C3BE8A56A865}" destId="{1A33D1AD-6088-4A4C-BE9B-65F89809F9B9}" srcOrd="0" destOrd="0" presId="urn:microsoft.com/office/officeart/2008/layout/HexagonCluster"/>
    <dgm:cxn modelId="{46E07F54-12D8-4C3D-9832-EC55963466A8}" type="presParOf" srcId="{1A33D1AD-6088-4A4C-BE9B-65F89809F9B9}" destId="{810CEB2D-B67E-4FE0-8E54-1B70430A0CE9}" srcOrd="0" destOrd="0" presId="urn:microsoft.com/office/officeart/2008/layout/HexagonCluster"/>
    <dgm:cxn modelId="{231EE34A-F1A0-4189-9DC3-BEC6A4EB83B7}" type="presParOf" srcId="{810CEB2D-B67E-4FE0-8E54-1B70430A0CE9}" destId="{541A2A98-DADA-493E-AA67-012FA271BC58}" srcOrd="0" destOrd="0" presId="urn:microsoft.com/office/officeart/2008/layout/HexagonCluster"/>
    <dgm:cxn modelId="{F31E2FED-2C99-4A46-85D3-432476EEF18B}" type="presParOf" srcId="{1A33D1AD-6088-4A4C-BE9B-65F89809F9B9}" destId="{B62EC72A-3A78-4D94-AE52-BD9F9F524F23}" srcOrd="1" destOrd="0" presId="urn:microsoft.com/office/officeart/2008/layout/HexagonCluster"/>
    <dgm:cxn modelId="{C4246FC0-F847-4976-844C-EAF655C6BD31}" type="presParOf" srcId="{B62EC72A-3A78-4D94-AE52-BD9F9F524F23}" destId="{4003989A-EAE1-47D4-B0F1-272D4DE7EFDC}" srcOrd="0" destOrd="0" presId="urn:microsoft.com/office/officeart/2008/layout/HexagonCluster"/>
    <dgm:cxn modelId="{88C122EC-D607-4BF3-8D7F-EC7C6CB97BC5}" type="presParOf" srcId="{1A33D1AD-6088-4A4C-BE9B-65F89809F9B9}" destId="{15264BFF-E96E-451D-9BBF-9874B747991F}" srcOrd="2" destOrd="0" presId="urn:microsoft.com/office/officeart/2008/layout/HexagonCluster"/>
    <dgm:cxn modelId="{2219615D-F4DB-4B93-B92C-BCD086CFAD47}" type="presParOf" srcId="{15264BFF-E96E-451D-9BBF-9874B747991F}" destId="{55665AE2-B3CF-4701-AD26-BB2DC9BB3BC9}" srcOrd="0" destOrd="0" presId="urn:microsoft.com/office/officeart/2008/layout/HexagonCluster"/>
    <dgm:cxn modelId="{6FFD5AF0-4B29-459B-A22B-145D43CCE0E5}" type="presParOf" srcId="{1A33D1AD-6088-4A4C-BE9B-65F89809F9B9}" destId="{5898163C-218A-4B45-A3CF-234AD7519FD8}" srcOrd="3" destOrd="0" presId="urn:microsoft.com/office/officeart/2008/layout/HexagonCluster"/>
    <dgm:cxn modelId="{15A794E7-949A-4F7D-BAFC-8F40D368CD1A}" type="presParOf" srcId="{5898163C-218A-4B45-A3CF-234AD7519FD8}" destId="{EEB6D9FE-3D47-461C-B945-D3B867989DA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A2A98-DADA-493E-AA67-012FA271BC58}">
      <dsp:nvSpPr>
        <dsp:cNvPr id="0" name=""/>
        <dsp:cNvSpPr/>
      </dsp:nvSpPr>
      <dsp:spPr>
        <a:xfrm>
          <a:off x="1338274" y="848714"/>
          <a:ext cx="1619238" cy="1394429"/>
        </a:xfrm>
        <a:prstGeom prst="hexagon">
          <a:avLst>
            <a:gd name="adj" fmla="val 25000"/>
            <a:gd name="vf" fmla="val 115470"/>
          </a:avLst>
        </a:prstGeom>
        <a:solidFill>
          <a:srgbClr val="5A7ED7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Hapi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gado fu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Nijl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589413" y="1064986"/>
        <a:ext cx="1116960" cy="961885"/>
      </dsp:txXfrm>
    </dsp:sp>
    <dsp:sp modelId="{4003989A-EAE1-47D4-B0F1-272D4DE7EFDC}">
      <dsp:nvSpPr>
        <dsp:cNvPr id="0" name=""/>
        <dsp:cNvSpPr/>
      </dsp:nvSpPr>
      <dsp:spPr>
        <a:xfrm>
          <a:off x="1375835" y="1464481"/>
          <a:ext cx="188985" cy="16310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665AE2-B3CF-4701-AD26-BB2DC9BB3BC9}">
      <dsp:nvSpPr>
        <dsp:cNvPr id="0" name=""/>
        <dsp:cNvSpPr/>
      </dsp:nvSpPr>
      <dsp:spPr>
        <a:xfrm>
          <a:off x="0" y="110988"/>
          <a:ext cx="1617168" cy="1394003"/>
        </a:xfrm>
        <a:prstGeom prst="hexagon">
          <a:avLst>
            <a:gd name="adj" fmla="val 25000"/>
            <a:gd name="vf" fmla="val 115470"/>
          </a:avLst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5A7ED7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B6D9FE-3D47-461C-B945-D3B867989DA2}">
      <dsp:nvSpPr>
        <dsp:cNvPr id="0" name=""/>
        <dsp:cNvSpPr/>
      </dsp:nvSpPr>
      <dsp:spPr>
        <a:xfrm>
          <a:off x="1094871" y="1312031"/>
          <a:ext cx="188985" cy="16310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A2A98-DADA-493E-AA67-012FA271BC58}">
      <dsp:nvSpPr>
        <dsp:cNvPr id="0" name=""/>
        <dsp:cNvSpPr/>
      </dsp:nvSpPr>
      <dsp:spPr>
        <a:xfrm>
          <a:off x="1528988" y="1048207"/>
          <a:ext cx="1787816" cy="1228033"/>
        </a:xfrm>
        <a:prstGeom prst="plaque">
          <a:avLst/>
        </a:prstGeom>
        <a:solidFill>
          <a:srgbClr val="626A6D"/>
        </a:solidFill>
        <a:ln>
          <a:solidFill>
            <a:srgbClr val="626A6D"/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Ra, gado fu son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673717" y="1192936"/>
        <a:ext cx="1498358" cy="938575"/>
      </dsp:txXfrm>
    </dsp:sp>
    <dsp:sp modelId="{4003989A-EAE1-47D4-B0F1-272D4DE7EFDC}">
      <dsp:nvSpPr>
        <dsp:cNvPr id="0" name=""/>
        <dsp:cNvSpPr/>
      </dsp:nvSpPr>
      <dsp:spPr>
        <a:xfrm>
          <a:off x="1916968" y="1121306"/>
          <a:ext cx="208660" cy="180091"/>
        </a:xfrm>
        <a:prstGeom prst="plaqu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626A6D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665AE2-B3CF-4701-AD26-BB2DC9BB3BC9}">
      <dsp:nvSpPr>
        <dsp:cNvPr id="0" name=""/>
        <dsp:cNvSpPr/>
      </dsp:nvSpPr>
      <dsp:spPr>
        <a:xfrm>
          <a:off x="51387" y="77892"/>
          <a:ext cx="1785530" cy="1539132"/>
        </a:xfrm>
        <a:prstGeom prst="plaque">
          <a:avLst/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626A6D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B6D9FE-3D47-461C-B945-D3B867989DA2}">
      <dsp:nvSpPr>
        <dsp:cNvPr id="0" name=""/>
        <dsp:cNvSpPr/>
      </dsp:nvSpPr>
      <dsp:spPr>
        <a:xfrm>
          <a:off x="1569339" y="1083694"/>
          <a:ext cx="208660" cy="180091"/>
        </a:xfrm>
        <a:prstGeom prst="plaqu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626A6D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A2A98-DADA-493E-AA67-012FA271BC58}">
      <dsp:nvSpPr>
        <dsp:cNvPr id="0" name=""/>
        <dsp:cNvSpPr/>
      </dsp:nvSpPr>
      <dsp:spPr>
        <a:xfrm>
          <a:off x="1759299" y="1029459"/>
          <a:ext cx="2128655" cy="1833121"/>
        </a:xfrm>
        <a:prstGeom prst="hexagon">
          <a:avLst>
            <a:gd name="adj" fmla="val 25000"/>
            <a:gd name="vf" fmla="val 115470"/>
          </a:avLst>
        </a:prstGeom>
        <a:solidFill>
          <a:srgbClr val="438E67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Heket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todo gado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89447" y="1313771"/>
        <a:ext cx="1468359" cy="1264497"/>
      </dsp:txXfrm>
    </dsp:sp>
    <dsp:sp modelId="{4003989A-EAE1-47D4-B0F1-272D4DE7EFDC}">
      <dsp:nvSpPr>
        <dsp:cNvPr id="0" name=""/>
        <dsp:cNvSpPr/>
      </dsp:nvSpPr>
      <dsp:spPr>
        <a:xfrm>
          <a:off x="1808676" y="1838948"/>
          <a:ext cx="248440" cy="21442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665AE2-B3CF-4701-AD26-BB2DC9BB3BC9}">
      <dsp:nvSpPr>
        <dsp:cNvPr id="0" name=""/>
        <dsp:cNvSpPr/>
      </dsp:nvSpPr>
      <dsp:spPr>
        <a:xfrm>
          <a:off x="0" y="59643"/>
          <a:ext cx="2125933" cy="1832560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438E67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B6D9FE-3D47-461C-B945-D3B867989DA2}">
      <dsp:nvSpPr>
        <dsp:cNvPr id="0" name=""/>
        <dsp:cNvSpPr/>
      </dsp:nvSpPr>
      <dsp:spPr>
        <a:xfrm>
          <a:off x="1439320" y="1638537"/>
          <a:ext cx="248440" cy="21442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A2A98-DADA-493E-AA67-012FA271BC58}">
      <dsp:nvSpPr>
        <dsp:cNvPr id="0" name=""/>
        <dsp:cNvSpPr/>
      </dsp:nvSpPr>
      <dsp:spPr>
        <a:xfrm>
          <a:off x="1713612" y="931732"/>
          <a:ext cx="2045064" cy="1761135"/>
        </a:xfrm>
        <a:prstGeom prst="hexagon">
          <a:avLst>
            <a:gd name="adj" fmla="val 25000"/>
            <a:gd name="vf" fmla="val 115470"/>
          </a:avLst>
        </a:prstGeom>
        <a:solidFill>
          <a:srgbClr val="8E7144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Geb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gado fu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doti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30795" y="1204879"/>
        <a:ext cx="1410698" cy="1214841"/>
      </dsp:txXfrm>
    </dsp:sp>
    <dsp:sp modelId="{4003989A-EAE1-47D4-B0F1-272D4DE7EFDC}">
      <dsp:nvSpPr>
        <dsp:cNvPr id="0" name=""/>
        <dsp:cNvSpPr/>
      </dsp:nvSpPr>
      <dsp:spPr>
        <a:xfrm>
          <a:off x="1761050" y="1709432"/>
          <a:ext cx="238684" cy="20600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665AE2-B3CF-4701-AD26-BB2DC9BB3BC9}">
      <dsp:nvSpPr>
        <dsp:cNvPr id="0" name=""/>
        <dsp:cNvSpPr/>
      </dsp:nvSpPr>
      <dsp:spPr>
        <a:xfrm>
          <a:off x="23399" y="0"/>
          <a:ext cx="2042449" cy="1760597"/>
        </a:xfrm>
        <a:prstGeom prst="hexagon">
          <a:avLst>
            <a:gd name="adj" fmla="val 25000"/>
            <a:gd name="vf" fmla="val 115470"/>
          </a:avLst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8E7144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B6D9FE-3D47-461C-B945-D3B867989DA2}">
      <dsp:nvSpPr>
        <dsp:cNvPr id="0" name=""/>
        <dsp:cNvSpPr/>
      </dsp:nvSpPr>
      <dsp:spPr>
        <a:xfrm>
          <a:off x="1406199" y="1516892"/>
          <a:ext cx="238684" cy="20600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A2A98-DADA-493E-AA67-012FA271BC58}">
      <dsp:nvSpPr>
        <dsp:cNvPr id="0" name=""/>
        <dsp:cNvSpPr/>
      </dsp:nvSpPr>
      <dsp:spPr>
        <a:xfrm>
          <a:off x="1713612" y="931732"/>
          <a:ext cx="2045064" cy="1761135"/>
        </a:xfrm>
        <a:prstGeom prst="ellipse">
          <a:avLst/>
        </a:prstGeom>
        <a:solidFill>
          <a:srgbClr val="F88B47"/>
        </a:solidFill>
        <a:ln w="12700" cap="flat" cmpd="sng" algn="ctr">
          <a:solidFill>
            <a:srgbClr val="F88B47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U-atkit,a frow-gado fu futu surdati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13105" y="1189644"/>
        <a:ext cx="1446078" cy="1245311"/>
      </dsp:txXfrm>
    </dsp:sp>
    <dsp:sp modelId="{4003989A-EAE1-47D4-B0F1-272D4DE7EFDC}">
      <dsp:nvSpPr>
        <dsp:cNvPr id="0" name=""/>
        <dsp:cNvSpPr/>
      </dsp:nvSpPr>
      <dsp:spPr>
        <a:xfrm>
          <a:off x="2482946" y="978685"/>
          <a:ext cx="238684" cy="2060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66912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665AE2-B3CF-4701-AD26-BB2DC9BB3BC9}">
      <dsp:nvSpPr>
        <dsp:cNvPr id="0" name=""/>
        <dsp:cNvSpPr/>
      </dsp:nvSpPr>
      <dsp:spPr>
        <a:xfrm>
          <a:off x="23399" y="0"/>
          <a:ext cx="2042449" cy="1760597"/>
        </a:xfrm>
        <a:prstGeom prst="ellipse">
          <a:avLst/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F88B47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B6D9FE-3D47-461C-B945-D3B867989DA2}">
      <dsp:nvSpPr>
        <dsp:cNvPr id="0" name=""/>
        <dsp:cNvSpPr/>
      </dsp:nvSpPr>
      <dsp:spPr>
        <a:xfrm>
          <a:off x="1771959" y="814248"/>
          <a:ext cx="238684" cy="2060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66912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A2A98-DADA-493E-AA67-012FA271BC58}">
      <dsp:nvSpPr>
        <dsp:cNvPr id="0" name=""/>
        <dsp:cNvSpPr/>
      </dsp:nvSpPr>
      <dsp:spPr>
        <a:xfrm>
          <a:off x="1713612" y="931732"/>
          <a:ext cx="2045064" cy="1761135"/>
        </a:xfrm>
        <a:prstGeom prst="ellipse">
          <a:avLst/>
        </a:prstGeom>
        <a:solidFill>
          <a:srgbClr val="12AA6C"/>
        </a:solidFill>
        <a:ln w="12700" cap="flat" cmpd="sng" algn="ctr">
          <a:solidFill>
            <a:srgbClr val="12AA6C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Khnum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a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meki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gado</a:t>
          </a:r>
        </a:p>
      </dsp:txBody>
      <dsp:txXfrm>
        <a:off x="2013105" y="1189644"/>
        <a:ext cx="1446078" cy="1245311"/>
      </dsp:txXfrm>
    </dsp:sp>
    <dsp:sp modelId="{4003989A-EAE1-47D4-B0F1-272D4DE7EFDC}">
      <dsp:nvSpPr>
        <dsp:cNvPr id="0" name=""/>
        <dsp:cNvSpPr/>
      </dsp:nvSpPr>
      <dsp:spPr>
        <a:xfrm>
          <a:off x="2482946" y="978685"/>
          <a:ext cx="238684" cy="2060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12AA6C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665AE2-B3CF-4701-AD26-BB2DC9BB3BC9}">
      <dsp:nvSpPr>
        <dsp:cNvPr id="0" name=""/>
        <dsp:cNvSpPr/>
      </dsp:nvSpPr>
      <dsp:spPr>
        <a:xfrm>
          <a:off x="23399" y="0"/>
          <a:ext cx="2042449" cy="1760597"/>
        </a:xfrm>
        <a:prstGeom prst="ellipse">
          <a:avLst/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12AA6C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B6D9FE-3D47-461C-B945-D3B867989DA2}">
      <dsp:nvSpPr>
        <dsp:cNvPr id="0" name=""/>
        <dsp:cNvSpPr/>
      </dsp:nvSpPr>
      <dsp:spPr>
        <a:xfrm>
          <a:off x="1771959" y="814248"/>
          <a:ext cx="238684" cy="2060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12AA6C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A2A98-DADA-493E-AA67-012FA271BC58}">
      <dsp:nvSpPr>
        <dsp:cNvPr id="0" name=""/>
        <dsp:cNvSpPr/>
      </dsp:nvSpPr>
      <dsp:spPr>
        <a:xfrm>
          <a:off x="1713612" y="931732"/>
          <a:ext cx="2045064" cy="1761135"/>
        </a:xfrm>
        <a:prstGeom prst="ellipse">
          <a:avLst/>
        </a:prstGeom>
        <a:solidFill>
          <a:srgbClr val="8443EC"/>
        </a:solidFill>
        <a:ln w="12700" cap="flat" cmpd="sng" algn="ctr">
          <a:solidFill>
            <a:srgbClr val="8443EC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Sekmet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frow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gado fu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betre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sma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13105" y="1189644"/>
        <a:ext cx="1446078" cy="1245311"/>
      </dsp:txXfrm>
    </dsp:sp>
    <dsp:sp modelId="{4003989A-EAE1-47D4-B0F1-272D4DE7EFDC}">
      <dsp:nvSpPr>
        <dsp:cNvPr id="0" name=""/>
        <dsp:cNvSpPr/>
      </dsp:nvSpPr>
      <dsp:spPr>
        <a:xfrm>
          <a:off x="2482946" y="978685"/>
          <a:ext cx="238684" cy="2060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8443EC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665AE2-B3CF-4701-AD26-BB2DC9BB3BC9}">
      <dsp:nvSpPr>
        <dsp:cNvPr id="0" name=""/>
        <dsp:cNvSpPr/>
      </dsp:nvSpPr>
      <dsp:spPr>
        <a:xfrm>
          <a:off x="23399" y="0"/>
          <a:ext cx="2042449" cy="1760597"/>
        </a:xfrm>
        <a:prstGeom prst="ellipse">
          <a:avLst/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8443EC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B6D9FE-3D47-461C-B945-D3B867989DA2}">
      <dsp:nvSpPr>
        <dsp:cNvPr id="0" name=""/>
        <dsp:cNvSpPr/>
      </dsp:nvSpPr>
      <dsp:spPr>
        <a:xfrm>
          <a:off x="1771959" y="814248"/>
          <a:ext cx="238684" cy="2060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8443EC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A2A98-DADA-493E-AA67-012FA271BC58}">
      <dsp:nvSpPr>
        <dsp:cNvPr id="0" name=""/>
        <dsp:cNvSpPr/>
      </dsp:nvSpPr>
      <dsp:spPr>
        <a:xfrm>
          <a:off x="1528988" y="814530"/>
          <a:ext cx="1787816" cy="1539602"/>
        </a:xfrm>
        <a:prstGeom prst="plaque">
          <a:avLst/>
        </a:prstGeom>
        <a:solidFill>
          <a:srgbClr val="2254AE"/>
        </a:solidFill>
        <a:ln>
          <a:solidFill>
            <a:srgbClr val="2254AE"/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Nut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a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frow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gado fu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loktu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710436" y="995978"/>
        <a:ext cx="1424920" cy="1176706"/>
      </dsp:txXfrm>
    </dsp:sp>
    <dsp:sp modelId="{4003989A-EAE1-47D4-B0F1-272D4DE7EFDC}">
      <dsp:nvSpPr>
        <dsp:cNvPr id="0" name=""/>
        <dsp:cNvSpPr/>
      </dsp:nvSpPr>
      <dsp:spPr>
        <a:xfrm>
          <a:off x="1907343" y="918286"/>
          <a:ext cx="208660" cy="180091"/>
        </a:xfrm>
        <a:prstGeom prst="plaqu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2254AE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665AE2-B3CF-4701-AD26-BB2DC9BB3BC9}">
      <dsp:nvSpPr>
        <dsp:cNvPr id="0" name=""/>
        <dsp:cNvSpPr/>
      </dsp:nvSpPr>
      <dsp:spPr>
        <a:xfrm>
          <a:off x="0" y="0"/>
          <a:ext cx="1785530" cy="1539132"/>
        </a:xfrm>
        <a:prstGeom prst="plaque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2254AE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B6D9FE-3D47-461C-B945-D3B867989DA2}">
      <dsp:nvSpPr>
        <dsp:cNvPr id="0" name=""/>
        <dsp:cNvSpPr/>
      </dsp:nvSpPr>
      <dsp:spPr>
        <a:xfrm>
          <a:off x="1270156" y="1265684"/>
          <a:ext cx="208660" cy="180091"/>
        </a:xfrm>
        <a:prstGeom prst="plaqu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2254AE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A2A98-DADA-493E-AA67-012FA271BC58}">
      <dsp:nvSpPr>
        <dsp:cNvPr id="0" name=""/>
        <dsp:cNvSpPr/>
      </dsp:nvSpPr>
      <dsp:spPr>
        <a:xfrm>
          <a:off x="1528988" y="814530"/>
          <a:ext cx="1787816" cy="1539602"/>
        </a:xfrm>
        <a:prstGeom prst="plaque">
          <a:avLst/>
        </a:prstGeom>
        <a:solidFill>
          <a:srgbClr val="2254AE"/>
        </a:solidFill>
        <a:ln>
          <a:solidFill>
            <a:srgbClr val="2254AE"/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Set, gado fu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tranga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winti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710436" y="995978"/>
        <a:ext cx="1424920" cy="1176706"/>
      </dsp:txXfrm>
    </dsp:sp>
    <dsp:sp modelId="{4003989A-EAE1-47D4-B0F1-272D4DE7EFDC}">
      <dsp:nvSpPr>
        <dsp:cNvPr id="0" name=""/>
        <dsp:cNvSpPr/>
      </dsp:nvSpPr>
      <dsp:spPr>
        <a:xfrm>
          <a:off x="1907343" y="918286"/>
          <a:ext cx="208660" cy="180091"/>
        </a:xfrm>
        <a:prstGeom prst="plaqu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2254AE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665AE2-B3CF-4701-AD26-BB2DC9BB3BC9}">
      <dsp:nvSpPr>
        <dsp:cNvPr id="0" name=""/>
        <dsp:cNvSpPr/>
      </dsp:nvSpPr>
      <dsp:spPr>
        <a:xfrm>
          <a:off x="51387" y="0"/>
          <a:ext cx="1785530" cy="1539132"/>
        </a:xfrm>
        <a:prstGeom prst="plaque">
          <a:avLst/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2254AE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B6D9FE-3D47-461C-B945-D3B867989DA2}">
      <dsp:nvSpPr>
        <dsp:cNvPr id="0" name=""/>
        <dsp:cNvSpPr/>
      </dsp:nvSpPr>
      <dsp:spPr>
        <a:xfrm>
          <a:off x="1568254" y="918286"/>
          <a:ext cx="208660" cy="180091"/>
        </a:xfrm>
        <a:prstGeom prst="plaqu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2254AE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A2A98-DADA-493E-AA67-012FA271BC58}">
      <dsp:nvSpPr>
        <dsp:cNvPr id="0" name=""/>
        <dsp:cNvSpPr/>
      </dsp:nvSpPr>
      <dsp:spPr>
        <a:xfrm>
          <a:off x="1528988" y="814530"/>
          <a:ext cx="1787816" cy="1539602"/>
        </a:xfrm>
        <a:prstGeom prst="plaque">
          <a:avLst/>
        </a:prstGeom>
        <a:solidFill>
          <a:srgbClr val="AE4522"/>
        </a:solidFill>
        <a:ln>
          <a:solidFill>
            <a:srgbClr val="AE4522"/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Neper, gado fu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karu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710436" y="995978"/>
        <a:ext cx="1424920" cy="1176706"/>
      </dsp:txXfrm>
    </dsp:sp>
    <dsp:sp modelId="{4003989A-EAE1-47D4-B0F1-272D4DE7EFDC}">
      <dsp:nvSpPr>
        <dsp:cNvPr id="0" name=""/>
        <dsp:cNvSpPr/>
      </dsp:nvSpPr>
      <dsp:spPr>
        <a:xfrm>
          <a:off x="1907343" y="918286"/>
          <a:ext cx="208660" cy="180091"/>
        </a:xfrm>
        <a:prstGeom prst="plaqu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AE4522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665AE2-B3CF-4701-AD26-BB2DC9BB3BC9}">
      <dsp:nvSpPr>
        <dsp:cNvPr id="0" name=""/>
        <dsp:cNvSpPr/>
      </dsp:nvSpPr>
      <dsp:spPr>
        <a:xfrm>
          <a:off x="51387" y="0"/>
          <a:ext cx="1785530" cy="1539132"/>
        </a:xfrm>
        <a:prstGeom prst="plaque">
          <a:avLst/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AE4522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B6D9FE-3D47-461C-B945-D3B867989DA2}">
      <dsp:nvSpPr>
        <dsp:cNvPr id="0" name=""/>
        <dsp:cNvSpPr/>
      </dsp:nvSpPr>
      <dsp:spPr>
        <a:xfrm>
          <a:off x="1270156" y="1265684"/>
          <a:ext cx="208660" cy="180091"/>
        </a:xfrm>
        <a:prstGeom prst="plaqu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AE4522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1FE80B-0763-4392-AFEC-354438841FD7}" type="datetimeFigureOut">
              <a:rPr lang="es-ES" smtClean="0"/>
              <a:t>25/07/2025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DB3F07-6A77-47EE-9E29-7A3E18A48FF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5368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DB3F07-6A77-47EE-9E29-7A3E18A48FFE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83346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DB3F07-6A77-47EE-9E29-7A3E18A48FFE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04524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FC8958-DEB7-CE22-FC6D-874948BF95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AEF29E2-AD31-C01F-58A2-5D3A78B0B1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EDE711F-8E64-54BD-9B60-E0FE3CC10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25/07/2025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9AB7981-DBB1-4A17-E46C-3EADF2371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9F98C41-9286-C54D-DBE4-EE6D5C600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05141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A76388-247B-3D63-6639-2397DC1F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A5AF03D-D81D-0604-EABA-67C272975A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C9EE5D0-F6D3-2B3F-F0B0-AE7F939F0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25/07/2025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3164F0C-96DC-4BB6-C435-4740AA384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AD85E4C-9CC8-13F0-20EF-51613BB30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6042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B0A970D-770E-571E-C3AA-9C7C2982A6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0197039-1AD1-B43E-C33F-B790CD07A6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EFB1716-A20D-3F86-0CEB-4C3B549D3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25/07/2025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9EA92CA-B51E-CF92-1DBC-C6E85ADA1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55DC67D-D153-E694-1D82-DF43C956C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697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C5242-8B85-8557-BB6A-EC5FA5CC3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636A15-A615-D552-643B-5BE998F78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0B9167-08F1-9232-F550-BA3D3161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25/07/2025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43561D-3819-D62F-504E-0B23902F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742DB3-855A-99A8-B1D1-ACB865A4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46074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187DD8-56B5-9443-F661-6A5303BE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DD9CD8-1BF2-D6C4-18CA-736C22A5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736E3B-E045-D6EE-24D4-51DE4330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25/07/2025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34C23E-B978-4FAF-1970-48AD1014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41B1BE-67DF-E439-79BB-16663D60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6917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B4B658-3017-E75B-309B-6D5BFB6C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001EE6-8A99-E853-EB25-0F4F972B6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233F85-56E3-1FF6-7B6A-0581DA12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25/07/2025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DB2E5-B898-98C5-7B56-B1050038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4DF615-238F-9AC7-9D60-279B7B6D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8437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B72884-11E8-0131-BFF5-34B10E06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C304CA-0A82-E53F-91F0-76D2D0AF2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808C05-9AEE-2D43-5685-7B1E3261C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AA6CAF-E048-7217-7FBF-EECEA180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25/07/2025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DE3D02-9131-C7FE-F779-4EBE9E7E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7FAF90-F926-7323-B286-6A566EC7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2669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C566C8-1795-9A1F-5B24-AC8F0A4A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339249-3A0A-0A66-E494-B94628E2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7B9772-F57D-1260-B879-6CD17157B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C6B75B-F42A-1D8C-2DC1-88E812FE2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3DAE0DD-DEBA-7DDB-CC33-639967131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8901A6-6BEB-9582-6595-DBC49D4A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25/07/2025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64D162B-61FC-6E58-78B1-6EBF5737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6B3F92-54B5-5AA6-B9BC-A07442C4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2639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C27248-C770-6332-D9E1-06DB3AE4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A658C4-D54E-2ED0-1AD6-363B9C14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25/07/2025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F2FF0DF-D287-F5F7-8E3F-F9298B545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04369D-471E-9828-D713-5D81F089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1937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4A17242-C785-15C9-1379-B9A1BAA3E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25/07/2025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A257EEF-4521-6B6D-C46B-BF189A6C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945EE9-3A90-B540-5F95-634A74CB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079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9C0D16-1634-4B40-FF60-72962A4F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AD870E-339D-98B4-64C4-F46E5BC02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274894-088E-E1DF-3B76-F5FB7A8DD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1A5DE-CAC1-18A7-4621-999A73F2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25/07/2025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7B2E03-EF41-6637-B9DE-92DA0500F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19CF3F-7614-AA39-8A82-6A41B67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3769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AD5125-5046-5F2F-2343-37DB7D6E7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F784373-01BF-1220-5EBE-91E1CB4BFE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9B5427E-3F54-B3F2-81E7-B30FDFDE8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25/07/2025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A4690D6-BBBF-6B02-EBBE-050F66B2A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62D11BF-E062-43D6-20D0-97123E98B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9899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C2151-1B6B-4677-46B3-6BCF7A84E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13D3CE2-F016-8279-EAB5-B22EC7B59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2ED04D-2FF8-C17A-240E-CE4B655E5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04A8ED-5426-E73E-23BC-FEE4D971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25/07/2025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678B2B-DFD3-B4FC-BD1C-F3EB3AB0A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E7634A-07D9-F00C-0FF5-CBED5C447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226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F3FA4-91B3-2232-5B10-CB4EF8240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5CD1151-E280-41E7-58B2-005A5AE73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376219-E411-BF11-6DB6-9CED6EB0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25/07/2025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E5890B-CDD0-A1CB-FE9F-662538E79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9D042B-4856-FB2D-F76D-9A6D6552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315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704705-6456-C284-FCBF-54308819D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D2852E-553E-9CFB-8F7D-0838F2764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903240-C095-16BA-327D-3CAAEBEB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25/07/2025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CEE36A-A456-EF06-E6A8-D61D12AC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B8E7F8-148F-BF52-D5B4-884F736D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027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D089D1-DC0C-B76F-6145-88605D404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1FF360C-F41B-91C6-0047-AF32273E3B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9ED7722-D889-89EA-CD35-7E43074D2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25/07/2025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01D4814-A038-A670-AA70-524ACD39C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446418E-4AFC-C82C-7F43-603EDC447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4813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3E03DF-6290-4D7B-4A3F-9CFAAABDC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75F0331-DCCA-D8E6-1AFA-A98A2037A8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09A39AB-334F-7115-3650-05F6FC9515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C6DDFF0-1923-8E05-C056-218E4E315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25/07/2025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05E0A56-A4AC-1123-42C6-490DC7ABA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0B3349A-73D7-1591-B084-8DD0EDD78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9863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B0784D-2F4A-0824-7888-A4F01E3B4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B3A4750-E1F5-02AF-942F-6EED89C773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83D45AB-3DD4-6E7C-AA6C-9BC54868B0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FEA4474-9B8D-6BD9-7136-F2C0DA10D0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B6584BE-939E-B706-2502-729980CFBD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68BCE80-AAF9-1BF5-9956-1FD56E310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25/07/2025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44780FF-3C5F-992F-9639-75579B8F9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49C8D03-1901-F2E4-8C9B-8112B4A70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615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FDB36D-6633-70B0-F512-C5E09F66D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C5DC6E2-0328-364B-DD05-D6DF162E2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25/07/2025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621B49F-A231-6378-C06D-70C6884AD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B844733-1778-9887-439D-CAC974066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9453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9BC637D-C03F-705A-5EE7-98F19480E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25/07/2025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E5F84BD-3819-6377-3CAE-752869394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1A4B5AA-E84C-2014-5C9F-366859A5E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24685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874DEB-393F-ED00-8A84-634AB56E7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31F71C-2FEA-1977-7205-F21A6511B9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E3AEF4D-096F-CC25-9A4A-F787D3BCE7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EEB55F0-911D-7351-D9CF-9E198E8A7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25/07/2025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9FB2D06-8850-52D4-18E4-D6D7E15BD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544B813-A5F0-B377-240A-D4593EFAD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4972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77AEDE-1A9E-040F-31E6-66F9B60E4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F00E7A2-D8EB-9534-B175-1C8A24140E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08F72D6-FD8B-36D6-3716-564C8B414E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6946F10-2E5E-5D77-034F-985DB0951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25/07/2025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DC7AE18-933E-076A-0A80-9B4FC9C59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DAAC27D-71F7-8C6A-3E8B-F45252F59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2180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A8CE9C4-C26A-D45F-FCC6-C170A18A3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662B41F-B65A-B127-8B50-089DA3A965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A362FA5-E187-0472-7BA2-8EE66BB696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435A8A0-36A1-4A87-9068-626A0DA9179F}" type="datetimeFigureOut">
              <a:rPr lang="es-ES" smtClean="0"/>
              <a:t>25/07/2025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6D69CFD-9D71-4117-AE9A-B7845D039C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A564C53-EC07-5628-0E3C-1D56B3D208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9625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12C07F4-4E9F-F2BD-94BB-9CCA94DD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76BF94-1D6E-5419-7FFF-5D6BF9CFA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B5DAAF-503D-5C63-0D57-D02267677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0B3F51-AA9E-4D34-8144-3A5F1E1AEB52}" type="datetimeFigureOut">
              <a:rPr lang="es-ES" smtClean="0"/>
              <a:t>25/07/2025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C4CB22-D2D7-60F1-A7D6-29120CD02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9F44E1-4CE8-5978-2F3E-CB1AC17DB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41853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12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jpeg"/><Relationship Id="rId5" Type="http://schemas.openxmlformats.org/officeDocument/2006/relationships/image" Target="../media/image3.png"/><Relationship Id="rId10" Type="http://schemas.openxmlformats.org/officeDocument/2006/relationships/image" Target="../media/image8.jpeg"/><Relationship Id="rId4" Type="http://schemas.openxmlformats.org/officeDocument/2006/relationships/image" Target="../media/image2.png"/><Relationship Id="rId9" Type="http://schemas.openxmlformats.org/officeDocument/2006/relationships/image" Target="../media/image7.jpeg"/><Relationship Id="rId14" Type="http://schemas.openxmlformats.org/officeDocument/2006/relationships/image" Target="../media/image12.jpe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48.jpeg"/><Relationship Id="rId7" Type="http://schemas.openxmlformats.org/officeDocument/2006/relationships/diagramColors" Target="../diagrams/colors2.xm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8.xml"/><Relationship Id="rId13" Type="http://schemas.openxmlformats.org/officeDocument/2006/relationships/image" Target="../media/image65.jp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12" Type="http://schemas.microsoft.com/office/2007/relationships/diagramDrawing" Target="../diagrams/drawing8.xml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7.xml"/><Relationship Id="rId11" Type="http://schemas.openxmlformats.org/officeDocument/2006/relationships/diagramColors" Target="../diagrams/colors8.xml"/><Relationship Id="rId5" Type="http://schemas.openxmlformats.org/officeDocument/2006/relationships/diagramQuickStyle" Target="../diagrams/quickStyle7.xml"/><Relationship Id="rId10" Type="http://schemas.openxmlformats.org/officeDocument/2006/relationships/diagramQuickStyle" Target="../diagrams/quickStyle8.xml"/><Relationship Id="rId4" Type="http://schemas.openxmlformats.org/officeDocument/2006/relationships/diagramLayout" Target="../diagrams/layout7.xml"/><Relationship Id="rId9" Type="http://schemas.openxmlformats.org/officeDocument/2006/relationships/diagramLayout" Target="../diagrams/layout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image" Target="../media/image18.jpe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Relationship Id="rId9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7B81025-E3A0-6F59-52CC-D77FD91D36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5473F330-3F0B-E513-A946-48688D94F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n 8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4D8139A3-04D6-F8A6-8F94-96FE5186449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2565"/>
            <a:ext cx="2693955" cy="1435903"/>
          </a:xfrm>
          <a:prstGeom prst="rect">
            <a:avLst/>
          </a:prstGeom>
        </p:spPr>
      </p:pic>
      <p:pic>
        <p:nvPicPr>
          <p:cNvPr id="15" name="Imagen 14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CDF9E83D-C9DD-35D3-FA32-FDA5170AD15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1059474"/>
            <a:ext cx="2693955" cy="1435903"/>
          </a:xfrm>
          <a:prstGeom prst="rect">
            <a:avLst/>
          </a:prstGeom>
        </p:spPr>
      </p:pic>
      <p:pic>
        <p:nvPicPr>
          <p:cNvPr id="22" name="Imagen 21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B796DBDA-9095-C82D-0E00-84FF713F6F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3594948"/>
            <a:ext cx="2693955" cy="1435903"/>
          </a:xfrm>
          <a:prstGeom prst="rect">
            <a:avLst/>
          </a:prstGeom>
        </p:spPr>
      </p:pic>
      <p:pic>
        <p:nvPicPr>
          <p:cNvPr id="23" name="Imagen 22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D9C19F68-0193-B217-CDAC-A43A3F89EE9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" y="4676987"/>
            <a:ext cx="2693955" cy="1435903"/>
          </a:xfrm>
          <a:prstGeom prst="rect">
            <a:avLst/>
          </a:prstGeom>
        </p:spPr>
      </p:pic>
      <p:pic>
        <p:nvPicPr>
          <p:cNvPr id="24" name="Imagen 23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186F4C80-854F-31D4-CC45-4E72860D8F8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465627" flipV="1">
            <a:off x="-199936" y="2034710"/>
            <a:ext cx="2954044" cy="1574533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8DFB2F19-2B37-4768-9F9D-B8897B898EC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0439" y="169252"/>
            <a:ext cx="3017273" cy="2088000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3DE70AE-3FFB-9B00-1DD1-C4E55118CE7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6"/>
          <a:stretch>
            <a:fillRect/>
          </a:stretch>
        </p:blipFill>
        <p:spPr>
          <a:xfrm>
            <a:off x="9020439" y="2391883"/>
            <a:ext cx="3008340" cy="2088000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A342FCEF-43A9-88A0-5C11-502EA758CF9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0439" y="4620643"/>
            <a:ext cx="3016182" cy="2088000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76DAEF76-BE58-A3B4-86A2-4A9E7CB4A05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49921" y="169252"/>
            <a:ext cx="3017273" cy="2088000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F4EE753-455C-3037-4E6C-ED21843A866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98"/>
          <a:stretch>
            <a:fillRect/>
          </a:stretch>
        </p:blipFill>
        <p:spPr>
          <a:xfrm>
            <a:off x="5849921" y="2391883"/>
            <a:ext cx="3008340" cy="2088000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BCC7871-84DC-DFF8-C91D-84DBD3FE80C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42"/>
          <a:stretch>
            <a:fillRect/>
          </a:stretch>
        </p:blipFill>
        <p:spPr>
          <a:xfrm>
            <a:off x="5849921" y="4620643"/>
            <a:ext cx="3016182" cy="2088000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BF8EEE6-5426-D5E4-9EDB-F039FDF9273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93955" y="169252"/>
            <a:ext cx="3017273" cy="2088000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C7B0C9B-73B9-30D3-9B0A-BB0DEA76E86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23"/>
          <a:stretch>
            <a:fillRect/>
          </a:stretch>
        </p:blipFill>
        <p:spPr>
          <a:xfrm>
            <a:off x="2693955" y="2391883"/>
            <a:ext cx="3008340" cy="2088000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BD5BE6D0-5564-E511-4FCF-C4970A27547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3955" y="4620643"/>
            <a:ext cx="3016182" cy="2088000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4D0B3F37-679F-377F-000E-346FB817BC0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-126024" y="-238126"/>
            <a:ext cx="2960554" cy="6062262"/>
          </a:xfrm>
          <a:prstGeom prst="rect">
            <a:avLst/>
          </a:prstGeom>
          <a:noFill/>
        </p:spPr>
        <p:txBody>
          <a:bodyPr vert="wordArtVert" wrap="square" rtlCol="0" anchor="ctr" anchorCtr="0">
            <a:spAutoFit/>
            <a:scene3d>
              <a:camera prst="orthographicFront"/>
              <a:lightRig rig="glow" dir="t"/>
            </a:scene3d>
            <a:sp3d extrusionH="57150" contourW="31750">
              <a:bevelT w="38100" h="38100" prst="relaxedInset"/>
              <a:contourClr>
                <a:schemeClr val="accent5">
                  <a:lumMod val="50000"/>
                </a:schemeClr>
              </a:contourClr>
            </a:sp3d>
          </a:bodyPr>
          <a:lstStyle/>
          <a:p>
            <a:pPr algn="ctr"/>
            <a:r>
              <a:rPr lang="es-ES" sz="7600" b="1" kern="0" spc="-3000" dirty="0">
                <a:ln w="9525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25400" dir="2700000" algn="tl" rotWithShape="0">
                    <a:schemeClr val="accent4">
                      <a:lumMod val="75000"/>
                    </a:schemeClr>
                  </a:outerShdw>
                </a:effectLst>
              </a:rPr>
              <a:t>DEN SIKI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3F0B25D-8EFF-3246-7EBA-08D72A67C7C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351015"/>
            <a:ext cx="25541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chemeClr val="accent5">
                    <a:lumMod val="50000"/>
                  </a:schemeClr>
                </a:solidFill>
              </a:rPr>
              <a:t>Les 4 fu 26 </a:t>
            </a:r>
            <a:r>
              <a:rPr lang="fr-FR" sz="1600" b="1" dirty="0" err="1">
                <a:solidFill>
                  <a:schemeClr val="accent5">
                    <a:lumMod val="50000"/>
                  </a:schemeClr>
                </a:solidFill>
              </a:rPr>
              <a:t>Yuli</a:t>
            </a:r>
            <a:r>
              <a:rPr lang="fr-FR" sz="1600" b="1" dirty="0">
                <a:solidFill>
                  <a:schemeClr val="accent5">
                    <a:lumMod val="50000"/>
                  </a:schemeClr>
                </a:solidFill>
              </a:rPr>
              <a:t> 225</a:t>
            </a:r>
            <a:endParaRPr lang="es-ES" sz="16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00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CFD62EA-3F7A-9522-934C-608CD685BE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agua, mujer, hombre, parado&#10;&#10;El contenido generado por IA puede ser incorrecto.">
            <a:extLst>
              <a:ext uri="{FF2B5EF4-FFF2-40B4-BE49-F238E27FC236}">
                <a16:creationId xmlns:a16="http://schemas.microsoft.com/office/drawing/2014/main" id="{9901A5B1-02F2-8EDE-C518-FA3EB6317D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02649" y="1571125"/>
            <a:ext cx="6727307" cy="4972050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5E0B570-BB3B-5613-4892-6123BC68514A}"/>
              </a:ext>
            </a:extLst>
          </p:cNvPr>
          <p:cNvSpPr txBox="1"/>
          <p:nvPr/>
        </p:nvSpPr>
        <p:spPr>
          <a:xfrm>
            <a:off x="690562" y="676186"/>
            <a:ext cx="10810875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1800" b="1" dirty="0">
                <a:solidFill>
                  <a:srgbClr val="438E67"/>
                </a:solidFill>
                <a:latin typeface="Comic Sans MS" panose="030F0702030302020204" pitchFamily="66" charset="0"/>
              </a:rPr>
              <a:t>“</a:t>
            </a:r>
            <a:r>
              <a:rPr lang="es-ES" b="1" dirty="0">
                <a:solidFill>
                  <a:srgbClr val="438E67"/>
                </a:solidFill>
                <a:latin typeface="Comic Sans MS" panose="030F0702030302020204" pitchFamily="66" charset="0"/>
              </a:rPr>
              <a:t>Dan </a:t>
            </a:r>
            <a:r>
              <a:rPr lang="es-ES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Masra</a:t>
            </a:r>
            <a:r>
              <a:rPr lang="es-ES" b="1" dirty="0">
                <a:solidFill>
                  <a:srgbClr val="438E67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taigi</a:t>
            </a:r>
            <a:r>
              <a:rPr lang="es-ES" b="1" dirty="0">
                <a:solidFill>
                  <a:srgbClr val="438E67"/>
                </a:solidFill>
                <a:latin typeface="Comic Sans MS" panose="030F0702030302020204" pitchFamily="66" charset="0"/>
              </a:rPr>
              <a:t> Moses, “ </a:t>
            </a:r>
            <a:r>
              <a:rPr lang="es-ES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Taigi</a:t>
            </a:r>
            <a:r>
              <a:rPr lang="es-ES" b="1" dirty="0">
                <a:solidFill>
                  <a:srgbClr val="438E67"/>
                </a:solidFill>
                <a:latin typeface="Comic Sans MS" panose="030F0702030302020204" pitchFamily="66" charset="0"/>
              </a:rPr>
              <a:t> A-aron, Langa </a:t>
            </a:r>
            <a:r>
              <a:rPr lang="es-ES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rgbClr val="438E67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anu</a:t>
            </a:r>
            <a:r>
              <a:rPr lang="es-ES" b="1" dirty="0">
                <a:solidFill>
                  <a:srgbClr val="438E67"/>
                </a:solidFill>
                <a:latin typeface="Comic Sans MS" panose="030F0702030302020204" pitchFamily="66" charset="0"/>
              </a:rPr>
              <a:t> nanga a </a:t>
            </a:r>
            <a:r>
              <a:rPr lang="es-ES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wakatiki</a:t>
            </a:r>
            <a:r>
              <a:rPr lang="es-ES" b="1" dirty="0">
                <a:solidFill>
                  <a:srgbClr val="438E67"/>
                </a:solidFill>
                <a:latin typeface="Comic Sans MS" panose="030F0702030302020204" pitchFamily="66" charset="0"/>
              </a:rPr>
              <a:t> abra den </a:t>
            </a:r>
            <a:r>
              <a:rPr lang="es-ES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kriki</a:t>
            </a:r>
            <a:r>
              <a:rPr lang="es-ES" b="1" dirty="0">
                <a:solidFill>
                  <a:srgbClr val="438E67"/>
                </a:solidFill>
                <a:latin typeface="Comic Sans MS" panose="030F0702030302020204" pitchFamily="66" charset="0"/>
              </a:rPr>
              <a:t> nanga den </a:t>
            </a:r>
            <a:r>
              <a:rPr lang="es-ES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ka-nar</a:t>
            </a:r>
            <a:r>
              <a:rPr lang="es-ES" b="1" dirty="0">
                <a:solidFill>
                  <a:srgbClr val="438E67"/>
                </a:solidFill>
                <a:latin typeface="Comic Sans MS" panose="030F0702030302020204" pitchFamily="66" charset="0"/>
              </a:rPr>
              <a:t> nanga </a:t>
            </a:r>
            <a:r>
              <a:rPr lang="es-ES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pikin</a:t>
            </a:r>
            <a:r>
              <a:rPr lang="es-ES" b="1" dirty="0">
                <a:solidFill>
                  <a:srgbClr val="438E67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swampu,meki</a:t>
            </a:r>
            <a:r>
              <a:rPr lang="es-ES" b="1" dirty="0">
                <a:solidFill>
                  <a:srgbClr val="438E67"/>
                </a:solidFill>
                <a:latin typeface="Comic Sans MS" panose="030F0702030302020204" pitchFamily="66" charset="0"/>
              </a:rPr>
              <a:t> todo </a:t>
            </a:r>
            <a:r>
              <a:rPr lang="es-ES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kon</a:t>
            </a:r>
            <a:r>
              <a:rPr lang="es-ES" b="1" dirty="0">
                <a:solidFill>
                  <a:srgbClr val="438E67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tapu</a:t>
            </a:r>
            <a:r>
              <a:rPr lang="es-ES" b="1" dirty="0">
                <a:solidFill>
                  <a:srgbClr val="438E67"/>
                </a:solidFill>
                <a:latin typeface="Comic Sans MS" panose="030F0702030302020204" pitchFamily="66" charset="0"/>
              </a:rPr>
              <a:t> a </a:t>
            </a:r>
            <a:r>
              <a:rPr lang="es-ES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kondre</a:t>
            </a:r>
            <a:r>
              <a:rPr lang="es-ES" b="1" dirty="0">
                <a:solidFill>
                  <a:srgbClr val="438E67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Egepti</a:t>
            </a:r>
            <a:r>
              <a:rPr lang="es-ES" b="1" dirty="0">
                <a:solidFill>
                  <a:srgbClr val="438E67"/>
                </a:solidFill>
                <a:latin typeface="Comic Sans MS" panose="030F0702030302020204" pitchFamily="66" charset="0"/>
              </a:rPr>
              <a:t>.</a:t>
            </a:r>
            <a:r>
              <a:rPr lang="es-ES" sz="1800" b="1" dirty="0">
                <a:solidFill>
                  <a:srgbClr val="438E67"/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438E67"/>
                </a:solidFill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Eks</a:t>
            </a:r>
            <a:r>
              <a:rPr lang="es-ES" sz="1400" b="1" dirty="0">
                <a:solidFill>
                  <a:srgbClr val="438E67"/>
                </a:solidFill>
                <a:latin typeface="Comic Sans MS" panose="030F0702030302020204" pitchFamily="66" charset="0"/>
              </a:rPr>
              <a:t>. 8:5)</a:t>
            </a:r>
            <a:endParaRPr lang="es-ES" sz="1800" b="1" dirty="0">
              <a:solidFill>
                <a:srgbClr val="438E67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9D55EC0-9B0A-02D5-85F0-A6A8270B6382}"/>
              </a:ext>
            </a:extLst>
          </p:cNvPr>
          <p:cNvSpPr txBox="1"/>
          <p:nvPr/>
        </p:nvSpPr>
        <p:spPr>
          <a:xfrm>
            <a:off x="1" y="-57750"/>
            <a:ext cx="121919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E8F4EE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TWEIDE SIKI ( LEKTI): TODO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7134BDEF-044F-59C4-A4D9-BE0888357CDF}"/>
              </a:ext>
            </a:extLst>
          </p:cNvPr>
          <p:cNvSpPr txBox="1"/>
          <p:nvPr/>
        </p:nvSpPr>
        <p:spPr>
          <a:xfrm>
            <a:off x="244285" y="4896837"/>
            <a:ext cx="36814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 err="1">
                <a:solidFill>
                  <a:srgbClr val="438E67"/>
                </a:solidFill>
              </a:rPr>
              <a:t>Eks</a:t>
            </a:r>
            <a:r>
              <a:rPr lang="es-ES" sz="2000" b="1" dirty="0">
                <a:solidFill>
                  <a:srgbClr val="438E67"/>
                </a:solidFill>
              </a:rPr>
              <a:t>.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438E67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8:1-15</a:t>
            </a:r>
          </a:p>
        </p:txBody>
      </p:sp>
      <p:graphicFrame>
        <p:nvGraphicFramePr>
          <p:cNvPr id="13" name="Diagrama 12">
            <a:extLst>
              <a:ext uri="{FF2B5EF4-FFF2-40B4-BE49-F238E27FC236}">
                <a16:creationId xmlns:a16="http://schemas.microsoft.com/office/drawing/2014/main" id="{DADAB16B-03A2-8460-F132-DD87BE7ADC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94864736"/>
              </p:ext>
            </p:extLst>
          </p:nvPr>
        </p:nvGraphicFramePr>
        <p:xfrm>
          <a:off x="244285" y="1693248"/>
          <a:ext cx="3887955" cy="2922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E9EAA392-0F05-BF9A-80A8-579DBCF35417}"/>
              </a:ext>
            </a:extLst>
          </p:cNvPr>
          <p:cNvSpPr txBox="1"/>
          <p:nvPr/>
        </p:nvSpPr>
        <p:spPr>
          <a:xfrm>
            <a:off x="244285" y="5296947"/>
            <a:ext cx="368141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sv-SE" sz="2000" b="1" dirty="0">
                <a:solidFill>
                  <a:prstClr val="black"/>
                </a:solidFill>
              </a:rPr>
              <a:t>Agen den bonuman du leki den e du, ma den ben man fu drai en moro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21739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0" grpId="0"/>
      <p:bldGraphic spid="13" grpId="0">
        <p:bldAsOne/>
      </p:bldGraphic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9FA7A1-892E-9A9A-CA21-92B131DFB8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EE050054-4EDD-697E-D20A-CDE4BDD4455F}"/>
              </a:ext>
            </a:extLst>
          </p:cNvPr>
          <p:cNvSpPr txBox="1"/>
          <p:nvPr/>
        </p:nvSpPr>
        <p:spPr>
          <a:xfrm>
            <a:off x="690562" y="676186"/>
            <a:ext cx="10810875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1800" b="1" dirty="0">
                <a:solidFill>
                  <a:srgbClr val="8E7144"/>
                </a:solidFill>
                <a:latin typeface="Comic Sans MS" panose="030F0702030302020204" pitchFamily="66" charset="0"/>
              </a:rPr>
              <a:t>“</a:t>
            </a:r>
            <a:r>
              <a:rPr lang="es-ES" b="1" dirty="0">
                <a:solidFill>
                  <a:srgbClr val="8E7144"/>
                </a:solidFill>
                <a:latin typeface="Comic Sans MS" panose="030F0702030302020204" pitchFamily="66" charset="0"/>
              </a:rPr>
              <a:t>Dan </a:t>
            </a:r>
            <a:r>
              <a:rPr lang="es-ES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Masra</a:t>
            </a:r>
            <a:r>
              <a:rPr lang="es-ES" b="1" dirty="0">
                <a:solidFill>
                  <a:srgbClr val="8E7144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taigi</a:t>
            </a:r>
            <a:r>
              <a:rPr lang="es-ES" b="1" dirty="0">
                <a:solidFill>
                  <a:srgbClr val="8E7144"/>
                </a:solidFill>
                <a:latin typeface="Comic Sans MS" panose="030F0702030302020204" pitchFamily="66" charset="0"/>
              </a:rPr>
              <a:t> Moses fu </a:t>
            </a:r>
            <a:r>
              <a:rPr lang="es-ES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taigi</a:t>
            </a:r>
            <a:r>
              <a:rPr lang="es-ES" b="1" dirty="0">
                <a:solidFill>
                  <a:srgbClr val="8E7144"/>
                </a:solidFill>
                <a:latin typeface="Comic Sans MS" panose="030F0702030302020204" pitchFamily="66" charset="0"/>
              </a:rPr>
              <a:t> A-</a:t>
            </a:r>
            <a:r>
              <a:rPr lang="es-ES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aron,’Langa</a:t>
            </a:r>
            <a:r>
              <a:rPr lang="es-ES" b="1" dirty="0">
                <a:solidFill>
                  <a:srgbClr val="8E7144"/>
                </a:solidFill>
                <a:latin typeface="Comic Sans MS" panose="030F0702030302020204" pitchFamily="66" charset="0"/>
              </a:rPr>
              <a:t> a </a:t>
            </a:r>
            <a:r>
              <a:rPr lang="es-ES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wakatiki</a:t>
            </a:r>
            <a:r>
              <a:rPr lang="es-ES" b="1" dirty="0">
                <a:solidFill>
                  <a:srgbClr val="8E7144"/>
                </a:solidFill>
                <a:latin typeface="Comic Sans MS" panose="030F0702030302020204" pitchFamily="66" charset="0"/>
              </a:rPr>
              <a:t> fu </a:t>
            </a:r>
            <a:r>
              <a:rPr lang="es-ES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rgbClr val="8E7144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e'n</a:t>
            </a:r>
            <a:r>
              <a:rPr lang="es-ES" b="1" dirty="0">
                <a:solidFill>
                  <a:srgbClr val="8E7144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naki</a:t>
            </a:r>
            <a:r>
              <a:rPr lang="es-ES" b="1" dirty="0">
                <a:solidFill>
                  <a:srgbClr val="8E7144"/>
                </a:solidFill>
                <a:latin typeface="Comic Sans MS" panose="030F0702030302020204" pitchFamily="66" charset="0"/>
              </a:rPr>
              <a:t> a </a:t>
            </a:r>
            <a:r>
              <a:rPr lang="es-ES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santi</a:t>
            </a:r>
            <a:r>
              <a:rPr lang="es-ES" b="1" dirty="0">
                <a:solidFill>
                  <a:srgbClr val="8E7144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na</a:t>
            </a:r>
            <a:r>
              <a:rPr lang="es-ES" b="1" dirty="0">
                <a:solidFill>
                  <a:srgbClr val="8E7144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gron</a:t>
            </a:r>
            <a:r>
              <a:rPr lang="es-ES" b="1" dirty="0">
                <a:solidFill>
                  <a:srgbClr val="8E7144"/>
                </a:solidFill>
                <a:latin typeface="Comic Sans MS" panose="030F0702030302020204" pitchFamily="66" charset="0"/>
              </a:rPr>
              <a:t>`,dan </a:t>
            </a:r>
            <a:r>
              <a:rPr lang="es-ES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ini</a:t>
            </a:r>
            <a:r>
              <a:rPr lang="es-ES" b="1" dirty="0">
                <a:solidFill>
                  <a:srgbClr val="8E7144"/>
                </a:solidFill>
                <a:latin typeface="Comic Sans MS" panose="030F0702030302020204" pitchFamily="66" charset="0"/>
              </a:rPr>
              <a:t> a </a:t>
            </a:r>
            <a:r>
              <a:rPr lang="es-ES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heri</a:t>
            </a:r>
            <a:r>
              <a:rPr lang="es-ES" b="1" dirty="0">
                <a:solidFill>
                  <a:srgbClr val="8E7144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kondre</a:t>
            </a:r>
            <a:r>
              <a:rPr lang="es-ES" b="1" dirty="0">
                <a:solidFill>
                  <a:srgbClr val="8E7144"/>
                </a:solidFill>
                <a:latin typeface="Comic Sans MS" panose="030F0702030302020204" pitchFamily="66" charset="0"/>
              </a:rPr>
              <a:t> fu </a:t>
            </a:r>
            <a:r>
              <a:rPr lang="es-ES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Egepti</a:t>
            </a:r>
            <a:r>
              <a:rPr lang="es-ES" b="1" dirty="0">
                <a:solidFill>
                  <a:srgbClr val="8E7144"/>
                </a:solidFill>
                <a:latin typeface="Comic Sans MS" panose="030F0702030302020204" pitchFamily="66" charset="0"/>
              </a:rPr>
              <a:t> a </a:t>
            </a:r>
            <a:r>
              <a:rPr lang="es-ES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santi</a:t>
            </a:r>
            <a:r>
              <a:rPr lang="es-ES" b="1" dirty="0">
                <a:solidFill>
                  <a:srgbClr val="8E7144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sa</a:t>
            </a:r>
            <a:r>
              <a:rPr lang="es-ES" b="1" dirty="0">
                <a:solidFill>
                  <a:srgbClr val="8E7144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tron</a:t>
            </a:r>
            <a:r>
              <a:rPr lang="es-ES" b="1" dirty="0">
                <a:solidFill>
                  <a:srgbClr val="8E7144"/>
                </a:solidFill>
                <a:latin typeface="Comic Sans MS" panose="030F0702030302020204" pitchFamily="66" charset="0"/>
              </a:rPr>
              <a:t> loso.</a:t>
            </a:r>
            <a:r>
              <a:rPr lang="es-ES" sz="1800" b="1" dirty="0">
                <a:solidFill>
                  <a:srgbClr val="8E7144"/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8E7144"/>
                </a:solidFill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Eks</a:t>
            </a:r>
            <a:r>
              <a:rPr lang="es-ES" sz="1400" b="1" dirty="0">
                <a:solidFill>
                  <a:srgbClr val="8E7144"/>
                </a:solidFill>
                <a:latin typeface="Comic Sans MS" panose="030F0702030302020204" pitchFamily="66" charset="0"/>
              </a:rPr>
              <a:t>. 8:16)</a:t>
            </a:r>
            <a:endParaRPr lang="es-ES" sz="1800" b="1" dirty="0">
              <a:solidFill>
                <a:srgbClr val="8E7144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8723346-4315-F375-8098-6C594C01D621}"/>
              </a:ext>
            </a:extLst>
          </p:cNvPr>
          <p:cNvSpPr txBox="1"/>
          <p:nvPr/>
        </p:nvSpPr>
        <p:spPr>
          <a:xfrm>
            <a:off x="1" y="-57750"/>
            <a:ext cx="121919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1ECE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DI FU DRI SIKI ( LEKTI): LOSO</a:t>
            </a:r>
            <a:endParaRPr lang="es-ES" sz="4400" b="1" dirty="0">
              <a:ln w="10160">
                <a:solidFill>
                  <a:schemeClr val="accent3"/>
                </a:solidFill>
                <a:prstDash val="solid"/>
              </a:ln>
              <a:solidFill>
                <a:srgbClr val="F1ECE3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5882452-A1BB-CDFF-EBB7-E4DF8F2B3A6E}"/>
              </a:ext>
            </a:extLst>
          </p:cNvPr>
          <p:cNvSpPr txBox="1"/>
          <p:nvPr/>
        </p:nvSpPr>
        <p:spPr>
          <a:xfrm>
            <a:off x="395287" y="4229087"/>
            <a:ext cx="36814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 err="1">
                <a:solidFill>
                  <a:srgbClr val="8E7144"/>
                </a:solidFill>
              </a:rPr>
              <a:t>Eksodes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8E7144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8:16-19</a:t>
            </a:r>
          </a:p>
        </p:txBody>
      </p:sp>
      <p:graphicFrame>
        <p:nvGraphicFramePr>
          <p:cNvPr id="13" name="Diagrama 12">
            <a:extLst>
              <a:ext uri="{FF2B5EF4-FFF2-40B4-BE49-F238E27FC236}">
                <a16:creationId xmlns:a16="http://schemas.microsoft.com/office/drawing/2014/main" id="{4D700DBF-50D2-13C5-E182-C50A828705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56683736"/>
              </p:ext>
            </p:extLst>
          </p:nvPr>
        </p:nvGraphicFramePr>
        <p:xfrm>
          <a:off x="395286" y="1619250"/>
          <a:ext cx="3782077" cy="26928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5" name="Imagen 14">
            <a:extLst>
              <a:ext uri="{FF2B5EF4-FFF2-40B4-BE49-F238E27FC236}">
                <a16:creationId xmlns:a16="http://schemas.microsoft.com/office/drawing/2014/main" id="{282CC8B4-E755-BE1B-BBB3-FDB5BC65F0A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70948" y="1580750"/>
            <a:ext cx="7476767" cy="4972050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4127C96-E1BE-5DD9-A9C6-CA935802D497}"/>
              </a:ext>
            </a:extLst>
          </p:cNvPr>
          <p:cNvSpPr txBox="1"/>
          <p:nvPr/>
        </p:nvSpPr>
        <p:spPr>
          <a:xfrm>
            <a:off x="395286" y="4629197"/>
            <a:ext cx="368141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Fu </a:t>
            </a:r>
            <a:r>
              <a:rPr lang="es-ES" sz="2000" b="1" dirty="0" err="1">
                <a:solidFill>
                  <a:prstClr val="black"/>
                </a:solidFill>
              </a:rPr>
              <a:t>meki</a:t>
            </a:r>
            <a:r>
              <a:rPr lang="es-ES" sz="2000" b="1" dirty="0">
                <a:solidFill>
                  <a:prstClr val="black"/>
                </a:solidFill>
              </a:rPr>
              <a:t> a </a:t>
            </a:r>
            <a:r>
              <a:rPr lang="es-ES" sz="2000" b="1" dirty="0" err="1">
                <a:solidFill>
                  <a:prstClr val="black"/>
                </a:solidFill>
              </a:rPr>
              <a:t>doti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abi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libi</a:t>
            </a:r>
            <a:r>
              <a:rPr lang="es-ES" sz="2000" b="1" dirty="0">
                <a:solidFill>
                  <a:prstClr val="black"/>
                </a:solidFill>
              </a:rPr>
              <a:t> (Gein.1:24)? No </a:t>
            </a:r>
            <a:r>
              <a:rPr lang="es-ES" sz="2000" b="1" dirty="0" err="1">
                <a:solidFill>
                  <a:prstClr val="black"/>
                </a:solidFill>
              </a:rPr>
              <a:t>wan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dege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dege</a:t>
            </a:r>
            <a:r>
              <a:rPr lang="es-ES" sz="2000" b="1" dirty="0">
                <a:solidFill>
                  <a:prstClr val="black"/>
                </a:solidFill>
              </a:rPr>
              <a:t> no de moro, pe den </a:t>
            </a:r>
            <a:r>
              <a:rPr lang="es-ES" sz="2000" b="1" dirty="0" err="1">
                <a:solidFill>
                  <a:prstClr val="black"/>
                </a:solidFill>
              </a:rPr>
              <a:t>siki</a:t>
            </a:r>
            <a:r>
              <a:rPr lang="es-ES" sz="2000" b="1" dirty="0">
                <a:solidFill>
                  <a:prstClr val="black"/>
                </a:solidFill>
              </a:rPr>
              <a:t> e </a:t>
            </a:r>
            <a:r>
              <a:rPr lang="es-ES" sz="2000" b="1" dirty="0" err="1">
                <a:solidFill>
                  <a:prstClr val="black"/>
                </a:solidFill>
              </a:rPr>
              <a:t>kmoto</a:t>
            </a:r>
            <a:r>
              <a:rPr lang="es-ES" sz="2000" b="1" dirty="0">
                <a:solidFill>
                  <a:prstClr val="black"/>
                </a:solidFill>
              </a:rPr>
              <a:t>:” </a:t>
            </a:r>
            <a:r>
              <a:rPr lang="es-ES" sz="2000" b="1" dirty="0" err="1">
                <a:solidFill>
                  <a:prstClr val="black"/>
                </a:solidFill>
              </a:rPr>
              <a:t>Disi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na</a:t>
            </a:r>
            <a:r>
              <a:rPr lang="es-ES" sz="2000" b="1" dirty="0">
                <a:solidFill>
                  <a:prstClr val="black"/>
                </a:solidFill>
              </a:rPr>
              <a:t> a </a:t>
            </a:r>
            <a:r>
              <a:rPr lang="es-ES" sz="2000" b="1" dirty="0" err="1">
                <a:solidFill>
                  <a:prstClr val="black"/>
                </a:solidFill>
              </a:rPr>
              <a:t>finga</a:t>
            </a:r>
            <a:r>
              <a:rPr lang="es-ES" sz="2000" b="1" dirty="0">
                <a:solidFill>
                  <a:prstClr val="black"/>
                </a:solidFill>
              </a:rPr>
              <a:t> fu Gado"(</a:t>
            </a:r>
            <a:r>
              <a:rPr lang="es-ES" sz="2000" b="1" dirty="0" err="1">
                <a:solidFill>
                  <a:prstClr val="black"/>
                </a:solidFill>
              </a:rPr>
              <a:t>Eks</a:t>
            </a:r>
            <a:r>
              <a:rPr lang="es-ES" sz="2000" b="1" dirty="0">
                <a:solidFill>
                  <a:prstClr val="black"/>
                </a:solidFill>
              </a:rPr>
              <a:t>. 8:19). Dan den </a:t>
            </a:r>
            <a:r>
              <a:rPr lang="es-ES" sz="2000" b="1" dirty="0" err="1">
                <a:solidFill>
                  <a:prstClr val="black"/>
                </a:solidFill>
              </a:rPr>
              <a:t>bonuman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tefu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kba</a:t>
            </a:r>
            <a:r>
              <a:rPr lang="es-ES" sz="2000" b="1" dirty="0">
                <a:solidFill>
                  <a:prstClr val="black"/>
                </a:solidFill>
              </a:rPr>
              <a:t> tan pi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3316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0" grpId="0"/>
      <p:bldGraphic spid="13" grpId="0">
        <p:bldAsOne/>
      </p:bldGraphic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1054DC-64D8-A28A-ADF3-8AA17E4528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01E8EA46-2BD0-0641-752B-6FF72DE12678}"/>
              </a:ext>
            </a:extLst>
          </p:cNvPr>
          <p:cNvSpPr txBox="1"/>
          <p:nvPr/>
        </p:nvSpPr>
        <p:spPr>
          <a:xfrm>
            <a:off x="690562" y="822490"/>
            <a:ext cx="108108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Dan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Masra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du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disi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Hipi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hipi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frei-frei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ini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grupu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saka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kon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ini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kownu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-oso nanga den oso fu den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hei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dinari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;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heri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Egepti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ben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lai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nanga den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frei-frei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den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pori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kondre</a:t>
            </a:r>
            <a:r>
              <a:rPr lang="es-ES" sz="1800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Eks</a:t>
            </a:r>
            <a:r>
              <a:rPr lang="es-ES" sz="1400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8:24)</a:t>
            </a:r>
            <a:endParaRPr lang="es-ES" sz="1800" b="1" dirty="0">
              <a:solidFill>
                <a:schemeClr val="bg1"/>
              </a:solidFill>
              <a:effectLst>
                <a:glow rad="127000">
                  <a:srgbClr val="F66912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F35E404-73D1-0A2F-4CA9-8D03E430F84F}"/>
              </a:ext>
            </a:extLst>
          </p:cNvPr>
          <p:cNvSpPr txBox="1"/>
          <p:nvPr/>
        </p:nvSpPr>
        <p:spPr>
          <a:xfrm>
            <a:off x="1" y="0"/>
            <a:ext cx="121919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SIKI NOMRU FO ( HEBI): FREI-FREI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0C3DBE5-AB9C-894D-5B9C-72698371C061}"/>
              </a:ext>
            </a:extLst>
          </p:cNvPr>
          <p:cNvSpPr txBox="1"/>
          <p:nvPr/>
        </p:nvSpPr>
        <p:spPr>
          <a:xfrm>
            <a:off x="6968390" y="4767768"/>
            <a:ext cx="4456798" cy="40011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 err="1">
                <a:solidFill>
                  <a:srgbClr val="F88B47"/>
                </a:solidFill>
              </a:rPr>
              <a:t>Eks</a:t>
            </a:r>
            <a:r>
              <a:rPr lang="es-ES" sz="2000" b="1" dirty="0">
                <a:solidFill>
                  <a:srgbClr val="F88B47"/>
                </a:solidFill>
              </a:rPr>
              <a:t>.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F88B47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8:20-32.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B629B6A6-209C-E965-4BE2-1CE5DB03BC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41650051"/>
              </p:ext>
            </p:extLst>
          </p:nvPr>
        </p:nvGraphicFramePr>
        <p:xfrm>
          <a:off x="7719360" y="2074900"/>
          <a:ext cx="3782077" cy="26928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Imagen 8">
            <a:extLst>
              <a:ext uri="{FF2B5EF4-FFF2-40B4-BE49-F238E27FC236}">
                <a16:creationId xmlns:a16="http://schemas.microsoft.com/office/drawing/2014/main" id="{93BFA260-68A6-5861-0B03-840791D059B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2663" y="1858563"/>
            <a:ext cx="6100834" cy="4602384"/>
          </a:xfrm>
          <a:prstGeom prst="snip2DiagRect">
            <a:avLst>
              <a:gd name="adj1" fmla="val 0"/>
              <a:gd name="adj2" fmla="val 2879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E4ABBFB-5B65-309B-4D57-77827245C9A4}"/>
              </a:ext>
            </a:extLst>
          </p:cNvPr>
          <p:cNvSpPr txBox="1"/>
          <p:nvPr/>
        </p:nvSpPr>
        <p:spPr>
          <a:xfrm>
            <a:off x="6968390" y="5167878"/>
            <a:ext cx="453304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it-IT" sz="2000" b="1" dirty="0">
                <a:solidFill>
                  <a:prstClr val="black"/>
                </a:solidFill>
              </a:rPr>
              <a:t>Disi ben de a fosi leisi dati den sma fu Israel ben skotu fu a siki. Disi meki Farao bigin kruderi, ma tefu kba a no du san a ben musu du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61204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Graphic spid="3" grpId="0">
        <p:bldAsOne/>
      </p:bldGraphic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F66A6C6-01CF-D6A1-F40E-52D2E3DF9A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57B62C3C-B594-2A4F-23B2-584F706A8DB8}"/>
              </a:ext>
            </a:extLst>
          </p:cNvPr>
          <p:cNvSpPr txBox="1"/>
          <p:nvPr/>
        </p:nvSpPr>
        <p:spPr>
          <a:xfrm>
            <a:off x="690562" y="769441"/>
            <a:ext cx="108108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anu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fu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Masra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tya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wan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hebi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siki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tapu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den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meti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fu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wei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–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tapu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asi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buriki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nanga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kameil,owktu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kaw,skapu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nanga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krabita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s-ES" sz="1800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Eks</a:t>
            </a:r>
            <a:r>
              <a:rPr lang="es-ES" sz="1400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9:3)</a:t>
            </a:r>
            <a:endParaRPr lang="es-ES" sz="1800" b="1" dirty="0">
              <a:solidFill>
                <a:schemeClr val="bg1"/>
              </a:solidFill>
              <a:effectLst>
                <a:glow rad="127000">
                  <a:srgbClr val="12AA6C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3F9D26E-A1B0-76BD-3326-6657EEE067E6}"/>
              </a:ext>
            </a:extLst>
          </p:cNvPr>
          <p:cNvSpPr txBox="1"/>
          <p:nvPr/>
        </p:nvSpPr>
        <p:spPr>
          <a:xfrm>
            <a:off x="1" y="0"/>
            <a:ext cx="12191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>
                <a:ln w="222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</a:rPr>
              <a:t>SIKI NOMRU FEIFI (HEBI): DEDE FU METI NA WEI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2C20041-4CD2-C5ED-CAC9-AAA235CBD330}"/>
              </a:ext>
            </a:extLst>
          </p:cNvPr>
          <p:cNvSpPr txBox="1"/>
          <p:nvPr/>
        </p:nvSpPr>
        <p:spPr>
          <a:xfrm>
            <a:off x="7044639" y="4921772"/>
            <a:ext cx="4456798" cy="40011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 err="1">
                <a:solidFill>
                  <a:srgbClr val="12AA6C"/>
                </a:solidFill>
              </a:rPr>
              <a:t>Eks</a:t>
            </a:r>
            <a:r>
              <a:rPr lang="es-ES" sz="2000" b="1" dirty="0">
                <a:solidFill>
                  <a:srgbClr val="12AA6C"/>
                </a:solidFill>
              </a:rPr>
              <a:t>. 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12AA6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9:1-7.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7F903568-9884-D2D7-00C9-1A044253D6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73090382"/>
              </p:ext>
            </p:extLst>
          </p:nvPr>
        </p:nvGraphicFramePr>
        <p:xfrm>
          <a:off x="7719360" y="2074900"/>
          <a:ext cx="3782077" cy="26928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Imagen 8">
            <a:extLst>
              <a:ext uri="{FF2B5EF4-FFF2-40B4-BE49-F238E27FC236}">
                <a16:creationId xmlns:a16="http://schemas.microsoft.com/office/drawing/2014/main" id="{5CDEA013-B74C-1BEB-C3B5-E04BD9B1039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2663" y="1858563"/>
            <a:ext cx="6100834" cy="4602384"/>
          </a:xfrm>
          <a:prstGeom prst="snip2DiagRect">
            <a:avLst>
              <a:gd name="adj1" fmla="val 0"/>
              <a:gd name="adj2" fmla="val 2879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27F5698B-BFE7-E204-83C9-CED1F4BB9FC1}"/>
              </a:ext>
            </a:extLst>
          </p:cNvPr>
          <p:cNvSpPr txBox="1"/>
          <p:nvPr/>
        </p:nvSpPr>
        <p:spPr>
          <a:xfrm>
            <a:off x="7044640" y="5475886"/>
            <a:ext cx="445679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it-IT" sz="2000" b="1" dirty="0">
                <a:solidFill>
                  <a:prstClr val="black"/>
                </a:solidFill>
              </a:rPr>
              <a:t>Furu gado ben abi meti ede, so a siki poti heri ipi fu den na den presi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0068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Graphic spid="3" grpId="0">
        <p:bldAsOne/>
      </p:bldGraphic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A916C8-6CB1-38B5-774C-413FE3883D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F787A0E7-218B-6515-FDDE-066F8E2A2F4B}"/>
              </a:ext>
            </a:extLst>
          </p:cNvPr>
          <p:cNvSpPr txBox="1"/>
          <p:nvPr/>
        </p:nvSpPr>
        <p:spPr>
          <a:xfrm>
            <a:off x="430304" y="775839"/>
            <a:ext cx="113313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So den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teki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asisi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fu a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onfu,dan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den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tnapu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fesi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Farao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Moses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fringi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en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loktu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dan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lepi-lepi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ston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poisi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broko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 skin fu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sma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nanga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meti</a:t>
            </a:r>
            <a:r>
              <a:rPr lang="es-ES" sz="1800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Eks</a:t>
            </a:r>
            <a:r>
              <a:rPr lang="es-ES" sz="1400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9:10)</a:t>
            </a:r>
            <a:endParaRPr lang="es-ES" sz="1800" b="1" dirty="0">
              <a:solidFill>
                <a:schemeClr val="bg1"/>
              </a:solidFill>
              <a:effectLst>
                <a:glow rad="127000">
                  <a:srgbClr val="8443EC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A7288F4-2A6A-6D59-F814-5F68871C6693}"/>
              </a:ext>
            </a:extLst>
          </p:cNvPr>
          <p:cNvSpPr txBox="1"/>
          <p:nvPr/>
        </p:nvSpPr>
        <p:spPr>
          <a:xfrm>
            <a:off x="1" y="0"/>
            <a:ext cx="121919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</a:rPr>
              <a:t>SIKI NOMRU SIKSI ( HEBI): STON POISI</a:t>
            </a:r>
            <a:endParaRPr lang="es-ES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C9531C6-7866-BE3C-B213-3CBDC6E70D4E}"/>
              </a:ext>
            </a:extLst>
          </p:cNvPr>
          <p:cNvSpPr txBox="1"/>
          <p:nvPr/>
        </p:nvSpPr>
        <p:spPr>
          <a:xfrm>
            <a:off x="6462666" y="4518523"/>
            <a:ext cx="5661955" cy="40011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 err="1">
                <a:solidFill>
                  <a:srgbClr val="8443EC"/>
                </a:solidFill>
              </a:rPr>
              <a:t>Eksodes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8443E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9:</a:t>
            </a:r>
            <a:r>
              <a:rPr lang="es-ES" sz="2000" b="1" dirty="0">
                <a:solidFill>
                  <a:srgbClr val="8443EC"/>
                </a:solidFill>
                <a:latin typeface="Aptos" panose="02110004020202020204"/>
              </a:rPr>
              <a:t>8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8443E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-12.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7098E087-2A0A-4415-6600-1B5568D495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79003802"/>
              </p:ext>
            </p:extLst>
          </p:nvPr>
        </p:nvGraphicFramePr>
        <p:xfrm>
          <a:off x="7719360" y="2074900"/>
          <a:ext cx="3782077" cy="26928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Imagen 8">
            <a:extLst>
              <a:ext uri="{FF2B5EF4-FFF2-40B4-BE49-F238E27FC236}">
                <a16:creationId xmlns:a16="http://schemas.microsoft.com/office/drawing/2014/main" id="{B94E89F9-BBE4-A2BC-9F5C-8B2BF538C7D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2663" y="1858563"/>
            <a:ext cx="6100834" cy="4602384"/>
          </a:xfrm>
          <a:prstGeom prst="snip2DiagRect">
            <a:avLst>
              <a:gd name="adj1" fmla="val 0"/>
              <a:gd name="adj2" fmla="val 2879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742A4D2-A3D6-6E5C-EE49-3D7422EFB795}"/>
              </a:ext>
            </a:extLst>
          </p:cNvPr>
          <p:cNvSpPr txBox="1"/>
          <p:nvPr/>
        </p:nvSpPr>
        <p:spPr>
          <a:xfrm>
            <a:off x="6462666" y="4918633"/>
            <a:ext cx="572933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Den </a:t>
            </a:r>
            <a:r>
              <a:rPr lang="es-ES" sz="2000" b="1" dirty="0" err="1">
                <a:solidFill>
                  <a:prstClr val="black"/>
                </a:solidFill>
              </a:rPr>
              <a:t>bonuman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srefi</a:t>
            </a:r>
            <a:r>
              <a:rPr lang="es-ES" sz="2000" b="1" dirty="0">
                <a:solidFill>
                  <a:prstClr val="black"/>
                </a:solidFill>
              </a:rPr>
              <a:t> no ben </a:t>
            </a:r>
            <a:r>
              <a:rPr lang="es-ES" sz="2000" b="1" dirty="0" err="1">
                <a:solidFill>
                  <a:prstClr val="black"/>
                </a:solidFill>
              </a:rPr>
              <a:t>meki</a:t>
            </a:r>
            <a:r>
              <a:rPr lang="es-ES" sz="2000" b="1" dirty="0">
                <a:solidFill>
                  <a:prstClr val="black"/>
                </a:solidFill>
              </a:rPr>
              <a:t> den </a:t>
            </a:r>
            <a:r>
              <a:rPr lang="es-ES" sz="2000" b="1" dirty="0" err="1">
                <a:solidFill>
                  <a:prstClr val="black"/>
                </a:solidFill>
              </a:rPr>
              <a:t>srefi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kon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betre</a:t>
            </a:r>
            <a:r>
              <a:rPr lang="es-ES" sz="2000" b="1" dirty="0">
                <a:solidFill>
                  <a:prstClr val="black"/>
                </a:solidFill>
              </a:rPr>
              <a:t>.( </a:t>
            </a:r>
            <a:r>
              <a:rPr lang="es-ES" sz="2000" b="1" dirty="0" err="1">
                <a:solidFill>
                  <a:prstClr val="black"/>
                </a:solidFill>
              </a:rPr>
              <a:t>Eks</a:t>
            </a:r>
            <a:r>
              <a:rPr lang="es-ES" sz="2000" b="1" dirty="0">
                <a:solidFill>
                  <a:prstClr val="black"/>
                </a:solidFill>
              </a:rPr>
              <a:t>. 9:11). </a:t>
            </a:r>
            <a:r>
              <a:rPr lang="es-ES" sz="2000" b="1" dirty="0" err="1">
                <a:solidFill>
                  <a:prstClr val="black"/>
                </a:solidFill>
              </a:rPr>
              <a:t>Farao</a:t>
            </a:r>
            <a:r>
              <a:rPr lang="es-ES" sz="2000" b="1" dirty="0">
                <a:solidFill>
                  <a:prstClr val="black"/>
                </a:solidFill>
              </a:rPr>
              <a:t> no ben </a:t>
            </a:r>
            <a:r>
              <a:rPr lang="es-ES" sz="2000" b="1" dirty="0" err="1">
                <a:solidFill>
                  <a:prstClr val="black"/>
                </a:solidFill>
              </a:rPr>
              <a:t>dege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dege</a:t>
            </a:r>
            <a:r>
              <a:rPr lang="es-ES" sz="2000" b="1" dirty="0">
                <a:solidFill>
                  <a:prstClr val="black"/>
                </a:solidFill>
              </a:rPr>
              <a:t> ,pe den </a:t>
            </a:r>
            <a:r>
              <a:rPr lang="es-ES" sz="2000" b="1" dirty="0" err="1">
                <a:solidFill>
                  <a:prstClr val="black"/>
                </a:solidFill>
              </a:rPr>
              <a:t>siki</a:t>
            </a:r>
            <a:r>
              <a:rPr lang="es-ES" sz="2000" b="1" dirty="0">
                <a:solidFill>
                  <a:prstClr val="black"/>
                </a:solidFill>
              </a:rPr>
              <a:t> ben </a:t>
            </a:r>
            <a:r>
              <a:rPr lang="es-ES" sz="2000" b="1" dirty="0" err="1">
                <a:solidFill>
                  <a:prstClr val="black"/>
                </a:solidFill>
              </a:rPr>
              <a:t>kmoto</a:t>
            </a:r>
            <a:r>
              <a:rPr lang="es-ES" sz="2000" b="1" dirty="0">
                <a:solidFill>
                  <a:prstClr val="black"/>
                </a:solidFill>
              </a:rPr>
              <a:t>. Ma a ben </a:t>
            </a:r>
            <a:r>
              <a:rPr lang="es-ES" sz="2000" b="1" dirty="0" err="1">
                <a:solidFill>
                  <a:prstClr val="black"/>
                </a:solidFill>
              </a:rPr>
              <a:t>besroiti</a:t>
            </a:r>
            <a:r>
              <a:rPr lang="es-ES" sz="2000" b="1" dirty="0">
                <a:solidFill>
                  <a:prstClr val="black"/>
                </a:solidFill>
              </a:rPr>
              <a:t> fu no </a:t>
            </a:r>
            <a:r>
              <a:rPr lang="es-ES" sz="2000" b="1" dirty="0" err="1">
                <a:solidFill>
                  <a:prstClr val="black"/>
                </a:solidFill>
              </a:rPr>
              <a:t>saka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ensrefi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gi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Gado,dan</a:t>
            </a:r>
            <a:r>
              <a:rPr lang="es-ES" sz="2000" b="1" dirty="0">
                <a:solidFill>
                  <a:prstClr val="black"/>
                </a:solidFill>
              </a:rPr>
              <a:t> Gado </a:t>
            </a:r>
            <a:r>
              <a:rPr lang="es-ES" sz="2000" b="1" dirty="0" err="1">
                <a:solidFill>
                  <a:prstClr val="black"/>
                </a:solidFill>
              </a:rPr>
              <a:t>meki</a:t>
            </a:r>
            <a:r>
              <a:rPr lang="es-ES" sz="2000" b="1" dirty="0">
                <a:solidFill>
                  <a:prstClr val="black"/>
                </a:solidFill>
              </a:rPr>
              <a:t> a </a:t>
            </a:r>
            <a:r>
              <a:rPr lang="es-ES" sz="2000" b="1" dirty="0" err="1">
                <a:solidFill>
                  <a:prstClr val="black"/>
                </a:solidFill>
              </a:rPr>
              <a:t>koti</a:t>
            </a:r>
            <a:r>
              <a:rPr lang="es-ES" sz="2000" b="1" dirty="0">
                <a:solidFill>
                  <a:prstClr val="black"/>
                </a:solidFill>
              </a:rPr>
              <a:t> a </a:t>
            </a:r>
            <a:r>
              <a:rPr lang="es-ES" sz="2000" b="1" dirty="0" err="1">
                <a:solidFill>
                  <a:prstClr val="black"/>
                </a:solidFill>
              </a:rPr>
              <a:t>froktu</a:t>
            </a:r>
            <a:r>
              <a:rPr lang="es-ES" sz="2000" b="1" dirty="0">
                <a:solidFill>
                  <a:prstClr val="black"/>
                </a:solidFill>
              </a:rPr>
              <a:t> fu en </a:t>
            </a:r>
            <a:r>
              <a:rPr lang="es-ES" sz="2000" b="1" dirty="0" err="1">
                <a:solidFill>
                  <a:prstClr val="black"/>
                </a:solidFill>
              </a:rPr>
              <a:t>kakafutu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5369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Graphic spid="3" grpId="0">
        <p:bldAsOne/>
      </p:bldGraphic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D6B1AF-1BC4-BAFF-2F5C-5A070A5ABB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49AAF885-A2F5-408D-C811-2867B824022D}"/>
              </a:ext>
            </a:extLst>
          </p:cNvPr>
          <p:cNvSpPr txBox="1"/>
          <p:nvPr/>
        </p:nvSpPr>
        <p:spPr>
          <a:xfrm>
            <a:off x="690562" y="676186"/>
            <a:ext cx="108108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s-ES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Datmeki</a:t>
            </a:r>
            <a:r>
              <a:rPr lang="es-ES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 </a:t>
            </a:r>
            <a:r>
              <a:rPr lang="es-ES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srefi</a:t>
            </a:r>
            <a:r>
              <a:rPr lang="es-ES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ten </a:t>
            </a:r>
            <a:r>
              <a:rPr lang="es-ES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tamara,Mi</a:t>
            </a:r>
            <a:r>
              <a:rPr lang="es-ES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s-ES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seni</a:t>
            </a:r>
            <a:r>
              <a:rPr lang="es-ES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den moro </a:t>
            </a:r>
            <a:r>
              <a:rPr lang="es-ES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hebi</a:t>
            </a:r>
            <a:r>
              <a:rPr lang="es-ES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</a:t>
            </a:r>
            <a:r>
              <a:rPr lang="es-ES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ijs</a:t>
            </a:r>
            <a:r>
              <a:rPr lang="es-ES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ston</a:t>
            </a:r>
            <a:r>
              <a:rPr lang="es-ES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nanga </a:t>
            </a:r>
            <a:r>
              <a:rPr lang="es-ES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tranga</a:t>
            </a:r>
            <a:r>
              <a:rPr lang="es-ES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winti</a:t>
            </a:r>
            <a:r>
              <a:rPr lang="es-ES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di </a:t>
            </a:r>
            <a:r>
              <a:rPr lang="es-ES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oiti</a:t>
            </a:r>
            <a:r>
              <a:rPr lang="es-ES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ben </a:t>
            </a:r>
            <a:r>
              <a:rPr lang="es-ES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fadon</a:t>
            </a:r>
            <a:r>
              <a:rPr lang="es-ES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s-ES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tapu</a:t>
            </a:r>
            <a:r>
              <a:rPr lang="es-ES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Egepti,sensi</a:t>
            </a:r>
            <a:r>
              <a:rPr lang="es-ES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 ben de </a:t>
            </a:r>
            <a:r>
              <a:rPr lang="es-ES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teleki</a:t>
            </a:r>
            <a:r>
              <a:rPr lang="es-ES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now</a:t>
            </a:r>
            <a:r>
              <a:rPr lang="es-ES" sz="1800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Eks</a:t>
            </a:r>
            <a:r>
              <a:rPr lang="es-ES" sz="1400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9:18)</a:t>
            </a:r>
            <a:endParaRPr lang="es-ES" sz="1800" b="1" dirty="0">
              <a:solidFill>
                <a:srgbClr val="F6F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D38C607-DFC0-5B78-C74C-A3C9FD5D82B3}"/>
              </a:ext>
            </a:extLst>
          </p:cNvPr>
          <p:cNvSpPr txBox="1"/>
          <p:nvPr/>
        </p:nvSpPr>
        <p:spPr>
          <a:xfrm>
            <a:off x="1" y="0"/>
            <a:ext cx="12191998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it-IT" sz="4400" b="1" dirty="0">
                <a:ln/>
                <a:solidFill>
                  <a:schemeClr val="accent4"/>
                </a:solidFill>
              </a:rPr>
              <a:t>SIKI DI MEKI SEIBI(HEBI): IJS STON</a:t>
            </a:r>
            <a:endParaRPr lang="es-ES" sz="4400" b="1" dirty="0">
              <a:ln/>
              <a:solidFill>
                <a:schemeClr val="accent4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57D08DB-D194-20D5-D98A-BFAA27CB5413}"/>
              </a:ext>
            </a:extLst>
          </p:cNvPr>
          <p:cNvSpPr txBox="1"/>
          <p:nvPr/>
        </p:nvSpPr>
        <p:spPr>
          <a:xfrm>
            <a:off x="4214751" y="2119418"/>
            <a:ext cx="31094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 err="1">
                <a:solidFill>
                  <a:srgbClr val="2254AE"/>
                </a:solidFill>
              </a:rPr>
              <a:t>Eks</a:t>
            </a:r>
            <a:r>
              <a:rPr lang="es-ES" sz="2000" b="1" dirty="0">
                <a:solidFill>
                  <a:srgbClr val="2254AE"/>
                </a:solidFill>
              </a:rPr>
              <a:t>. 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2254A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9:13-35.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6CB47C43-8A27-DF18-8CAF-D79AA66E4E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4976440"/>
              </p:ext>
            </p:extLst>
          </p:nvPr>
        </p:nvGraphicFramePr>
        <p:xfrm>
          <a:off x="356788" y="1705512"/>
          <a:ext cx="3368192" cy="2354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993BE1DE-D1E3-7200-756E-157F4316029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38182059"/>
              </p:ext>
            </p:extLst>
          </p:nvPr>
        </p:nvGraphicFramePr>
        <p:xfrm>
          <a:off x="356788" y="4189395"/>
          <a:ext cx="3368192" cy="2354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7" name="Imagen 6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2D9F6C3D-0AE3-88FF-B73E-98094084F8F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3123" y="1564104"/>
            <a:ext cx="4150360" cy="517357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0757219E-1DC4-344C-4662-0CBBF98A1690}"/>
              </a:ext>
            </a:extLst>
          </p:cNvPr>
          <p:cNvSpPr txBox="1"/>
          <p:nvPr/>
        </p:nvSpPr>
        <p:spPr>
          <a:xfrm>
            <a:off x="4220847" y="2753423"/>
            <a:ext cx="2917569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A </a:t>
            </a:r>
            <a:r>
              <a:rPr lang="es-ES" sz="2000" b="1" dirty="0" err="1">
                <a:solidFill>
                  <a:prstClr val="black"/>
                </a:solidFill>
              </a:rPr>
              <a:t>bribi</a:t>
            </a:r>
            <a:r>
              <a:rPr lang="es-ES" sz="2000" b="1" dirty="0">
                <a:solidFill>
                  <a:prstClr val="black"/>
                </a:solidFill>
              </a:rPr>
              <a:t> fu den </a:t>
            </a:r>
            <a:r>
              <a:rPr lang="es-ES" sz="2000" b="1" dirty="0" err="1">
                <a:solidFill>
                  <a:prstClr val="black"/>
                </a:solidFill>
              </a:rPr>
              <a:t>sma</a:t>
            </a:r>
            <a:r>
              <a:rPr lang="es-ES" sz="2000" b="1" dirty="0">
                <a:solidFill>
                  <a:prstClr val="black"/>
                </a:solidFill>
              </a:rPr>
              <a:t> fu </a:t>
            </a:r>
            <a:r>
              <a:rPr lang="es-ES" sz="2000" b="1" dirty="0" err="1">
                <a:solidFill>
                  <a:prstClr val="black"/>
                </a:solidFill>
              </a:rPr>
              <a:t>Egepti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kisi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tesi</a:t>
            </a:r>
            <a:r>
              <a:rPr lang="es-ES" sz="2000" b="1" dirty="0">
                <a:solidFill>
                  <a:prstClr val="black"/>
                </a:solidFill>
              </a:rPr>
              <a:t>. Den di ben </a:t>
            </a:r>
            <a:r>
              <a:rPr lang="es-ES" sz="2000" b="1" dirty="0" err="1">
                <a:solidFill>
                  <a:prstClr val="black"/>
                </a:solidFill>
              </a:rPr>
              <a:t>bribi</a:t>
            </a:r>
            <a:r>
              <a:rPr lang="es-ES" sz="2000" b="1" dirty="0">
                <a:solidFill>
                  <a:prstClr val="black"/>
                </a:solidFill>
              </a:rPr>
              <a:t>, den </a:t>
            </a:r>
            <a:r>
              <a:rPr lang="es-ES" sz="2000" b="1" dirty="0" err="1">
                <a:solidFill>
                  <a:prstClr val="black"/>
                </a:solidFill>
              </a:rPr>
              <a:t>kibri</a:t>
            </a:r>
            <a:r>
              <a:rPr lang="es-ES" sz="2000" b="1" dirty="0">
                <a:solidFill>
                  <a:prstClr val="black"/>
                </a:solidFill>
              </a:rPr>
              <a:t> den </a:t>
            </a:r>
            <a:r>
              <a:rPr lang="es-ES" sz="2000" b="1" dirty="0" err="1">
                <a:solidFill>
                  <a:prstClr val="black"/>
                </a:solidFill>
              </a:rPr>
              <a:t>knekti</a:t>
            </a:r>
            <a:r>
              <a:rPr lang="es-ES" sz="2000" b="1" dirty="0">
                <a:solidFill>
                  <a:prstClr val="black"/>
                </a:solidFill>
              </a:rPr>
              <a:t> nanga den  </a:t>
            </a:r>
            <a:r>
              <a:rPr lang="es-ES" sz="2000" b="1" dirty="0" err="1">
                <a:solidFill>
                  <a:prstClr val="black"/>
                </a:solidFill>
              </a:rPr>
              <a:t>meti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na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wei,sofasi</a:t>
            </a:r>
            <a:r>
              <a:rPr lang="es-ES" sz="2000" b="1" dirty="0">
                <a:solidFill>
                  <a:prstClr val="black"/>
                </a:solidFill>
              </a:rPr>
              <a:t> den tan </a:t>
            </a:r>
            <a:r>
              <a:rPr lang="es-ES" sz="2000" b="1" dirty="0" err="1">
                <a:solidFill>
                  <a:prstClr val="black"/>
                </a:solidFill>
              </a:rPr>
              <a:t>na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libi</a:t>
            </a:r>
            <a:r>
              <a:rPr lang="es-ES" sz="2000" b="1" dirty="0">
                <a:solidFill>
                  <a:prstClr val="black"/>
                </a:solidFill>
              </a:rPr>
              <a:t>.(</a:t>
            </a:r>
            <a:r>
              <a:rPr lang="es-ES" sz="2000" b="1" dirty="0" err="1">
                <a:solidFill>
                  <a:prstClr val="black"/>
                </a:solidFill>
              </a:rPr>
              <a:t>Eks</a:t>
            </a:r>
            <a:r>
              <a:rPr lang="es-ES" sz="2000" b="1" dirty="0">
                <a:solidFill>
                  <a:prstClr val="black"/>
                </a:solidFill>
              </a:rPr>
              <a:t>. 9:20). </a:t>
            </a:r>
            <a:r>
              <a:rPr lang="es-ES" sz="2000" b="1" dirty="0" err="1">
                <a:solidFill>
                  <a:prstClr val="black"/>
                </a:solidFill>
              </a:rPr>
              <a:t>Farao</a:t>
            </a:r>
            <a:r>
              <a:rPr lang="es-ES" sz="2000" b="1" dirty="0">
                <a:solidFill>
                  <a:prstClr val="black"/>
                </a:solidFill>
              </a:rPr>
              <a:t> no </a:t>
            </a:r>
            <a:r>
              <a:rPr lang="es-ES" sz="2000" b="1" dirty="0" err="1">
                <a:solidFill>
                  <a:prstClr val="black"/>
                </a:solidFill>
              </a:rPr>
              <a:t>bribi</a:t>
            </a:r>
            <a:r>
              <a:rPr lang="es-ES" sz="2000" b="1" dirty="0">
                <a:solidFill>
                  <a:prstClr val="black"/>
                </a:solidFill>
              </a:rPr>
              <a:t>, </a:t>
            </a:r>
            <a:r>
              <a:rPr lang="es-ES" sz="2000" b="1" dirty="0" err="1">
                <a:solidFill>
                  <a:prstClr val="black"/>
                </a:solidFill>
              </a:rPr>
              <a:t>e'n</a:t>
            </a:r>
            <a:r>
              <a:rPr lang="es-ES" sz="2000" b="1" dirty="0">
                <a:solidFill>
                  <a:prstClr val="black"/>
                </a:solidFill>
              </a:rPr>
              <a:t> ala di a taki </a:t>
            </a:r>
            <a:r>
              <a:rPr lang="es-ES" sz="2000" b="1" dirty="0" err="1">
                <a:solidFill>
                  <a:prstClr val="black"/>
                </a:solidFill>
              </a:rPr>
              <a:t>dati</a:t>
            </a:r>
            <a:r>
              <a:rPr lang="es-ES" sz="2000" b="1" dirty="0">
                <a:solidFill>
                  <a:prstClr val="black"/>
                </a:solidFill>
              </a:rPr>
              <a:t> a ben </a:t>
            </a:r>
            <a:r>
              <a:rPr lang="es-ES" sz="2000" b="1" dirty="0" err="1">
                <a:solidFill>
                  <a:prstClr val="black"/>
                </a:solidFill>
              </a:rPr>
              <a:t>abi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fowtu</a:t>
            </a:r>
            <a:r>
              <a:rPr lang="es-ES" sz="2000" b="1" dirty="0">
                <a:solidFill>
                  <a:prstClr val="black"/>
                </a:solidFill>
              </a:rPr>
              <a:t>, en taki no ben de </a:t>
            </a:r>
            <a:r>
              <a:rPr lang="es-ES" sz="2000" b="1" dirty="0" err="1">
                <a:solidFill>
                  <a:prstClr val="black"/>
                </a:solidFill>
              </a:rPr>
              <a:t>seriusu</a:t>
            </a:r>
            <a:r>
              <a:rPr lang="es-ES" sz="2000" b="1" dirty="0">
                <a:solidFill>
                  <a:prstClr val="black"/>
                </a:solidFill>
              </a:rPr>
              <a:t>. (</a:t>
            </a:r>
            <a:r>
              <a:rPr lang="es-ES" sz="2000" b="1" dirty="0" err="1">
                <a:solidFill>
                  <a:prstClr val="black"/>
                </a:solidFill>
              </a:rPr>
              <a:t>Eks</a:t>
            </a:r>
            <a:r>
              <a:rPr lang="es-ES" sz="2000" b="1" dirty="0">
                <a:solidFill>
                  <a:prstClr val="black"/>
                </a:solidFill>
              </a:rPr>
              <a:t>. 9 : 27-30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31562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Graphic spid="2" grpId="0">
        <p:bldAsOne/>
      </p:bldGraphic>
      <p:bldGraphic spid="3" grpId="0">
        <p:bldAsOne/>
      </p:bldGraphic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0C150A-2268-4263-73BD-6E62C56B51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8D6FD46-6334-2167-4EA6-E2C13C1F94B8}"/>
              </a:ext>
            </a:extLst>
          </p:cNvPr>
          <p:cNvSpPr txBox="1"/>
          <p:nvPr/>
        </p:nvSpPr>
        <p:spPr>
          <a:xfrm>
            <a:off x="690562" y="785914"/>
            <a:ext cx="108108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nn-NO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Efu yu no meki den gwe, Mi sa tyari sprenka  ini yu kondre tamara</a:t>
            </a:r>
            <a:r>
              <a:rPr lang="es-ES" sz="18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Eks</a:t>
            </a:r>
            <a:r>
              <a:rPr lang="es-ES" sz="14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10:4)</a:t>
            </a:r>
            <a:endParaRPr lang="es-ES" sz="1800" b="1" dirty="0"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E01CDCF-7EE7-2AED-519D-7A15EF303620}"/>
              </a:ext>
            </a:extLst>
          </p:cNvPr>
          <p:cNvSpPr txBox="1"/>
          <p:nvPr/>
        </p:nvSpPr>
        <p:spPr>
          <a:xfrm>
            <a:off x="1" y="0"/>
            <a:ext cx="12191998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defPPr>
              <a:defRPr lang="es-ES"/>
            </a:defPPr>
            <a:lvl1pPr algn="ctr">
              <a:defRPr sz="4400" b="1">
                <a:ln/>
                <a:solidFill>
                  <a:schemeClr val="accent4"/>
                </a:solidFill>
              </a:defRPr>
            </a:lvl1pPr>
          </a:lstStyle>
          <a:p>
            <a:r>
              <a:rPr lang="es-ES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SIKI DI MEKI AITI(HEBI): SPRENKA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6B1F340-336F-B309-6D88-59272B1E7E67}"/>
              </a:ext>
            </a:extLst>
          </p:cNvPr>
          <p:cNvSpPr txBox="1"/>
          <p:nvPr/>
        </p:nvSpPr>
        <p:spPr>
          <a:xfrm>
            <a:off x="241283" y="4311690"/>
            <a:ext cx="35895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 err="1">
                <a:solidFill>
                  <a:srgbClr val="AE4522"/>
                </a:solidFill>
              </a:rPr>
              <a:t>Eks</a:t>
            </a:r>
            <a:r>
              <a:rPr lang="es-ES" sz="2000" b="1" dirty="0">
                <a:solidFill>
                  <a:srgbClr val="AE4522"/>
                </a:solidFill>
              </a:rPr>
              <a:t>.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AE452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10:1-20.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D3C6BC07-2808-93E4-CBAA-9FA91EC3DBB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04731630"/>
              </p:ext>
            </p:extLst>
          </p:nvPr>
        </p:nvGraphicFramePr>
        <p:xfrm>
          <a:off x="462663" y="1609259"/>
          <a:ext cx="3368192" cy="2354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Imagen 10">
            <a:extLst>
              <a:ext uri="{FF2B5EF4-FFF2-40B4-BE49-F238E27FC236}">
                <a16:creationId xmlns:a16="http://schemas.microsoft.com/office/drawing/2014/main" id="{D6DDCF6F-B541-DF30-7E69-010B5FB5332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03033" y="1721470"/>
            <a:ext cx="7858224" cy="490071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87A7CFF1-7107-3639-B807-575CE68043D1}"/>
              </a:ext>
            </a:extLst>
          </p:cNvPr>
          <p:cNvSpPr txBox="1"/>
          <p:nvPr/>
        </p:nvSpPr>
        <p:spPr>
          <a:xfrm>
            <a:off x="241283" y="4858375"/>
            <a:ext cx="358957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Di </a:t>
            </a:r>
            <a:r>
              <a:rPr lang="es-ES" sz="2000" b="1" dirty="0" err="1">
                <a:solidFill>
                  <a:prstClr val="black"/>
                </a:solidFill>
              </a:rPr>
              <a:t>Egepti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broko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saka</a:t>
            </a:r>
            <a:r>
              <a:rPr lang="es-ES" sz="2000" b="1" dirty="0">
                <a:solidFill>
                  <a:prstClr val="black"/>
                </a:solidFill>
              </a:rPr>
              <a:t>, den </a:t>
            </a:r>
            <a:r>
              <a:rPr lang="es-ES" sz="2000" b="1" dirty="0" err="1">
                <a:solidFill>
                  <a:prstClr val="black"/>
                </a:solidFill>
              </a:rPr>
              <a:t>sma</a:t>
            </a:r>
            <a:r>
              <a:rPr lang="es-ES" sz="2000" b="1" dirty="0">
                <a:solidFill>
                  <a:prstClr val="black"/>
                </a:solidFill>
              </a:rPr>
              <a:t> fu </a:t>
            </a:r>
            <a:r>
              <a:rPr lang="es-ES" sz="2000" b="1" dirty="0" err="1">
                <a:solidFill>
                  <a:prstClr val="black"/>
                </a:solidFill>
              </a:rPr>
              <a:t>Egepti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srefi</a:t>
            </a:r>
            <a:r>
              <a:rPr lang="es-ES" sz="2000" b="1" dirty="0">
                <a:solidFill>
                  <a:prstClr val="black"/>
                </a:solidFill>
              </a:rPr>
              <a:t>, </a:t>
            </a:r>
            <a:r>
              <a:rPr lang="es-ES" sz="2000" b="1" dirty="0" err="1">
                <a:solidFill>
                  <a:prstClr val="black"/>
                </a:solidFill>
              </a:rPr>
              <a:t>begi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Farao</a:t>
            </a:r>
            <a:r>
              <a:rPr lang="es-ES" sz="2000" b="1" dirty="0">
                <a:solidFill>
                  <a:prstClr val="black"/>
                </a:solidFill>
              </a:rPr>
              <a:t> fu </a:t>
            </a:r>
            <a:r>
              <a:rPr lang="es-ES" sz="2000" b="1" dirty="0" err="1">
                <a:solidFill>
                  <a:prstClr val="black"/>
                </a:solidFill>
              </a:rPr>
              <a:t>meki</a:t>
            </a:r>
            <a:r>
              <a:rPr lang="es-ES" sz="2000" b="1" dirty="0">
                <a:solidFill>
                  <a:prstClr val="black"/>
                </a:solidFill>
              </a:rPr>
              <a:t> Israel </a:t>
            </a:r>
            <a:r>
              <a:rPr lang="es-ES" sz="2000" b="1" dirty="0" err="1">
                <a:solidFill>
                  <a:prstClr val="black"/>
                </a:solidFill>
              </a:rPr>
              <a:t>gwe</a:t>
            </a:r>
            <a:r>
              <a:rPr lang="es-ES" sz="2000" b="1" dirty="0">
                <a:solidFill>
                  <a:prstClr val="black"/>
                </a:solidFill>
              </a:rPr>
              <a:t>. (</a:t>
            </a:r>
            <a:r>
              <a:rPr lang="es-ES" sz="2000" b="1" dirty="0" err="1">
                <a:solidFill>
                  <a:prstClr val="black"/>
                </a:solidFill>
              </a:rPr>
              <a:t>Eks</a:t>
            </a:r>
            <a:r>
              <a:rPr lang="es-ES" sz="2000" b="1" dirty="0">
                <a:solidFill>
                  <a:prstClr val="black"/>
                </a:solidFill>
              </a:rPr>
              <a:t>. 10:7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31022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Graphic spid="2" grpId="0">
        <p:bldAsOne/>
      </p:bldGraphic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B9CFFE-E128-A059-D1F9-8FDCB1D88A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07E65032-ED16-4008-6A46-5AF1B2CF2FA9}"/>
              </a:ext>
            </a:extLst>
          </p:cNvPr>
          <p:cNvSpPr txBox="1"/>
          <p:nvPr/>
        </p:nvSpPr>
        <p:spPr>
          <a:xfrm>
            <a:off x="690562" y="676186"/>
            <a:ext cx="108108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Dan </a:t>
            </a:r>
            <a:r>
              <a:rPr lang="es-E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Masra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taigi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Moses, “ Langa </a:t>
            </a:r>
            <a:r>
              <a:rPr lang="es-E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anu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go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loktu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s-E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sofasi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dungru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de </a:t>
            </a:r>
            <a:r>
              <a:rPr lang="es-E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tapu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Egepti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– </a:t>
            </a:r>
            <a:r>
              <a:rPr lang="es-E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dungru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di </a:t>
            </a:r>
            <a:r>
              <a:rPr lang="es-E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kan </a:t>
            </a:r>
            <a:r>
              <a:rPr lang="es-E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firi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s-ES" sz="18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Eks</a:t>
            </a:r>
            <a:r>
              <a:rPr lang="es-ES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10:21)</a:t>
            </a:r>
            <a:endParaRPr lang="es-ES" sz="1800" b="1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547BB59-4904-5FBA-CCB9-B71F88664C36}"/>
              </a:ext>
            </a:extLst>
          </p:cNvPr>
          <p:cNvSpPr txBox="1"/>
          <p:nvPr/>
        </p:nvSpPr>
        <p:spPr>
          <a:xfrm>
            <a:off x="1" y="0"/>
            <a:ext cx="12191998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defPPr>
              <a:defRPr lang="es-ES"/>
            </a:defPPr>
            <a:lvl1pPr algn="ctr">
              <a:defRPr sz="4400" b="1">
                <a:ln/>
                <a:solidFill>
                  <a:schemeClr val="accent4"/>
                </a:solidFill>
              </a:defRPr>
            </a:lvl1pPr>
          </a:lstStyle>
          <a:p>
            <a:r>
              <a:rPr lang="it-IT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SIKI DI MEKI NEIGI ( HEBI): DUNGRU</a:t>
            </a:r>
            <a:endParaRPr lang="es-ES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A408383-1839-D338-FED0-30BEE13A4716}"/>
              </a:ext>
            </a:extLst>
          </p:cNvPr>
          <p:cNvSpPr txBox="1"/>
          <p:nvPr/>
        </p:nvSpPr>
        <p:spPr>
          <a:xfrm>
            <a:off x="224440" y="3858101"/>
            <a:ext cx="378207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 err="1">
                <a:solidFill>
                  <a:srgbClr val="626A6D"/>
                </a:solidFill>
              </a:rPr>
              <a:t>Eks</a:t>
            </a:r>
            <a:r>
              <a:rPr lang="es-ES" sz="2000" b="1" dirty="0">
                <a:solidFill>
                  <a:srgbClr val="626A6D"/>
                </a:solidFill>
              </a:rPr>
              <a:t>.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626A6D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10:21-29.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7B710B13-AE9B-7B60-645B-A8C8F8A6A8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00784223"/>
              </p:ext>
            </p:extLst>
          </p:nvPr>
        </p:nvGraphicFramePr>
        <p:xfrm>
          <a:off x="441809" y="1503968"/>
          <a:ext cx="3368192" cy="2354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Imagen 10">
            <a:extLst>
              <a:ext uri="{FF2B5EF4-FFF2-40B4-BE49-F238E27FC236}">
                <a16:creationId xmlns:a16="http://schemas.microsoft.com/office/drawing/2014/main" id="{2240E1FD-744E-1BA6-31B7-404B377DC44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03033" y="1721470"/>
            <a:ext cx="7858224" cy="490071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B193DC52-8702-3997-4B43-2E8559CFAE88}"/>
              </a:ext>
            </a:extLst>
          </p:cNvPr>
          <p:cNvSpPr txBox="1"/>
          <p:nvPr/>
        </p:nvSpPr>
        <p:spPr>
          <a:xfrm>
            <a:off x="234866" y="4258211"/>
            <a:ext cx="378207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 err="1">
                <a:solidFill>
                  <a:prstClr val="black"/>
                </a:solidFill>
              </a:rPr>
              <a:t>Dri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dei</a:t>
            </a:r>
            <a:r>
              <a:rPr lang="es-ES" sz="2000" b="1" dirty="0">
                <a:solidFill>
                  <a:prstClr val="black"/>
                </a:solidFill>
              </a:rPr>
              <a:t> langa, </a:t>
            </a:r>
            <a:r>
              <a:rPr lang="es-ES" sz="2000" b="1" dirty="0" err="1">
                <a:solidFill>
                  <a:prstClr val="black"/>
                </a:solidFill>
              </a:rPr>
              <a:t>libi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ini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Egepti</a:t>
            </a:r>
            <a:r>
              <a:rPr lang="es-ES" sz="2000" b="1" dirty="0">
                <a:solidFill>
                  <a:prstClr val="black"/>
                </a:solidFill>
              </a:rPr>
              <a:t> no </a:t>
            </a:r>
            <a:r>
              <a:rPr lang="es-ES" sz="2000" b="1" dirty="0" err="1">
                <a:solidFill>
                  <a:prstClr val="black"/>
                </a:solidFill>
              </a:rPr>
              <a:t>man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seki</a:t>
            </a:r>
            <a:r>
              <a:rPr lang="es-ES" sz="2000" b="1" dirty="0">
                <a:solidFill>
                  <a:prstClr val="black"/>
                </a:solidFill>
              </a:rPr>
              <a:t>( </a:t>
            </a:r>
            <a:r>
              <a:rPr lang="es-ES" sz="2000" b="1" dirty="0" err="1">
                <a:solidFill>
                  <a:prstClr val="black"/>
                </a:solidFill>
              </a:rPr>
              <a:t>boiti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ini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Gosen</a:t>
            </a:r>
            <a:r>
              <a:rPr lang="es-ES" sz="2000" b="1" dirty="0">
                <a:solidFill>
                  <a:prstClr val="black"/>
                </a:solidFill>
              </a:rPr>
              <a:t>). Gado </a:t>
            </a:r>
            <a:r>
              <a:rPr lang="es-ES" sz="2000" b="1" dirty="0" err="1">
                <a:solidFill>
                  <a:prstClr val="black"/>
                </a:solidFill>
              </a:rPr>
              <a:t>gi</a:t>
            </a:r>
            <a:r>
              <a:rPr lang="es-ES" sz="2000" b="1" dirty="0">
                <a:solidFill>
                  <a:prstClr val="black"/>
                </a:solidFill>
              </a:rPr>
              <a:t> den ten fu </a:t>
            </a:r>
            <a:r>
              <a:rPr lang="es-ES" sz="2000" b="1" dirty="0" err="1">
                <a:solidFill>
                  <a:prstClr val="black"/>
                </a:solidFill>
              </a:rPr>
              <a:t>prakseri</a:t>
            </a:r>
            <a:r>
              <a:rPr lang="es-ES" sz="2000" b="1" dirty="0">
                <a:solidFill>
                  <a:prstClr val="black"/>
                </a:solidFill>
              </a:rPr>
              <a:t>, </a:t>
            </a:r>
            <a:r>
              <a:rPr lang="es-ES" sz="2000" b="1" dirty="0" err="1">
                <a:solidFill>
                  <a:prstClr val="black"/>
                </a:solidFill>
              </a:rPr>
              <a:t>ma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Farao</a:t>
            </a:r>
            <a:r>
              <a:rPr lang="es-ES" sz="2000" b="1" dirty="0">
                <a:solidFill>
                  <a:prstClr val="black"/>
                </a:solidFill>
              </a:rPr>
              <a:t> no </a:t>
            </a:r>
            <a:r>
              <a:rPr lang="es-ES" sz="2000" b="1" dirty="0" err="1">
                <a:solidFill>
                  <a:prstClr val="black"/>
                </a:solidFill>
              </a:rPr>
              <a:t>gebroiki</a:t>
            </a:r>
            <a:r>
              <a:rPr lang="es-ES" sz="2000" b="1" dirty="0">
                <a:solidFill>
                  <a:prstClr val="black"/>
                </a:solidFill>
              </a:rPr>
              <a:t> ala </a:t>
            </a:r>
            <a:r>
              <a:rPr lang="es-ES" sz="2000" b="1" dirty="0" err="1">
                <a:solidFill>
                  <a:prstClr val="black"/>
                </a:solidFill>
              </a:rPr>
              <a:t>dati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na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wan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bun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fasi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35075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Graphic spid="2" grpId="0">
        <p:bldAsOne/>
      </p:bldGraphic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2112D0D-E55F-AA28-4AFF-44843A5ADA00}"/>
              </a:ext>
            </a:extLst>
          </p:cNvPr>
          <p:cNvSpPr txBox="1"/>
          <p:nvPr/>
        </p:nvSpPr>
        <p:spPr>
          <a:xfrm>
            <a:off x="270911" y="1612085"/>
            <a:ext cx="11452660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600" b="1" dirty="0">
                <a:latin typeface="Constantia" panose="02030602050306030303" pitchFamily="18" charset="0"/>
              </a:rPr>
              <a:t>“</a:t>
            </a:r>
            <a:r>
              <a:rPr lang="es-ES" sz="2600" b="1" dirty="0" err="1">
                <a:latin typeface="Constantia" panose="02030602050306030303" pitchFamily="18" charset="0"/>
              </a:rPr>
              <a:t>Bifo</a:t>
            </a:r>
            <a:r>
              <a:rPr lang="es-ES" sz="2600" b="1" dirty="0">
                <a:latin typeface="Constantia" panose="02030602050306030303" pitchFamily="18" charset="0"/>
              </a:rPr>
              <a:t> den </a:t>
            </a:r>
            <a:r>
              <a:rPr lang="es-ES" sz="2600" b="1" dirty="0" err="1">
                <a:latin typeface="Constantia" panose="02030602050306030303" pitchFamily="18" charset="0"/>
              </a:rPr>
              <a:t>firi</a:t>
            </a:r>
            <a:r>
              <a:rPr lang="es-ES" sz="2600" b="1" dirty="0">
                <a:latin typeface="Constantia" panose="02030602050306030303" pitchFamily="18" charset="0"/>
              </a:rPr>
              <a:t> a pen fu den </a:t>
            </a:r>
            <a:r>
              <a:rPr lang="es-ES" sz="2600" b="1" dirty="0" err="1">
                <a:latin typeface="Constantia" panose="02030602050306030303" pitchFamily="18" charset="0"/>
              </a:rPr>
              <a:t>siki,Moses</a:t>
            </a:r>
            <a:r>
              <a:rPr lang="es-ES" sz="2600" b="1" dirty="0">
                <a:latin typeface="Constantia" panose="02030602050306030303" pitchFamily="18" charset="0"/>
              </a:rPr>
              <a:t> ben </a:t>
            </a:r>
            <a:r>
              <a:rPr lang="es-ES" sz="2600" b="1" dirty="0" err="1">
                <a:latin typeface="Constantia" panose="02030602050306030303" pitchFamily="18" charset="0"/>
              </a:rPr>
              <a:t>musu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meki</a:t>
            </a:r>
            <a:r>
              <a:rPr lang="es-ES" sz="2600" b="1" dirty="0">
                <a:latin typeface="Constantia" panose="02030602050306030303" pitchFamily="18" charset="0"/>
              </a:rPr>
              <a:t> den </a:t>
            </a:r>
            <a:r>
              <a:rPr lang="es-ES" sz="2600" b="1" dirty="0" err="1">
                <a:latin typeface="Constantia" panose="02030602050306030303" pitchFamily="18" charset="0"/>
              </a:rPr>
              <a:t>ferstan</a:t>
            </a:r>
            <a:r>
              <a:rPr lang="es-ES" sz="2600" b="1" dirty="0">
                <a:latin typeface="Constantia" panose="02030602050306030303" pitchFamily="18" charset="0"/>
              </a:rPr>
              <a:t> fa a ben </a:t>
            </a:r>
            <a:r>
              <a:rPr lang="es-ES" sz="2600" b="1" dirty="0" err="1">
                <a:latin typeface="Constantia" panose="02030602050306030303" pitchFamily="18" charset="0"/>
              </a:rPr>
              <a:t>sa</a:t>
            </a:r>
            <a:r>
              <a:rPr lang="es-ES" sz="2600" b="1" dirty="0">
                <a:latin typeface="Constantia" panose="02030602050306030303" pitchFamily="18" charset="0"/>
              </a:rPr>
              <a:t> de nanga fa ben </a:t>
            </a:r>
            <a:r>
              <a:rPr lang="es-ES" sz="2600" b="1" dirty="0" err="1">
                <a:latin typeface="Constantia" panose="02030602050306030303" pitchFamily="18" charset="0"/>
              </a:rPr>
              <a:t>sa</a:t>
            </a:r>
            <a:r>
              <a:rPr lang="es-ES" sz="2600" b="1" dirty="0">
                <a:latin typeface="Constantia" panose="02030602050306030303" pitchFamily="18" charset="0"/>
              </a:rPr>
              <a:t>  </a:t>
            </a:r>
            <a:r>
              <a:rPr lang="es-ES" sz="2600" b="1" dirty="0" err="1">
                <a:latin typeface="Constantia" panose="02030602050306030303" pitchFamily="18" charset="0"/>
              </a:rPr>
              <a:t>wroko</a:t>
            </a:r>
            <a:r>
              <a:rPr lang="es-ES" sz="2600" b="1" dirty="0">
                <a:latin typeface="Constantia" panose="02030602050306030303" pitchFamily="18" charset="0"/>
              </a:rPr>
              <a:t>, </a:t>
            </a:r>
            <a:r>
              <a:rPr lang="es-ES" sz="2600" b="1" dirty="0" err="1">
                <a:latin typeface="Constantia" panose="02030602050306030303" pitchFamily="18" charset="0"/>
              </a:rPr>
              <a:t>sofasi</a:t>
            </a:r>
            <a:r>
              <a:rPr lang="es-ES" sz="2600" b="1" dirty="0">
                <a:latin typeface="Constantia" panose="02030602050306030303" pitchFamily="18" charset="0"/>
              </a:rPr>
              <a:t> a </a:t>
            </a:r>
            <a:r>
              <a:rPr lang="es-ES" sz="2600" b="1" dirty="0" err="1">
                <a:latin typeface="Constantia" panose="02030602050306030303" pitchFamily="18" charset="0"/>
              </a:rPr>
              <a:t>kownu</a:t>
            </a:r>
            <a:r>
              <a:rPr lang="es-ES" sz="2600" b="1" dirty="0">
                <a:latin typeface="Constantia" panose="02030602050306030303" pitchFamily="18" charset="0"/>
              </a:rPr>
              <a:t> ben </a:t>
            </a:r>
            <a:r>
              <a:rPr lang="es-ES" sz="2600" b="1" dirty="0" err="1">
                <a:latin typeface="Constantia" panose="02030602050306030303" pitchFamily="18" charset="0"/>
              </a:rPr>
              <a:t>sa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kibri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gi</a:t>
            </a:r>
            <a:r>
              <a:rPr lang="es-ES" sz="2600" b="1" dirty="0">
                <a:latin typeface="Constantia" panose="02030602050306030303" pitchFamily="18" charset="0"/>
              </a:rPr>
              <a:t> a </a:t>
            </a:r>
            <a:r>
              <a:rPr lang="es-ES" sz="2600" b="1" dirty="0" err="1">
                <a:latin typeface="Constantia" panose="02030602050306030303" pitchFamily="18" charset="0"/>
              </a:rPr>
              <a:t>siki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efu</a:t>
            </a:r>
            <a:r>
              <a:rPr lang="es-ES" sz="2600" b="1" dirty="0">
                <a:latin typeface="Constantia" panose="02030602050306030303" pitchFamily="18" charset="0"/>
              </a:rPr>
              <a:t> a ben </a:t>
            </a:r>
            <a:r>
              <a:rPr lang="es-ES" sz="2600" b="1" dirty="0" err="1">
                <a:latin typeface="Constantia" panose="02030602050306030303" pitchFamily="18" charset="0"/>
              </a:rPr>
              <a:t>wani</a:t>
            </a:r>
            <a:r>
              <a:rPr lang="es-ES" sz="2600" b="1" dirty="0">
                <a:latin typeface="Constantia" panose="02030602050306030303" pitchFamily="18" charset="0"/>
              </a:rPr>
              <a:t>. </a:t>
            </a:r>
            <a:r>
              <a:rPr lang="es-ES" sz="2600" b="1" dirty="0" err="1">
                <a:latin typeface="Constantia" panose="02030602050306030303" pitchFamily="18" charset="0"/>
              </a:rPr>
              <a:t>Efu</a:t>
            </a:r>
            <a:r>
              <a:rPr lang="es-ES" sz="2600" b="1" dirty="0">
                <a:latin typeface="Constantia" panose="02030602050306030303" pitchFamily="18" charset="0"/>
              </a:rPr>
              <a:t> den ben </a:t>
            </a:r>
            <a:r>
              <a:rPr lang="es-ES" sz="2600" b="1" dirty="0" err="1">
                <a:latin typeface="Constantia" panose="02030602050306030303" pitchFamily="18" charset="0"/>
              </a:rPr>
              <a:t>poti</a:t>
            </a:r>
            <a:r>
              <a:rPr lang="es-ES" sz="2600" b="1" dirty="0">
                <a:latin typeface="Constantia" panose="02030602050306030303" pitchFamily="18" charset="0"/>
              </a:rPr>
              <a:t> a </a:t>
            </a:r>
            <a:r>
              <a:rPr lang="es-ES" sz="2600" b="1" dirty="0" err="1">
                <a:latin typeface="Constantia" panose="02030602050306030303" pitchFamily="18" charset="0"/>
              </a:rPr>
              <a:t>warskow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na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wan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sei</a:t>
            </a:r>
            <a:r>
              <a:rPr lang="es-ES" sz="2600" b="1" dirty="0">
                <a:latin typeface="Constantia" panose="02030602050306030303" pitchFamily="18" charset="0"/>
              </a:rPr>
              <a:t>, </a:t>
            </a:r>
            <a:r>
              <a:rPr lang="es-ES" sz="2600" b="1" dirty="0" err="1">
                <a:latin typeface="Constantia" panose="02030602050306030303" pitchFamily="18" charset="0"/>
              </a:rPr>
              <a:t>wan</a:t>
            </a:r>
            <a:r>
              <a:rPr lang="es-ES" sz="2600" b="1" dirty="0">
                <a:latin typeface="Constantia" panose="02030602050306030303" pitchFamily="18" charset="0"/>
              </a:rPr>
              <a:t> moro </a:t>
            </a:r>
            <a:r>
              <a:rPr lang="es-ES" sz="2600" b="1" dirty="0" err="1">
                <a:latin typeface="Constantia" panose="02030602050306030303" pitchFamily="18" charset="0"/>
              </a:rPr>
              <a:t>hebi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wan</a:t>
            </a:r>
            <a:r>
              <a:rPr lang="es-ES" sz="2600" b="1" dirty="0">
                <a:latin typeface="Constantia" panose="02030602050306030303" pitchFamily="18" charset="0"/>
              </a:rPr>
              <a:t> den ben </a:t>
            </a:r>
            <a:r>
              <a:rPr lang="es-ES" sz="2600" b="1" dirty="0" err="1">
                <a:latin typeface="Constantia" panose="02030602050306030303" pitchFamily="18" charset="0"/>
              </a:rPr>
              <a:t>sa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kisi</a:t>
            </a:r>
            <a:r>
              <a:rPr lang="es-ES" sz="2600" b="1" dirty="0">
                <a:latin typeface="Constantia" panose="02030602050306030303" pitchFamily="18" charset="0"/>
              </a:rPr>
              <a:t>, </a:t>
            </a:r>
            <a:r>
              <a:rPr lang="es-ES" sz="2600" b="1" dirty="0" err="1">
                <a:latin typeface="Constantia" panose="02030602050306030303" pitchFamily="18" charset="0"/>
              </a:rPr>
              <a:t>teleki</a:t>
            </a:r>
            <a:r>
              <a:rPr lang="es-ES" sz="2600" b="1" dirty="0">
                <a:latin typeface="Constantia" panose="02030602050306030303" pitchFamily="18" charset="0"/>
              </a:rPr>
              <a:t> a </a:t>
            </a:r>
            <a:r>
              <a:rPr lang="es-ES" sz="2600" b="1" dirty="0" err="1">
                <a:latin typeface="Constantia" panose="02030602050306030303" pitchFamily="18" charset="0"/>
              </a:rPr>
              <a:t>heimemre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ati</a:t>
            </a:r>
            <a:r>
              <a:rPr lang="es-ES" sz="2600" b="1" dirty="0">
                <a:latin typeface="Constantia" panose="02030602050306030303" pitchFamily="18" charset="0"/>
              </a:rPr>
              <a:t> ben </a:t>
            </a:r>
            <a:r>
              <a:rPr lang="es-ES" sz="2600" b="1" dirty="0" err="1">
                <a:latin typeface="Constantia" panose="02030602050306030303" pitchFamily="18" charset="0"/>
              </a:rPr>
              <a:t>sa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saka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e'n</a:t>
            </a:r>
            <a:r>
              <a:rPr lang="es-ES" sz="2600" b="1" dirty="0">
                <a:latin typeface="Constantia" panose="02030602050306030303" pitchFamily="18" charset="0"/>
              </a:rPr>
              <a:t> a ben </a:t>
            </a:r>
            <a:r>
              <a:rPr lang="es-ES" sz="2600" b="1" dirty="0" err="1">
                <a:latin typeface="Constantia" panose="02030602050306030303" pitchFamily="18" charset="0"/>
              </a:rPr>
              <a:t>sa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erken</a:t>
            </a:r>
            <a:r>
              <a:rPr lang="es-ES" sz="2600" b="1" dirty="0">
                <a:latin typeface="Constantia" panose="02030602050306030303" pitchFamily="18" charset="0"/>
              </a:rPr>
              <a:t> a </a:t>
            </a:r>
            <a:r>
              <a:rPr lang="es-ES" sz="2600" b="1" dirty="0" err="1">
                <a:latin typeface="Constantia" panose="02030602050306030303" pitchFamily="18" charset="0"/>
              </a:rPr>
              <a:t>Mekiman</a:t>
            </a:r>
            <a:r>
              <a:rPr lang="es-ES" sz="2600" b="1" dirty="0">
                <a:latin typeface="Constantia" panose="02030602050306030303" pitchFamily="18" charset="0"/>
              </a:rPr>
              <a:t> fu </a:t>
            </a:r>
            <a:r>
              <a:rPr lang="es-ES" sz="2600" b="1" dirty="0" err="1">
                <a:latin typeface="Constantia" panose="02030602050306030303" pitchFamily="18" charset="0"/>
              </a:rPr>
              <a:t>heimel</a:t>
            </a:r>
            <a:r>
              <a:rPr lang="es-ES" sz="2600" b="1" dirty="0">
                <a:latin typeface="Constantia" panose="02030602050306030303" pitchFamily="18" charset="0"/>
              </a:rPr>
              <a:t> nanga </a:t>
            </a:r>
            <a:r>
              <a:rPr lang="es-ES" sz="2600" b="1" dirty="0" err="1">
                <a:latin typeface="Constantia" panose="02030602050306030303" pitchFamily="18" charset="0"/>
              </a:rPr>
              <a:t>grontapu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leki</a:t>
            </a:r>
            <a:r>
              <a:rPr lang="es-ES" sz="2600" b="1" dirty="0">
                <a:latin typeface="Constantia" panose="02030602050306030303" pitchFamily="18" charset="0"/>
              </a:rPr>
              <a:t> a </a:t>
            </a:r>
            <a:r>
              <a:rPr lang="es-ES" sz="2600" b="1" dirty="0" err="1">
                <a:latin typeface="Constantia" panose="02030602050306030303" pitchFamily="18" charset="0"/>
              </a:rPr>
              <a:t>tru</a:t>
            </a:r>
            <a:r>
              <a:rPr lang="es-ES" sz="2600" b="1" dirty="0">
                <a:latin typeface="Constantia" panose="02030602050306030303" pitchFamily="18" charset="0"/>
              </a:rPr>
              <a:t> nanga </a:t>
            </a:r>
            <a:r>
              <a:rPr lang="es-ES" sz="2600" b="1" dirty="0" err="1">
                <a:latin typeface="Constantia" panose="02030602050306030303" pitchFamily="18" charset="0"/>
              </a:rPr>
              <a:t>libi</a:t>
            </a:r>
            <a:r>
              <a:rPr lang="es-ES" sz="2600" b="1" dirty="0">
                <a:latin typeface="Constantia" panose="02030602050306030303" pitchFamily="18" charset="0"/>
              </a:rPr>
              <a:t> Gado. </a:t>
            </a:r>
            <a:r>
              <a:rPr lang="es-ES" sz="2600" b="1" dirty="0" err="1">
                <a:latin typeface="Constantia" panose="02030602050306030303" pitchFamily="18" charset="0"/>
              </a:rPr>
              <a:t>Masra</a:t>
            </a:r>
            <a:r>
              <a:rPr lang="es-ES" sz="2600" b="1" dirty="0">
                <a:latin typeface="Constantia" panose="02030602050306030303" pitchFamily="18" charset="0"/>
              </a:rPr>
              <a:t> ben </a:t>
            </a:r>
            <a:r>
              <a:rPr lang="es-ES" sz="2600" b="1" dirty="0" err="1">
                <a:latin typeface="Constantia" panose="02030602050306030303" pitchFamily="18" charset="0"/>
              </a:rPr>
              <a:t>sa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gi</a:t>
            </a:r>
            <a:r>
              <a:rPr lang="es-ES" sz="2600" b="1" dirty="0">
                <a:latin typeface="Constantia" panose="02030602050306030303" pitchFamily="18" charset="0"/>
              </a:rPr>
              <a:t> den </a:t>
            </a:r>
            <a:r>
              <a:rPr lang="es-ES" sz="2600" b="1" dirty="0" err="1">
                <a:latin typeface="Constantia" panose="02030602050306030303" pitchFamily="18" charset="0"/>
              </a:rPr>
              <a:t>sma</a:t>
            </a:r>
            <a:r>
              <a:rPr lang="es-ES" sz="2600" b="1" dirty="0">
                <a:latin typeface="Constantia" panose="02030602050306030303" pitchFamily="18" charset="0"/>
              </a:rPr>
              <a:t> fu </a:t>
            </a:r>
            <a:r>
              <a:rPr lang="es-ES" sz="2600" b="1" dirty="0" err="1">
                <a:latin typeface="Constantia" panose="02030602050306030303" pitchFamily="18" charset="0"/>
              </a:rPr>
              <a:t>Egepti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wan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okasi</a:t>
            </a:r>
            <a:r>
              <a:rPr lang="es-ES" sz="2600" b="1" dirty="0">
                <a:latin typeface="Constantia" panose="02030602050306030303" pitchFamily="18" charset="0"/>
              </a:rPr>
              <a:t> fu si </a:t>
            </a:r>
            <a:r>
              <a:rPr lang="es-ES" sz="2600" b="1" dirty="0" err="1">
                <a:latin typeface="Constantia" panose="02030602050306030303" pitchFamily="18" charset="0"/>
              </a:rPr>
              <a:t>dati</a:t>
            </a:r>
            <a:r>
              <a:rPr lang="es-ES" sz="2600" b="1" dirty="0">
                <a:latin typeface="Constantia" panose="02030602050306030303" pitchFamily="18" charset="0"/>
              </a:rPr>
              <a:t> a </a:t>
            </a:r>
            <a:r>
              <a:rPr lang="es-ES" sz="2600" b="1" dirty="0" err="1">
                <a:latin typeface="Constantia" panose="02030602050306030303" pitchFamily="18" charset="0"/>
              </a:rPr>
              <a:t>koni</a:t>
            </a:r>
            <a:r>
              <a:rPr lang="es-ES" sz="2600" b="1" dirty="0">
                <a:latin typeface="Constantia" panose="02030602050306030303" pitchFamily="18" charset="0"/>
              </a:rPr>
              <a:t> fu den </a:t>
            </a:r>
            <a:r>
              <a:rPr lang="es-ES" sz="2600" b="1" dirty="0" err="1">
                <a:latin typeface="Constantia" panose="02030602050306030303" pitchFamily="18" charset="0"/>
              </a:rPr>
              <a:t>bigiman</a:t>
            </a:r>
            <a:r>
              <a:rPr lang="es-ES" sz="2600" b="1" dirty="0">
                <a:latin typeface="Constantia" panose="02030602050306030303" pitchFamily="18" charset="0"/>
              </a:rPr>
              <a:t> f u den ben de </a:t>
            </a:r>
            <a:r>
              <a:rPr lang="es-ES" sz="2600" b="1" dirty="0" err="1">
                <a:latin typeface="Constantia" panose="02030602050306030303" pitchFamily="18" charset="0"/>
              </a:rPr>
              <a:t>noti,owktu</a:t>
            </a:r>
            <a:r>
              <a:rPr lang="es-ES" sz="2600" b="1" dirty="0">
                <a:latin typeface="Constantia" panose="02030602050306030303" pitchFamily="18" charset="0"/>
              </a:rPr>
              <a:t> o </a:t>
            </a:r>
            <a:r>
              <a:rPr lang="es-ES" sz="2600" b="1" dirty="0" err="1">
                <a:latin typeface="Constantia" panose="02030602050306030303" pitchFamily="18" charset="0"/>
              </a:rPr>
              <a:t>swaki</a:t>
            </a:r>
            <a:r>
              <a:rPr lang="es-ES" sz="2600" b="1" dirty="0">
                <a:latin typeface="Constantia" panose="02030602050306030303" pitchFamily="18" charset="0"/>
              </a:rPr>
              <a:t> a </a:t>
            </a:r>
            <a:r>
              <a:rPr lang="es-ES" sz="2600" b="1" dirty="0" err="1">
                <a:latin typeface="Constantia" panose="02030602050306030303" pitchFamily="18" charset="0"/>
              </a:rPr>
              <a:t>makti</a:t>
            </a:r>
            <a:r>
              <a:rPr lang="es-ES" sz="2600" b="1" dirty="0">
                <a:latin typeface="Constantia" panose="02030602050306030303" pitchFamily="18" charset="0"/>
              </a:rPr>
              <a:t> fu den gado </a:t>
            </a:r>
            <a:r>
              <a:rPr lang="es-ES" sz="2600" b="1" dirty="0" err="1">
                <a:latin typeface="Constantia" panose="02030602050306030303" pitchFamily="18" charset="0"/>
              </a:rPr>
              <a:t>de,te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yu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luku</a:t>
            </a:r>
            <a:r>
              <a:rPr lang="es-ES" sz="2600" b="1" dirty="0">
                <a:latin typeface="Constantia" panose="02030602050306030303" pitchFamily="18" charset="0"/>
              </a:rPr>
              <a:t> a </a:t>
            </a:r>
            <a:r>
              <a:rPr lang="es-ES" sz="2600" b="1" dirty="0" err="1">
                <a:latin typeface="Constantia" panose="02030602050306030303" pitchFamily="18" charset="0"/>
              </a:rPr>
              <a:t>komandi</a:t>
            </a:r>
            <a:r>
              <a:rPr lang="es-ES" sz="2600" b="1" dirty="0">
                <a:latin typeface="Constantia" panose="02030602050306030303" pitchFamily="18" charset="0"/>
              </a:rPr>
              <a:t> fu </a:t>
            </a:r>
            <a:r>
              <a:rPr lang="es-ES" sz="2600" b="1" dirty="0" err="1">
                <a:latin typeface="Constantia" panose="02030602050306030303" pitchFamily="18" charset="0"/>
              </a:rPr>
              <a:t>Yehofa</a:t>
            </a:r>
            <a:r>
              <a:rPr lang="es-ES" sz="2600" b="1" dirty="0">
                <a:latin typeface="Constantia" panose="02030602050306030303" pitchFamily="18" charset="0"/>
              </a:rPr>
              <a:t>. A ben </a:t>
            </a:r>
            <a:r>
              <a:rPr lang="es-ES" sz="2600" b="1" dirty="0" err="1">
                <a:latin typeface="Constantia" panose="02030602050306030303" pitchFamily="18" charset="0"/>
              </a:rPr>
              <a:t>sa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strafu</a:t>
            </a:r>
            <a:r>
              <a:rPr lang="es-ES" sz="2600" b="1" dirty="0">
                <a:latin typeface="Constantia" panose="02030602050306030303" pitchFamily="18" charset="0"/>
              </a:rPr>
              <a:t> den </a:t>
            </a:r>
            <a:r>
              <a:rPr lang="es-ES" sz="2600" b="1" dirty="0" err="1">
                <a:latin typeface="Constantia" panose="02030602050306030303" pitchFamily="18" charset="0"/>
              </a:rPr>
              <a:t>sma</a:t>
            </a:r>
            <a:r>
              <a:rPr lang="es-ES" sz="2600" b="1" dirty="0">
                <a:latin typeface="Constantia" panose="02030602050306030303" pitchFamily="18" charset="0"/>
              </a:rPr>
              <a:t> fu den </a:t>
            </a:r>
            <a:r>
              <a:rPr lang="es-ES" sz="2600" b="1" dirty="0" err="1">
                <a:latin typeface="Constantia" panose="02030602050306030303" pitchFamily="18" charset="0"/>
              </a:rPr>
              <a:t>afkodrei,owktu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tapu</a:t>
            </a:r>
            <a:r>
              <a:rPr lang="es-ES" sz="2600" b="1" dirty="0">
                <a:latin typeface="Constantia" panose="02030602050306030303" pitchFamily="18" charset="0"/>
              </a:rPr>
              <a:t> den </a:t>
            </a:r>
            <a:r>
              <a:rPr lang="es-ES" sz="2600" b="1" dirty="0" err="1">
                <a:latin typeface="Constantia" panose="02030602050306030303" pitchFamily="18" charset="0"/>
              </a:rPr>
              <a:t>bigi</a:t>
            </a:r>
            <a:r>
              <a:rPr lang="es-ES" sz="2600" b="1" dirty="0">
                <a:latin typeface="Constantia" panose="02030602050306030303" pitchFamily="18" charset="0"/>
              </a:rPr>
              <a:t> mofo ,di ben taki </a:t>
            </a:r>
            <a:r>
              <a:rPr lang="es-ES" sz="2600" b="1" dirty="0" err="1">
                <a:latin typeface="Constantia" panose="02030602050306030303" pitchFamily="18" charset="0"/>
              </a:rPr>
              <a:t>dati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na</a:t>
            </a:r>
            <a:r>
              <a:rPr lang="es-ES" sz="2600" b="1" dirty="0">
                <a:latin typeface="Constantia" panose="02030602050306030303" pitchFamily="18" charset="0"/>
              </a:rPr>
              <a:t> den gado ben </a:t>
            </a:r>
            <a:r>
              <a:rPr lang="es-ES" sz="2600" b="1" dirty="0" err="1">
                <a:latin typeface="Constantia" panose="02030602050306030303" pitchFamily="18" charset="0"/>
              </a:rPr>
              <a:t>gi</a:t>
            </a:r>
            <a:r>
              <a:rPr lang="es-ES" sz="2600" b="1" dirty="0">
                <a:latin typeface="Constantia" panose="02030602050306030303" pitchFamily="18" charset="0"/>
              </a:rPr>
              <a:t> den </a:t>
            </a:r>
            <a:r>
              <a:rPr lang="es-ES" sz="2600" b="1" dirty="0" err="1">
                <a:latin typeface="Constantia" panose="02030602050306030303" pitchFamily="18" charset="0"/>
              </a:rPr>
              <a:t>blesi,den</a:t>
            </a:r>
            <a:r>
              <a:rPr lang="es-ES" sz="2600" b="1" dirty="0">
                <a:latin typeface="Constantia" panose="02030602050306030303" pitchFamily="18" charset="0"/>
              </a:rPr>
              <a:t> gado di no ben e </a:t>
            </a:r>
            <a:r>
              <a:rPr lang="es-ES" sz="2600" b="1" dirty="0" err="1">
                <a:latin typeface="Constantia" panose="02030602050306030303" pitchFamily="18" charset="0"/>
              </a:rPr>
              <a:t>firi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srefi.Gado</a:t>
            </a:r>
            <a:r>
              <a:rPr lang="es-ES" sz="2600" b="1" dirty="0">
                <a:latin typeface="Constantia" panose="02030602050306030303" pitchFamily="18" charset="0"/>
              </a:rPr>
              <a:t> ben </a:t>
            </a:r>
            <a:r>
              <a:rPr lang="es-ES" sz="2600" b="1" dirty="0" err="1">
                <a:latin typeface="Constantia" panose="02030602050306030303" pitchFamily="18" charset="0"/>
              </a:rPr>
              <a:t>sa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gi</a:t>
            </a:r>
            <a:r>
              <a:rPr lang="es-ES" sz="2600" b="1" dirty="0">
                <a:latin typeface="Constantia" panose="02030602050306030303" pitchFamily="18" charset="0"/>
              </a:rPr>
              <a:t> en </a:t>
            </a:r>
            <a:r>
              <a:rPr lang="es-ES" sz="2600" b="1" dirty="0" err="1">
                <a:latin typeface="Constantia" panose="02030602050306030303" pitchFamily="18" charset="0"/>
              </a:rPr>
              <a:t>eigi</a:t>
            </a:r>
            <a:r>
              <a:rPr lang="es-ES" sz="2600" b="1" dirty="0">
                <a:latin typeface="Constantia" panose="02030602050306030303" pitchFamily="18" charset="0"/>
              </a:rPr>
              <a:t> nen </a:t>
            </a:r>
            <a:r>
              <a:rPr lang="es-ES" sz="2600" b="1" dirty="0" err="1">
                <a:latin typeface="Constantia" panose="02030602050306030303" pitchFamily="18" charset="0"/>
              </a:rPr>
              <a:t>glori,sofasi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tra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folku</a:t>
            </a:r>
            <a:r>
              <a:rPr lang="es-ES" sz="2600" b="1" dirty="0">
                <a:latin typeface="Constantia" panose="02030602050306030303" pitchFamily="18" charset="0"/>
              </a:rPr>
              <a:t> ben </a:t>
            </a:r>
            <a:r>
              <a:rPr lang="es-ES" sz="2600" b="1" dirty="0" err="1">
                <a:latin typeface="Constantia" panose="02030602050306030303" pitchFamily="18" charset="0"/>
              </a:rPr>
              <a:t>sa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yere</a:t>
            </a:r>
            <a:r>
              <a:rPr lang="es-ES" sz="2600" b="1" dirty="0">
                <a:latin typeface="Constantia" panose="02030602050306030303" pitchFamily="18" charset="0"/>
              </a:rPr>
              <a:t> fu en </a:t>
            </a:r>
            <a:r>
              <a:rPr lang="es-ES" sz="2600" b="1" dirty="0" err="1">
                <a:latin typeface="Constantia" panose="02030602050306030303" pitchFamily="18" charset="0"/>
              </a:rPr>
              <a:t>makti,fu</a:t>
            </a:r>
            <a:r>
              <a:rPr lang="es-ES" sz="2600" b="1" dirty="0">
                <a:latin typeface="Constantia" panose="02030602050306030303" pitchFamily="18" charset="0"/>
              </a:rPr>
              <a:t> den </a:t>
            </a:r>
            <a:r>
              <a:rPr lang="es-ES" sz="2600" b="1" dirty="0" err="1">
                <a:latin typeface="Constantia" panose="02030602050306030303" pitchFamily="18" charset="0"/>
              </a:rPr>
              <a:t>beifi</a:t>
            </a:r>
            <a:r>
              <a:rPr lang="es-ES" sz="2600" b="1" dirty="0">
                <a:latin typeface="Constantia" panose="02030602050306030303" pitchFamily="18" charset="0"/>
              </a:rPr>
              <a:t> fu di den si den </a:t>
            </a:r>
            <a:r>
              <a:rPr lang="es-ES" sz="2600" b="1" dirty="0" err="1">
                <a:latin typeface="Constantia" panose="02030602050306030303" pitchFamily="18" charset="0"/>
              </a:rPr>
              <a:t>bigi</a:t>
            </a:r>
            <a:r>
              <a:rPr lang="es-ES" sz="2600" b="1" dirty="0">
                <a:latin typeface="Constantia" panose="02030602050306030303" pitchFamily="18" charset="0"/>
              </a:rPr>
              <a:t> du fu En. </a:t>
            </a:r>
            <a:r>
              <a:rPr lang="es-ES" sz="2600" b="1" dirty="0" err="1">
                <a:latin typeface="Constantia" panose="02030602050306030303" pitchFamily="18" charset="0"/>
              </a:rPr>
              <a:t>Owktu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dati</a:t>
            </a:r>
            <a:r>
              <a:rPr lang="es-ES" sz="2600" b="1" dirty="0">
                <a:latin typeface="Constantia" panose="02030602050306030303" pitchFamily="18" charset="0"/>
              </a:rPr>
              <a:t> en </a:t>
            </a:r>
            <a:r>
              <a:rPr lang="es-ES" sz="2600" b="1" dirty="0" err="1">
                <a:latin typeface="Constantia" panose="02030602050306030303" pitchFamily="18" charset="0"/>
              </a:rPr>
              <a:t>folku</a:t>
            </a:r>
            <a:r>
              <a:rPr lang="es-ES" sz="2600" b="1" dirty="0">
                <a:latin typeface="Constantia" panose="02030602050306030303" pitchFamily="18" charset="0"/>
              </a:rPr>
              <a:t> ben </a:t>
            </a:r>
            <a:r>
              <a:rPr lang="es-ES" sz="2600" b="1" dirty="0" err="1">
                <a:latin typeface="Constantia" panose="02030602050306030303" pitchFamily="18" charset="0"/>
              </a:rPr>
              <a:t>sa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drai</a:t>
            </a:r>
            <a:r>
              <a:rPr lang="es-ES" sz="2600" b="1" dirty="0">
                <a:latin typeface="Constantia" panose="02030602050306030303" pitchFamily="18" charset="0"/>
              </a:rPr>
              <a:t> den </a:t>
            </a:r>
            <a:r>
              <a:rPr lang="es-ES" sz="2600" b="1" dirty="0" err="1">
                <a:latin typeface="Constantia" panose="02030602050306030303" pitchFamily="18" charset="0"/>
              </a:rPr>
              <a:t>baka</a:t>
            </a:r>
            <a:r>
              <a:rPr lang="es-ES" sz="2600" b="1" dirty="0">
                <a:latin typeface="Constantia" panose="02030602050306030303" pitchFamily="18" charset="0"/>
              </a:rPr>
              <a:t> fu den </a:t>
            </a:r>
            <a:r>
              <a:rPr lang="es-ES" sz="2600" b="1" dirty="0" err="1">
                <a:latin typeface="Constantia" panose="02030602050306030303" pitchFamily="18" charset="0"/>
              </a:rPr>
              <a:t>afkodrei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e'n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dini</a:t>
            </a:r>
            <a:r>
              <a:rPr lang="es-ES" sz="2600" b="1" dirty="0">
                <a:latin typeface="Constantia" panose="02030602050306030303" pitchFamily="18" charset="0"/>
              </a:rPr>
              <a:t> En </a:t>
            </a:r>
            <a:r>
              <a:rPr lang="es-ES" sz="2600" b="1" dirty="0" err="1">
                <a:latin typeface="Constantia" panose="02030602050306030303" pitchFamily="18" charset="0"/>
              </a:rPr>
              <a:t>wan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soifri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fasi</a:t>
            </a:r>
            <a:r>
              <a:rPr lang="es-ES" sz="2600" b="1" dirty="0">
                <a:latin typeface="Constantia" panose="02030602050306030303" pitchFamily="18" charset="0"/>
              </a:rPr>
              <a:t>.”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B74E5FC-383C-D18E-234E-4DEC4C25BEFA}"/>
              </a:ext>
            </a:extLst>
          </p:cNvPr>
          <p:cNvSpPr txBox="1"/>
          <p:nvPr/>
        </p:nvSpPr>
        <p:spPr>
          <a:xfrm>
            <a:off x="67376" y="637859"/>
            <a:ext cx="9808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EGW (Patriarchs and Prophets, p. 263</a:t>
            </a:r>
            <a:r>
              <a:rPr lang="es-ES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4519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C59F55-A893-A990-A133-FAB2C0FA3B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8468727-63BE-4191-B4A6-C30C82C0E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27F0C74-14A2-D2FD-B356-A218BBB973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2959630"/>
            <a:ext cx="6400781" cy="389837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" name="Imagen 1" descr="Imagen que contiene persona, interior, a rayas, sostener&#10;&#10;El contenido generado por IA puede ser incorrecto.">
            <a:extLst>
              <a:ext uri="{FF2B5EF4-FFF2-40B4-BE49-F238E27FC236}">
                <a16:creationId xmlns:a16="http://schemas.microsoft.com/office/drawing/2014/main" id="{50EE0C82-4FD9-103F-6F5C-B928286D18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91299" y="1"/>
            <a:ext cx="5600701" cy="6857999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473E252-DC24-C923-8E28-0823DB5593D4}"/>
              </a:ext>
            </a:extLst>
          </p:cNvPr>
          <p:cNvSpPr txBox="1"/>
          <p:nvPr/>
        </p:nvSpPr>
        <p:spPr>
          <a:xfrm>
            <a:off x="0" y="198367"/>
            <a:ext cx="6591299" cy="258532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“So, a </a:t>
            </a:r>
            <a:r>
              <a:rPr kumimoji="0" lang="es-ES" sz="3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ati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fu </a:t>
            </a:r>
            <a:r>
              <a:rPr kumimoji="0" lang="es-ES" sz="3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Farao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ben </a:t>
            </a:r>
            <a:r>
              <a:rPr kumimoji="0" lang="es-ES" sz="3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tranga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s-ES" sz="3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owktu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no ben </a:t>
            </a:r>
            <a:r>
              <a:rPr kumimoji="0" lang="es-ES" sz="3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wani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fu </a:t>
            </a:r>
            <a:r>
              <a:rPr kumimoji="0" lang="es-ES" sz="3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meki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den </a:t>
            </a:r>
            <a:r>
              <a:rPr kumimoji="0" lang="es-ES" sz="3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pikin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fu Israel </a:t>
            </a:r>
            <a:r>
              <a:rPr kumimoji="0" lang="es-ES" sz="3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gwe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so </a:t>
            </a:r>
            <a:r>
              <a:rPr kumimoji="0" lang="es-ES" sz="3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leki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Masra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ben </a:t>
            </a:r>
            <a:r>
              <a:rPr kumimoji="0" lang="es-ES" sz="3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taigi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Moses.”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Eks</a:t>
            </a: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 9:35</a:t>
            </a:r>
          </a:p>
        </p:txBody>
      </p:sp>
    </p:spTree>
    <p:extLst>
      <p:ext uri="{BB962C8B-B14F-4D97-AF65-F5344CB8AC3E}">
        <p14:creationId xmlns:p14="http://schemas.microsoft.com/office/powerpoint/2010/main" val="3500080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5752233-2D7B-5003-51DD-2A0D336D4302}"/>
              </a:ext>
            </a:extLst>
          </p:cNvPr>
          <p:cNvSpPr txBox="1"/>
          <p:nvPr/>
        </p:nvSpPr>
        <p:spPr>
          <a:xfrm>
            <a:off x="6362599" y="3768382"/>
            <a:ext cx="5819775" cy="286232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rgbClr val="4F7F0D"/>
                </a:solidFill>
              </a:rPr>
              <a:t>San </a:t>
            </a:r>
            <a:r>
              <a:rPr lang="es-ES" sz="2000" b="1" dirty="0" err="1">
                <a:solidFill>
                  <a:srgbClr val="4F7F0D"/>
                </a:solidFill>
              </a:rPr>
              <a:t>psa</a:t>
            </a:r>
            <a:r>
              <a:rPr lang="es-ES" sz="2000" b="1" dirty="0">
                <a:solidFill>
                  <a:srgbClr val="4F7F0D"/>
                </a:solidFill>
              </a:rPr>
              <a:t> </a:t>
            </a:r>
            <a:r>
              <a:rPr lang="es-ES" sz="2000" b="1" dirty="0" err="1">
                <a:solidFill>
                  <a:srgbClr val="4F7F0D"/>
                </a:solidFill>
              </a:rPr>
              <a:t>na</a:t>
            </a:r>
            <a:r>
              <a:rPr lang="es-ES" sz="2000" b="1" dirty="0">
                <a:solidFill>
                  <a:srgbClr val="4F7F0D"/>
                </a:solidFill>
              </a:rPr>
              <a:t> </a:t>
            </a:r>
            <a:r>
              <a:rPr lang="es-ES" sz="2000" b="1" dirty="0" err="1">
                <a:solidFill>
                  <a:srgbClr val="4F7F0D"/>
                </a:solidFill>
              </a:rPr>
              <a:t>fesi</a:t>
            </a:r>
            <a:r>
              <a:rPr lang="es-ES" sz="2000" b="1" dirty="0">
                <a:solidFill>
                  <a:srgbClr val="4F7F0D"/>
                </a:solidFill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es-ES" sz="2000" b="1" dirty="0" err="1"/>
              <a:t>Sneki</a:t>
            </a:r>
            <a:r>
              <a:rPr lang="es-ES" sz="2000" b="1" dirty="0"/>
              <a:t> </a:t>
            </a:r>
            <a:r>
              <a:rPr lang="es-ES" sz="2000" b="1" dirty="0" err="1"/>
              <a:t>feti</a:t>
            </a:r>
            <a:r>
              <a:rPr lang="es-ES" sz="2000" b="1" dirty="0"/>
              <a:t> (</a:t>
            </a:r>
            <a:r>
              <a:rPr lang="es-ES" sz="2000" b="1" dirty="0" err="1"/>
              <a:t>Eks</a:t>
            </a:r>
            <a:r>
              <a:rPr lang="es-ES" sz="2000" b="1" dirty="0"/>
              <a:t> 7:8-12)</a:t>
            </a:r>
          </a:p>
          <a:p>
            <a:pPr lvl="1">
              <a:spcBef>
                <a:spcPts val="600"/>
              </a:spcBef>
            </a:pPr>
            <a:r>
              <a:rPr lang="it-IT" sz="2000" b="1" dirty="0"/>
              <a:t>Wan ati di kon tranga (Eks.7:13</a:t>
            </a:r>
            <a:r>
              <a:rPr lang="es-ES" sz="2000" b="1" dirty="0"/>
              <a:t>)</a:t>
            </a:r>
          </a:p>
          <a:p>
            <a:pPr>
              <a:spcBef>
                <a:spcPts val="1800"/>
              </a:spcBef>
            </a:pPr>
            <a:r>
              <a:rPr lang="es-ES" sz="2000" b="1" dirty="0">
                <a:solidFill>
                  <a:srgbClr val="263DCA"/>
                </a:solidFill>
              </a:rPr>
              <a:t>Den </a:t>
            </a:r>
            <a:r>
              <a:rPr lang="es-ES" sz="2000" b="1" dirty="0" err="1">
                <a:solidFill>
                  <a:srgbClr val="263DCA"/>
                </a:solidFill>
              </a:rPr>
              <a:t>siki</a:t>
            </a:r>
            <a:r>
              <a:rPr lang="es-ES" sz="2000" b="1" dirty="0">
                <a:solidFill>
                  <a:srgbClr val="263DCA"/>
                </a:solidFill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es-ES" sz="2000" b="1" dirty="0" err="1"/>
              <a:t>Dri</a:t>
            </a:r>
            <a:r>
              <a:rPr lang="es-ES" sz="2000" b="1" dirty="0"/>
              <a:t> </a:t>
            </a:r>
            <a:r>
              <a:rPr lang="es-ES" sz="2000" b="1" dirty="0" err="1"/>
              <a:t>lekti</a:t>
            </a:r>
            <a:r>
              <a:rPr lang="es-ES" sz="2000" b="1" dirty="0"/>
              <a:t> </a:t>
            </a:r>
            <a:r>
              <a:rPr lang="es-ES" sz="2000" b="1" dirty="0" err="1"/>
              <a:t>siki</a:t>
            </a:r>
            <a:r>
              <a:rPr lang="es-ES" sz="2000" b="1" dirty="0"/>
              <a:t> (Eks.7:14 – 8:19)</a:t>
            </a:r>
          </a:p>
          <a:p>
            <a:pPr lvl="1">
              <a:spcBef>
                <a:spcPts val="600"/>
              </a:spcBef>
            </a:pPr>
            <a:r>
              <a:rPr lang="es-ES" sz="2000" b="1" dirty="0" err="1"/>
              <a:t>Dri</a:t>
            </a:r>
            <a:r>
              <a:rPr lang="es-ES" sz="2000" b="1" dirty="0"/>
              <a:t> </a:t>
            </a:r>
            <a:r>
              <a:rPr lang="es-ES" sz="2000" b="1" dirty="0" err="1"/>
              <a:t>hebi</a:t>
            </a:r>
            <a:r>
              <a:rPr lang="es-ES" sz="2000" b="1" dirty="0"/>
              <a:t> </a:t>
            </a:r>
            <a:r>
              <a:rPr lang="es-ES" sz="2000" b="1" dirty="0" err="1"/>
              <a:t>siki</a:t>
            </a:r>
            <a:r>
              <a:rPr lang="es-ES" sz="2000" b="1" dirty="0"/>
              <a:t> (Eks.8:20 – 9:12)</a:t>
            </a:r>
          </a:p>
          <a:p>
            <a:pPr lvl="1">
              <a:spcBef>
                <a:spcPts val="600"/>
              </a:spcBef>
            </a:pPr>
            <a:r>
              <a:rPr lang="pl-PL" sz="2000" b="1" dirty="0"/>
              <a:t>Dri siki fu broko te na gron (Eks.9:13 – 10:29</a:t>
            </a:r>
            <a:r>
              <a:rPr lang="es-ES" sz="2000" b="1" dirty="0"/>
              <a:t>)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43EB75B-1830-7BA1-58B6-07C3FE278B8F}"/>
              </a:ext>
            </a:extLst>
          </p:cNvPr>
          <p:cNvSpPr txBox="1"/>
          <p:nvPr/>
        </p:nvSpPr>
        <p:spPr>
          <a:xfrm>
            <a:off x="161924" y="388877"/>
            <a:ext cx="66678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Te Gado </a:t>
            </a:r>
            <a:r>
              <a:rPr lang="es-ES" sz="2000" b="1" dirty="0" err="1"/>
              <a:t>folku</a:t>
            </a:r>
            <a:r>
              <a:rPr lang="es-ES" sz="2000" b="1" dirty="0"/>
              <a:t> ben </a:t>
            </a:r>
            <a:r>
              <a:rPr lang="es-ES" sz="2000" b="1" dirty="0" err="1"/>
              <a:t>miti</a:t>
            </a:r>
            <a:r>
              <a:rPr lang="es-ES" sz="2000" b="1" dirty="0"/>
              <a:t> nanga </a:t>
            </a:r>
            <a:r>
              <a:rPr lang="es-ES" sz="2000" b="1" dirty="0" err="1"/>
              <a:t>bigi</a:t>
            </a:r>
            <a:r>
              <a:rPr lang="es-ES" sz="2000" b="1" dirty="0"/>
              <a:t> </a:t>
            </a:r>
            <a:r>
              <a:rPr lang="es-ES" sz="2000" b="1" dirty="0" err="1"/>
              <a:t>feti</a:t>
            </a:r>
            <a:r>
              <a:rPr lang="es-ES" sz="2000" b="1" dirty="0"/>
              <a:t>, Gado </a:t>
            </a:r>
            <a:r>
              <a:rPr lang="es-ES" sz="2000" b="1" dirty="0" err="1"/>
              <a:t>taigi</a:t>
            </a:r>
            <a:r>
              <a:rPr lang="es-ES" sz="2000" b="1" dirty="0"/>
              <a:t> den fu </a:t>
            </a:r>
            <a:r>
              <a:rPr lang="es-ES" sz="2000" b="1" dirty="0" err="1"/>
              <a:t>suku</a:t>
            </a:r>
            <a:r>
              <a:rPr lang="es-ES" sz="2000" b="1" dirty="0"/>
              <a:t> </a:t>
            </a:r>
            <a:r>
              <a:rPr lang="es-ES" sz="2000" b="1" dirty="0" err="1"/>
              <a:t>freide</a:t>
            </a:r>
            <a:r>
              <a:rPr lang="es-ES" sz="2000" b="1" dirty="0"/>
              <a:t> </a:t>
            </a:r>
            <a:r>
              <a:rPr lang="es-ES" sz="2000" b="1" dirty="0" err="1"/>
              <a:t>fosi</a:t>
            </a:r>
            <a:r>
              <a:rPr lang="es-ES" sz="2000" b="1" dirty="0"/>
              <a:t>. </a:t>
            </a:r>
            <a:r>
              <a:rPr lang="es-ES" sz="2000" b="1" dirty="0" err="1"/>
              <a:t>Efu</a:t>
            </a:r>
            <a:r>
              <a:rPr lang="es-ES" sz="2000" b="1" dirty="0"/>
              <a:t> den no ben </a:t>
            </a:r>
            <a:r>
              <a:rPr lang="es-ES" sz="2000" b="1" dirty="0" err="1"/>
              <a:t>agri</a:t>
            </a:r>
            <a:r>
              <a:rPr lang="es-ES" sz="2000" b="1" dirty="0"/>
              <a:t> nanga den </a:t>
            </a:r>
            <a:r>
              <a:rPr lang="es-ES" sz="2000" b="1" dirty="0" err="1"/>
              <a:t>srefi</a:t>
            </a:r>
            <a:r>
              <a:rPr lang="es-ES" sz="2000" b="1" dirty="0"/>
              <a:t>, dan den ben </a:t>
            </a:r>
            <a:r>
              <a:rPr lang="es-ES" sz="2000" b="1" dirty="0" err="1"/>
              <a:t>musu</a:t>
            </a:r>
            <a:r>
              <a:rPr lang="es-ES" sz="2000" b="1" dirty="0"/>
              <a:t> du san den </a:t>
            </a:r>
            <a:r>
              <a:rPr lang="es-ES" sz="2000" b="1" dirty="0" err="1"/>
              <a:t>musu</a:t>
            </a:r>
            <a:r>
              <a:rPr lang="es-ES" sz="2000" b="1" dirty="0"/>
              <a:t> du,(Deut.20:10-12).</a:t>
            </a:r>
          </a:p>
        </p:txBody>
      </p:sp>
      <p:pic>
        <p:nvPicPr>
          <p:cNvPr id="5" name="Imagen 4" descr="Un pastel de bodas&#10;&#10;El contenido generado por IA puede ser incorrecto.">
            <a:extLst>
              <a:ext uri="{FF2B5EF4-FFF2-40B4-BE49-F238E27FC236}">
                <a16:creationId xmlns:a16="http://schemas.microsoft.com/office/drawing/2014/main" id="{94173006-7BB6-E051-F500-D68C7719D8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4175" y="335126"/>
            <a:ext cx="5336096" cy="286426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n 6" descr="Imagen que contiene fila, tabla, grande, montón&#10;&#10;El contenido generado por IA puede ser incorrecto.">
            <a:extLst>
              <a:ext uri="{FF2B5EF4-FFF2-40B4-BE49-F238E27FC236}">
                <a16:creationId xmlns:a16="http://schemas.microsoft.com/office/drawing/2014/main" id="{4DB78BC9-AC11-2CC2-595A-A3E13F3350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78" y="3922386"/>
            <a:ext cx="4225933" cy="259725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Imagen 8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733701EE-55DF-BCA0-768A-0C90FF8C9A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10025" y="3922385"/>
            <a:ext cx="1809752" cy="28051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Imagen 9" descr="Icono&#10;&#10;El contenido generado por IA puede ser incorrecto.">
            <a:extLst>
              <a:ext uri="{FF2B5EF4-FFF2-40B4-BE49-F238E27FC236}">
                <a16:creationId xmlns:a16="http://schemas.microsoft.com/office/drawing/2014/main" id="{B554827B-3D73-6FC5-2D56-772F326984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9786" y="5108683"/>
            <a:ext cx="297825" cy="29782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n 14" descr="Icono&#10;&#10;El contenido generado por IA puede ser incorrecto.">
            <a:extLst>
              <a:ext uri="{FF2B5EF4-FFF2-40B4-BE49-F238E27FC236}">
                <a16:creationId xmlns:a16="http://schemas.microsoft.com/office/drawing/2014/main" id="{B1489463-AD26-82A5-6571-758D70F6C89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9786" y="3800249"/>
            <a:ext cx="297825" cy="29782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1" name="Imagen 20" descr="Forma, Flecha&#10;&#10;El contenido generado por IA puede ser incorrecto.">
            <a:extLst>
              <a:ext uri="{FF2B5EF4-FFF2-40B4-BE49-F238E27FC236}">
                <a16:creationId xmlns:a16="http://schemas.microsoft.com/office/drawing/2014/main" id="{C79A316D-86B5-9EB8-4549-E8BE341B160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433184" y="5532909"/>
            <a:ext cx="396564" cy="20611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5" name="Imagen 24" descr="Imagen que contiene monitor, pantalla, computadora, firmar&#10;&#10;El contenido generado por IA puede ser incorrecto.">
            <a:extLst>
              <a:ext uri="{FF2B5EF4-FFF2-40B4-BE49-F238E27FC236}">
                <a16:creationId xmlns:a16="http://schemas.microsoft.com/office/drawing/2014/main" id="{D5B0FAEE-5089-56BC-82DA-783E8A4CDE4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433184" y="5922893"/>
            <a:ext cx="396564" cy="20611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6" name="Imagen 25" descr="Pantalla de video juego&#10;&#10;El contenido generado por IA puede ser incorrecto.">
            <a:extLst>
              <a:ext uri="{FF2B5EF4-FFF2-40B4-BE49-F238E27FC236}">
                <a16:creationId xmlns:a16="http://schemas.microsoft.com/office/drawing/2014/main" id="{DF828DBF-D763-812E-FBEF-2D6A94C6638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433184" y="4240441"/>
            <a:ext cx="396564" cy="20611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7" name="Imagen 26" descr="Pantalla de video juego&#10;&#10;El contenido generado por IA puede ser incorrecto.">
            <a:extLst>
              <a:ext uri="{FF2B5EF4-FFF2-40B4-BE49-F238E27FC236}">
                <a16:creationId xmlns:a16="http://schemas.microsoft.com/office/drawing/2014/main" id="{D106AF38-DD73-A16A-1B04-C5A2B5255AC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433184" y="4616236"/>
            <a:ext cx="396564" cy="20611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9" name="Imagen 28" descr="Forma, Flecha&#10;&#10;El contenido generado por IA puede ser incorrecto.">
            <a:extLst>
              <a:ext uri="{FF2B5EF4-FFF2-40B4-BE49-F238E27FC236}">
                <a16:creationId xmlns:a16="http://schemas.microsoft.com/office/drawing/2014/main" id="{79681E11-24CD-1221-1E2C-1F00C50A6C8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433184" y="6313523"/>
            <a:ext cx="396564" cy="20611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8DAC17A-4566-3704-2BA7-CD93EBE5778A}"/>
              </a:ext>
            </a:extLst>
          </p:cNvPr>
          <p:cNvSpPr txBox="1"/>
          <p:nvPr/>
        </p:nvSpPr>
        <p:spPr>
          <a:xfrm>
            <a:off x="161923" y="2828122"/>
            <a:ext cx="66678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Di den </a:t>
            </a:r>
            <a:r>
              <a:rPr lang="es-ES" sz="2000" b="1" dirty="0" err="1"/>
              <a:t>siki</a:t>
            </a:r>
            <a:r>
              <a:rPr lang="es-ES" sz="2000" b="1" dirty="0"/>
              <a:t> </a:t>
            </a:r>
            <a:r>
              <a:rPr lang="es-ES" sz="2000" b="1" dirty="0" err="1"/>
              <a:t>fadon</a:t>
            </a:r>
            <a:r>
              <a:rPr lang="es-ES" sz="2000" b="1" dirty="0"/>
              <a:t> , no </a:t>
            </a:r>
            <a:r>
              <a:rPr lang="es-ES" sz="2000" b="1" dirty="0" err="1"/>
              <a:t>wan</a:t>
            </a:r>
            <a:r>
              <a:rPr lang="es-ES" sz="2000" b="1" dirty="0"/>
              <a:t> gado </a:t>
            </a:r>
            <a:r>
              <a:rPr lang="es-ES" sz="2000" b="1" dirty="0" err="1"/>
              <a:t>ini</a:t>
            </a:r>
            <a:r>
              <a:rPr lang="es-ES" sz="2000" b="1" dirty="0"/>
              <a:t> a </a:t>
            </a:r>
            <a:r>
              <a:rPr lang="es-ES" sz="2000" b="1" dirty="0" err="1"/>
              <a:t>heri</a:t>
            </a:r>
            <a:r>
              <a:rPr lang="es-ES" sz="2000" b="1" dirty="0"/>
              <a:t> </a:t>
            </a:r>
            <a:r>
              <a:rPr lang="es-ES" sz="2000" b="1" dirty="0" err="1"/>
              <a:t>kontren</a:t>
            </a:r>
            <a:r>
              <a:rPr lang="es-ES" sz="2000" b="1" dirty="0"/>
              <a:t> fu </a:t>
            </a:r>
            <a:r>
              <a:rPr lang="es-ES" sz="2000" b="1" dirty="0" err="1"/>
              <a:t>Egepti</a:t>
            </a:r>
            <a:r>
              <a:rPr lang="es-ES" sz="2000" b="1" dirty="0"/>
              <a:t>, ben kan </a:t>
            </a:r>
            <a:r>
              <a:rPr lang="es-ES" sz="2000" b="1" dirty="0" err="1"/>
              <a:t>kibri</a:t>
            </a:r>
            <a:r>
              <a:rPr lang="es-ES" sz="2000" b="1" dirty="0"/>
              <a:t> </a:t>
            </a:r>
            <a:r>
              <a:rPr lang="es-ES" sz="2000" b="1" dirty="0" err="1"/>
              <a:t>Egepti</a:t>
            </a:r>
            <a:r>
              <a:rPr lang="es-ES" sz="2000" b="1" dirty="0"/>
              <a:t> fu a </a:t>
            </a:r>
            <a:r>
              <a:rPr lang="es-ES" sz="2000" b="1" dirty="0" err="1"/>
              <a:t>makti</a:t>
            </a:r>
            <a:r>
              <a:rPr lang="es-ES" sz="2000" b="1" dirty="0"/>
              <a:t> fu a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tru</a:t>
            </a:r>
            <a:r>
              <a:rPr lang="es-ES" sz="2000" b="1" dirty="0"/>
              <a:t> Gado.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299A7AC-BB09-3D6B-1080-81E4096BF6E5}"/>
              </a:ext>
            </a:extLst>
          </p:cNvPr>
          <p:cNvSpPr txBox="1"/>
          <p:nvPr/>
        </p:nvSpPr>
        <p:spPr>
          <a:xfrm>
            <a:off x="161922" y="1608499"/>
            <a:ext cx="654367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Na</a:t>
            </a:r>
            <a:r>
              <a:rPr lang="es-ES" sz="2000" b="1" dirty="0"/>
              <a:t> so Gado </a:t>
            </a:r>
            <a:r>
              <a:rPr lang="es-ES" sz="2000" b="1" dirty="0" err="1"/>
              <a:t>wroko</a:t>
            </a:r>
            <a:r>
              <a:rPr lang="es-ES" sz="2000" b="1" dirty="0"/>
              <a:t> nanga </a:t>
            </a:r>
            <a:r>
              <a:rPr lang="es-ES" sz="2000" b="1" dirty="0" err="1"/>
              <a:t>Egepti</a:t>
            </a:r>
            <a:r>
              <a:rPr lang="es-ES" sz="2000" b="1" dirty="0"/>
              <a:t>. A </a:t>
            </a:r>
            <a:r>
              <a:rPr lang="es-ES" sz="2000" b="1" dirty="0" err="1"/>
              <a:t>proberi</a:t>
            </a:r>
            <a:r>
              <a:rPr lang="es-ES" sz="2000" b="1" dirty="0"/>
              <a:t> fu </a:t>
            </a:r>
            <a:r>
              <a:rPr lang="es-ES" sz="2000" b="1" dirty="0" err="1"/>
              <a:t>feni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solusion</a:t>
            </a:r>
            <a:r>
              <a:rPr lang="es-ES" sz="2000" b="1" dirty="0"/>
              <a:t> nanga </a:t>
            </a:r>
            <a:r>
              <a:rPr lang="es-ES" sz="2000" b="1" dirty="0" err="1"/>
              <a:t>freide,ma</a:t>
            </a:r>
            <a:r>
              <a:rPr lang="es-ES" sz="2000" b="1" dirty="0"/>
              <a:t> </a:t>
            </a:r>
            <a:r>
              <a:rPr lang="es-ES" sz="2000" b="1" dirty="0" err="1"/>
              <a:t>Tutmose</a:t>
            </a:r>
            <a:r>
              <a:rPr lang="es-ES" sz="2000" b="1" dirty="0"/>
              <a:t> no ben </a:t>
            </a:r>
            <a:r>
              <a:rPr lang="es-ES" sz="2000" b="1" dirty="0" err="1"/>
              <a:t>agri</a:t>
            </a:r>
            <a:r>
              <a:rPr lang="es-ES" sz="2000" b="1" dirty="0"/>
              <a:t>. A ten ben doro fu du san ben </a:t>
            </a:r>
            <a:r>
              <a:rPr lang="es-ES" sz="2000" b="1" dirty="0" err="1"/>
              <a:t>musu</a:t>
            </a:r>
            <a:r>
              <a:rPr lang="es-ES" sz="2000" b="1" dirty="0"/>
              <a:t> du.</a:t>
            </a:r>
          </a:p>
        </p:txBody>
      </p:sp>
    </p:spTree>
    <p:extLst>
      <p:ext uri="{BB962C8B-B14F-4D97-AF65-F5344CB8AC3E}">
        <p14:creationId xmlns:p14="http://schemas.microsoft.com/office/powerpoint/2010/main" val="342691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500"/>
                            </p:stCondLst>
                            <p:childTnLst>
                              <p:par>
                                <p:cTn id="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000"/>
                            </p:stCondLst>
                            <p:childTnLst>
                              <p:par>
                                <p:cTn id="103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"/>
                            </p:stCondLst>
                            <p:childTnLst>
                              <p:par>
                                <p:cTn id="1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B8A80C-338E-C7CA-2732-4E7A7F0673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persona, hombre, parado, sostener&#10;&#10;El contenido generado por IA puede ser incorrecto.">
            <a:extLst>
              <a:ext uri="{FF2B5EF4-FFF2-40B4-BE49-F238E27FC236}">
                <a16:creationId xmlns:a16="http://schemas.microsoft.com/office/drawing/2014/main" id="{CC4848F7-4CE5-44F8-FDD6-8A7066EB809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7616" y="360829"/>
            <a:ext cx="4694384" cy="63665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n 5" descr="Imagen que contiene persona, sostener, mujer, jugador&#10;&#10;El contenido generado por IA puede ser incorrecto.">
            <a:extLst>
              <a:ext uri="{FF2B5EF4-FFF2-40B4-BE49-F238E27FC236}">
                <a16:creationId xmlns:a16="http://schemas.microsoft.com/office/drawing/2014/main" id="{9035E35C-5379-939A-8495-370D8743D04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0829"/>
            <a:ext cx="5355865" cy="63665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BBAD165-29AD-D175-0BAB-F2B24B1F4CC0}"/>
              </a:ext>
            </a:extLst>
          </p:cNvPr>
          <p:cNvSpPr txBox="1"/>
          <p:nvPr/>
        </p:nvSpPr>
        <p:spPr>
          <a:xfrm>
            <a:off x="4130639" y="2780816"/>
            <a:ext cx="6074065" cy="763284"/>
          </a:xfrm>
          <a:prstGeom prst="rect">
            <a:avLst/>
          </a:prstGeom>
          <a:noFill/>
          <a:effectLst>
            <a:outerShdw blurRad="50800" dist="152400" dir="13500000" algn="br" rotWithShape="0">
              <a:srgbClr val="C79399">
                <a:alpha val="40000"/>
              </a:srgbClr>
            </a:outerShdw>
          </a:effectLst>
        </p:spPr>
        <p:txBody>
          <a:bodyPr wrap="square">
            <a:prstTxWarp prst="textWave2">
              <a:avLst>
                <a:gd name="adj1" fmla="val 13321"/>
                <a:gd name="adj2" fmla="val 0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 prst="convex"/>
              <a:contourClr>
                <a:schemeClr val="accent2">
                  <a:lumMod val="50000"/>
                </a:schemeClr>
              </a:contourClr>
            </a:sp3d>
          </a:bodyPr>
          <a:lstStyle/>
          <a:p>
            <a:pPr algn="ctr"/>
            <a:r>
              <a:rPr lang="es-ES" sz="6000" b="1" dirty="0">
                <a:ln/>
                <a:solidFill>
                  <a:srgbClr val="783E45"/>
                </a:solidFill>
                <a:effectLst>
                  <a:outerShdw blurRad="50800" dist="76200" dir="13500000" algn="br" rotWithShape="0">
                    <a:srgbClr val="5E3035">
                      <a:alpha val="40000"/>
                    </a:srgbClr>
                  </a:outerShdw>
                </a:effectLst>
              </a:rPr>
              <a:t>SAN PSA NA FESI</a:t>
            </a:r>
          </a:p>
        </p:txBody>
      </p:sp>
    </p:spTree>
    <p:extLst>
      <p:ext uri="{BB962C8B-B14F-4D97-AF65-F5344CB8AC3E}">
        <p14:creationId xmlns:p14="http://schemas.microsoft.com/office/powerpoint/2010/main" val="53380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1A5781A-76FA-237E-6E92-F5148238EDC4}"/>
              </a:ext>
            </a:extLst>
          </p:cNvPr>
          <p:cNvSpPr txBox="1"/>
          <p:nvPr/>
        </p:nvSpPr>
        <p:spPr>
          <a:xfrm>
            <a:off x="1" y="-57750"/>
            <a:ext cx="10362604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19050">
              <a:bevelT h="25400" prst="softRound"/>
              <a:contourClr>
                <a:schemeClr val="accent5"/>
              </a:contourClr>
            </a:sp3d>
          </a:bodyPr>
          <a:lstStyle/>
          <a:p>
            <a:pPr algn="ctr"/>
            <a:r>
              <a:rPr lang="es-ES" sz="4400" b="1" spc="3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BB4F28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SNEKI FETI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0C758F2-9F4C-8465-50E1-EDB79CDA39C7}"/>
              </a:ext>
            </a:extLst>
          </p:cNvPr>
          <p:cNvSpPr txBox="1"/>
          <p:nvPr/>
        </p:nvSpPr>
        <p:spPr>
          <a:xfrm>
            <a:off x="204491" y="523909"/>
            <a:ext cx="99536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3A4567"/>
                </a:solidFill>
                <a:latin typeface="Comic Sans MS" panose="030F0702030302020204" pitchFamily="66" charset="0"/>
              </a:rPr>
              <a:t>“</a:t>
            </a:r>
            <a:r>
              <a:rPr lang="es-ES" b="1" dirty="0" err="1">
                <a:solidFill>
                  <a:srgbClr val="3A4567"/>
                </a:solidFill>
                <a:latin typeface="Comic Sans MS" panose="030F0702030302020204" pitchFamily="66" charset="0"/>
              </a:rPr>
              <a:t>Alaman</a:t>
            </a:r>
            <a:r>
              <a:rPr lang="es-ES" b="1" dirty="0">
                <a:solidFill>
                  <a:srgbClr val="3A4567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3A4567"/>
                </a:solidFill>
                <a:latin typeface="Comic Sans MS" panose="030F0702030302020204" pitchFamily="66" charset="0"/>
              </a:rPr>
              <a:t>trowe</a:t>
            </a:r>
            <a:r>
              <a:rPr lang="es-ES" b="1" dirty="0">
                <a:solidFill>
                  <a:srgbClr val="3A4567"/>
                </a:solidFill>
                <a:latin typeface="Comic Sans MS" panose="030F0702030302020204" pitchFamily="66" charset="0"/>
              </a:rPr>
              <a:t> en </a:t>
            </a:r>
            <a:r>
              <a:rPr lang="es-ES" b="1" dirty="0" err="1">
                <a:solidFill>
                  <a:srgbClr val="3A4567"/>
                </a:solidFill>
                <a:latin typeface="Comic Sans MS" panose="030F0702030302020204" pitchFamily="66" charset="0"/>
              </a:rPr>
              <a:t>wakatiki</a:t>
            </a:r>
            <a:r>
              <a:rPr lang="es-ES" b="1" dirty="0">
                <a:solidFill>
                  <a:srgbClr val="3A4567"/>
                </a:solidFill>
                <a:latin typeface="Comic Sans MS" panose="030F0702030302020204" pitchFamily="66" charset="0"/>
              </a:rPr>
              <a:t>, dan a </a:t>
            </a:r>
            <a:r>
              <a:rPr lang="es-ES" b="1" dirty="0" err="1">
                <a:solidFill>
                  <a:srgbClr val="3A4567"/>
                </a:solidFill>
                <a:latin typeface="Comic Sans MS" panose="030F0702030302020204" pitchFamily="66" charset="0"/>
              </a:rPr>
              <a:t>tron</a:t>
            </a:r>
            <a:r>
              <a:rPr lang="es-ES" b="1" dirty="0">
                <a:solidFill>
                  <a:srgbClr val="3A4567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3A4567"/>
                </a:solidFill>
                <a:latin typeface="Comic Sans MS" panose="030F0702030302020204" pitchFamily="66" charset="0"/>
              </a:rPr>
              <a:t>wan</a:t>
            </a:r>
            <a:r>
              <a:rPr lang="es-ES" b="1" dirty="0">
                <a:solidFill>
                  <a:srgbClr val="3A4567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3A4567"/>
                </a:solidFill>
                <a:latin typeface="Comic Sans MS" panose="030F0702030302020204" pitchFamily="66" charset="0"/>
              </a:rPr>
              <a:t>sneki</a:t>
            </a:r>
            <a:r>
              <a:rPr lang="es-ES" b="1" dirty="0">
                <a:solidFill>
                  <a:srgbClr val="3A4567"/>
                </a:solidFill>
                <a:latin typeface="Comic Sans MS" panose="030F0702030302020204" pitchFamily="66" charset="0"/>
              </a:rPr>
              <a:t>. Ma a </a:t>
            </a:r>
            <a:r>
              <a:rPr lang="es-ES" b="1" dirty="0" err="1">
                <a:solidFill>
                  <a:srgbClr val="3A4567"/>
                </a:solidFill>
                <a:latin typeface="Comic Sans MS" panose="030F0702030302020204" pitchFamily="66" charset="0"/>
              </a:rPr>
              <a:t>tiki</a:t>
            </a:r>
            <a:r>
              <a:rPr lang="es-ES" b="1" dirty="0">
                <a:solidFill>
                  <a:srgbClr val="3A4567"/>
                </a:solidFill>
                <a:latin typeface="Comic Sans MS" panose="030F0702030302020204" pitchFamily="66" charset="0"/>
              </a:rPr>
              <a:t> fu A-aron </a:t>
            </a:r>
            <a:r>
              <a:rPr lang="es-ES" b="1" dirty="0" err="1">
                <a:solidFill>
                  <a:srgbClr val="3A4567"/>
                </a:solidFill>
                <a:latin typeface="Comic Sans MS" panose="030F0702030302020204" pitchFamily="66" charset="0"/>
              </a:rPr>
              <a:t>swari</a:t>
            </a:r>
            <a:r>
              <a:rPr lang="es-ES" b="1" dirty="0">
                <a:solidFill>
                  <a:srgbClr val="3A4567"/>
                </a:solidFill>
                <a:latin typeface="Comic Sans MS" panose="030F0702030302020204" pitchFamily="66" charset="0"/>
              </a:rPr>
              <a:t> ala den </a:t>
            </a:r>
            <a:r>
              <a:rPr lang="es-ES" b="1" dirty="0" err="1">
                <a:solidFill>
                  <a:srgbClr val="3A4567"/>
                </a:solidFill>
                <a:latin typeface="Comic Sans MS" panose="030F0702030302020204" pitchFamily="66" charset="0"/>
              </a:rPr>
              <a:t>tiki</a:t>
            </a:r>
            <a:r>
              <a:rPr lang="es-ES" b="1" dirty="0">
                <a:solidFill>
                  <a:srgbClr val="3A4567"/>
                </a:solidFill>
                <a:latin typeface="Comic Sans MS" panose="030F0702030302020204" pitchFamily="66" charset="0"/>
              </a:rPr>
              <a:t>.” </a:t>
            </a:r>
            <a:r>
              <a:rPr lang="es-ES" sz="1400" b="1" dirty="0">
                <a:solidFill>
                  <a:srgbClr val="3A4567"/>
                </a:solidFill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rgbClr val="3A4567"/>
                </a:solidFill>
                <a:latin typeface="Comic Sans MS" panose="030F0702030302020204" pitchFamily="66" charset="0"/>
              </a:rPr>
              <a:t>Eks</a:t>
            </a:r>
            <a:r>
              <a:rPr lang="es-ES" sz="1400" b="1" dirty="0">
                <a:solidFill>
                  <a:srgbClr val="3A4567"/>
                </a:solidFill>
                <a:latin typeface="Comic Sans MS" panose="030F0702030302020204" pitchFamily="66" charset="0"/>
              </a:rPr>
              <a:t>. 7:12)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30B65F5-184A-D4E4-6B37-DB6DEE7E580C}"/>
              </a:ext>
            </a:extLst>
          </p:cNvPr>
          <p:cNvSpPr txBox="1"/>
          <p:nvPr/>
        </p:nvSpPr>
        <p:spPr>
          <a:xfrm>
            <a:off x="175138" y="1330949"/>
            <a:ext cx="66733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Gado </a:t>
            </a:r>
            <a:r>
              <a:rPr lang="es-ES" sz="2000" b="1" dirty="0" err="1"/>
              <a:t>sori</a:t>
            </a:r>
            <a:r>
              <a:rPr lang="es-ES" sz="2000" b="1" dirty="0"/>
              <a:t> </a:t>
            </a:r>
            <a:r>
              <a:rPr lang="es-ES" sz="2000" b="1" dirty="0" err="1"/>
              <a:t>dati</a:t>
            </a:r>
            <a:r>
              <a:rPr lang="es-ES" sz="2000" b="1" dirty="0"/>
              <a:t> a </a:t>
            </a:r>
            <a:r>
              <a:rPr lang="es-ES" sz="2000" b="1" dirty="0" err="1"/>
              <a:t>kon</a:t>
            </a:r>
            <a:r>
              <a:rPr lang="es-ES" sz="2000" b="1" dirty="0"/>
              <a:t> </a:t>
            </a:r>
            <a:r>
              <a:rPr lang="es-ES" sz="2000" b="1" dirty="0" err="1"/>
              <a:t>fri</a:t>
            </a:r>
            <a:r>
              <a:rPr lang="es-ES" sz="2000" b="1" dirty="0"/>
              <a:t> fu Israel ben de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feti</a:t>
            </a:r>
            <a:r>
              <a:rPr lang="es-ES" sz="2000" b="1" dirty="0"/>
              <a:t> di </a:t>
            </a:r>
            <a:r>
              <a:rPr lang="es-ES" sz="2000" b="1" dirty="0" err="1"/>
              <a:t>ensrefi</a:t>
            </a:r>
            <a:r>
              <a:rPr lang="es-ES" sz="2000" b="1" dirty="0"/>
              <a:t> ben e </a:t>
            </a:r>
            <a:r>
              <a:rPr lang="es-ES" sz="2000" b="1" dirty="0" err="1"/>
              <a:t>feti</a:t>
            </a:r>
            <a:r>
              <a:rPr lang="es-ES" sz="2000" b="1" dirty="0"/>
              <a:t> </a:t>
            </a:r>
            <a:r>
              <a:rPr lang="es-ES" sz="2000" b="1" dirty="0" err="1"/>
              <a:t>teige</a:t>
            </a:r>
            <a:r>
              <a:rPr lang="es-ES" sz="2000" b="1" dirty="0"/>
              <a:t> den gado fu </a:t>
            </a:r>
            <a:r>
              <a:rPr lang="es-ES" sz="2000" b="1" dirty="0" err="1"/>
              <a:t>Egepti</a:t>
            </a:r>
            <a:r>
              <a:rPr lang="es-ES" sz="2000" b="1" dirty="0"/>
              <a:t>.                        (</a:t>
            </a:r>
            <a:r>
              <a:rPr lang="es-ES" sz="2000" b="1" dirty="0" err="1"/>
              <a:t>Eks</a:t>
            </a:r>
            <a:r>
              <a:rPr lang="es-ES" sz="2000" b="1" dirty="0"/>
              <a:t>. 12:12; Nom.33:4).</a:t>
            </a:r>
          </a:p>
        </p:txBody>
      </p:sp>
      <p:pic>
        <p:nvPicPr>
          <p:cNvPr id="7" name="Imagen 6" descr="Imagen que contiene persona, a rayas, corbata, vistiendo&#10;&#10;El contenido generado por IA puede ser incorrecto.">
            <a:extLst>
              <a:ext uri="{FF2B5EF4-FFF2-40B4-BE49-F238E27FC236}">
                <a16:creationId xmlns:a16="http://schemas.microsoft.com/office/drawing/2014/main" id="{99C8C92B-BB39-DAB2-5C88-2A6D9B9A77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3155" y="57324"/>
            <a:ext cx="1928153" cy="3429426"/>
          </a:xfrm>
          <a:prstGeom prst="rect">
            <a:avLst/>
          </a:prstGeom>
        </p:spPr>
      </p:pic>
      <p:pic>
        <p:nvPicPr>
          <p:cNvPr id="13" name="Imagen 12" descr="Pintura de unas personas&#10;&#10;El contenido generado por IA puede ser incorrecto.">
            <a:extLst>
              <a:ext uri="{FF2B5EF4-FFF2-40B4-BE49-F238E27FC236}">
                <a16:creationId xmlns:a16="http://schemas.microsoft.com/office/drawing/2014/main" id="{75929E2A-56AF-9B1E-B736-87811D91B45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3601" y="3181150"/>
            <a:ext cx="5970524" cy="3525927"/>
          </a:xfrm>
          <a:prstGeom prst="rect">
            <a:avLst/>
          </a:prstGeom>
          <a:ln w="38100" cap="sq">
            <a:solidFill>
              <a:srgbClr val="E08C6E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613FD9F9-09C2-AF44-F67F-8D02EB2C3B59}"/>
              </a:ext>
            </a:extLst>
          </p:cNvPr>
          <p:cNvSpPr txBox="1"/>
          <p:nvPr/>
        </p:nvSpPr>
        <p:spPr>
          <a:xfrm>
            <a:off x="6238874" y="3522983"/>
            <a:ext cx="595312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Di Gado </a:t>
            </a:r>
            <a:r>
              <a:rPr lang="es-ES" sz="2000" b="1" dirty="0" err="1"/>
              <a:t>meki</a:t>
            </a:r>
            <a:r>
              <a:rPr lang="es-ES" sz="2000" b="1" dirty="0"/>
              <a:t> a </a:t>
            </a:r>
            <a:r>
              <a:rPr lang="es-ES" sz="2000" b="1" dirty="0" err="1"/>
              <a:t>wakatiki</a:t>
            </a:r>
            <a:r>
              <a:rPr lang="es-ES" sz="2000" b="1" dirty="0"/>
              <a:t> </a:t>
            </a:r>
            <a:r>
              <a:rPr lang="es-ES" sz="2000" b="1" dirty="0" err="1"/>
              <a:t>tron</a:t>
            </a:r>
            <a:r>
              <a:rPr lang="es-ES" sz="2000" b="1" dirty="0"/>
              <a:t> </a:t>
            </a:r>
            <a:r>
              <a:rPr lang="es-ES" sz="2000" b="1" dirty="0" err="1"/>
              <a:t>sneki</a:t>
            </a:r>
            <a:r>
              <a:rPr lang="es-ES" sz="2000" b="1" dirty="0"/>
              <a:t>, Gado ben </a:t>
            </a:r>
            <a:r>
              <a:rPr lang="es-ES" sz="2000" b="1" dirty="0" err="1"/>
              <a:t>kari</a:t>
            </a:r>
            <a:r>
              <a:rPr lang="es-ES" sz="2000" b="1" dirty="0"/>
              <a:t> a </a:t>
            </a:r>
            <a:r>
              <a:rPr lang="es-ES" sz="2000" b="1" dirty="0" err="1"/>
              <a:t>frow</a:t>
            </a:r>
            <a:r>
              <a:rPr lang="es-ES" sz="2000" b="1" dirty="0"/>
              <a:t> gado, </a:t>
            </a:r>
            <a:r>
              <a:rPr lang="es-ES" sz="2000" b="1" dirty="0" err="1"/>
              <a:t>wante-wante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feti</a:t>
            </a:r>
            <a:r>
              <a:rPr lang="es-ES" sz="2000" b="1" dirty="0"/>
              <a:t>.(</a:t>
            </a:r>
            <a:r>
              <a:rPr lang="es-ES" sz="2000" b="1" dirty="0" err="1"/>
              <a:t>Eks</a:t>
            </a:r>
            <a:r>
              <a:rPr lang="es-ES" sz="2000" b="1" dirty="0"/>
              <a:t>. 7:10) A ben </a:t>
            </a:r>
            <a:r>
              <a:rPr lang="es-ES" sz="2000" b="1" dirty="0" err="1"/>
              <a:t>sa</a:t>
            </a:r>
            <a:r>
              <a:rPr lang="es-ES" sz="2000" b="1" dirty="0"/>
              <a:t> </a:t>
            </a:r>
            <a:r>
              <a:rPr lang="es-ES" sz="2000" b="1" dirty="0" err="1"/>
              <a:t>man</a:t>
            </a:r>
            <a:r>
              <a:rPr lang="es-ES" sz="2000" b="1" dirty="0"/>
              <a:t> </a:t>
            </a:r>
            <a:r>
              <a:rPr lang="es-ES" sz="2000" b="1" dirty="0" err="1"/>
              <a:t>kibri</a:t>
            </a:r>
            <a:r>
              <a:rPr lang="es-ES" sz="2000" b="1" dirty="0"/>
              <a:t> </a:t>
            </a:r>
            <a:r>
              <a:rPr lang="es-ES" sz="2000" b="1" dirty="0" err="1"/>
              <a:t>Farao</a:t>
            </a:r>
            <a:r>
              <a:rPr lang="es-ES" sz="2000" b="1" dirty="0"/>
              <a:t>?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EC270841-C439-4E99-8C90-D7E2A02E701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085873" y="1438853"/>
            <a:ext cx="2775149" cy="1990147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522322A-8022-85C6-A809-BE559355E2EF}"/>
              </a:ext>
            </a:extLst>
          </p:cNvPr>
          <p:cNvSpPr txBox="1"/>
          <p:nvPr/>
        </p:nvSpPr>
        <p:spPr>
          <a:xfrm>
            <a:off x="173601" y="2346611"/>
            <a:ext cx="667333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Tapu</a:t>
            </a:r>
            <a:r>
              <a:rPr lang="es-ES" sz="2000" b="1" dirty="0"/>
              <a:t> en </a:t>
            </a:r>
            <a:r>
              <a:rPr lang="es-ES" sz="2000" b="1" dirty="0" err="1"/>
              <a:t>kownu</a:t>
            </a:r>
            <a:r>
              <a:rPr lang="es-ES" sz="2000" b="1" dirty="0"/>
              <a:t> </a:t>
            </a:r>
            <a:r>
              <a:rPr lang="es-ES" sz="2000" b="1" dirty="0" err="1"/>
              <a:t>ati</a:t>
            </a:r>
            <a:r>
              <a:rPr lang="es-ES" sz="2000" b="1" dirty="0"/>
              <a:t>, a </a:t>
            </a:r>
            <a:r>
              <a:rPr lang="es-ES" sz="2000" b="1" dirty="0" err="1"/>
              <a:t>simbo</a:t>
            </a:r>
            <a:r>
              <a:rPr lang="es-ES" sz="2000" b="1" dirty="0"/>
              <a:t>-l fu en </a:t>
            </a:r>
            <a:r>
              <a:rPr lang="es-ES" sz="2000" b="1" dirty="0" err="1"/>
              <a:t>makti</a:t>
            </a:r>
            <a:r>
              <a:rPr lang="es-ES" sz="2000" b="1" dirty="0"/>
              <a:t>, a </a:t>
            </a:r>
            <a:r>
              <a:rPr lang="es-ES" sz="2000" b="1" dirty="0" err="1"/>
              <a:t>farao</a:t>
            </a:r>
            <a:r>
              <a:rPr lang="es-ES" sz="2000" b="1" dirty="0"/>
              <a:t> ben </a:t>
            </a:r>
            <a:r>
              <a:rPr lang="es-ES" sz="2000" b="1" dirty="0" err="1"/>
              <a:t>abi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moi</a:t>
            </a:r>
            <a:r>
              <a:rPr lang="es-ES" sz="2000" b="1" dirty="0"/>
              <a:t> </a:t>
            </a:r>
            <a:r>
              <a:rPr lang="es-ES" sz="2000" b="1" dirty="0" err="1"/>
              <a:t>kobra</a:t>
            </a:r>
            <a:r>
              <a:rPr lang="es-ES" sz="2000" b="1" dirty="0"/>
              <a:t> di ben </a:t>
            </a:r>
            <a:r>
              <a:rPr lang="es-ES" sz="2000" b="1" dirty="0" err="1"/>
              <a:t>sori</a:t>
            </a:r>
            <a:r>
              <a:rPr lang="es-ES" sz="2000" b="1" dirty="0"/>
              <a:t> </a:t>
            </a:r>
            <a:r>
              <a:rPr lang="es-ES" sz="2000" b="1" dirty="0" err="1"/>
              <a:t>tapu</a:t>
            </a:r>
            <a:r>
              <a:rPr lang="es-ES" sz="2000" b="1" dirty="0"/>
              <a:t> a </a:t>
            </a:r>
            <a:r>
              <a:rPr lang="es-ES" sz="2000" b="1" dirty="0" err="1"/>
              <a:t>frow</a:t>
            </a:r>
            <a:r>
              <a:rPr lang="es-ES" sz="2000" b="1" dirty="0"/>
              <a:t> gado. U-</a:t>
            </a:r>
            <a:r>
              <a:rPr lang="es-ES" sz="2000" b="1" dirty="0" err="1"/>
              <a:t>adyet</a:t>
            </a:r>
            <a:r>
              <a:rPr lang="es-ES" sz="2000" b="1" dirty="0"/>
              <a:t>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96FC0F6-9B03-5367-D796-5741C791E609}"/>
              </a:ext>
            </a:extLst>
          </p:cNvPr>
          <p:cNvSpPr txBox="1"/>
          <p:nvPr/>
        </p:nvSpPr>
        <p:spPr>
          <a:xfrm>
            <a:off x="6238874" y="6154473"/>
            <a:ext cx="59705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it-IT" sz="2000" b="1" dirty="0"/>
              <a:t>So Gado sori dati en, no den gado fu Egepti, na en na a wan di abi ala makti, na en abi fu taki</a:t>
            </a:r>
            <a:r>
              <a:rPr lang="es-ES" sz="2000" b="1" dirty="0"/>
              <a:t>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B8DDBEB-529F-6458-00BC-0FDECC76B4CB}"/>
              </a:ext>
            </a:extLst>
          </p:cNvPr>
          <p:cNvSpPr txBox="1"/>
          <p:nvPr/>
        </p:nvSpPr>
        <p:spPr>
          <a:xfrm>
            <a:off x="6238874" y="4523257"/>
            <a:ext cx="597052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Satan</a:t>
            </a:r>
            <a:r>
              <a:rPr lang="es-ES" sz="2000" b="1" dirty="0"/>
              <a:t> </a:t>
            </a:r>
            <a:r>
              <a:rPr lang="es-ES" sz="2000" b="1" dirty="0" err="1"/>
              <a:t>meki</a:t>
            </a:r>
            <a:r>
              <a:rPr lang="es-ES" sz="2000" b="1" dirty="0"/>
              <a:t> a </a:t>
            </a:r>
            <a:r>
              <a:rPr lang="es-ES" sz="2000" b="1" dirty="0" err="1"/>
              <a:t>sori</a:t>
            </a:r>
            <a:r>
              <a:rPr lang="es-ES" sz="2000" b="1" dirty="0"/>
              <a:t>, </a:t>
            </a:r>
            <a:r>
              <a:rPr lang="es-ES" sz="2000" b="1" dirty="0" err="1"/>
              <a:t>tangi</a:t>
            </a:r>
            <a:r>
              <a:rPr lang="es-ES" sz="2000" b="1" dirty="0"/>
              <a:t> fu den </a:t>
            </a:r>
            <a:r>
              <a:rPr lang="es-ES" sz="2000" b="1" dirty="0" err="1"/>
              <a:t>bonuman</a:t>
            </a:r>
            <a:r>
              <a:rPr lang="es-ES" sz="2000" b="1" dirty="0"/>
              <a:t>( Ex.7:11) ,</a:t>
            </a:r>
            <a:r>
              <a:rPr lang="es-ES" sz="2000" b="1" dirty="0" err="1"/>
              <a:t>dati</a:t>
            </a:r>
            <a:r>
              <a:rPr lang="es-ES" sz="2000" b="1" dirty="0"/>
              <a:t> a ben du a </a:t>
            </a:r>
            <a:r>
              <a:rPr lang="es-ES" sz="2000" b="1" dirty="0" err="1"/>
              <a:t>srefi</a:t>
            </a:r>
            <a:r>
              <a:rPr lang="es-ES" sz="2000" b="1" dirty="0"/>
              <a:t> </a:t>
            </a:r>
            <a:r>
              <a:rPr lang="es-ES" sz="2000" b="1" dirty="0" err="1"/>
              <a:t>wondru</a:t>
            </a:r>
            <a:r>
              <a:rPr lang="es-ES" sz="2000" b="1" dirty="0"/>
              <a:t>. Ma a no </a:t>
            </a:r>
            <a:r>
              <a:rPr lang="es-ES" sz="2000" b="1" dirty="0" err="1"/>
              <a:t>man</a:t>
            </a:r>
            <a:r>
              <a:rPr lang="es-ES" sz="2000" b="1" dirty="0"/>
              <a:t> </a:t>
            </a:r>
            <a:r>
              <a:rPr lang="es-ES" sz="2000" b="1" dirty="0" err="1"/>
              <a:t>gi</a:t>
            </a:r>
            <a:r>
              <a:rPr lang="es-ES" sz="2000" b="1" dirty="0"/>
              <a:t> </a:t>
            </a:r>
            <a:r>
              <a:rPr lang="es-ES" sz="2000" b="1" dirty="0" err="1"/>
              <a:t>libi</a:t>
            </a:r>
            <a:r>
              <a:rPr lang="es-ES" sz="2000" b="1" dirty="0"/>
              <a:t>; den </a:t>
            </a:r>
            <a:r>
              <a:rPr lang="es-ES" sz="2000" b="1" dirty="0" err="1"/>
              <a:t>sneki</a:t>
            </a:r>
            <a:r>
              <a:rPr lang="es-ES" sz="2000" b="1" dirty="0"/>
              <a:t> fu en ben </a:t>
            </a:r>
            <a:r>
              <a:rPr lang="es-ES" sz="2000" b="1" dirty="0" err="1"/>
              <a:t>gersi</a:t>
            </a:r>
            <a:r>
              <a:rPr lang="es-ES" sz="2000" b="1" dirty="0"/>
              <a:t> </a:t>
            </a:r>
            <a:r>
              <a:rPr lang="es-ES" sz="2000" b="1" dirty="0" err="1"/>
              <a:t>sneki</a:t>
            </a:r>
            <a:r>
              <a:rPr lang="es-ES" sz="2000" b="1" dirty="0"/>
              <a:t>. Ma Gado ben </a:t>
            </a:r>
            <a:r>
              <a:rPr lang="es-ES" sz="2000" b="1" dirty="0" err="1"/>
              <a:t>meki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libi</a:t>
            </a:r>
            <a:r>
              <a:rPr lang="es-ES" sz="2000" b="1" dirty="0"/>
              <a:t>- </a:t>
            </a:r>
            <a:r>
              <a:rPr lang="es-ES" sz="2000" b="1" dirty="0" err="1"/>
              <a:t>libi</a:t>
            </a:r>
            <a:r>
              <a:rPr lang="es-ES" sz="2000" b="1" dirty="0"/>
              <a:t> </a:t>
            </a:r>
            <a:r>
              <a:rPr lang="es-ES" sz="2000" b="1" dirty="0" err="1"/>
              <a:t>sneki,di</a:t>
            </a:r>
            <a:r>
              <a:rPr lang="es-ES" sz="2000" b="1" dirty="0"/>
              <a:t> ben kan </a:t>
            </a:r>
            <a:r>
              <a:rPr lang="es-ES" sz="2000" b="1" dirty="0" err="1"/>
              <a:t>nyan</a:t>
            </a:r>
            <a:r>
              <a:rPr lang="es-ES" sz="2000" b="1" dirty="0"/>
              <a:t> </a:t>
            </a:r>
            <a:r>
              <a:rPr lang="es-ES" sz="2000" b="1" dirty="0" err="1"/>
              <a:t>sneki</a:t>
            </a:r>
            <a:r>
              <a:rPr lang="es-ES" sz="2000" b="1" dirty="0"/>
              <a:t> di no ben </a:t>
            </a:r>
            <a:r>
              <a:rPr lang="es-ES" sz="2000" b="1" dirty="0" err="1"/>
              <a:t>ekte</a:t>
            </a:r>
            <a:r>
              <a:rPr lang="es-ES" sz="2000" b="1" dirty="0"/>
              <a:t>. (Eks.7:12).</a:t>
            </a:r>
          </a:p>
        </p:txBody>
      </p:sp>
    </p:spTree>
    <p:extLst>
      <p:ext uri="{BB962C8B-B14F-4D97-AF65-F5344CB8AC3E}">
        <p14:creationId xmlns:p14="http://schemas.microsoft.com/office/powerpoint/2010/main" val="275750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5" grpId="0"/>
      <p:bldP spid="4" grpId="0"/>
      <p:bldP spid="9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A4A55B2-7EEB-96AE-8682-60586465427D}"/>
              </a:ext>
            </a:extLst>
          </p:cNvPr>
          <p:cNvSpPr txBox="1"/>
          <p:nvPr/>
        </p:nvSpPr>
        <p:spPr>
          <a:xfrm>
            <a:off x="0" y="-48125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25400">
              <a:bevelT h="25400" prst="softRound"/>
            </a:sp3d>
          </a:bodyPr>
          <a:lstStyle/>
          <a:p>
            <a:pPr algn="ctr"/>
            <a:r>
              <a:rPr lang="es-ES" sz="4400" b="1" spc="600" dirty="0">
                <a:ln w="9525">
                  <a:noFill/>
                  <a:prstDash val="solid"/>
                </a:ln>
                <a:blipFill>
                  <a:blip r:embed="rId4"/>
                  <a:tile tx="0" ty="0" sx="100000" sy="100000" flip="none" algn="tl"/>
                </a:blipFill>
                <a:effectLst>
                  <a:outerShdw blurRad="12700" dist="63500" dir="2700000" algn="tl" rotWithShape="0">
                    <a:srgbClr val="FFB098"/>
                  </a:outerShdw>
                </a:effectLst>
              </a:rPr>
              <a:t>ATI DI KON TRANGA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4380C4B-9373-AD63-A168-B7A9773F0231}"/>
              </a:ext>
            </a:extLst>
          </p:cNvPr>
          <p:cNvSpPr txBox="1"/>
          <p:nvPr/>
        </p:nvSpPr>
        <p:spPr>
          <a:xfrm>
            <a:off x="0" y="585768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“Dan </a:t>
            </a:r>
            <a:r>
              <a:rPr lang="es-ES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Farao</a:t>
            </a:r>
            <a:r>
              <a:rPr lang="es-E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ati</a:t>
            </a:r>
            <a:r>
              <a:rPr lang="es-E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kon</a:t>
            </a:r>
            <a:r>
              <a:rPr lang="es-E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tranga</a:t>
            </a:r>
            <a:r>
              <a:rPr lang="es-E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, a no ben </a:t>
            </a:r>
            <a:r>
              <a:rPr lang="es-ES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arki</a:t>
            </a:r>
            <a:r>
              <a:rPr lang="es-E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den, </a:t>
            </a:r>
            <a:r>
              <a:rPr lang="es-ES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soleki</a:t>
            </a:r>
            <a:r>
              <a:rPr lang="es-E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Masra</a:t>
            </a:r>
            <a:r>
              <a:rPr lang="es-E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ben taki” </a:t>
            </a:r>
            <a:r>
              <a:rPr lang="es-ES" sz="1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(Eks.7:13)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17459D9-68F7-BBC9-E995-23A439A6A564}"/>
              </a:ext>
            </a:extLst>
          </p:cNvPr>
          <p:cNvSpPr txBox="1"/>
          <p:nvPr/>
        </p:nvSpPr>
        <p:spPr>
          <a:xfrm>
            <a:off x="3676852" y="1170483"/>
            <a:ext cx="84413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Ini</a:t>
            </a:r>
            <a:r>
              <a:rPr lang="es-ES" sz="2000" b="1" dirty="0"/>
              <a:t> a </a:t>
            </a:r>
            <a:r>
              <a:rPr lang="es-ES" sz="2000" b="1" dirty="0" err="1"/>
              <a:t>buku</a:t>
            </a:r>
            <a:r>
              <a:rPr lang="es-ES" sz="2000" b="1" dirty="0"/>
              <a:t> </a:t>
            </a:r>
            <a:r>
              <a:rPr lang="es-ES" sz="2000" b="1" dirty="0" err="1"/>
              <a:t>Eksodes</a:t>
            </a:r>
            <a:r>
              <a:rPr lang="es-ES" sz="2000" b="1" dirty="0"/>
              <a:t> ,9 </a:t>
            </a:r>
            <a:r>
              <a:rPr lang="es-ES" sz="2000" b="1" dirty="0" err="1"/>
              <a:t>leisi</a:t>
            </a:r>
            <a:r>
              <a:rPr lang="es-ES" sz="2000" b="1" dirty="0"/>
              <a:t> </a:t>
            </a:r>
            <a:r>
              <a:rPr lang="es-ES" sz="2000" b="1" dirty="0" err="1"/>
              <a:t>ai</a:t>
            </a:r>
            <a:r>
              <a:rPr lang="es-ES" sz="2000" b="1" dirty="0"/>
              <a:t> taki, </a:t>
            </a:r>
            <a:r>
              <a:rPr lang="es-ES" sz="2000" b="1" dirty="0" err="1"/>
              <a:t>dati</a:t>
            </a:r>
            <a:r>
              <a:rPr lang="es-ES" sz="2000" b="1" dirty="0"/>
              <a:t> Gado </a:t>
            </a:r>
            <a:r>
              <a:rPr lang="es-ES" sz="2000" b="1" dirty="0" err="1"/>
              <a:t>tranga</a:t>
            </a:r>
            <a:r>
              <a:rPr lang="es-ES" sz="2000" b="1" dirty="0"/>
              <a:t> a </a:t>
            </a:r>
            <a:r>
              <a:rPr lang="es-ES" sz="2000" b="1" dirty="0" err="1"/>
              <a:t>ati</a:t>
            </a:r>
            <a:r>
              <a:rPr lang="es-ES" sz="2000" b="1" dirty="0"/>
              <a:t> fu </a:t>
            </a:r>
            <a:r>
              <a:rPr lang="es-ES" sz="2000" b="1" dirty="0" err="1"/>
              <a:t>Farao</a:t>
            </a:r>
            <a:r>
              <a:rPr lang="es-ES" sz="2000" b="1" dirty="0"/>
              <a:t>.( </a:t>
            </a:r>
            <a:r>
              <a:rPr lang="es-ES" sz="2000" b="1" dirty="0" err="1"/>
              <a:t>Eks</a:t>
            </a:r>
            <a:r>
              <a:rPr lang="es-ES" sz="2000" b="1" dirty="0"/>
              <a:t>. 4: 21; 7:3; 9:12; 10:1; 10:20; 10:27; 11:10;14:4; 14:8) nanga 9 </a:t>
            </a:r>
            <a:r>
              <a:rPr lang="es-ES" sz="2000" b="1" dirty="0" err="1"/>
              <a:t>leisi</a:t>
            </a:r>
            <a:r>
              <a:rPr lang="es-ES" sz="2000" b="1" dirty="0"/>
              <a:t> </a:t>
            </a:r>
            <a:r>
              <a:rPr lang="es-ES" sz="2000" b="1" dirty="0" err="1"/>
              <a:t>ai</a:t>
            </a:r>
            <a:r>
              <a:rPr lang="es-ES" sz="2000" b="1" dirty="0"/>
              <a:t> taki </a:t>
            </a:r>
            <a:r>
              <a:rPr lang="es-ES" sz="2000" b="1" dirty="0" err="1"/>
              <a:t>dati</a:t>
            </a:r>
            <a:r>
              <a:rPr lang="es-ES" sz="2000" b="1" dirty="0"/>
              <a:t> </a:t>
            </a:r>
            <a:r>
              <a:rPr lang="es-ES" sz="2000" b="1" dirty="0" err="1"/>
              <a:t>Farao</a:t>
            </a:r>
            <a:r>
              <a:rPr lang="es-ES" sz="2000" b="1" dirty="0"/>
              <a:t> </a:t>
            </a:r>
            <a:r>
              <a:rPr lang="es-ES" sz="2000" b="1" dirty="0" err="1"/>
              <a:t>srefi</a:t>
            </a:r>
            <a:r>
              <a:rPr lang="es-ES" sz="2000" b="1" dirty="0"/>
              <a:t> </a:t>
            </a:r>
            <a:r>
              <a:rPr lang="es-ES" sz="2000" b="1" dirty="0" err="1"/>
              <a:t>tranga</a:t>
            </a:r>
            <a:r>
              <a:rPr lang="es-ES" sz="2000" b="1" dirty="0"/>
              <a:t> en </a:t>
            </a:r>
            <a:r>
              <a:rPr lang="es-ES" sz="2000" b="1" dirty="0" err="1"/>
              <a:t>ati</a:t>
            </a:r>
            <a:r>
              <a:rPr lang="es-ES" sz="2000" b="1" dirty="0"/>
              <a:t>.(Eks.7:13; 7:14; 7:22; 8:15; 8:19; 8:32; 9:7; 9:34; 9:35) No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man</a:t>
            </a:r>
            <a:r>
              <a:rPr lang="es-ES" sz="2000" b="1" dirty="0"/>
              <a:t> </a:t>
            </a:r>
            <a:r>
              <a:rPr lang="es-ES" sz="2000" b="1" dirty="0" err="1"/>
              <a:t>wini</a:t>
            </a:r>
            <a:r>
              <a:rPr lang="es-ES" sz="2000" b="1" dirty="0"/>
              <a:t>! Dan suma </a:t>
            </a:r>
            <a:r>
              <a:rPr lang="es-ES" sz="2000" b="1" dirty="0" err="1"/>
              <a:t>tranga</a:t>
            </a:r>
            <a:r>
              <a:rPr lang="es-ES" sz="2000" b="1" dirty="0"/>
              <a:t>  </a:t>
            </a:r>
            <a:r>
              <a:rPr lang="es-ES" sz="2000" b="1" dirty="0" err="1"/>
              <a:t>Farao</a:t>
            </a:r>
            <a:r>
              <a:rPr lang="es-ES" sz="2000" b="1" dirty="0"/>
              <a:t> </a:t>
            </a:r>
            <a:r>
              <a:rPr lang="es-ES" sz="2000" b="1" dirty="0" err="1"/>
              <a:t>ati</a:t>
            </a:r>
            <a:r>
              <a:rPr lang="es-ES" sz="2000" b="1" dirty="0"/>
              <a:t>?</a:t>
            </a:r>
          </a:p>
        </p:txBody>
      </p:sp>
      <p:pic>
        <p:nvPicPr>
          <p:cNvPr id="4" name="Imagen 3" descr="Imagen que contiene interior, tabla, vidrio, florero&#10;&#10;El contenido generado por IA puede ser incorrecto.">
            <a:extLst>
              <a:ext uri="{FF2B5EF4-FFF2-40B4-BE49-F238E27FC236}">
                <a16:creationId xmlns:a16="http://schemas.microsoft.com/office/drawing/2014/main" id="{84754893-A1C4-D832-7D95-B5D5146204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9702" y="1243860"/>
            <a:ext cx="1677445" cy="3000882"/>
          </a:xfrm>
          <a:prstGeom prst="rect">
            <a:avLst/>
          </a:prstGeom>
        </p:spPr>
      </p:pic>
      <p:pic>
        <p:nvPicPr>
          <p:cNvPr id="8" name="Imagen 7" descr="Mano de una persona&#10;&#10;El contenido generado por IA puede ser incorrecto.">
            <a:extLst>
              <a:ext uri="{FF2B5EF4-FFF2-40B4-BE49-F238E27FC236}">
                <a16:creationId xmlns:a16="http://schemas.microsoft.com/office/drawing/2014/main" id="{2D9491FC-5E42-BC6A-DB7D-53EAA52419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674" y="1243860"/>
            <a:ext cx="1823687" cy="30008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3FCBB26-CAA5-75E2-1021-30D0BF91F38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6088" y="3863390"/>
            <a:ext cx="4165196" cy="29037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8A0003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1080797F-174A-A96C-FB89-2E3FA62FB560}"/>
              </a:ext>
            </a:extLst>
          </p:cNvPr>
          <p:cNvSpPr txBox="1"/>
          <p:nvPr/>
        </p:nvSpPr>
        <p:spPr>
          <a:xfrm>
            <a:off x="171639" y="4741526"/>
            <a:ext cx="752857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Baka</a:t>
            </a:r>
            <a:r>
              <a:rPr lang="es-ES" sz="2000" b="1" dirty="0"/>
              <a:t> a </a:t>
            </a:r>
            <a:r>
              <a:rPr lang="es-ES" sz="2000" b="1" dirty="0" err="1"/>
              <a:t>siksi</a:t>
            </a:r>
            <a:r>
              <a:rPr lang="es-ES" sz="2000" b="1" dirty="0"/>
              <a:t> </a:t>
            </a:r>
            <a:r>
              <a:rPr lang="es-ES" sz="2000" b="1" dirty="0" err="1"/>
              <a:t>siki</a:t>
            </a:r>
            <a:r>
              <a:rPr lang="es-ES" sz="2000" b="1" dirty="0"/>
              <a:t>, Gado </a:t>
            </a:r>
            <a:r>
              <a:rPr lang="es-ES" sz="2000" b="1" dirty="0" err="1"/>
              <a:t>tranga</a:t>
            </a:r>
            <a:r>
              <a:rPr lang="es-ES" sz="2000" b="1" dirty="0"/>
              <a:t> en </a:t>
            </a:r>
            <a:r>
              <a:rPr lang="es-ES" sz="2000" b="1" dirty="0" err="1"/>
              <a:t>ati</a:t>
            </a:r>
            <a:r>
              <a:rPr lang="es-ES" sz="2000" b="1" dirty="0"/>
              <a:t>( Eks.9:12). A </a:t>
            </a:r>
            <a:r>
              <a:rPr lang="es-ES" sz="2000" b="1" dirty="0" err="1"/>
              <a:t>gersi</a:t>
            </a:r>
            <a:r>
              <a:rPr lang="es-ES" sz="2000" b="1" dirty="0"/>
              <a:t> </a:t>
            </a:r>
            <a:r>
              <a:rPr lang="es-ES" sz="2000" b="1" dirty="0" err="1"/>
              <a:t>Farao</a:t>
            </a:r>
            <a:r>
              <a:rPr lang="es-ES" sz="2000" b="1" dirty="0"/>
              <a:t> ben </a:t>
            </a:r>
            <a:r>
              <a:rPr lang="es-ES" sz="2000" b="1" dirty="0" err="1"/>
              <a:t>psa</a:t>
            </a:r>
            <a:r>
              <a:rPr lang="es-ES" sz="2000" b="1" dirty="0"/>
              <a:t> a </a:t>
            </a:r>
            <a:r>
              <a:rPr lang="es-ES" sz="2000" b="1" dirty="0" err="1"/>
              <a:t>stupu</a:t>
            </a:r>
            <a:r>
              <a:rPr lang="es-ES" sz="2000" b="1" dirty="0"/>
              <a:t> fu </a:t>
            </a:r>
            <a:r>
              <a:rPr lang="es-ES" sz="2000" b="1" dirty="0" err="1"/>
              <a:t>drai</a:t>
            </a:r>
            <a:r>
              <a:rPr lang="es-ES" sz="2000" b="1" dirty="0"/>
              <a:t> en </a:t>
            </a:r>
            <a:r>
              <a:rPr lang="es-ES" sz="2000" b="1" dirty="0" err="1"/>
              <a:t>libi</a:t>
            </a:r>
            <a:r>
              <a:rPr lang="es-ES" sz="2000" b="1" dirty="0"/>
              <a:t>. </a:t>
            </a:r>
            <a:r>
              <a:rPr lang="es-ES" sz="2000" b="1" dirty="0" err="1"/>
              <a:t>Toku</a:t>
            </a:r>
            <a:r>
              <a:rPr lang="es-ES" sz="2000" b="1" dirty="0"/>
              <a:t>, </a:t>
            </a:r>
            <a:r>
              <a:rPr lang="es-ES" sz="2000" b="1" dirty="0" err="1"/>
              <a:t>na</a:t>
            </a:r>
            <a:r>
              <a:rPr lang="es-ES" sz="2000" b="1" dirty="0"/>
              <a:t> di fu </a:t>
            </a:r>
            <a:r>
              <a:rPr lang="es-ES" sz="2000" b="1" dirty="0" err="1"/>
              <a:t>seibi</a:t>
            </a:r>
            <a:r>
              <a:rPr lang="es-ES" sz="2000" b="1" dirty="0"/>
              <a:t>, a </a:t>
            </a:r>
            <a:r>
              <a:rPr lang="es-ES" sz="2000" b="1" dirty="0" err="1"/>
              <a:t>kisi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tra</a:t>
            </a:r>
            <a:r>
              <a:rPr lang="es-ES" sz="2000" b="1" dirty="0"/>
              <a:t> </a:t>
            </a:r>
            <a:r>
              <a:rPr lang="es-ES" sz="2000" b="1" dirty="0" err="1"/>
              <a:t>okasi</a:t>
            </a:r>
            <a:r>
              <a:rPr lang="es-ES" sz="2000" b="1" dirty="0"/>
              <a:t>, </a:t>
            </a:r>
            <a:r>
              <a:rPr lang="es-ES" sz="2000" b="1" dirty="0" err="1"/>
              <a:t>ma</a:t>
            </a:r>
            <a:r>
              <a:rPr lang="es-ES" sz="2000" b="1" dirty="0"/>
              <a:t> a </a:t>
            </a:r>
            <a:r>
              <a:rPr lang="es-ES" sz="2000" b="1" dirty="0" err="1"/>
              <a:t>tranga</a:t>
            </a:r>
            <a:r>
              <a:rPr lang="es-ES" sz="2000" b="1" dirty="0"/>
              <a:t> en </a:t>
            </a:r>
            <a:r>
              <a:rPr lang="es-ES" sz="2000" b="1" dirty="0" err="1"/>
              <a:t>ati</a:t>
            </a:r>
            <a:r>
              <a:rPr lang="es-ES" sz="2000" b="1" dirty="0"/>
              <a:t> </a:t>
            </a:r>
            <a:r>
              <a:rPr lang="es-ES" sz="2000" b="1" dirty="0" err="1"/>
              <a:t>baka</a:t>
            </a:r>
            <a:r>
              <a:rPr lang="es-ES" sz="2000" b="1" dirty="0"/>
              <a:t> ( Eks.9:34,35).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FE1A211-6E64-AD53-8617-376EB90FDA88}"/>
              </a:ext>
            </a:extLst>
          </p:cNvPr>
          <p:cNvSpPr txBox="1"/>
          <p:nvPr/>
        </p:nvSpPr>
        <p:spPr>
          <a:xfrm>
            <a:off x="3676853" y="2682570"/>
            <a:ext cx="844135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Baka</a:t>
            </a:r>
            <a:r>
              <a:rPr lang="es-ES" sz="2000" b="1" dirty="0"/>
              <a:t> den </a:t>
            </a:r>
            <a:r>
              <a:rPr lang="es-ES" sz="2000" b="1" dirty="0" err="1"/>
              <a:t>fosi</a:t>
            </a:r>
            <a:r>
              <a:rPr lang="es-ES" sz="2000" b="1" dirty="0"/>
              <a:t> </a:t>
            </a:r>
            <a:r>
              <a:rPr lang="es-ES" sz="2000" b="1" dirty="0" err="1"/>
              <a:t>feifi</a:t>
            </a:r>
            <a:r>
              <a:rPr lang="es-ES" sz="2000" b="1" dirty="0"/>
              <a:t> </a:t>
            </a:r>
            <a:r>
              <a:rPr lang="es-ES" sz="2000" b="1" dirty="0" err="1"/>
              <a:t>siki</a:t>
            </a:r>
            <a:r>
              <a:rPr lang="es-ES" sz="2000" b="1" dirty="0"/>
              <a:t>, a </a:t>
            </a:r>
            <a:r>
              <a:rPr lang="es-ES" sz="2000" b="1" dirty="0" err="1"/>
              <a:t>skrifi</a:t>
            </a:r>
            <a:r>
              <a:rPr lang="es-ES" sz="2000" b="1" dirty="0"/>
              <a:t> </a:t>
            </a:r>
            <a:r>
              <a:rPr lang="es-ES" sz="2000" b="1" dirty="0" err="1"/>
              <a:t>krin</a:t>
            </a:r>
            <a:r>
              <a:rPr lang="es-ES" sz="2000" b="1" dirty="0"/>
              <a:t> </a:t>
            </a:r>
            <a:r>
              <a:rPr lang="es-ES" sz="2000" b="1" dirty="0" err="1"/>
              <a:t>dati</a:t>
            </a:r>
            <a:r>
              <a:rPr lang="es-ES" sz="2000" b="1" dirty="0"/>
              <a:t> </a:t>
            </a:r>
            <a:r>
              <a:rPr lang="es-ES" sz="2000" b="1" dirty="0" err="1"/>
              <a:t>Farao</a:t>
            </a:r>
            <a:r>
              <a:rPr lang="es-ES" sz="2000" b="1" dirty="0"/>
              <a:t> </a:t>
            </a:r>
            <a:r>
              <a:rPr lang="es-ES" sz="2000" b="1" dirty="0" err="1"/>
              <a:t>tranga</a:t>
            </a:r>
            <a:r>
              <a:rPr lang="es-ES" sz="2000" b="1" dirty="0"/>
              <a:t> en </a:t>
            </a:r>
            <a:r>
              <a:rPr lang="es-ES" sz="2000" b="1" dirty="0" err="1"/>
              <a:t>ati</a:t>
            </a:r>
            <a:r>
              <a:rPr lang="es-ES" sz="2000" b="1" dirty="0"/>
              <a:t>. </a:t>
            </a:r>
            <a:r>
              <a:rPr lang="es-ES" sz="2000" b="1" dirty="0" err="1"/>
              <a:t>Sobu</a:t>
            </a:r>
            <a:r>
              <a:rPr lang="es-ES" sz="2000" b="1" dirty="0"/>
              <a:t> a no ben </a:t>
            </a:r>
            <a:r>
              <a:rPr lang="es-ES" sz="2000" b="1" dirty="0" err="1"/>
              <a:t>wani</a:t>
            </a:r>
            <a:r>
              <a:rPr lang="es-ES" sz="2000" b="1" dirty="0"/>
              <a:t> fu du san a Santa Yeye ben </a:t>
            </a:r>
            <a:r>
              <a:rPr lang="es-ES" sz="2000" b="1" dirty="0" err="1"/>
              <a:t>kari</a:t>
            </a:r>
            <a:r>
              <a:rPr lang="es-ES" sz="2000" b="1" dirty="0"/>
              <a:t> en fu du: fu </a:t>
            </a:r>
            <a:r>
              <a:rPr lang="es-ES" sz="2000" b="1" dirty="0" err="1"/>
              <a:t>poti</a:t>
            </a:r>
            <a:r>
              <a:rPr lang="es-ES" sz="2000" b="1" dirty="0"/>
              <a:t> Israel </a:t>
            </a:r>
            <a:r>
              <a:rPr lang="es-ES" sz="2000" b="1" dirty="0" err="1"/>
              <a:t>fri</a:t>
            </a:r>
            <a:r>
              <a:rPr lang="es-ES" sz="2000" b="1" dirty="0"/>
              <a:t>.</a:t>
            </a:r>
          </a:p>
        </p:txBody>
      </p:sp>
      <p:grpSp>
        <p:nvGrpSpPr>
          <p:cNvPr id="19" name="Grupo 18">
            <a:extLst>
              <a:ext uri="{FF2B5EF4-FFF2-40B4-BE49-F238E27FC236}">
                <a16:creationId xmlns:a16="http://schemas.microsoft.com/office/drawing/2014/main" id="{64C8EB67-F939-2EA0-8396-0473C4BC0E98}"/>
              </a:ext>
            </a:extLst>
          </p:cNvPr>
          <p:cNvGrpSpPr/>
          <p:nvPr/>
        </p:nvGrpSpPr>
        <p:grpSpPr>
          <a:xfrm>
            <a:off x="3429443" y="3628713"/>
            <a:ext cx="4203394" cy="914411"/>
            <a:chOff x="3496818" y="3628713"/>
            <a:chExt cx="4203394" cy="914411"/>
          </a:xfrm>
        </p:grpSpPr>
        <p:pic>
          <p:nvPicPr>
            <p:cNvPr id="16" name="Imagen 15" descr="Imagen que contiene muñeca, juguete, mujer, hombre&#10;&#10;El contenido generado por IA puede ser incorrecto.">
              <a:extLst>
                <a:ext uri="{FF2B5EF4-FFF2-40B4-BE49-F238E27FC236}">
                  <a16:creationId xmlns:a16="http://schemas.microsoft.com/office/drawing/2014/main" id="{DEFDE8BC-C98E-5D42-A38A-C91B289773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496818" y="3698232"/>
              <a:ext cx="4203394" cy="76789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8" name="Imagen 17" descr="Ave de color blanco&#10;&#10;El contenido generado por IA puede ser incorrecto.">
              <a:extLst>
                <a:ext uri="{FF2B5EF4-FFF2-40B4-BE49-F238E27FC236}">
                  <a16:creationId xmlns:a16="http://schemas.microsoft.com/office/drawing/2014/main" id="{9E10AB2E-0C05-D525-714C-5B6D58D89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02030" y="3628713"/>
              <a:ext cx="1288243" cy="914411"/>
            </a:xfrm>
            <a:prstGeom prst="rect">
              <a:avLst/>
            </a:prstGeom>
          </p:spPr>
        </p:pic>
      </p:grpSp>
      <p:sp>
        <p:nvSpPr>
          <p:cNvPr id="7" name="CuadroTexto 6">
            <a:extLst>
              <a:ext uri="{FF2B5EF4-FFF2-40B4-BE49-F238E27FC236}">
                <a16:creationId xmlns:a16="http://schemas.microsoft.com/office/drawing/2014/main" id="{587D80DF-4D40-3B87-4B33-7A8CBDC75DC3}"/>
              </a:ext>
            </a:extLst>
          </p:cNvPr>
          <p:cNvSpPr txBox="1"/>
          <p:nvPr/>
        </p:nvSpPr>
        <p:spPr>
          <a:xfrm>
            <a:off x="171639" y="5834190"/>
            <a:ext cx="746119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Fu </a:t>
            </a:r>
            <a:r>
              <a:rPr lang="es-ES" sz="2000" b="1" dirty="0" err="1"/>
              <a:t>drape</a:t>
            </a:r>
            <a:r>
              <a:rPr lang="es-ES" sz="2000" b="1" dirty="0"/>
              <a:t> en </a:t>
            </a:r>
            <a:r>
              <a:rPr lang="es-ES" sz="2000" b="1" dirty="0" err="1"/>
              <a:t>lot</a:t>
            </a:r>
            <a:r>
              <a:rPr lang="es-ES" sz="2000" b="1" dirty="0"/>
              <a:t> </a:t>
            </a:r>
            <a:r>
              <a:rPr lang="es-ES" sz="2000" b="1" dirty="0" err="1"/>
              <a:t>bigin</a:t>
            </a:r>
            <a:r>
              <a:rPr lang="es-ES" sz="2000" b="1" dirty="0"/>
              <a:t> </a:t>
            </a:r>
            <a:r>
              <a:rPr lang="es-ES" sz="2000" b="1" dirty="0" err="1"/>
              <a:t>fadon</a:t>
            </a:r>
            <a:r>
              <a:rPr lang="es-ES" sz="2000" b="1" dirty="0"/>
              <a:t>. Gado </a:t>
            </a:r>
            <a:r>
              <a:rPr lang="es-ES" sz="2000" b="1" dirty="0" err="1"/>
              <a:t>tranga</a:t>
            </a:r>
            <a:r>
              <a:rPr lang="es-ES" sz="2000" b="1" dirty="0"/>
              <a:t> en </a:t>
            </a:r>
            <a:r>
              <a:rPr lang="es-ES" sz="2000" b="1" dirty="0" err="1"/>
              <a:t>ati</a:t>
            </a:r>
            <a:r>
              <a:rPr lang="es-ES" sz="2000" b="1" dirty="0"/>
              <a:t>, </a:t>
            </a:r>
            <a:r>
              <a:rPr lang="es-ES" sz="2000" b="1" dirty="0" err="1"/>
              <a:t>bika</a:t>
            </a:r>
            <a:r>
              <a:rPr lang="es-ES" sz="2000" b="1" dirty="0"/>
              <a:t> a ben </a:t>
            </a:r>
            <a:r>
              <a:rPr lang="es-ES" sz="2000" b="1" dirty="0" err="1"/>
              <a:t>teki</a:t>
            </a:r>
            <a:r>
              <a:rPr lang="es-ES" sz="2000" b="1" dirty="0"/>
              <a:t> a </a:t>
            </a:r>
            <a:r>
              <a:rPr lang="es-ES" sz="2000" b="1" dirty="0" err="1"/>
              <a:t>tranga</a:t>
            </a:r>
            <a:r>
              <a:rPr lang="es-ES" sz="2000" b="1" dirty="0"/>
              <a:t> </a:t>
            </a:r>
            <a:r>
              <a:rPr lang="es-ES" sz="2000" b="1" dirty="0" err="1"/>
              <a:t>besroiti</a:t>
            </a:r>
            <a:r>
              <a:rPr lang="es-ES" sz="2000" b="1" dirty="0"/>
              <a:t> fu no </a:t>
            </a:r>
            <a:r>
              <a:rPr lang="es-ES" sz="2000" b="1" dirty="0" err="1"/>
              <a:t>drai</a:t>
            </a:r>
            <a:r>
              <a:rPr lang="es-ES" sz="2000" b="1" dirty="0"/>
              <a:t> en </a:t>
            </a:r>
            <a:r>
              <a:rPr lang="es-ES" sz="2000" b="1" dirty="0" err="1"/>
              <a:t>libi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4416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14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648954-9D07-68FA-50A4-B6CB4B2810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0E68AFB-7452-E282-0EFE-15C2B4C23C18}"/>
              </a:ext>
            </a:extLst>
          </p:cNvPr>
          <p:cNvSpPr txBox="1"/>
          <p:nvPr/>
        </p:nvSpPr>
        <p:spPr>
          <a:xfrm>
            <a:off x="872050" y="1926615"/>
            <a:ext cx="10818795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800" b="1" dirty="0">
                <a:latin typeface="Constantia" panose="02030602050306030303" pitchFamily="18" charset="0"/>
              </a:rPr>
              <a:t>“</a:t>
            </a:r>
            <a:r>
              <a:rPr lang="es-ES" sz="2800" b="1" dirty="0" err="1">
                <a:latin typeface="Constantia" panose="02030602050306030303" pitchFamily="18" charset="0"/>
              </a:rPr>
              <a:t>Alaleisi</a:t>
            </a:r>
            <a:r>
              <a:rPr lang="es-ES" sz="2800" b="1" dirty="0">
                <a:latin typeface="Constantia" panose="02030602050306030303" pitchFamily="18" charset="0"/>
              </a:rPr>
              <a:t> te </a:t>
            </a:r>
            <a:r>
              <a:rPr lang="es-ES" sz="2800" b="1" dirty="0" err="1">
                <a:latin typeface="Constantia" panose="02030602050306030303" pitchFamily="18" charset="0"/>
              </a:rPr>
              <a:t>wi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poti</a:t>
            </a:r>
            <a:r>
              <a:rPr lang="es-ES" sz="2800" b="1" dirty="0">
                <a:latin typeface="Constantia" panose="02030602050306030303" pitchFamily="18" charset="0"/>
              </a:rPr>
              <a:t> a faya </a:t>
            </a:r>
            <a:r>
              <a:rPr lang="es-ES" sz="2800" b="1" dirty="0" err="1">
                <a:latin typeface="Constantia" panose="02030602050306030303" pitchFamily="18" charset="0"/>
              </a:rPr>
              <a:t>na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wan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sei,Gado</a:t>
            </a:r>
            <a:r>
              <a:rPr lang="es-ES" sz="2800" b="1" dirty="0">
                <a:latin typeface="Constantia" panose="02030602050306030303" pitchFamily="18" charset="0"/>
              </a:rPr>
              <a:t> e </a:t>
            </a:r>
            <a:r>
              <a:rPr lang="es-ES" sz="2800" b="1" dirty="0" err="1">
                <a:latin typeface="Constantia" panose="02030602050306030303" pitchFamily="18" charset="0"/>
              </a:rPr>
              <a:t>sori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wan</a:t>
            </a:r>
            <a:r>
              <a:rPr lang="es-ES" sz="2800" b="1" dirty="0">
                <a:latin typeface="Constantia" panose="02030602050306030303" pitchFamily="18" charset="0"/>
              </a:rPr>
              <a:t> moro </a:t>
            </a:r>
            <a:r>
              <a:rPr lang="es-ES" sz="2800" b="1" dirty="0" err="1">
                <a:latin typeface="Constantia" panose="02030602050306030303" pitchFamily="18" charset="0"/>
              </a:rPr>
              <a:t>marki</a:t>
            </a:r>
            <a:r>
              <a:rPr lang="es-ES" sz="2800" b="1" dirty="0">
                <a:latin typeface="Constantia" panose="02030602050306030303" pitchFamily="18" charset="0"/>
              </a:rPr>
              <a:t> fu en </a:t>
            </a:r>
            <a:r>
              <a:rPr lang="es-ES" sz="2800" b="1" dirty="0" err="1">
                <a:latin typeface="Constantia" panose="02030602050306030303" pitchFamily="18" charset="0"/>
              </a:rPr>
              <a:t>makti</a:t>
            </a:r>
            <a:r>
              <a:rPr lang="es-ES" sz="2800" b="1" dirty="0">
                <a:latin typeface="Constantia" panose="02030602050306030303" pitchFamily="18" charset="0"/>
              </a:rPr>
              <a:t>; </a:t>
            </a:r>
            <a:r>
              <a:rPr lang="es-ES" sz="2800" b="1" dirty="0" err="1">
                <a:latin typeface="Constantia" panose="02030602050306030303" pitchFamily="18" charset="0"/>
              </a:rPr>
              <a:t>ma</a:t>
            </a:r>
            <a:r>
              <a:rPr lang="es-ES" sz="2800" b="1" dirty="0">
                <a:latin typeface="Constantia" panose="02030602050306030303" pitchFamily="18" charset="0"/>
              </a:rPr>
              <a:t> a </a:t>
            </a:r>
            <a:r>
              <a:rPr lang="es-ES" sz="2800" b="1" dirty="0" err="1">
                <a:latin typeface="Constantia" panose="02030602050306030303" pitchFamily="18" charset="0"/>
              </a:rPr>
              <a:t>kakafutu</a:t>
            </a:r>
            <a:r>
              <a:rPr lang="es-ES" sz="2800" b="1" dirty="0">
                <a:latin typeface="Constantia" panose="02030602050306030303" pitchFamily="18" charset="0"/>
              </a:rPr>
              <a:t>  fu a </a:t>
            </a:r>
            <a:r>
              <a:rPr lang="es-ES" sz="2800" b="1" dirty="0" err="1">
                <a:latin typeface="Constantia" panose="02030602050306030303" pitchFamily="18" charset="0"/>
              </a:rPr>
              <a:t>kownu</a:t>
            </a:r>
            <a:r>
              <a:rPr lang="es-ES" sz="2800" b="1" dirty="0">
                <a:latin typeface="Constantia" panose="02030602050306030303" pitchFamily="18" charset="0"/>
              </a:rPr>
              <a:t>  ben </a:t>
            </a:r>
            <a:r>
              <a:rPr lang="es-ES" sz="2800" b="1" dirty="0" err="1">
                <a:latin typeface="Constantia" panose="02030602050306030303" pitchFamily="18" charset="0"/>
              </a:rPr>
              <a:t>kon</a:t>
            </a:r>
            <a:r>
              <a:rPr lang="es-ES" sz="2800" b="1" dirty="0">
                <a:latin typeface="Constantia" panose="02030602050306030303" pitchFamily="18" charset="0"/>
              </a:rPr>
              <a:t> moro </a:t>
            </a:r>
            <a:r>
              <a:rPr lang="es-ES" sz="2800" b="1" dirty="0" err="1">
                <a:latin typeface="Constantia" panose="02030602050306030303" pitchFamily="18" charset="0"/>
              </a:rPr>
              <a:t>tranga</a:t>
            </a:r>
            <a:r>
              <a:rPr lang="es-ES" sz="2800" b="1" dirty="0">
                <a:latin typeface="Constantia" panose="02030602050306030303" pitchFamily="18" charset="0"/>
              </a:rPr>
              <a:t> nanga ala </a:t>
            </a:r>
            <a:r>
              <a:rPr lang="es-ES" sz="2800" b="1" dirty="0" err="1">
                <a:latin typeface="Constantia" panose="02030602050306030303" pitchFamily="18" charset="0"/>
              </a:rPr>
              <a:t>nyun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getoigi</a:t>
            </a:r>
            <a:r>
              <a:rPr lang="es-ES" sz="2800" b="1" dirty="0">
                <a:latin typeface="Constantia" panose="02030602050306030303" pitchFamily="18" charset="0"/>
              </a:rPr>
              <a:t> fu a </a:t>
            </a:r>
            <a:r>
              <a:rPr lang="es-ES" sz="2800" b="1" dirty="0" err="1">
                <a:latin typeface="Constantia" panose="02030602050306030303" pitchFamily="18" charset="0"/>
              </a:rPr>
              <a:t>makti</a:t>
            </a:r>
            <a:r>
              <a:rPr lang="es-ES" sz="2800" b="1" dirty="0">
                <a:latin typeface="Constantia" panose="02030602050306030303" pitchFamily="18" charset="0"/>
              </a:rPr>
              <a:t> nanga </a:t>
            </a:r>
            <a:r>
              <a:rPr lang="es-ES" sz="2800" b="1" dirty="0" err="1">
                <a:latin typeface="Constantia" panose="02030602050306030303" pitchFamily="18" charset="0"/>
              </a:rPr>
              <a:t>grani</a:t>
            </a:r>
            <a:r>
              <a:rPr lang="es-ES" sz="2800" b="1" dirty="0">
                <a:latin typeface="Constantia" panose="02030602050306030303" pitchFamily="18" charset="0"/>
              </a:rPr>
              <a:t> fu a Gado </a:t>
            </a:r>
            <a:r>
              <a:rPr lang="es-ES" sz="2800" b="1" dirty="0" err="1">
                <a:latin typeface="Constantia" panose="02030602050306030303" pitchFamily="18" charset="0"/>
              </a:rPr>
              <a:t>na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heimel</a:t>
            </a:r>
            <a:r>
              <a:rPr lang="es-ES" sz="2800" b="1" dirty="0">
                <a:latin typeface="Constantia" panose="02030602050306030303" pitchFamily="18" charset="0"/>
              </a:rPr>
              <a:t> , </a:t>
            </a:r>
            <a:r>
              <a:rPr lang="es-ES" sz="2800" b="1" dirty="0" err="1">
                <a:latin typeface="Constantia" panose="02030602050306030303" pitchFamily="18" charset="0"/>
              </a:rPr>
              <a:t>teleki</a:t>
            </a:r>
            <a:r>
              <a:rPr lang="es-ES" sz="2800" b="1" dirty="0">
                <a:latin typeface="Constantia" panose="02030602050306030303" pitchFamily="18" charset="0"/>
              </a:rPr>
              <a:t> a </a:t>
            </a:r>
            <a:r>
              <a:rPr lang="es-ES" sz="2800" b="1" dirty="0" err="1">
                <a:latin typeface="Constantia" panose="02030602050306030303" pitchFamily="18" charset="0"/>
              </a:rPr>
              <a:t>kokro</a:t>
            </a:r>
            <a:r>
              <a:rPr lang="es-ES" sz="2800" b="1" dirty="0">
                <a:latin typeface="Constantia" panose="02030602050306030303" pitchFamily="18" charset="0"/>
              </a:rPr>
              <a:t> fu den  </a:t>
            </a:r>
            <a:r>
              <a:rPr lang="es-ES" sz="2800" b="1" dirty="0" err="1">
                <a:latin typeface="Constantia" panose="02030602050306030303" pitchFamily="18" charset="0"/>
              </a:rPr>
              <a:t>peiri</a:t>
            </a:r>
            <a:r>
              <a:rPr lang="es-ES" sz="2800" b="1" dirty="0">
                <a:latin typeface="Constantia" panose="02030602050306030303" pitchFamily="18" charset="0"/>
              </a:rPr>
              <a:t> fu </a:t>
            </a:r>
            <a:r>
              <a:rPr lang="es-ES" sz="2800" b="1" dirty="0" err="1">
                <a:latin typeface="Constantia" panose="02030602050306030303" pitchFamily="18" charset="0"/>
              </a:rPr>
              <a:t>kenade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leigi</a:t>
            </a:r>
            <a:r>
              <a:rPr lang="es-ES" sz="2800" b="1" dirty="0">
                <a:latin typeface="Constantia" panose="02030602050306030303" pitchFamily="18" charset="0"/>
              </a:rPr>
              <a:t>. A </a:t>
            </a:r>
            <a:r>
              <a:rPr lang="es-ES" sz="2800" b="1" dirty="0" err="1">
                <a:latin typeface="Constantia" panose="02030602050306030303" pitchFamily="18" charset="0"/>
              </a:rPr>
              <a:t>man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ati</a:t>
            </a:r>
            <a:r>
              <a:rPr lang="es-ES" sz="2800" b="1" dirty="0">
                <a:latin typeface="Constantia" panose="02030602050306030303" pitchFamily="18" charset="0"/>
              </a:rPr>
              <a:t> ben </a:t>
            </a:r>
            <a:r>
              <a:rPr lang="es-ES" sz="2800" b="1" dirty="0" err="1">
                <a:latin typeface="Constantia" panose="02030602050306030303" pitchFamily="18" charset="0"/>
              </a:rPr>
              <a:t>kon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tranga</a:t>
            </a:r>
            <a:r>
              <a:rPr lang="es-ES" sz="2800" b="1" dirty="0">
                <a:latin typeface="Constantia" panose="02030602050306030303" pitchFamily="18" charset="0"/>
              </a:rPr>
              <a:t> so te, </a:t>
            </a:r>
            <a:r>
              <a:rPr lang="es-ES" sz="2800" b="1" dirty="0" err="1">
                <a:latin typeface="Constantia" panose="02030602050306030303" pitchFamily="18" charset="0"/>
              </a:rPr>
              <a:t>tangi</a:t>
            </a:r>
            <a:r>
              <a:rPr lang="es-ES" sz="2800" b="1" dirty="0">
                <a:latin typeface="Constantia" panose="02030602050306030303" pitchFamily="18" charset="0"/>
              </a:rPr>
              <a:t>  fu en </a:t>
            </a:r>
            <a:r>
              <a:rPr lang="es-ES" sz="2800" b="1" dirty="0" err="1">
                <a:latin typeface="Constantia" panose="02030602050306030303" pitchFamily="18" charset="0"/>
              </a:rPr>
              <a:t>eigi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kakafutu</a:t>
            </a:r>
            <a:r>
              <a:rPr lang="es-ES" sz="2800" b="1" dirty="0">
                <a:latin typeface="Constantia" panose="02030602050306030303" pitchFamily="18" charset="0"/>
              </a:rPr>
              <a:t>.. </a:t>
            </a:r>
            <a:r>
              <a:rPr lang="es-ES" sz="2800" b="1" dirty="0" err="1">
                <a:latin typeface="Constantia" panose="02030602050306030303" pitchFamily="18" charset="0"/>
              </a:rPr>
              <a:t>Farao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sai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tranga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ede</a:t>
            </a:r>
            <a:r>
              <a:rPr lang="es-ES" sz="2800" b="1" dirty="0">
                <a:latin typeface="Constantia" panose="02030602050306030303" pitchFamily="18" charset="0"/>
              </a:rPr>
              <a:t>, a </a:t>
            </a:r>
            <a:r>
              <a:rPr lang="es-ES" sz="2800" b="1" dirty="0" err="1">
                <a:latin typeface="Constantia" panose="02030602050306030303" pitchFamily="18" charset="0"/>
              </a:rPr>
              <a:t>koti</a:t>
            </a:r>
            <a:r>
              <a:rPr lang="es-ES" sz="2800" b="1" dirty="0">
                <a:latin typeface="Constantia" panose="02030602050306030303" pitchFamily="18" charset="0"/>
              </a:rPr>
              <a:t> a </a:t>
            </a:r>
            <a:r>
              <a:rPr lang="es-ES" sz="2800" b="1" dirty="0" err="1">
                <a:latin typeface="Constantia" panose="02030602050306030303" pitchFamily="18" charset="0"/>
              </a:rPr>
              <a:t>srefi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ini</a:t>
            </a:r>
            <a:r>
              <a:rPr lang="es-ES" sz="2800" b="1" dirty="0">
                <a:latin typeface="Constantia" panose="02030602050306030303" pitchFamily="18" charset="0"/>
              </a:rPr>
              <a:t> en </a:t>
            </a:r>
            <a:r>
              <a:rPr lang="es-ES" sz="2800" b="1" dirty="0" err="1">
                <a:latin typeface="Constantia" panose="02030602050306030303" pitchFamily="18" charset="0"/>
              </a:rPr>
              <a:t>eigi</a:t>
            </a:r>
            <a:r>
              <a:rPr lang="es-ES" sz="2800" b="1" dirty="0">
                <a:latin typeface="Constantia" panose="02030602050306030303" pitchFamily="18" charset="0"/>
              </a:rPr>
              <a:t> skin. </a:t>
            </a:r>
            <a:r>
              <a:rPr lang="es-ES" sz="2800" b="1" dirty="0" err="1">
                <a:latin typeface="Constantia" panose="02030602050306030303" pitchFamily="18" charset="0"/>
              </a:rPr>
              <a:t>Masra</a:t>
            </a:r>
            <a:r>
              <a:rPr lang="es-ES" sz="2800" b="1" dirty="0">
                <a:latin typeface="Constantia" panose="02030602050306030303" pitchFamily="18" charset="0"/>
              </a:rPr>
              <a:t> no ben </a:t>
            </a:r>
            <a:r>
              <a:rPr lang="es-ES" sz="2800" b="1" dirty="0" err="1">
                <a:latin typeface="Constantia" panose="02030602050306030303" pitchFamily="18" charset="0"/>
              </a:rPr>
              <a:t>man</a:t>
            </a:r>
            <a:r>
              <a:rPr lang="es-ES" sz="2800" b="1" dirty="0">
                <a:latin typeface="Constantia" panose="02030602050306030303" pitchFamily="18" charset="0"/>
              </a:rPr>
              <a:t> du </a:t>
            </a:r>
            <a:r>
              <a:rPr lang="es-ES" sz="2800" b="1" dirty="0" err="1">
                <a:latin typeface="Constantia" panose="02030602050306030303" pitchFamily="18" charset="0"/>
              </a:rPr>
              <a:t>noti</a:t>
            </a:r>
            <a:r>
              <a:rPr lang="es-ES" sz="2800" b="1" dirty="0">
                <a:latin typeface="Constantia" panose="02030602050306030303" pitchFamily="18" charset="0"/>
              </a:rPr>
              <a:t> moro fu </a:t>
            </a:r>
            <a:r>
              <a:rPr lang="es-ES" sz="2800" b="1" dirty="0" err="1">
                <a:latin typeface="Constantia" panose="02030602050306030303" pitchFamily="18" charset="0"/>
              </a:rPr>
              <a:t>meki</a:t>
            </a:r>
            <a:r>
              <a:rPr lang="es-ES" sz="2800" b="1" dirty="0">
                <a:latin typeface="Constantia" panose="02030602050306030303" pitchFamily="18" charset="0"/>
              </a:rPr>
              <a:t> a </a:t>
            </a:r>
            <a:r>
              <a:rPr lang="es-ES" sz="2800" b="1" dirty="0" err="1">
                <a:latin typeface="Constantia" panose="02030602050306030303" pitchFamily="18" charset="0"/>
              </a:rPr>
              <a:t>ferstan</a:t>
            </a:r>
            <a:r>
              <a:rPr lang="es-ES" sz="2800" b="1" dirty="0">
                <a:latin typeface="Constantia" panose="02030602050306030303" pitchFamily="18" charset="0"/>
              </a:rPr>
              <a:t>. En </a:t>
            </a:r>
            <a:r>
              <a:rPr lang="es-ES" sz="2800" b="1" dirty="0" err="1">
                <a:latin typeface="Constantia" panose="02030602050306030303" pitchFamily="18" charset="0"/>
              </a:rPr>
              <a:t>ferstan</a:t>
            </a:r>
            <a:r>
              <a:rPr lang="es-ES" sz="2800" b="1" dirty="0">
                <a:latin typeface="Constantia" panose="02030602050306030303" pitchFamily="18" charset="0"/>
              </a:rPr>
              <a:t>  ben </a:t>
            </a:r>
            <a:r>
              <a:rPr lang="es-ES" sz="2800" b="1" dirty="0" err="1">
                <a:latin typeface="Constantia" panose="02030602050306030303" pitchFamily="18" charset="0"/>
              </a:rPr>
              <a:t>tapu</a:t>
            </a:r>
            <a:r>
              <a:rPr lang="es-ES" sz="2800" b="1" dirty="0">
                <a:latin typeface="Constantia" panose="02030602050306030303" pitchFamily="18" charset="0"/>
              </a:rPr>
              <a:t> nanga </a:t>
            </a:r>
            <a:r>
              <a:rPr lang="es-ES" sz="2800" b="1" dirty="0" err="1">
                <a:latin typeface="Constantia" panose="02030602050306030303" pitchFamily="18" charset="0"/>
              </a:rPr>
              <a:t>tranga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yesi</a:t>
            </a:r>
            <a:r>
              <a:rPr lang="es-ES" sz="2800" b="1" dirty="0">
                <a:latin typeface="Constantia" panose="02030602050306030303" pitchFamily="18" charset="0"/>
              </a:rPr>
              <a:t>,  nanga en </a:t>
            </a:r>
            <a:r>
              <a:rPr lang="es-ES" sz="2800" b="1" dirty="0" err="1">
                <a:latin typeface="Constantia" panose="02030602050306030303" pitchFamily="18" charset="0"/>
              </a:rPr>
              <a:t>eigi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denki</a:t>
            </a:r>
            <a:r>
              <a:rPr lang="es-ES" sz="2800" b="1" dirty="0">
                <a:latin typeface="Constantia" panose="02030602050306030303" pitchFamily="18" charset="0"/>
              </a:rPr>
              <a:t>. So a Santa Yeye no ben </a:t>
            </a:r>
            <a:r>
              <a:rPr lang="es-ES" sz="2800" b="1" dirty="0" err="1">
                <a:latin typeface="Constantia" panose="02030602050306030303" pitchFamily="18" charset="0"/>
              </a:rPr>
              <a:t>man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feni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wan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olo</a:t>
            </a:r>
            <a:r>
              <a:rPr lang="es-ES" sz="2800" b="1" dirty="0">
                <a:latin typeface="Constantia" panose="02030602050306030303" pitchFamily="18" charset="0"/>
              </a:rPr>
              <a:t> fu </a:t>
            </a:r>
            <a:r>
              <a:rPr lang="es-ES" sz="2800" b="1" dirty="0" err="1">
                <a:latin typeface="Constantia" panose="02030602050306030303" pitchFamily="18" charset="0"/>
              </a:rPr>
              <a:t>go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na</a:t>
            </a:r>
            <a:r>
              <a:rPr lang="es-ES" sz="2800" b="1" dirty="0">
                <a:latin typeface="Constantia" panose="02030602050306030303" pitchFamily="18" charset="0"/>
              </a:rPr>
              <a:t> en </a:t>
            </a:r>
            <a:r>
              <a:rPr lang="es-ES" sz="2800" b="1" dirty="0" err="1">
                <a:latin typeface="Constantia" panose="02030602050306030303" pitchFamily="18" charset="0"/>
              </a:rPr>
              <a:t>ati.Farao</a:t>
            </a:r>
            <a:r>
              <a:rPr lang="es-ES" sz="2800" b="1" dirty="0">
                <a:latin typeface="Constantia" panose="02030602050306030303" pitchFamily="18" charset="0"/>
              </a:rPr>
              <a:t> ben tan nanga en </a:t>
            </a:r>
            <a:r>
              <a:rPr lang="es-ES" sz="2800" b="1" dirty="0" err="1">
                <a:latin typeface="Constantia" panose="02030602050306030303" pitchFamily="18" charset="0"/>
              </a:rPr>
              <a:t>eigi</a:t>
            </a:r>
            <a:r>
              <a:rPr lang="es-ES" sz="2800" b="1" dirty="0">
                <a:latin typeface="Constantia" panose="02030602050306030303" pitchFamily="18" charset="0"/>
              </a:rPr>
              <a:t>  </a:t>
            </a:r>
            <a:r>
              <a:rPr lang="es-ES" sz="2800" b="1" dirty="0" err="1">
                <a:latin typeface="Constantia" panose="02030602050306030303" pitchFamily="18" charset="0"/>
              </a:rPr>
              <a:t>bribi</a:t>
            </a:r>
            <a:r>
              <a:rPr lang="es-ES" sz="2800" b="1" dirty="0">
                <a:latin typeface="Constantia" panose="02030602050306030303" pitchFamily="18" charset="0"/>
              </a:rPr>
              <a:t> nanga a </a:t>
            </a:r>
            <a:r>
              <a:rPr lang="es-ES" sz="2800" b="1" dirty="0" err="1">
                <a:latin typeface="Constantia" panose="02030602050306030303" pitchFamily="18" charset="0"/>
              </a:rPr>
              <a:t>tranga</a:t>
            </a:r>
            <a:r>
              <a:rPr lang="es-ES" sz="2800" b="1" dirty="0">
                <a:latin typeface="Constantia" panose="02030602050306030303" pitchFamily="18" charset="0"/>
              </a:rPr>
              <a:t> fu en </a:t>
            </a:r>
            <a:r>
              <a:rPr lang="es-ES" sz="2800" b="1" dirty="0" err="1">
                <a:latin typeface="Constantia" panose="02030602050306030303" pitchFamily="18" charset="0"/>
              </a:rPr>
              <a:t>ati</a:t>
            </a:r>
            <a:r>
              <a:rPr lang="es-ES" sz="2800" b="1" dirty="0">
                <a:latin typeface="Constantia" panose="02030602050306030303" pitchFamily="18" charset="0"/>
              </a:rPr>
              <a:t>.”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1AE1EA3-C854-4738-445B-9DEB6A485FB8}"/>
              </a:ext>
            </a:extLst>
          </p:cNvPr>
          <p:cNvSpPr txBox="1"/>
          <p:nvPr/>
        </p:nvSpPr>
        <p:spPr>
          <a:xfrm>
            <a:off x="3833297" y="530180"/>
            <a:ext cx="5197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/>
              <a:t>EGW (The Review and Herald, February 17, 1891</a:t>
            </a:r>
            <a:r>
              <a:rPr lang="es-ES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3221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B20BA9-1DFE-768A-8ED1-97BD54F759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462C098-87EF-3D43-0109-CB53CF601837}"/>
              </a:ext>
            </a:extLst>
          </p:cNvPr>
          <p:cNvSpPr txBox="1"/>
          <p:nvPr/>
        </p:nvSpPr>
        <p:spPr>
          <a:xfrm>
            <a:off x="3433320" y="2900515"/>
            <a:ext cx="5356718" cy="1138867"/>
          </a:xfrm>
          <a:prstGeom prst="rect">
            <a:avLst/>
          </a:prstGeom>
          <a:noFill/>
          <a:effectLst>
            <a:outerShdw blurRad="50800" dist="152400" dir="13500000" algn="br" rotWithShape="0">
              <a:srgbClr val="1DB4FF">
                <a:alpha val="40000"/>
              </a:srgbClr>
            </a:outerShdw>
          </a:effectLst>
        </p:spPr>
        <p:txBody>
          <a:bodyPr wrap="square">
            <a:prstTxWarp prst="textWave2">
              <a:avLst>
                <a:gd name="adj1" fmla="val 13321"/>
                <a:gd name="adj2" fmla="val 0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 prst="convex"/>
              <a:contourClr>
                <a:schemeClr val="accent2">
                  <a:lumMod val="50000"/>
                </a:schemeClr>
              </a:contourClr>
            </a:sp3d>
          </a:bodyPr>
          <a:lstStyle/>
          <a:p>
            <a:pPr algn="ctr"/>
            <a:r>
              <a:rPr lang="es-ES" sz="6000" b="1" dirty="0">
                <a:ln/>
                <a:solidFill>
                  <a:srgbClr val="006699"/>
                </a:solidFill>
                <a:effectLst>
                  <a:outerShdw blurRad="50800" dist="76200" dir="13500000" algn="br" rotWithShape="0">
                    <a:srgbClr val="004364">
                      <a:alpha val="40000"/>
                    </a:srgbClr>
                  </a:outerShdw>
                </a:effectLst>
              </a:rPr>
              <a:t>DEN SIKI</a:t>
            </a:r>
          </a:p>
        </p:txBody>
      </p:sp>
      <p:pic>
        <p:nvPicPr>
          <p:cNvPr id="10" name="Imagen 9" descr="Imagen que contiene agua, tabla, parado, pareja&#10;&#10;El contenido generado por IA puede ser incorrecto.">
            <a:extLst>
              <a:ext uri="{FF2B5EF4-FFF2-40B4-BE49-F238E27FC236}">
                <a16:creationId xmlns:a16="http://schemas.microsoft.com/office/drawing/2014/main" id="{6DF10C50-14D6-EA3C-4B47-D1E458DEFD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>
            <a:fillRect/>
          </a:stretch>
        </p:blipFill>
        <p:spPr>
          <a:xfrm>
            <a:off x="161192" y="182127"/>
            <a:ext cx="2434524" cy="6493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n 10" descr="Imagen que contiene agua, tabla, parado, pareja&#10;&#10;El contenido generado por IA puede ser incorrecto.">
            <a:extLst>
              <a:ext uri="{FF2B5EF4-FFF2-40B4-BE49-F238E27FC236}">
                <a16:creationId xmlns:a16="http://schemas.microsoft.com/office/drawing/2014/main" id="{B424D368-F74F-B140-5673-B4D7142C43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>
            <a:fillRect/>
          </a:stretch>
        </p:blipFill>
        <p:spPr>
          <a:xfrm>
            <a:off x="9438969" y="182127"/>
            <a:ext cx="2591840" cy="6493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38324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B0755492-204D-1C05-ADBD-79B73F183B8D}"/>
              </a:ext>
            </a:extLst>
          </p:cNvPr>
          <p:cNvSpPr txBox="1"/>
          <p:nvPr/>
        </p:nvSpPr>
        <p:spPr>
          <a:xfrm>
            <a:off x="690562" y="676186"/>
            <a:ext cx="10810875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1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“</a:t>
            </a:r>
            <a:r>
              <a:rPr lang="it-IT" b="1" dirty="0">
                <a:solidFill>
                  <a:srgbClr val="C00000"/>
                </a:solidFill>
                <a:latin typeface="Comic Sans MS" panose="030F0702030302020204" pitchFamily="66" charset="0"/>
              </a:rPr>
              <a:t>Disi na san Gado taki:  So yu sa sabi  dati mi na Masra:  Nanga a wakatiki ,di de ini mi anu ,mi sa naki a watra fu Nijl,dan a sa tron brudu.</a:t>
            </a:r>
            <a:r>
              <a:rPr lang="es-ES" sz="1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Eks</a:t>
            </a:r>
            <a:r>
              <a:rPr lang="es-ES" sz="1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. 7:17)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9132D8B-2616-0037-BF4D-5653E0A3534D}"/>
              </a:ext>
            </a:extLst>
          </p:cNvPr>
          <p:cNvSpPr txBox="1"/>
          <p:nvPr/>
        </p:nvSpPr>
        <p:spPr>
          <a:xfrm>
            <a:off x="1" y="-57750"/>
            <a:ext cx="121919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E9E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 FOSI SIKI (LEKTI): BRUDU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19FE6557-F4DD-5E64-BA32-759560EAEA40}"/>
              </a:ext>
            </a:extLst>
          </p:cNvPr>
          <p:cNvSpPr txBox="1"/>
          <p:nvPr/>
        </p:nvSpPr>
        <p:spPr>
          <a:xfrm>
            <a:off x="395287" y="4229087"/>
            <a:ext cx="36814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 err="1">
                <a:solidFill>
                  <a:srgbClr val="C00000"/>
                </a:solidFill>
              </a:rPr>
              <a:t>Eksodes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7:14-25</a:t>
            </a:r>
          </a:p>
        </p:txBody>
      </p:sp>
      <p:graphicFrame>
        <p:nvGraphicFramePr>
          <p:cNvPr id="13" name="Diagrama 12">
            <a:extLst>
              <a:ext uri="{FF2B5EF4-FFF2-40B4-BE49-F238E27FC236}">
                <a16:creationId xmlns:a16="http://schemas.microsoft.com/office/drawing/2014/main" id="{CC9BC21C-4F62-D018-51DC-C1F4EC9ECA1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52692705"/>
              </p:ext>
            </p:extLst>
          </p:nvPr>
        </p:nvGraphicFramePr>
        <p:xfrm>
          <a:off x="395287" y="1619250"/>
          <a:ext cx="2957513" cy="2354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5" name="Imagen 14" descr="Un grupo de personas junto a un cuerpo de agua junto a un caballo&#10;&#10;El contenido generado por IA puede ser incorrecto.">
            <a:extLst>
              <a:ext uri="{FF2B5EF4-FFF2-40B4-BE49-F238E27FC236}">
                <a16:creationId xmlns:a16="http://schemas.microsoft.com/office/drawing/2014/main" id="{5E31FE68-9DF5-C985-E372-5F873ADC95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0948" y="1580750"/>
            <a:ext cx="7476767" cy="4972050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8442964-3B70-F5C5-6321-7BC287B788F0}"/>
              </a:ext>
            </a:extLst>
          </p:cNvPr>
          <p:cNvSpPr txBox="1"/>
          <p:nvPr/>
        </p:nvSpPr>
        <p:spPr>
          <a:xfrm>
            <a:off x="395287" y="4629197"/>
            <a:ext cx="368141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N </a:t>
            </a:r>
            <a:r>
              <a:rPr lang="es-ES" sz="2000" b="1" dirty="0" err="1">
                <a:solidFill>
                  <a:prstClr val="black"/>
                </a:solidFill>
              </a:rPr>
              <a:t>Nijl</a:t>
            </a:r>
            <a:r>
              <a:rPr lang="es-ES" sz="2000" b="1" dirty="0">
                <a:solidFill>
                  <a:prstClr val="black"/>
                </a:solidFill>
              </a:rPr>
              <a:t> nanga en </a:t>
            </a:r>
            <a:r>
              <a:rPr lang="es-ES" sz="2000" b="1" dirty="0" err="1">
                <a:solidFill>
                  <a:prstClr val="black"/>
                </a:solidFill>
              </a:rPr>
              <a:t>frudu</a:t>
            </a:r>
            <a:r>
              <a:rPr lang="es-ES" sz="2000" b="1" dirty="0">
                <a:solidFill>
                  <a:prstClr val="black"/>
                </a:solidFill>
              </a:rPr>
              <a:t>, ben </a:t>
            </a:r>
            <a:r>
              <a:rPr lang="es-ES" sz="2000" b="1" dirty="0" err="1">
                <a:solidFill>
                  <a:prstClr val="black"/>
                </a:solidFill>
              </a:rPr>
              <a:t>gi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Egepti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libi</a:t>
            </a:r>
            <a:r>
              <a:rPr lang="es-ES" sz="2000" b="1" dirty="0">
                <a:solidFill>
                  <a:prstClr val="black"/>
                </a:solidFill>
              </a:rPr>
              <a:t>. Ma suma </a:t>
            </a:r>
            <a:r>
              <a:rPr lang="es-ES" sz="2000" b="1" dirty="0" err="1">
                <a:solidFill>
                  <a:prstClr val="black"/>
                </a:solidFill>
              </a:rPr>
              <a:t>meki</a:t>
            </a:r>
            <a:r>
              <a:rPr lang="es-ES" sz="2000" b="1" dirty="0">
                <a:solidFill>
                  <a:prstClr val="black"/>
                </a:solidFill>
              </a:rPr>
              <a:t> den </a:t>
            </a:r>
            <a:r>
              <a:rPr lang="es-ES" sz="2000" b="1" dirty="0" err="1">
                <a:solidFill>
                  <a:prstClr val="black"/>
                </a:solidFill>
              </a:rPr>
              <a:t>peti</a:t>
            </a:r>
            <a:r>
              <a:rPr lang="es-ES" sz="2000" b="1" dirty="0">
                <a:solidFill>
                  <a:prstClr val="black"/>
                </a:solidFill>
              </a:rPr>
              <a:t> fu </a:t>
            </a:r>
            <a:r>
              <a:rPr lang="es-ES" sz="2000" b="1" dirty="0" err="1">
                <a:solidFill>
                  <a:prstClr val="black"/>
                </a:solidFill>
              </a:rPr>
              <a:t>watra</a:t>
            </a:r>
            <a:r>
              <a:rPr lang="es-ES" sz="2000" b="1" dirty="0">
                <a:solidFill>
                  <a:prstClr val="black"/>
                </a:solidFill>
              </a:rPr>
              <a:t> ? Den </a:t>
            </a:r>
            <a:r>
              <a:rPr lang="es-ES" sz="2000" b="1" dirty="0" err="1">
                <a:solidFill>
                  <a:prstClr val="black"/>
                </a:solidFill>
              </a:rPr>
              <a:t>bunuman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meki</a:t>
            </a:r>
            <a:r>
              <a:rPr lang="es-ES" sz="2000" b="1" dirty="0">
                <a:solidFill>
                  <a:prstClr val="black"/>
                </a:solidFill>
              </a:rPr>
              <a:t> a </a:t>
            </a:r>
            <a:r>
              <a:rPr lang="es-ES" sz="2000" b="1" dirty="0" err="1">
                <a:solidFill>
                  <a:prstClr val="black"/>
                </a:solidFill>
              </a:rPr>
              <a:t>watra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frander</a:t>
            </a:r>
            <a:r>
              <a:rPr lang="es-ES" sz="2000" b="1" dirty="0">
                <a:solidFill>
                  <a:prstClr val="black"/>
                </a:solidFill>
              </a:rPr>
              <a:t>, </a:t>
            </a:r>
            <a:r>
              <a:rPr lang="es-ES" sz="2000" b="1" dirty="0" err="1">
                <a:solidFill>
                  <a:prstClr val="black"/>
                </a:solidFill>
              </a:rPr>
              <a:t>ma</a:t>
            </a:r>
            <a:r>
              <a:rPr lang="es-ES" sz="2000" b="1" dirty="0">
                <a:solidFill>
                  <a:prstClr val="black"/>
                </a:solidFill>
              </a:rPr>
              <a:t> den no ben kan </a:t>
            </a:r>
            <a:r>
              <a:rPr lang="es-ES" sz="2000" b="1" dirty="0" err="1">
                <a:solidFill>
                  <a:prstClr val="black"/>
                </a:solidFill>
              </a:rPr>
              <a:t>meki</a:t>
            </a:r>
            <a:r>
              <a:rPr lang="es-ES" sz="2000" b="1" dirty="0">
                <a:solidFill>
                  <a:prstClr val="black"/>
                </a:solidFill>
              </a:rPr>
              <a:t> a </a:t>
            </a:r>
            <a:r>
              <a:rPr lang="es-ES" sz="2000" b="1" dirty="0" err="1">
                <a:solidFill>
                  <a:prstClr val="black"/>
                </a:solidFill>
              </a:rPr>
              <a:t>kon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baka</a:t>
            </a:r>
            <a:r>
              <a:rPr lang="es-ES" sz="2000" b="1" dirty="0">
                <a:solidFill>
                  <a:prstClr val="black"/>
                </a:solidFill>
              </a:rPr>
              <a:t> fa a ben de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8731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0" grpId="0"/>
      <p:bldGraphic spid="13" grpId="0">
        <p:bldAsOne/>
      </p:bldGraphic>
      <p:bldP spid="3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4">
      <a:dk1>
        <a:sysClr val="windowText" lastClr="000000"/>
      </a:dk1>
      <a:lt1>
        <a:sysClr val="window" lastClr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1168</TotalTime>
  <Words>1834</Words>
  <Application>Microsoft Office PowerPoint</Application>
  <PresentationFormat>Panorámica</PresentationFormat>
  <Paragraphs>81</Paragraphs>
  <Slides>18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18</vt:i4>
      </vt:variant>
    </vt:vector>
  </HeadingPairs>
  <TitlesOfParts>
    <vt:vector size="25" baseType="lpstr">
      <vt:lpstr>Comic Sans MS</vt:lpstr>
      <vt:lpstr>Constantia</vt:lpstr>
      <vt:lpstr>Arial</vt:lpstr>
      <vt:lpstr>Aptos Display</vt:lpstr>
      <vt:lpstr>Aptos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Isabel Laveda</cp:lastModifiedBy>
  <cp:revision>112</cp:revision>
  <dcterms:created xsi:type="dcterms:W3CDTF">2025-06-28T14:27:47Z</dcterms:created>
  <dcterms:modified xsi:type="dcterms:W3CDTF">2025-07-25T14:07:16Z</dcterms:modified>
</cp:coreProperties>
</file>