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76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3">
                  <a:lumMod val="75000"/>
                </a:schemeClr>
              </a:solidFill>
            </a:rPr>
            <a:t>SANTA </a:t>
          </a:r>
          <a:r>
            <a:rPr lang="es-ES" sz="2400" b="1" dirty="0" err="1">
              <a:solidFill>
                <a:schemeClr val="accent3">
                  <a:lumMod val="75000"/>
                </a:schemeClr>
              </a:solidFill>
            </a:rPr>
            <a:t>PIPEL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santa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Gado,sobu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chemeClr val="accent5">
                  <a:lumMod val="75000"/>
                </a:schemeClr>
              </a:solidFill>
            </a:rPr>
            <a:t>KOWNU</a:t>
          </a:r>
          <a:r>
            <a:rPr lang="es-ES" sz="24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400" b="1" dirty="0" err="1">
              <a:solidFill>
                <a:schemeClr val="accent5">
                  <a:lumMod val="75000"/>
                </a:schemeClr>
              </a:solidFill>
            </a:rPr>
            <a:t>KONDRE</a:t>
          </a:r>
          <a:r>
            <a:rPr lang="es-ES" sz="2400" b="1" dirty="0">
              <a:solidFill>
                <a:schemeClr val="accent5">
                  <a:lumMod val="75000"/>
                </a:schemeClr>
              </a:solidFill>
            </a:rPr>
            <a:t> FU </a:t>
          </a:r>
          <a:r>
            <a:rPr lang="es-ES" sz="2400" b="1" dirty="0" err="1">
              <a:solidFill>
                <a:schemeClr val="accent5">
                  <a:lumMod val="75000"/>
                </a:schemeClr>
              </a:solidFill>
            </a:rPr>
            <a:t>DOMRI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sa tai tra pipel nanga Gado,e'n leri den en kebot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WAN </a:t>
          </a:r>
          <a:r>
            <a:rPr lang="es-ES" sz="2400" b="1" dirty="0" err="1">
              <a:solidFill>
                <a:schemeClr val="accent4">
                  <a:lumMod val="50000"/>
                </a:schemeClr>
              </a:solidFill>
            </a:rPr>
            <a:t>SPESRUTU</a:t>
          </a:r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s-ES" sz="2400" b="1" dirty="0" err="1">
              <a:solidFill>
                <a:schemeClr val="accent4">
                  <a:lumMod val="50000"/>
                </a:schemeClr>
              </a:solidFill>
            </a:rPr>
            <a:t>KADO</a:t>
          </a:r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 FU GADO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ben sa meki Israel wan watra pasi fu leti grontapu nanga koni fu En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 e du san a kebot e taki.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(Roma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pt-B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</a:t>
          </a: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( Deut.6:5;Eks.20 :3-11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birtisma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Lef.19:1&gt;;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yusrefi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wawan,ini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En dei fu rostu nanga anbegi grani, sobu a Sabat.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 wi gi Gado Grani nanga bigi respeki fu gi En a fosi presi ini wi libi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Gado grani sondro fu meki afkodrei teki En presi.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Gado nen grani, fa Ai tyari ensrefi, En maniri.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bigisma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trowlibi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por' nen.</a:t>
          </a: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rgbClr val="76612B"/>
              </a:solidFill>
            </a:rPr>
            <a:t>Ai hori wi fara fu ogri </a:t>
          </a:r>
          <a:r>
            <a:rPr lang="es-ES" sz="2000" b="1" dirty="0">
              <a:solidFill>
                <a:srgbClr val="76612B"/>
              </a:solidFill>
            </a:rPr>
            <a:t>(</a:t>
          </a:r>
          <a:r>
            <a:rPr lang="es-ES" sz="2000" b="1" dirty="0" err="1">
              <a:solidFill>
                <a:srgbClr val="76612B"/>
              </a:solidFill>
            </a:rPr>
            <a:t>Singi</a:t>
          </a:r>
          <a:r>
            <a:rPr lang="es-ES" sz="2000" b="1" dirty="0">
              <a:solidFill>
                <a:srgbClr val="76612B"/>
              </a:solidFill>
            </a:rPr>
            <a:t>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 err="1">
              <a:solidFill>
                <a:srgbClr val="56782A"/>
              </a:solidFill>
            </a:rPr>
            <a:t>Ai</a:t>
          </a:r>
          <a:r>
            <a:rPr lang="es-ES" sz="2000" b="1" dirty="0">
              <a:solidFill>
                <a:srgbClr val="56782A"/>
              </a:solidFill>
            </a:rPr>
            <a:t> </a:t>
          </a:r>
          <a:r>
            <a:rPr lang="es-ES" sz="2000" b="1" dirty="0" err="1">
              <a:solidFill>
                <a:srgbClr val="56782A"/>
              </a:solidFill>
            </a:rPr>
            <a:t>gi</a:t>
          </a:r>
          <a:r>
            <a:rPr lang="es-ES" sz="2000" b="1" dirty="0">
              <a:solidFill>
                <a:srgbClr val="56782A"/>
              </a:solidFill>
            </a:rPr>
            <a:t> </a:t>
          </a:r>
          <a:r>
            <a:rPr lang="es-ES" sz="2000" b="1" dirty="0" err="1">
              <a:solidFill>
                <a:srgbClr val="56782A"/>
              </a:solidFill>
            </a:rPr>
            <a:t>wi</a:t>
          </a:r>
          <a:r>
            <a:rPr lang="es-ES" sz="2000" b="1" dirty="0">
              <a:solidFill>
                <a:srgbClr val="56782A"/>
              </a:solidFill>
            </a:rPr>
            <a:t> </a:t>
          </a:r>
          <a:r>
            <a:rPr lang="es-ES" sz="2000" b="1" dirty="0" err="1">
              <a:solidFill>
                <a:srgbClr val="56782A"/>
              </a:solidFill>
            </a:rPr>
            <a:t>koni</a:t>
          </a:r>
          <a:r>
            <a:rPr lang="es-ES" sz="2000" b="1" dirty="0">
              <a:solidFill>
                <a:srgbClr val="56782A"/>
              </a:solidFill>
            </a:rPr>
            <a:t> (</a:t>
          </a:r>
          <a:r>
            <a:rPr lang="es-ES" sz="2000" b="1" dirty="0" err="1">
              <a:solidFill>
                <a:srgbClr val="56782A"/>
              </a:solidFill>
            </a:rPr>
            <a:t>Deut</a:t>
          </a:r>
          <a:r>
            <a:rPr lang="es-ES" sz="2000" b="1" dirty="0">
              <a:solidFill>
                <a:srgbClr val="56782A"/>
              </a:solidFill>
            </a:rPr>
            <a:t>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 err="1">
              <a:solidFill>
                <a:srgbClr val="2B7337"/>
              </a:solidFill>
            </a:rPr>
            <a:t>Ai</a:t>
          </a:r>
          <a:r>
            <a:rPr lang="es-ES" sz="2000" b="1" dirty="0">
              <a:solidFill>
                <a:srgbClr val="2B7337"/>
              </a:solidFill>
            </a:rPr>
            <a:t> </a:t>
          </a:r>
          <a:r>
            <a:rPr lang="es-ES" sz="2000" b="1" dirty="0" err="1">
              <a:solidFill>
                <a:srgbClr val="2B7337"/>
              </a:solidFill>
            </a:rPr>
            <a:t>gi</a:t>
          </a:r>
          <a:r>
            <a:rPr lang="es-ES" sz="2000" b="1" dirty="0">
              <a:solidFill>
                <a:srgbClr val="2B7337"/>
              </a:solidFill>
            </a:rPr>
            <a:t> </a:t>
          </a:r>
          <a:r>
            <a:rPr lang="es-ES" sz="2000" b="1" dirty="0" err="1">
              <a:solidFill>
                <a:srgbClr val="2B7337"/>
              </a:solidFill>
            </a:rPr>
            <a:t>wi</a:t>
          </a:r>
          <a:r>
            <a:rPr lang="es-ES" sz="2000" b="1" dirty="0">
              <a:solidFill>
                <a:srgbClr val="2B7337"/>
              </a:solidFill>
            </a:rPr>
            <a:t> </a:t>
          </a:r>
          <a:r>
            <a:rPr lang="es-ES" sz="2000" b="1" dirty="0" err="1">
              <a:solidFill>
                <a:srgbClr val="2B7337"/>
              </a:solidFill>
            </a:rPr>
            <a:t>fri</a:t>
          </a:r>
          <a:r>
            <a:rPr lang="es-ES" sz="2000" b="1" dirty="0">
              <a:solidFill>
                <a:srgbClr val="2B7337"/>
              </a:solidFill>
            </a:rPr>
            <a:t> (Yak.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 err="1">
              <a:solidFill>
                <a:srgbClr val="3FA59E"/>
              </a:solidFill>
            </a:rPr>
            <a:t>Ai</a:t>
          </a:r>
          <a:r>
            <a:rPr lang="es-ES" sz="2000" b="1" dirty="0">
              <a:solidFill>
                <a:srgbClr val="3FA59E"/>
              </a:solidFill>
            </a:rPr>
            <a:t> </a:t>
          </a:r>
          <a:r>
            <a:rPr lang="es-ES" sz="2000" b="1" dirty="0" err="1">
              <a:solidFill>
                <a:srgbClr val="3FA59E"/>
              </a:solidFill>
            </a:rPr>
            <a:t>gi</a:t>
          </a:r>
          <a:r>
            <a:rPr lang="es-ES" sz="2000" b="1" dirty="0">
              <a:solidFill>
                <a:srgbClr val="3FA59E"/>
              </a:solidFill>
            </a:rPr>
            <a:t> </a:t>
          </a:r>
          <a:r>
            <a:rPr lang="es-ES" sz="2000" b="1" dirty="0" err="1">
              <a:solidFill>
                <a:srgbClr val="3FA59E"/>
              </a:solidFill>
            </a:rPr>
            <a:t>wi</a:t>
          </a:r>
          <a:r>
            <a:rPr lang="es-ES" sz="2000" b="1" dirty="0">
              <a:solidFill>
                <a:srgbClr val="3FA59E"/>
              </a:solidFill>
            </a:rPr>
            <a:t> </a:t>
          </a:r>
          <a:r>
            <a:rPr lang="es-ES" sz="2000" b="1" dirty="0" err="1">
              <a:solidFill>
                <a:srgbClr val="3FA59E"/>
              </a:solidFill>
            </a:rPr>
            <a:t>freide</a:t>
          </a:r>
          <a:r>
            <a:rPr lang="es-ES" sz="2000" b="1" dirty="0">
              <a:solidFill>
                <a:srgbClr val="3FA59E"/>
              </a:solidFill>
            </a:rPr>
            <a:t> (</a:t>
          </a:r>
          <a:r>
            <a:rPr lang="es-ES" sz="2000" b="1" dirty="0" err="1">
              <a:solidFill>
                <a:srgbClr val="3FA59E"/>
              </a:solidFill>
            </a:rPr>
            <a:t>Singi</a:t>
          </a:r>
          <a:r>
            <a:rPr lang="es-ES" sz="2000" b="1" dirty="0">
              <a:solidFill>
                <a:srgbClr val="3FA59E"/>
              </a:solidFill>
            </a:rPr>
            <a:t>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rgbClr val="4466A9"/>
              </a:solidFill>
            </a:rPr>
            <a:t>Ai meki wi libi gro moi </a:t>
          </a:r>
          <a:r>
            <a:rPr lang="es-ES" sz="2000" b="1" dirty="0">
              <a:solidFill>
                <a:srgbClr val="4466A9"/>
              </a:solidFill>
            </a:rPr>
            <a:t>(Yos.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it-IT" sz="2000" b="1" dirty="0">
              <a:solidFill>
                <a:srgbClr val="623A91"/>
              </a:solidFill>
            </a:rPr>
            <a:t>Ai sori wi ,wi sondu </a:t>
          </a:r>
          <a:r>
            <a:rPr lang="es-ES" sz="2000" b="1" dirty="0">
              <a:solidFill>
                <a:srgbClr val="623A91"/>
              </a:solidFill>
            </a:rPr>
            <a:t>(Roma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853974"/>
              </a:solidFill>
            </a:rPr>
            <a:t>Ai tyari wi go na Krestes</a:t>
          </a:r>
          <a:r>
            <a:rPr lang="es-ES" sz="2000" b="1" dirty="0">
              <a:solidFill>
                <a:srgbClr val="853974"/>
              </a:solidFill>
            </a:rPr>
            <a:t> (Gal.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3">
                  <a:lumMod val="75000"/>
                </a:schemeClr>
              </a:solidFill>
            </a:rPr>
            <a:t>SANTA </a:t>
          </a:r>
          <a:r>
            <a:rPr lang="es-ES" sz="2400" b="1" kern="1200" dirty="0" err="1">
              <a:solidFill>
                <a:schemeClr val="accent3">
                  <a:lumMod val="75000"/>
                </a:schemeClr>
              </a:solidFill>
            </a:rPr>
            <a:t>PIPEL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santa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Gado,sobu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accent5">
                  <a:lumMod val="75000"/>
                </a:schemeClr>
              </a:solidFill>
            </a:rPr>
            <a:t>KOWNU</a:t>
          </a:r>
          <a:r>
            <a:rPr lang="es-ES" sz="24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400" b="1" kern="1200" dirty="0" err="1">
              <a:solidFill>
                <a:schemeClr val="accent5">
                  <a:lumMod val="75000"/>
                </a:schemeClr>
              </a:solidFill>
            </a:rPr>
            <a:t>KONDRE</a:t>
          </a:r>
          <a:r>
            <a:rPr lang="es-ES" sz="2400" b="1" kern="1200" dirty="0">
              <a:solidFill>
                <a:schemeClr val="accent5">
                  <a:lumMod val="75000"/>
                </a:schemeClr>
              </a:solidFill>
            </a:rPr>
            <a:t> FU </a:t>
          </a:r>
          <a:r>
            <a:rPr lang="es-ES" sz="2400" b="1" kern="1200" dirty="0" err="1">
              <a:solidFill>
                <a:schemeClr val="accent5">
                  <a:lumMod val="75000"/>
                </a:schemeClr>
              </a:solidFill>
            </a:rPr>
            <a:t>DOMRI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sa tai tra pipel nanga Gado,e'n leri den en kebot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WAN </a:t>
          </a:r>
          <a:r>
            <a:rPr lang="es-ES" sz="2400" b="1" kern="1200" dirty="0" err="1">
              <a:solidFill>
                <a:schemeClr val="accent4">
                  <a:lumMod val="50000"/>
                </a:schemeClr>
              </a:solidFill>
            </a:rPr>
            <a:t>SPESRUTU</a:t>
          </a: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s-ES" sz="2400" b="1" kern="1200" dirty="0" err="1">
              <a:solidFill>
                <a:schemeClr val="accent4">
                  <a:lumMod val="50000"/>
                </a:schemeClr>
              </a:solidFill>
            </a:rPr>
            <a:t>KADO</a:t>
          </a: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 FU GADO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Gado ben sa meki Israel wan watra pasi fu leti grontapu nanga koni fu En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 e du san a kebot e taki.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(Roma 13:10)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</a:t>
          </a: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Gado ( Deut.6:5;Eks.20 :3-11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 wi gi Gado Grani nanga bigi respeki fu gi En a fosi presi ini wi libi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Gado grani sondro fu meki afkodrei teki En presi.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Gado nen grani, fa Ai tyari ensrefi, En maniri.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En dei fu rostu nanga anbegi grani, sobu a Sabat.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birtisma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Lef.19:1&gt;;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bigisma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trowlibi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trawan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por' nen.</a:t>
          </a: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yusrefi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wawan,ini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063009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615243" y="0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76612B"/>
              </a:solidFill>
            </a:rPr>
            <a:t>Ai hori wi fara fu ogri </a:t>
          </a:r>
          <a:r>
            <a:rPr lang="es-ES" sz="2000" b="1" kern="1200" dirty="0">
              <a:solidFill>
                <a:srgbClr val="76612B"/>
              </a:solidFill>
            </a:rPr>
            <a:t>(</a:t>
          </a:r>
          <a:r>
            <a:rPr lang="es-ES" sz="2000" b="1" kern="1200" dirty="0" err="1">
              <a:solidFill>
                <a:srgbClr val="76612B"/>
              </a:solidFill>
            </a:rPr>
            <a:t>Singi</a:t>
          </a:r>
          <a:r>
            <a:rPr lang="es-ES" sz="2000" b="1" kern="1200" dirty="0">
              <a:solidFill>
                <a:srgbClr val="76612B"/>
              </a:solidFill>
            </a:rPr>
            <a:t>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615243" y="0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442496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895758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rgbClr val="56782A"/>
              </a:solidFill>
            </a:rPr>
            <a:t>Ai</a:t>
          </a:r>
          <a:r>
            <a:rPr lang="es-ES" sz="2000" b="1" kern="1200" dirty="0">
              <a:solidFill>
                <a:srgbClr val="56782A"/>
              </a:solidFill>
            </a:rPr>
            <a:t> </a:t>
          </a:r>
          <a:r>
            <a:rPr lang="es-ES" sz="2000" b="1" kern="1200" dirty="0" err="1">
              <a:solidFill>
                <a:srgbClr val="56782A"/>
              </a:solidFill>
            </a:rPr>
            <a:t>gi</a:t>
          </a:r>
          <a:r>
            <a:rPr lang="es-ES" sz="2000" b="1" kern="1200" dirty="0">
              <a:solidFill>
                <a:srgbClr val="56782A"/>
              </a:solidFill>
            </a:rPr>
            <a:t> </a:t>
          </a:r>
          <a:r>
            <a:rPr lang="es-ES" sz="2000" b="1" kern="1200" dirty="0" err="1">
              <a:solidFill>
                <a:srgbClr val="56782A"/>
              </a:solidFill>
            </a:rPr>
            <a:t>wi</a:t>
          </a:r>
          <a:r>
            <a:rPr lang="es-ES" sz="2000" b="1" kern="1200" dirty="0">
              <a:solidFill>
                <a:srgbClr val="56782A"/>
              </a:solidFill>
            </a:rPr>
            <a:t> </a:t>
          </a:r>
          <a:r>
            <a:rPr lang="es-ES" sz="2000" b="1" kern="1200" dirty="0" err="1">
              <a:solidFill>
                <a:srgbClr val="56782A"/>
              </a:solidFill>
            </a:rPr>
            <a:t>koni</a:t>
          </a:r>
          <a:r>
            <a:rPr lang="es-ES" sz="2000" b="1" kern="1200" dirty="0">
              <a:solidFill>
                <a:srgbClr val="56782A"/>
              </a:solidFill>
            </a:rPr>
            <a:t> (</a:t>
          </a:r>
          <a:r>
            <a:rPr lang="es-ES" sz="2000" b="1" kern="1200" dirty="0" err="1">
              <a:solidFill>
                <a:srgbClr val="56782A"/>
              </a:solidFill>
            </a:rPr>
            <a:t>Deut</a:t>
          </a:r>
          <a:r>
            <a:rPr lang="es-ES" sz="2000" b="1" kern="1200" dirty="0">
              <a:solidFill>
                <a:srgbClr val="56782A"/>
              </a:solidFill>
            </a:rPr>
            <a:t>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895758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535751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4030519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rgbClr val="2B7337"/>
              </a:solidFill>
            </a:rPr>
            <a:t>Ai</a:t>
          </a:r>
          <a:r>
            <a:rPr lang="es-ES" sz="2000" b="1" kern="1200" dirty="0">
              <a:solidFill>
                <a:srgbClr val="2B7337"/>
              </a:solidFill>
            </a:rPr>
            <a:t> </a:t>
          </a:r>
          <a:r>
            <a:rPr lang="es-ES" sz="2000" b="1" kern="1200" dirty="0" err="1">
              <a:solidFill>
                <a:srgbClr val="2B7337"/>
              </a:solidFill>
            </a:rPr>
            <a:t>gi</a:t>
          </a:r>
          <a:r>
            <a:rPr lang="es-ES" sz="2000" b="1" kern="1200" dirty="0">
              <a:solidFill>
                <a:srgbClr val="2B7337"/>
              </a:solidFill>
            </a:rPr>
            <a:t> </a:t>
          </a:r>
          <a:r>
            <a:rPr lang="es-ES" sz="2000" b="1" kern="1200" dirty="0" err="1">
              <a:solidFill>
                <a:srgbClr val="2B7337"/>
              </a:solidFill>
            </a:rPr>
            <a:t>wi</a:t>
          </a:r>
          <a:r>
            <a:rPr lang="es-ES" sz="2000" b="1" kern="1200" dirty="0">
              <a:solidFill>
                <a:srgbClr val="2B7337"/>
              </a:solidFill>
            </a:rPr>
            <a:t> </a:t>
          </a:r>
          <a:r>
            <a:rPr lang="es-ES" sz="2000" b="1" kern="1200" dirty="0" err="1">
              <a:solidFill>
                <a:srgbClr val="2B7337"/>
              </a:solidFill>
            </a:rPr>
            <a:t>fri</a:t>
          </a:r>
          <a:r>
            <a:rPr lang="es-ES" sz="2000" b="1" kern="1200" dirty="0">
              <a:solidFill>
                <a:srgbClr val="2B7337"/>
              </a:solidFill>
            </a:rPr>
            <a:t> (Yak.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4030519" y="1864242"/>
        <a:ext cx="1374561" cy="932121"/>
      </dsp:txXfrm>
    </dsp:sp>
    <dsp:sp modelId="{2948A12B-36CA-4BE9-ADA1-58358E0571AA}">
      <dsp:nvSpPr>
        <dsp:cNvPr id="0" name=""/>
        <dsp:cNvSpPr/>
      </dsp:nvSpPr>
      <dsp:spPr>
        <a:xfrm>
          <a:off x="227323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32119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rgbClr val="3FA59E"/>
              </a:solidFill>
            </a:rPr>
            <a:t>Ai</a:t>
          </a:r>
          <a:r>
            <a:rPr lang="es-ES" sz="2000" b="1" kern="1200" dirty="0">
              <a:solidFill>
                <a:srgbClr val="3FA59E"/>
              </a:solidFill>
            </a:rPr>
            <a:t> </a:t>
          </a:r>
          <a:r>
            <a:rPr lang="es-ES" sz="2000" b="1" kern="1200" dirty="0" err="1">
              <a:solidFill>
                <a:srgbClr val="3FA59E"/>
              </a:solidFill>
            </a:rPr>
            <a:t>gi</a:t>
          </a:r>
          <a:r>
            <a:rPr lang="es-ES" sz="2000" b="1" kern="1200" dirty="0">
              <a:solidFill>
                <a:srgbClr val="3FA59E"/>
              </a:solidFill>
            </a:rPr>
            <a:t> </a:t>
          </a:r>
          <a:r>
            <a:rPr lang="es-ES" sz="2000" b="1" kern="1200" dirty="0" err="1">
              <a:solidFill>
                <a:srgbClr val="3FA59E"/>
              </a:solidFill>
            </a:rPr>
            <a:t>wi</a:t>
          </a:r>
          <a:r>
            <a:rPr lang="es-ES" sz="2000" b="1" kern="1200" dirty="0">
              <a:solidFill>
                <a:srgbClr val="3FA59E"/>
              </a:solidFill>
            </a:rPr>
            <a:t> </a:t>
          </a:r>
          <a:r>
            <a:rPr lang="es-ES" sz="2000" b="1" kern="1200" dirty="0" err="1">
              <a:solidFill>
                <a:srgbClr val="3FA59E"/>
              </a:solidFill>
            </a:rPr>
            <a:t>freide</a:t>
          </a:r>
          <a:r>
            <a:rPr lang="es-ES" sz="2000" b="1" kern="1200" dirty="0">
              <a:solidFill>
                <a:srgbClr val="3FA59E"/>
              </a:solidFill>
            </a:rPr>
            <a:t> (</a:t>
          </a:r>
          <a:r>
            <a:rPr lang="es-ES" sz="2000" b="1" kern="1200" dirty="0" err="1">
              <a:solidFill>
                <a:srgbClr val="3FA59E"/>
              </a:solidFill>
            </a:rPr>
            <a:t>Singi</a:t>
          </a:r>
          <a:r>
            <a:rPr lang="es-ES" sz="2000" b="1" kern="1200" dirty="0">
              <a:solidFill>
                <a:srgbClr val="3FA59E"/>
              </a:solidFill>
            </a:rPr>
            <a:t>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32119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85278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499782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4466A9"/>
              </a:solidFill>
            </a:rPr>
            <a:t>Ai meki wi libi gro moi </a:t>
          </a:r>
          <a:r>
            <a:rPr lang="es-ES" sz="2000" b="1" kern="1200" dirty="0">
              <a:solidFill>
                <a:srgbClr val="4466A9"/>
              </a:solidFill>
            </a:rPr>
            <a:t>(Yos.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499782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590268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14643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623A91"/>
              </a:solidFill>
            </a:rPr>
            <a:t>Ai sori wi ,wi sondu </a:t>
          </a:r>
          <a:r>
            <a:rPr lang="es-ES" sz="2000" b="1" kern="1200" dirty="0">
              <a:solidFill>
                <a:srgbClr val="623A91"/>
              </a:solidFill>
            </a:rPr>
            <a:t>(Roma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14643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68352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36497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853974"/>
              </a:solidFill>
            </a:rPr>
            <a:t>Ai tyari wi go na Krestes</a:t>
          </a:r>
          <a:r>
            <a:rPr lang="es-ES" sz="2000" b="1" kern="1200" dirty="0">
              <a:solidFill>
                <a:srgbClr val="853974"/>
              </a:solidFill>
            </a:rPr>
            <a:t> (Gal.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36497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 err="1">
                <a:ln/>
                <a:solidFill>
                  <a:schemeClr val="accent3"/>
                </a:solidFill>
                <a:effectLst/>
              </a:rPr>
              <a:t>FERBONTU</a:t>
            </a:r>
            <a:r>
              <a:rPr lang="es-ES" sz="7200" b="1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s-ES" sz="7200" b="1" dirty="0" err="1">
                <a:ln/>
                <a:solidFill>
                  <a:schemeClr val="accent3"/>
                </a:solidFill>
                <a:effectLst/>
              </a:rPr>
              <a:t>NA</a:t>
            </a:r>
            <a:r>
              <a:rPr lang="es-ES" sz="7200" b="1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s-ES" sz="7200" b="1" dirty="0" err="1">
                <a:ln/>
                <a:solidFill>
                  <a:schemeClr val="accent3"/>
                </a:solidFill>
                <a:effectLst/>
              </a:rPr>
              <a:t>SINAI</a:t>
            </a:r>
            <a:endParaRPr lang="es-ES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415105" y="6486179"/>
            <a:ext cx="256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3">
                    <a:lumMod val="75000"/>
                  </a:schemeClr>
                </a:solidFill>
              </a:rPr>
              <a:t>Les 8 fu 23 </a:t>
            </a:r>
            <a:r>
              <a:rPr lang="fr-FR" sz="1600" b="1" dirty="0" err="1">
                <a:solidFill>
                  <a:schemeClr val="accent3">
                    <a:lumMod val="75000"/>
                  </a:schemeClr>
                </a:solidFill>
              </a:rPr>
              <a:t>Awgestes</a:t>
            </a: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</a:rPr>
              <a:t> 2025</a:t>
            </a:r>
            <a:endParaRPr lang="es-ES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l-PL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 KEBOT LEKI WAN PRAMISI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ferbontu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, di a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komandi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du,DEN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TIN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WORTU,e'n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skrifi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tu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(Deut.4:13 ,</a:t>
            </a:r>
            <a:r>
              <a:rPr lang="es-ES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ini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Hebrei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Hebrei</a:t>
            </a:r>
            <a:r>
              <a:rPr lang="es-ES" sz="2000" b="1" dirty="0"/>
              <a:t>, den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di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, den ben </a:t>
            </a:r>
            <a:r>
              <a:rPr lang="es-ES" sz="2000" b="1" dirty="0" err="1"/>
              <a:t>kari</a:t>
            </a:r>
            <a:r>
              <a:rPr lang="es-ES" sz="2000" b="1" dirty="0"/>
              <a:t> "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". (Eks.34:28;Deut.4:14;Deut.10:4).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eksempre</a:t>
            </a:r>
            <a:r>
              <a:rPr lang="es-ES" sz="2000" b="1" dirty="0"/>
              <a:t>: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[</a:t>
            </a:r>
            <a:r>
              <a:rPr lang="es-ES" sz="2000" b="1" dirty="0" err="1"/>
              <a:t>dabar</a:t>
            </a:r>
            <a:r>
              <a:rPr lang="es-ES" sz="2000" b="1" dirty="0"/>
              <a:t>]  fu ala En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pramisi</a:t>
            </a:r>
            <a:r>
              <a:rPr lang="es-ES" sz="2000" b="1" dirty="0"/>
              <a:t> [</a:t>
            </a:r>
            <a:r>
              <a:rPr lang="es-ES" sz="2000" b="1" dirty="0" err="1"/>
              <a:t>dabar</a:t>
            </a:r>
            <a:r>
              <a:rPr lang="es-ES" sz="2000" b="1" dirty="0"/>
              <a:t>] di a </a:t>
            </a:r>
            <a:r>
              <a:rPr lang="es-ES" sz="2000" b="1" dirty="0" err="1"/>
              <a:t>pramisi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En </a:t>
            </a:r>
            <a:r>
              <a:rPr lang="es-ES" sz="2000" b="1" dirty="0" err="1"/>
              <a:t>dinari</a:t>
            </a:r>
            <a:r>
              <a:rPr lang="es-ES" sz="2000" b="1" dirty="0"/>
              <a:t> Moses no </a:t>
            </a:r>
            <a:r>
              <a:rPr lang="es-ES" sz="2000" b="1" dirty="0" err="1"/>
              <a:t>fadon</a:t>
            </a:r>
            <a:r>
              <a:rPr lang="es-ES" sz="2000" b="1" dirty="0"/>
              <a:t>"( 1 </a:t>
            </a:r>
            <a:r>
              <a:rPr lang="es-ES" sz="2000" b="1" dirty="0" err="1"/>
              <a:t>Kownu</a:t>
            </a:r>
            <a:r>
              <a:rPr lang="es-ES" sz="2000" b="1" dirty="0"/>
              <a:t>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A </a:t>
            </a:r>
            <a:r>
              <a:rPr lang="es-ES" sz="2000" b="1" dirty="0" err="1"/>
              <a:t>Hebrei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nanga a </a:t>
            </a:r>
            <a:r>
              <a:rPr lang="es-ES" sz="2000" b="1" dirty="0" err="1"/>
              <a:t>rutu</a:t>
            </a:r>
            <a:r>
              <a:rPr lang="es-ES" sz="2000" b="1" dirty="0"/>
              <a:t> “</a:t>
            </a:r>
            <a:r>
              <a:rPr lang="es-ES" sz="2000" b="1" dirty="0" err="1"/>
              <a:t>dabar</a:t>
            </a:r>
            <a:r>
              <a:rPr lang="es-ES" sz="2000" b="1" dirty="0"/>
              <a:t>”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 “</a:t>
            </a:r>
            <a:r>
              <a:rPr lang="es-ES" sz="2000" b="1" dirty="0" err="1"/>
              <a:t>wortu</a:t>
            </a:r>
            <a:r>
              <a:rPr lang="es-ES" sz="2000" b="1" dirty="0"/>
              <a:t>” </a:t>
            </a:r>
            <a:r>
              <a:rPr lang="es-ES" sz="2000" b="1" dirty="0" err="1"/>
              <a:t>noso</a:t>
            </a:r>
            <a:r>
              <a:rPr lang="es-ES" sz="2000" b="1" dirty="0"/>
              <a:t> “ </a:t>
            </a:r>
            <a:r>
              <a:rPr lang="es-ES" sz="2000" b="1" dirty="0" err="1"/>
              <a:t>pramisi</a:t>
            </a:r>
            <a:r>
              <a:rPr lang="es-ES" sz="2000" b="1" dirty="0"/>
              <a:t>.”. 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19608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no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noti</a:t>
            </a:r>
            <a:r>
              <a:rPr lang="es-ES" sz="2000" b="1" dirty="0"/>
              <a:t>;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pramisi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a </a:t>
            </a:r>
            <a:r>
              <a:rPr lang="es-ES" sz="2000" b="1" dirty="0" err="1"/>
              <a:t>dyaranti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du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Meki wi denki a tori. San wi e meine, te wi e taigi wan sma,” Mi e gi yu mi wortu"</a:t>
            </a:r>
            <a:r>
              <a:rPr lang="es-ES" sz="2000" b="1" dirty="0"/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50" y="6120933"/>
            <a:ext cx="8463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Den Tin Kebot na tin pramisi Gado gi wi, nanga a denki fu tyari wi tapu a reti pasi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l-PL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KEBOT LEKI WAN KBA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548393" y="706219"/>
            <a:ext cx="549856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kba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Kebot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alasma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di e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rekfardek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”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(Roma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38125" y="1584327"/>
            <a:ext cx="6312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wortu “ kba” di Pawles e gebroiki ini Roma 10: 4 ini Hebrei na “ telos “  San na a meine fu a wortu disi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638352" y="4092431"/>
            <a:ext cx="40077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Efu wi poti en leki “Krestes na</a:t>
            </a:r>
            <a:r>
              <a:rPr lang="es-ES" sz="2000" b="1" dirty="0"/>
              <a:t> </a:t>
            </a:r>
            <a:r>
              <a:rPr lang="es-ES" sz="2000" i="1" dirty="0"/>
              <a:t>a </a:t>
            </a:r>
            <a:r>
              <a:rPr lang="es-ES" sz="2000" i="1" dirty="0" err="1"/>
              <a:t>kba</a:t>
            </a:r>
            <a:r>
              <a:rPr lang="es-ES" sz="2000" i="1" dirty="0"/>
              <a:t>  </a:t>
            </a:r>
            <a:r>
              <a:rPr lang="es-ES" sz="2000" b="1" dirty="0"/>
              <a:t>fu a </a:t>
            </a:r>
            <a:r>
              <a:rPr lang="es-ES" sz="2000" b="1" dirty="0" err="1"/>
              <a:t>kebot</a:t>
            </a:r>
            <a:r>
              <a:rPr lang="es-ES" sz="2000" b="1" dirty="0"/>
              <a:t>,”dan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no de </a:t>
            </a:r>
            <a:r>
              <a:rPr lang="es-ES" sz="2000" b="1" dirty="0" err="1"/>
              <a:t>sensi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. Dan </a:t>
            </a:r>
            <a:r>
              <a:rPr lang="es-ES" sz="2000" b="1" dirty="0" err="1"/>
              <a:t>sondu</a:t>
            </a:r>
            <a:r>
              <a:rPr lang="es-ES" sz="2000" b="1" dirty="0"/>
              <a:t> no </a:t>
            </a:r>
            <a:r>
              <a:rPr lang="es-ES" sz="2000" b="1" dirty="0" err="1"/>
              <a:t>de.Dan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taki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(Roma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593513" y="5791743"/>
            <a:ext cx="6419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"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i="1" dirty="0"/>
              <a:t>a </a:t>
            </a:r>
            <a:r>
              <a:rPr lang="es-ES" sz="2000" i="1" dirty="0" err="1"/>
              <a:t>marki</a:t>
            </a:r>
            <a:r>
              <a:rPr lang="es-ES" sz="2000" i="1" dirty="0"/>
              <a:t> di e </a:t>
            </a:r>
            <a:r>
              <a:rPr lang="es-ES" sz="2000" i="1" dirty="0" err="1"/>
              <a:t>sori</a:t>
            </a:r>
            <a:r>
              <a:rPr lang="es-ES" sz="2000" i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,”dan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reti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( Roma 3:31;Gal.3:24).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" y="4233448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3" y="2501563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meine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: a </a:t>
            </a:r>
            <a:r>
              <a:rPr lang="es-ES" sz="2000" b="1" dirty="0" err="1"/>
              <a:t>marki</a:t>
            </a:r>
            <a:r>
              <a:rPr lang="es-ES" sz="2000" b="1" dirty="0"/>
              <a:t> fu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limit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.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taki : a </a:t>
            </a:r>
            <a:r>
              <a:rPr lang="es-ES" sz="2000" b="1" dirty="0" err="1"/>
              <a:t>besroiti,a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, a </a:t>
            </a:r>
            <a:r>
              <a:rPr lang="es-ES" sz="2000" b="1" dirty="0" err="1"/>
              <a:t>tapu</a:t>
            </a:r>
            <a:r>
              <a:rPr lang="es-ES" sz="2000" b="1" dirty="0"/>
              <a:t>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, a </a:t>
            </a:r>
            <a:r>
              <a:rPr lang="es-ES" sz="2000" b="1" dirty="0" err="1"/>
              <a:t>marki</a:t>
            </a:r>
            <a:r>
              <a:rPr lang="es-ES" sz="2000" b="1" dirty="0"/>
              <a:t>. A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meine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besroiti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taki pe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057644" y="1807591"/>
            <a:ext cx="87563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“A </a:t>
            </a:r>
            <a:r>
              <a:rPr lang="es-ES" sz="2800" b="1" dirty="0" err="1">
                <a:latin typeface="Constantia" panose="02030602050306030303" pitchFamily="18" charset="0"/>
              </a:rPr>
              <a:t>kebot</a:t>
            </a:r>
            <a:r>
              <a:rPr lang="es-ES" sz="2800" b="1" dirty="0">
                <a:latin typeface="Constantia" panose="02030602050306030303" pitchFamily="18" charset="0"/>
              </a:rPr>
              <a:t> no ben taki a ten </a:t>
            </a:r>
            <a:r>
              <a:rPr lang="es-ES" sz="2800" b="1" dirty="0" err="1">
                <a:latin typeface="Constantia" panose="02030602050306030303" pitchFamily="18" charset="0"/>
              </a:rPr>
              <a:t>disi</a:t>
            </a:r>
            <a:r>
              <a:rPr lang="es-ES" sz="2800" b="1" dirty="0">
                <a:latin typeface="Constantia" panose="02030602050306030303" pitchFamily="18" charset="0"/>
              </a:rPr>
              <a:t> , soso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Hebrei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wawan</a:t>
            </a:r>
            <a:r>
              <a:rPr lang="es-ES" sz="2800" b="1" dirty="0">
                <a:latin typeface="Constantia" panose="02030602050306030303" pitchFamily="18" charset="0"/>
              </a:rPr>
              <a:t> ben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feni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bun</a:t>
            </a:r>
            <a:r>
              <a:rPr lang="es-ES" sz="2800" b="1" dirty="0">
                <a:latin typeface="Constantia" panose="02030602050306030303" pitchFamily="18" charset="0"/>
              </a:rPr>
              <a:t>. Gado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den a </a:t>
            </a:r>
            <a:r>
              <a:rPr lang="es-ES" sz="2800" b="1" dirty="0" err="1">
                <a:latin typeface="Constantia" panose="02030602050306030303" pitchFamily="18" charset="0"/>
              </a:rPr>
              <a:t>grani</a:t>
            </a:r>
            <a:r>
              <a:rPr lang="es-ES" sz="2800" b="1" dirty="0">
                <a:latin typeface="Constantia" panose="02030602050306030303" pitchFamily="18" charset="0"/>
              </a:rPr>
              <a:t>, di a </a:t>
            </a:r>
            <a:r>
              <a:rPr lang="es-ES" sz="2800" b="1" dirty="0" err="1"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latin typeface="Constantia" panose="02030602050306030303" pitchFamily="18" charset="0"/>
              </a:rPr>
              <a:t>tron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waktiman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kebot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ma</a:t>
            </a:r>
            <a:r>
              <a:rPr lang="es-ES" sz="2800" b="1" dirty="0">
                <a:latin typeface="Constantia" panose="02030602050306030303" pitchFamily="18" charset="0"/>
              </a:rPr>
              <a:t> a ben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hori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santa </a:t>
            </a:r>
            <a:r>
              <a:rPr lang="es-ES" sz="2800" b="1" dirty="0" err="1">
                <a:latin typeface="Constantia" panose="02030602050306030303" pitchFamily="18" charset="0"/>
              </a:rPr>
              <a:t>fertrow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heri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grontapu</a:t>
            </a:r>
            <a:r>
              <a:rPr lang="es-ES" sz="2800" b="1" dirty="0">
                <a:latin typeface="Constantia" panose="02030602050306030303" pitchFamily="18" charset="0"/>
              </a:rPr>
              <a:t>. San a </a:t>
            </a:r>
            <a:r>
              <a:rPr lang="es-ES" sz="2800" b="1" dirty="0" err="1">
                <a:latin typeface="Constantia" panose="02030602050306030303" pitchFamily="18" charset="0"/>
              </a:rPr>
              <a:t>Komandi</a:t>
            </a:r>
            <a:r>
              <a:rPr lang="es-ES" sz="2800" b="1" dirty="0">
                <a:latin typeface="Constantia" panose="02030602050306030303" pitchFamily="18" charset="0"/>
              </a:rPr>
              <a:t> ben </a:t>
            </a:r>
            <a:r>
              <a:rPr lang="es-ES" sz="2800" b="1" dirty="0" err="1">
                <a:latin typeface="Constantia" panose="02030602050306030303" pitchFamily="18" charset="0"/>
              </a:rPr>
              <a:t>skrifi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yu</a:t>
            </a:r>
            <a:r>
              <a:rPr lang="es-ES" sz="2800" b="1" dirty="0"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latin typeface="Constantia" panose="02030602050306030303" pitchFamily="18" charset="0"/>
              </a:rPr>
              <a:t>gebroiki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alasma</a:t>
            </a:r>
            <a:r>
              <a:rPr lang="es-ES" sz="2800" b="1" dirty="0">
                <a:latin typeface="Constantia" panose="02030602050306030303" pitchFamily="18" charset="0"/>
              </a:rPr>
              <a:t>  ,</a:t>
            </a:r>
            <a:r>
              <a:rPr lang="es-ES" sz="2800" b="1" dirty="0" err="1">
                <a:latin typeface="Constantia" panose="02030602050306030303" pitchFamily="18" charset="0"/>
              </a:rPr>
              <a:t>owktu</a:t>
            </a:r>
            <a:r>
              <a:rPr lang="es-ES" sz="2800" b="1" dirty="0">
                <a:latin typeface="Constantia" panose="02030602050306030303" pitchFamily="18" charset="0"/>
              </a:rPr>
              <a:t> a ben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leri</a:t>
            </a:r>
            <a:r>
              <a:rPr lang="es-ES" sz="2800" b="1" dirty="0"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latin typeface="Constantia" panose="02030602050306030303" pitchFamily="18" charset="0"/>
              </a:rPr>
              <a:t>tiri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alasma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Tin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skrifi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syatu,toku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bradi</a:t>
            </a:r>
            <a:r>
              <a:rPr lang="es-ES" sz="2800" b="1" dirty="0">
                <a:latin typeface="Constantia" panose="02030602050306030303" pitchFamily="18" charset="0"/>
              </a:rPr>
              <a:t> ,</a:t>
            </a:r>
            <a:r>
              <a:rPr lang="es-ES" sz="2800" b="1" dirty="0" err="1">
                <a:latin typeface="Constantia" panose="02030602050306030303" pitchFamily="18" charset="0"/>
              </a:rPr>
              <a:t>leki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wan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basya</a:t>
            </a:r>
            <a:r>
              <a:rPr lang="es-ES" sz="2800" b="1" dirty="0">
                <a:latin typeface="Constantia" panose="02030602050306030303" pitchFamily="18" charset="0"/>
              </a:rPr>
              <a:t> , di e </a:t>
            </a:r>
            <a:r>
              <a:rPr lang="es-ES" sz="2800" b="1" dirty="0" err="1">
                <a:latin typeface="Constantia" panose="02030602050306030303" pitchFamily="18" charset="0"/>
              </a:rPr>
              <a:t>poti</a:t>
            </a:r>
            <a:r>
              <a:rPr lang="es-ES" sz="2800" b="1" dirty="0">
                <a:latin typeface="Constantia" panose="02030602050306030303" pitchFamily="18" charset="0"/>
              </a:rPr>
              <a:t> san 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latin typeface="Constantia" panose="02030602050306030303" pitchFamily="18" charset="0"/>
              </a:rPr>
              <a:t> du </a:t>
            </a:r>
            <a:r>
              <a:rPr lang="es-ES" sz="2800" b="1" dirty="0" err="1">
                <a:latin typeface="Constantia" panose="02030602050306030303" pitchFamily="18" charset="0"/>
              </a:rPr>
              <a:t>gi</a:t>
            </a:r>
            <a:r>
              <a:rPr lang="es-ES" sz="2800" b="1" dirty="0">
                <a:latin typeface="Constantia" panose="02030602050306030303" pitchFamily="18" charset="0"/>
              </a:rPr>
              <a:t> Gado nanga </a:t>
            </a:r>
            <a:r>
              <a:rPr lang="es-ES" sz="2800" b="1" dirty="0" err="1">
                <a:latin typeface="Constantia" panose="02030602050306030303" pitchFamily="18" charset="0"/>
              </a:rPr>
              <a:t>sma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latin typeface="Constantia" panose="02030602050306030303" pitchFamily="18" charset="0"/>
              </a:rPr>
              <a:t>sei</a:t>
            </a:r>
            <a:r>
              <a:rPr lang="es-ES" sz="2800" b="1" dirty="0">
                <a:latin typeface="Constantia" panose="02030602050306030303" pitchFamily="18" charset="0"/>
              </a:rPr>
              <a:t>; ala </a:t>
            </a:r>
            <a:r>
              <a:rPr lang="es-ES" sz="2800" b="1" dirty="0" err="1">
                <a:latin typeface="Constantia" panose="02030602050306030303" pitchFamily="18" charset="0"/>
              </a:rPr>
              <a:t>sani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leki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fundamenti</a:t>
            </a:r>
            <a:r>
              <a:rPr lang="es-ES" sz="2800" b="1" dirty="0">
                <a:latin typeface="Constantia" panose="02030602050306030303" pitchFamily="18" charset="0"/>
              </a:rPr>
              <a:t> fu a </a:t>
            </a:r>
            <a:r>
              <a:rPr lang="es-ES" sz="2800" b="1" dirty="0" err="1">
                <a:latin typeface="Constantia" panose="02030602050306030303" pitchFamily="18" charset="0"/>
              </a:rPr>
              <a:t>bigi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denki</a:t>
            </a:r>
            <a:r>
              <a:rPr lang="es-ES" sz="2800" b="1" dirty="0"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25584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18399"/>
                </a:solidFill>
              </a:rPr>
              <a:t>EGW (Patriarchs and Prophets, p. 305</a:t>
            </a:r>
            <a:r>
              <a:rPr lang="es-ES" sz="1600" b="1" dirty="0">
                <a:solidFill>
                  <a:srgbClr val="518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9728" y="1595021"/>
            <a:ext cx="4127159" cy="5262979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si san mi du nanga 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Egepti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e'n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 mi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tyari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tapu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so mi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tyari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Misrefi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Fu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ede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efu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arki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sten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e'n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hori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ferbontu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dan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spesrutu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gudu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mi, moro ala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folku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;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grontapu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nafu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Mi. So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Mi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kownu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presi fu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domri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santa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folku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s-ES" sz="1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</a:t>
            </a:r>
            <a:r>
              <a:rPr kumimoji="0" lang="es-ES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19:4-6</a:t>
            </a:r>
          </a:p>
        </p:txBody>
      </p:sp>
    </p:spTree>
    <p:extLst>
      <p:ext uri="{BB962C8B-B14F-4D97-AF65-F5344CB8AC3E}">
        <p14:creationId xmlns:p14="http://schemas.microsoft.com/office/powerpoint/2010/main" val="24417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it-IT" sz="2400" b="1" dirty="0">
                <a:solidFill>
                  <a:srgbClr val="407EFF"/>
                </a:solidFill>
              </a:rPr>
              <a:t>A tyari fu a Kebot</a:t>
            </a:r>
            <a:r>
              <a:rPr lang="es-ES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nb-NO" sz="2000" b="1" dirty="0"/>
              <a:t>Den di kisi a Kebot ( Eks. 19 : 1 – 8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nb-NO" sz="2000" b="1" dirty="0"/>
              <a:t>En di gi a kebot ( Eks. 19: 9- 25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( </a:t>
            </a:r>
            <a:r>
              <a:rPr lang="es-ES" sz="2000" b="1" dirty="0" err="1"/>
              <a:t>Eks</a:t>
            </a:r>
            <a:r>
              <a:rPr lang="es-ES" sz="2000" b="1" dirty="0"/>
              <a:t>. 20 : 1-17)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FF42B9"/>
                </a:solidFill>
              </a:rPr>
              <a:t>San a </a:t>
            </a:r>
            <a:r>
              <a:rPr lang="en-US" sz="2400" b="1" dirty="0" err="1">
                <a:solidFill>
                  <a:srgbClr val="FF42B9"/>
                </a:solidFill>
              </a:rPr>
              <a:t>Kebot</a:t>
            </a:r>
            <a:r>
              <a:rPr lang="en-US" sz="2400" b="1" dirty="0">
                <a:solidFill>
                  <a:srgbClr val="FF42B9"/>
                </a:solidFill>
              </a:rPr>
              <a:t> </a:t>
            </a:r>
            <a:r>
              <a:rPr lang="en-US" sz="2400" b="1" dirty="0" err="1">
                <a:solidFill>
                  <a:srgbClr val="FF42B9"/>
                </a:solidFill>
              </a:rPr>
              <a:t>wani</a:t>
            </a:r>
            <a:r>
              <a:rPr lang="en-US" sz="2400" b="1" dirty="0">
                <a:solidFill>
                  <a:srgbClr val="FF42B9"/>
                </a:solidFill>
              </a:rPr>
              <a:t> </a:t>
            </a:r>
            <a:r>
              <a:rPr lang="en-US" sz="2400" b="1" dirty="0" err="1">
                <a:solidFill>
                  <a:srgbClr val="FF42B9"/>
                </a:solidFill>
              </a:rPr>
              <a:t>bedoi</a:t>
            </a:r>
            <a:r>
              <a:rPr lang="es-ES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Fa a Kebot e wroko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pl-PL" sz="2000" b="1" dirty="0"/>
              <a:t>A Kebot leki wan pramisi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pl-PL" sz="2000" b="1" dirty="0"/>
              <a:t>A Kebot leki wan kba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402" y="35375"/>
            <a:ext cx="8228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abra fu a </a:t>
            </a:r>
            <a:r>
              <a:rPr lang="es-ES" sz="2000" b="1" dirty="0" err="1"/>
              <a:t>redi</a:t>
            </a:r>
            <a:r>
              <a:rPr lang="es-ES" sz="2000" b="1" dirty="0"/>
              <a:t> se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Israel. A </a:t>
            </a: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ben de a </a:t>
            </a:r>
            <a:r>
              <a:rPr lang="es-ES" sz="2000" b="1" dirty="0" err="1"/>
              <a:t>brotyas</a:t>
            </a:r>
            <a:r>
              <a:rPr lang="es-ES" sz="2000" b="1" dirty="0"/>
              <a:t> fu den </a:t>
            </a:r>
            <a:r>
              <a:rPr lang="es-ES" sz="2000" b="1" dirty="0" err="1"/>
              <a:t>komandi</a:t>
            </a:r>
            <a:r>
              <a:rPr lang="es-ES" sz="2000" b="1" dirty="0"/>
              <a:t> , pe Gado mofo </a:t>
            </a:r>
            <a:r>
              <a:rPr lang="es-ES" sz="2000" b="1" dirty="0" err="1"/>
              <a:t>srefi</a:t>
            </a:r>
            <a:r>
              <a:rPr lang="es-ES" sz="2000" b="1" dirty="0"/>
              <a:t> ben taki.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1" y="1399900"/>
            <a:ext cx="7346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eran algo más que simples leyes religiosas, civiles o Ma den ben de moro dan soso </a:t>
            </a:r>
            <a:r>
              <a:rPr lang="es-ES" sz="2000" b="1" dirty="0" err="1"/>
              <a:t>kerki</a:t>
            </a:r>
            <a:r>
              <a:rPr lang="es-ES" sz="2000" b="1" dirty="0"/>
              <a:t>,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gesontu</a:t>
            </a:r>
            <a:r>
              <a:rPr lang="es-ES" sz="2000" b="1" dirty="0"/>
              <a:t>.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, a </a:t>
            </a:r>
            <a:r>
              <a:rPr lang="es-ES" sz="2000" b="1" dirty="0" err="1"/>
              <a:t>fundamenti</a:t>
            </a:r>
            <a:r>
              <a:rPr lang="es-ES" sz="2000" b="1" dirty="0"/>
              <a:t> fu ala den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ben e </a:t>
            </a:r>
            <a:r>
              <a:rPr lang="es-ES" sz="2000" b="1" dirty="0" err="1"/>
              <a:t>sori</a:t>
            </a:r>
            <a:r>
              <a:rPr lang="es-ES" sz="2000" b="1" dirty="0"/>
              <a:t>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fu Gado. </a:t>
            </a:r>
            <a:r>
              <a:rPr lang="es-ES" sz="2000" b="1" dirty="0" err="1"/>
              <a:t>Datmeki</a:t>
            </a:r>
            <a:r>
              <a:rPr lang="es-ES" sz="2000" b="1" dirty="0"/>
              <a:t>, den no ben de fu Israel </a:t>
            </a:r>
            <a:r>
              <a:rPr lang="es-ES" sz="2000" b="1" dirty="0" err="1"/>
              <a:t>wawan,ma</a:t>
            </a:r>
            <a:r>
              <a:rPr lang="es-ES" sz="2000" b="1" dirty="0"/>
              <a:t> fu ala </a:t>
            </a:r>
            <a:r>
              <a:rPr lang="es-ES" sz="2000" b="1" dirty="0" err="1"/>
              <a:t>pikin</a:t>
            </a:r>
            <a:r>
              <a:rPr lang="es-ES" sz="2000" b="1" dirty="0"/>
              <a:t> fu Gado.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725332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momenti dati,Israel ben gebore leki wan Santa folku. A ben sori san ben sa tiri en  ini en libi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228726" y="1458670"/>
            <a:ext cx="60491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TYARI FU A KEBOT</a:t>
            </a:r>
            <a:endParaRPr lang="es-E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DEN DI KISI A KEBOT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Yusrefi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si san mi du nanga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Egepti,e'n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fa Mi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aka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frei,tyari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mi.”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Sainde Gado ben tyari Israel kmoto fu Egepti</a:t>
            </a:r>
            <a:r>
              <a:rPr lang="es-ES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535399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Di den teki a ferbontu, san Israel ben sa tron ?( Eks. 19:5,6</a:t>
            </a:r>
            <a:r>
              <a:rPr lang="es-ES" sz="2000" b="1" dirty="0"/>
              <a:t>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mun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, </a:t>
            </a: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, den </a:t>
            </a:r>
            <a:r>
              <a:rPr lang="es-ES" sz="2000" b="1" dirty="0" err="1"/>
              <a:t>seti</a:t>
            </a:r>
            <a:r>
              <a:rPr lang="es-ES" sz="2000" b="1" dirty="0"/>
              <a:t> oso </a:t>
            </a:r>
            <a:r>
              <a:rPr lang="es-ES" sz="2000" b="1" dirty="0" err="1"/>
              <a:t>krosbei</a:t>
            </a:r>
            <a:r>
              <a:rPr lang="es-ES" sz="2000" b="1" dirty="0"/>
              <a:t> fu a </a:t>
            </a:r>
            <a:r>
              <a:rPr lang="es-ES" sz="2000" b="1" dirty="0" err="1"/>
              <a:t>Bergi</a:t>
            </a:r>
            <a:r>
              <a:rPr lang="es-ES" sz="2000" b="1" dirty="0"/>
              <a:t> </a:t>
            </a:r>
            <a:r>
              <a:rPr lang="es-ES" sz="2000" b="1" dirty="0" err="1"/>
              <a:t>Sina</a:t>
            </a:r>
            <a:r>
              <a:rPr lang="es-ES" sz="2000" b="1" dirty="0"/>
              <a:t> .</a:t>
            </a:r>
            <a:r>
              <a:rPr lang="es-ES" sz="2000" b="1" dirty="0" err="1"/>
              <a:t>Drape</a:t>
            </a:r>
            <a:r>
              <a:rPr lang="es-ES" sz="2000" b="1" dirty="0"/>
              <a:t> a </a:t>
            </a:r>
            <a:r>
              <a:rPr lang="es-ES" sz="2000" b="1" dirty="0" err="1"/>
              <a:t>fundamenti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folku</a:t>
            </a:r>
            <a:r>
              <a:rPr lang="es-ES" sz="2000" b="1" dirty="0"/>
              <a:t> fu Israel ben </a:t>
            </a:r>
            <a:r>
              <a:rPr lang="es-ES" sz="2000" b="1" dirty="0" err="1"/>
              <a:t>seti</a:t>
            </a:r>
            <a:r>
              <a:rPr lang="es-ES" sz="2000" b="1" dirty="0"/>
              <a:t>. Gado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ferbontu</a:t>
            </a:r>
            <a:r>
              <a:rPr lang="es-ES" sz="2000" b="1" dirty="0"/>
              <a:t> nanga </a:t>
            </a:r>
            <a:r>
              <a:rPr lang="es-ES" sz="2000" b="1" dirty="0" err="1"/>
              <a:t>den,nanga</a:t>
            </a:r>
            <a:r>
              <a:rPr lang="es-ES" sz="2000" b="1" dirty="0"/>
              <a:t> san den </a:t>
            </a:r>
            <a:r>
              <a:rPr lang="es-ES" sz="2000" b="1" dirty="0" err="1"/>
              <a:t>agri</a:t>
            </a:r>
            <a:r>
              <a:rPr lang="es-ES" sz="2000" b="1" dirty="0"/>
              <a:t>.          E( </a:t>
            </a:r>
            <a:r>
              <a:rPr lang="es-ES" sz="2000" b="1" dirty="0" err="1"/>
              <a:t>Eks</a:t>
            </a:r>
            <a:r>
              <a:rPr lang="es-ES" sz="2000" b="1" dirty="0"/>
              <a:t>.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dini</a:t>
            </a:r>
            <a:r>
              <a:rPr lang="es-ES" sz="2000" b="1" dirty="0"/>
              <a:t> En. ( </a:t>
            </a:r>
            <a:r>
              <a:rPr lang="es-ES" sz="2000" b="1" dirty="0" err="1"/>
              <a:t>Eks</a:t>
            </a:r>
            <a:r>
              <a:rPr lang="es-ES" sz="2000" b="1" dirty="0"/>
              <a:t>. 5:1;7:16;8:1,20 ;9:1,13;10:3). Di den du so den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( </a:t>
            </a:r>
            <a:r>
              <a:rPr lang="es-ES" sz="2000" b="1" dirty="0" err="1"/>
              <a:t>wan</a:t>
            </a:r>
            <a:r>
              <a:rPr lang="es-ES" sz="2000" b="1" dirty="0"/>
              <a:t> fu den </a:t>
            </a:r>
            <a:r>
              <a:rPr lang="es-ES" sz="2000" b="1" dirty="0" err="1"/>
              <a:t>wini</a:t>
            </a:r>
            <a:r>
              <a:rPr lang="es-ES" sz="2000" b="1" dirty="0"/>
              <a:t> ben de a </a:t>
            </a:r>
            <a:r>
              <a:rPr lang="es-ES" sz="2000" b="1" dirty="0" err="1"/>
              <a:t>kondre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EN DI GI A </a:t>
            </a:r>
            <a:r>
              <a:rPr lang="es-ES" sz="44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KEBOT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Bergi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Sinai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smoko,bika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nanga  faya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tapu.A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smoko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loktu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smoko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onfu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. A 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bergi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seki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hebi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(Eks.19:18)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75530" y="1257837"/>
            <a:ext cx="8405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sori</a:t>
            </a:r>
            <a:r>
              <a:rPr lang="es-ES" sz="2000" b="1" dirty="0"/>
              <a:t> fu a </a:t>
            </a:r>
            <a:r>
              <a:rPr lang="es-ES" sz="2000" b="1" dirty="0" err="1"/>
              <a:t>kebot</a:t>
            </a:r>
            <a:r>
              <a:rPr lang="es-ES" sz="2000" b="1" dirty="0"/>
              <a:t> fu Gado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Sinai</a:t>
            </a:r>
            <a:r>
              <a:rPr lang="es-ES" sz="2000" b="1" dirty="0"/>
              <a:t>,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moi</a:t>
            </a:r>
            <a:r>
              <a:rPr lang="es-ES" sz="2000" b="1" dirty="0"/>
              <a:t> </a:t>
            </a:r>
            <a:r>
              <a:rPr lang="es-ES" sz="2000" b="1" dirty="0" err="1"/>
              <a:t>sani,ma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frede </a:t>
            </a:r>
            <a:r>
              <a:rPr lang="es-ES" sz="2000" b="1" dirty="0" err="1"/>
              <a:t>sani</a:t>
            </a:r>
            <a:r>
              <a:rPr lang="es-ES" sz="2000" b="1" dirty="0"/>
              <a:t>.( </a:t>
            </a:r>
            <a:r>
              <a:rPr lang="es-ES" sz="2000" b="1" dirty="0" err="1"/>
              <a:t>Hebr</a:t>
            </a:r>
            <a:r>
              <a:rPr lang="es-ES" sz="2000" b="1" dirty="0"/>
              <a:t>. 12:18-21)No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no </a:t>
            </a:r>
            <a:r>
              <a:rPr lang="es-ES" sz="2000" b="1" dirty="0" err="1"/>
              <a:t>sreka</a:t>
            </a:r>
            <a:r>
              <a:rPr lang="es-ES" sz="2000" b="1" dirty="0"/>
              <a:t> fu 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 </a:t>
            </a:r>
            <a:r>
              <a:rPr lang="es-ES" sz="2000" b="1" dirty="0" err="1"/>
              <a:t>Datmeki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den ben no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krosbei</a:t>
            </a:r>
            <a:r>
              <a:rPr lang="es-ES" sz="2000" b="1" dirty="0"/>
              <a:t> ,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yoisti</a:t>
            </a:r>
            <a:r>
              <a:rPr lang="es-ES" sz="2000" b="1" dirty="0"/>
              <a:t> </a:t>
            </a:r>
            <a:r>
              <a:rPr lang="es-ES" sz="2000" b="1" dirty="0" err="1"/>
              <a:t>so,dati</a:t>
            </a:r>
            <a:r>
              <a:rPr lang="es-ES" sz="2000" b="1" dirty="0"/>
              <a:t> a </a:t>
            </a:r>
            <a:r>
              <a:rPr lang="es-ES" sz="2000" b="1" dirty="0" err="1"/>
              <a:t>glori</a:t>
            </a:r>
            <a:r>
              <a:rPr lang="es-ES" sz="2000" b="1" dirty="0"/>
              <a:t> fu Gado no ben </a:t>
            </a:r>
            <a:r>
              <a:rPr lang="es-ES" sz="2000" b="1" dirty="0" err="1"/>
              <a:t>sa</a:t>
            </a:r>
            <a:r>
              <a:rPr lang="es-ES" sz="2000" b="1" dirty="0"/>
              <a:t> bron den. ( </a:t>
            </a:r>
            <a:r>
              <a:rPr lang="es-ES" sz="2000" b="1" dirty="0" err="1"/>
              <a:t>Eks</a:t>
            </a:r>
            <a:r>
              <a:rPr lang="es-ES" sz="2000" b="1" dirty="0"/>
              <a:t>.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479372"/>
            <a:ext cx="2286841" cy="227627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06500" y="4584500"/>
            <a:ext cx="61867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Tu </a:t>
            </a:r>
            <a:r>
              <a:rPr lang="es-ES" sz="2000" b="1" dirty="0" err="1"/>
              <a:t>leisi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skrifi</a:t>
            </a:r>
            <a:r>
              <a:rPr lang="es-ES" sz="2000" b="1" dirty="0"/>
              <a:t> :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bigin</a:t>
            </a:r>
            <a:r>
              <a:rPr lang="es-ES" sz="2000" b="1" dirty="0"/>
              <a:t> fu a </a:t>
            </a:r>
            <a:r>
              <a:rPr lang="es-ES" sz="2000" b="1" dirty="0" err="1"/>
              <a:t>Eksodes</a:t>
            </a:r>
            <a:r>
              <a:rPr lang="es-ES" sz="2000" b="1" dirty="0"/>
              <a:t>, a </a:t>
            </a:r>
            <a:r>
              <a:rPr lang="es-ES" sz="2000" b="1" dirty="0" err="1"/>
              <a:t>trawan</a:t>
            </a:r>
            <a:r>
              <a:rPr lang="es-ES" sz="2000" b="1" dirty="0"/>
              <a:t> ben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kriboi</a:t>
            </a:r>
            <a:r>
              <a:rPr lang="es-ES" sz="2000" b="1" dirty="0"/>
              <a:t> taki fu Moses, </a:t>
            </a:r>
            <a:r>
              <a:rPr lang="es-ES" sz="2000" b="1" dirty="0" err="1"/>
              <a:t>bifo</a:t>
            </a:r>
            <a:r>
              <a:rPr lang="es-ES" sz="2000" b="1" dirty="0"/>
              <a:t> den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184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Ala di a gersi frede frede te yu leisi en, a Kebot e sori a moro bun sei fu Gado maniri:Lobi ( Roma 13:10</a:t>
            </a:r>
            <a:r>
              <a:rPr lang="es-ES" sz="2000" b="1" dirty="0"/>
              <a:t>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166673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wortu</a:t>
            </a:r>
            <a:r>
              <a:rPr lang="es-ES" sz="2000" b="1" dirty="0"/>
              <a:t> di Gado ben </a:t>
            </a:r>
            <a:r>
              <a:rPr lang="es-ES" sz="2000" b="1" dirty="0" err="1"/>
              <a:t>sa</a:t>
            </a:r>
            <a:r>
              <a:rPr lang="es-ES" sz="2000" b="1" dirty="0"/>
              <a:t> taki nanga den, ben de </a:t>
            </a:r>
            <a:r>
              <a:rPr lang="es-ES" sz="2000" b="1" dirty="0" err="1"/>
              <a:t>wortu</a:t>
            </a:r>
            <a:r>
              <a:rPr lang="es-ES" sz="2000" b="1" dirty="0"/>
              <a:t>  di ben </a:t>
            </a:r>
            <a:r>
              <a:rPr lang="es-ES" sz="2000" b="1" dirty="0" err="1"/>
              <a:t>sori</a:t>
            </a:r>
            <a:r>
              <a:rPr lang="es-ES" sz="2000" b="1" dirty="0"/>
              <a:t> 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. Te </a:t>
            </a:r>
            <a:r>
              <a:rPr lang="es-ES" sz="2000" b="1" dirty="0" err="1"/>
              <a:t>yu</a:t>
            </a:r>
            <a:r>
              <a:rPr lang="es-ES" sz="2000" b="1" dirty="0"/>
              <a:t> du </a:t>
            </a:r>
            <a:r>
              <a:rPr lang="es-ES" sz="2000" b="1" dirty="0" err="1"/>
              <a:t>den,yu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 Te </a:t>
            </a:r>
            <a:r>
              <a:rPr lang="es-ES" sz="2000" b="1" dirty="0" err="1"/>
              <a:t>yu</a:t>
            </a:r>
            <a:r>
              <a:rPr lang="es-ES" sz="2000" b="1" dirty="0"/>
              <a:t> no du,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fadon</a:t>
            </a:r>
            <a:r>
              <a:rPr lang="es-ES" sz="2000" b="1" dirty="0"/>
              <a:t>. Israel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tori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de </a:t>
            </a:r>
            <a:r>
              <a:rPr lang="es-ES" sz="2000" b="1" dirty="0" err="1"/>
              <a:t>seriusu</a:t>
            </a:r>
            <a:r>
              <a:rPr lang="es-ES" sz="2000" b="1" dirty="0"/>
              <a:t> . A no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prei</a:t>
            </a:r>
            <a:r>
              <a:rPr lang="es-ES" sz="2000" b="1" dirty="0"/>
              <a:t> </a:t>
            </a:r>
            <a:r>
              <a:rPr lang="es-ES" sz="2000" b="1" dirty="0" err="1"/>
              <a:t>sani,sobu</a:t>
            </a:r>
            <a:r>
              <a:rPr lang="es-ES" sz="2000" b="1" dirty="0"/>
              <a:t> “den </a:t>
            </a:r>
            <a:r>
              <a:rPr lang="es-ES" sz="2000" b="1" dirty="0" err="1"/>
              <a:t>wortu</a:t>
            </a:r>
            <a:r>
              <a:rPr lang="es-ES" sz="2000" b="1" dirty="0"/>
              <a:t> fu a </a:t>
            </a:r>
            <a:r>
              <a:rPr lang="es-ES" sz="2000" b="1" dirty="0" err="1"/>
              <a:t>ferbontu,den</a:t>
            </a:r>
            <a:r>
              <a:rPr lang="es-ES" sz="2000" b="1" dirty="0"/>
              <a:t>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.”( Eks.34:28).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790458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Sainde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ben de </a:t>
            </a:r>
            <a:r>
              <a:rPr lang="es-ES" sz="2000" b="1" dirty="0" err="1"/>
              <a:t>fanowdu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DEN </a:t>
            </a:r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TIN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KEBOT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1" y="555185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“Mi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Gado, di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Egepti,kmoto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srafu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70583" y="970924"/>
            <a:ext cx="8272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e </a:t>
            </a:r>
            <a:r>
              <a:rPr lang="es-ES" sz="2000" b="1" dirty="0" err="1"/>
              <a:t>tya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si a </a:t>
            </a:r>
            <a:r>
              <a:rPr lang="es-ES" sz="2000" b="1" dirty="0" err="1"/>
              <a:t>prenspari</a:t>
            </a:r>
            <a:r>
              <a:rPr lang="es-ES" sz="2000" b="1" dirty="0"/>
              <a:t> du </a:t>
            </a:r>
            <a:r>
              <a:rPr lang="es-ES" sz="2000" b="1" dirty="0" err="1"/>
              <a:t>krin-krin</a:t>
            </a:r>
            <a:r>
              <a:rPr lang="es-ES" sz="2000" b="1" dirty="0"/>
              <a:t>: “ Mi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fu </a:t>
            </a:r>
            <a:r>
              <a:rPr lang="es-ES" sz="2000" b="1" dirty="0" err="1"/>
              <a:t>sondu,so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,</a:t>
            </a:r>
            <a:r>
              <a:rPr lang="es-ES" sz="2000" b="1" dirty="0" err="1"/>
              <a:t>bigin</a:t>
            </a:r>
            <a:r>
              <a:rPr lang="es-ES" sz="2000" b="1" dirty="0"/>
              <a:t> fu </a:t>
            </a:r>
            <a:r>
              <a:rPr lang="es-ES" sz="2000" b="1" dirty="0" err="1"/>
              <a:t>now</a:t>
            </a:r>
            <a:r>
              <a:rPr lang="es-ES" sz="2000" b="1" dirty="0"/>
              <a:t>.”( Eks.20:2) </a:t>
            </a:r>
            <a:r>
              <a:rPr lang="es-ES" sz="2000" b="1" dirty="0" err="1"/>
              <a:t>Hori</a:t>
            </a:r>
            <a:r>
              <a:rPr lang="es-ES" sz="2000" b="1" dirty="0"/>
              <a:t> a </a:t>
            </a:r>
            <a:r>
              <a:rPr lang="es-ES" sz="2000" b="1" dirty="0" err="1"/>
              <a:t>Kebot,gi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,a </a:t>
            </a:r>
            <a:r>
              <a:rPr lang="es-ES" sz="2000" b="1" dirty="0" err="1"/>
              <a:t>wani</a:t>
            </a:r>
            <a:r>
              <a:rPr lang="es-ES" sz="2000" b="1" dirty="0"/>
              <a:t> fu taki </a:t>
            </a:r>
            <a:r>
              <a:rPr lang="es-ES" sz="2000" b="1" dirty="0" err="1"/>
              <a:t>dati</a:t>
            </a:r>
            <a:r>
              <a:rPr lang="es-ES" sz="2000" b="1" dirty="0"/>
              <a:t> a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Ferlusu</a:t>
            </a:r>
            <a:r>
              <a:rPr lang="es-ES" sz="2000" b="1" dirty="0"/>
              <a:t>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, a </a:t>
            </a:r>
            <a:r>
              <a:rPr lang="es-ES" sz="2000" b="1" dirty="0" err="1"/>
              <a:t>lobi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434115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SAN A KEBOT E BEDOI</a:t>
            </a:r>
            <a:endParaRPr lang="es-ES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 A KEBOT E WROKO</a:t>
            </a:r>
            <a:endParaRPr lang="es-ES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“So a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kebot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ben 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wakti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teleki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kon,so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ben kan de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rekfardek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(Gal.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Fa wan tu sani fu a Kebot e wroko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958284"/>
              </p:ext>
            </p:extLst>
          </p:nvPr>
        </p:nvGraphicFramePr>
        <p:xfrm>
          <a:off x="382508" y="1768376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095999" y="1669028"/>
            <a:ext cx="609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Santa </a:t>
            </a:r>
            <a:r>
              <a:rPr lang="es-ES" sz="2000" b="1" dirty="0" err="1"/>
              <a:t>libi</a:t>
            </a:r>
            <a:r>
              <a:rPr lang="es-ES" sz="2000" b="1" dirty="0"/>
              <a:t> no </a:t>
            </a:r>
            <a:r>
              <a:rPr lang="es-ES" sz="2000" b="1" dirty="0" err="1"/>
              <a:t>drape</a:t>
            </a:r>
            <a:r>
              <a:rPr lang="es-ES" sz="2000" b="1" dirty="0"/>
              <a:t> (Gal.2:16)  A </a:t>
            </a:r>
            <a:r>
              <a:rPr lang="es-ES" sz="2000" b="1" dirty="0" err="1"/>
              <a:t>Kebot</a:t>
            </a:r>
            <a:r>
              <a:rPr lang="es-ES" sz="2000" b="1" dirty="0"/>
              <a:t> de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spikri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si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.( Yak. 1:23-25).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334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: A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( Roma 7:12) ; </a:t>
            </a:r>
            <a:r>
              <a:rPr lang="es-ES" sz="2000" b="1" dirty="0" err="1"/>
              <a:t>denki</a:t>
            </a:r>
            <a:r>
              <a:rPr lang="es-ES" sz="2000" b="1" dirty="0"/>
              <a:t> en , </a:t>
            </a:r>
            <a:r>
              <a:rPr lang="es-ES" sz="2000" b="1" dirty="0" err="1"/>
              <a:t>switi</a:t>
            </a:r>
            <a:r>
              <a:rPr lang="es-ES" sz="2000" b="1" dirty="0"/>
              <a:t>. (  </a:t>
            </a:r>
            <a:r>
              <a:rPr lang="es-ES" sz="2000" b="1" dirty="0" err="1"/>
              <a:t>Singi</a:t>
            </a:r>
            <a:r>
              <a:rPr lang="es-ES" sz="2000" b="1" dirty="0"/>
              <a:t> 1:2)” Fa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!. Mi e </a:t>
            </a:r>
            <a:r>
              <a:rPr lang="es-ES" sz="2000" b="1" dirty="0" err="1"/>
              <a:t>denki</a:t>
            </a:r>
            <a:r>
              <a:rPr lang="es-ES" sz="2000" b="1" dirty="0"/>
              <a:t> en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 langa“ ( </a:t>
            </a:r>
            <a:r>
              <a:rPr lang="es-ES" sz="2000" b="1" dirty="0" err="1"/>
              <a:t>Singi</a:t>
            </a:r>
            <a:r>
              <a:rPr lang="es-ES" sz="2000" b="1" dirty="0"/>
              <a:t>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06782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spikri</a:t>
            </a:r>
            <a:r>
              <a:rPr lang="es-ES" sz="2000" b="1" dirty="0"/>
              <a:t> no e </a:t>
            </a:r>
            <a:r>
              <a:rPr lang="es-ES" sz="2000" b="1" dirty="0" err="1"/>
              <a:t>puru</a:t>
            </a:r>
            <a:r>
              <a:rPr lang="es-ES" sz="2000" b="1" dirty="0"/>
              <a:t> den </a:t>
            </a:r>
            <a:r>
              <a:rPr lang="es-ES" sz="2000" b="1" dirty="0" err="1"/>
              <a:t>flaka</a:t>
            </a:r>
            <a:r>
              <a:rPr lang="es-ES" sz="2000" b="1" dirty="0"/>
              <a:t>; du </a:t>
            </a:r>
            <a:r>
              <a:rPr lang="es-ES" sz="2000" b="1" dirty="0" err="1"/>
              <a:t>leki</a:t>
            </a:r>
            <a:r>
              <a:rPr lang="es-ES" sz="2000" b="1" dirty="0"/>
              <a:t>  a no de ,</a:t>
            </a:r>
            <a:r>
              <a:rPr lang="es-ES" sz="2000" b="1" dirty="0" err="1"/>
              <a:t>owktu</a:t>
            </a:r>
            <a:r>
              <a:rPr lang="es-ES" sz="2000" b="1" dirty="0"/>
              <a:t> no e </a:t>
            </a:r>
            <a:r>
              <a:rPr lang="es-ES" sz="2000" b="1" dirty="0" err="1"/>
              <a:t>puru</a:t>
            </a:r>
            <a:r>
              <a:rPr lang="es-ES" sz="2000" b="1" dirty="0"/>
              <a:t> den. Ma </a:t>
            </a:r>
            <a:r>
              <a:rPr lang="es-ES" sz="2000" b="1" dirty="0" err="1"/>
              <a:t>sondro</a:t>
            </a:r>
            <a:r>
              <a:rPr lang="es-ES" sz="2000" b="1" dirty="0"/>
              <a:t> a “</a:t>
            </a:r>
            <a:r>
              <a:rPr lang="es-ES" sz="2000" b="1" dirty="0" err="1"/>
              <a:t>spikri</a:t>
            </a:r>
            <a:r>
              <a:rPr lang="es-ES" sz="2000" b="1" dirty="0"/>
              <a:t>" ( a </a:t>
            </a:r>
            <a:r>
              <a:rPr lang="es-ES" sz="2000" b="1" dirty="0" err="1"/>
              <a:t>Kebot</a:t>
            </a:r>
            <a:r>
              <a:rPr lang="es-ES" sz="2000" b="1" dirty="0"/>
              <a:t>)  </a:t>
            </a:r>
            <a:r>
              <a:rPr lang="es-ES" sz="2000" b="1" dirty="0" err="1"/>
              <a:t>wi</a:t>
            </a:r>
            <a:r>
              <a:rPr lang="es-ES" sz="2000" b="1" dirty="0"/>
              <a:t> no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flaka</a:t>
            </a:r>
            <a:r>
              <a:rPr lang="es-ES" sz="2000" b="1" dirty="0"/>
              <a:t>( </a:t>
            </a:r>
            <a:r>
              <a:rPr lang="es-ES" sz="2000" b="1" dirty="0" err="1"/>
              <a:t>sondu</a:t>
            </a:r>
            <a:r>
              <a:rPr lang="es-ES" sz="2000" b="1" dirty="0"/>
              <a:t>)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“ </a:t>
            </a:r>
            <a:r>
              <a:rPr lang="es-ES" sz="2000" b="1" dirty="0" err="1"/>
              <a:t>sakanisa</a:t>
            </a:r>
            <a:r>
              <a:rPr lang="es-ES" sz="2000" b="1" dirty="0"/>
              <a:t>” ( </a:t>
            </a:r>
            <a:r>
              <a:rPr lang="es-ES" sz="2000" b="1" dirty="0" err="1"/>
              <a:t>Krestes</a:t>
            </a:r>
            <a:r>
              <a:rPr lang="es-ES" sz="2000" b="1" dirty="0"/>
              <a:t>) </a:t>
            </a:r>
            <a:r>
              <a:rPr lang="es-ES" sz="2000" b="1" dirty="0" err="1"/>
              <a:t>fanowdu</a:t>
            </a:r>
            <a:r>
              <a:rPr lang="es-ES" sz="2000" b="1" dirty="0"/>
              <a:t> fu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1741</Words>
  <Application>Microsoft Office PowerPoint</Application>
  <PresentationFormat>Panorámica</PresentationFormat>
  <Paragraphs>80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Wingdings</vt:lpstr>
      <vt:lpstr>Comic Sans MS</vt:lpstr>
      <vt:lpstr>Aptos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88</cp:revision>
  <dcterms:created xsi:type="dcterms:W3CDTF">2025-07-19T15:42:14Z</dcterms:created>
  <dcterms:modified xsi:type="dcterms:W3CDTF">2025-08-22T07:38:16Z</dcterms:modified>
</cp:coreProperties>
</file>