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98" r:id="rId3"/>
    <p:sldId id="295" r:id="rId4"/>
    <p:sldId id="257" r:id="rId5"/>
    <p:sldId id="299" r:id="rId6"/>
    <p:sldId id="259" r:id="rId7"/>
    <p:sldId id="260" r:id="rId8"/>
    <p:sldId id="261" r:id="rId9"/>
    <p:sldId id="301" r:id="rId10"/>
    <p:sldId id="263" r:id="rId11"/>
    <p:sldId id="264" r:id="rId12"/>
    <p:sldId id="29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008A"/>
    <a:srgbClr val="FFABFF"/>
    <a:srgbClr val="009A00"/>
    <a:srgbClr val="0BFF0B"/>
    <a:srgbClr val="007FB8"/>
    <a:srgbClr val="A1E1FF"/>
    <a:srgbClr val="CF3201"/>
    <a:srgbClr val="FE8966"/>
    <a:srgbClr val="66FFFF"/>
    <a:srgbClr val="603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3" d="100"/>
          <a:sy n="53" d="100"/>
        </p:scale>
        <p:origin x="102" y="10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40ECD-CF18-4052-BD99-DBD1FEE37E53}" type="doc">
      <dgm:prSet loTypeId="urn:microsoft.com/office/officeart/2005/8/layout/vList3" loCatId="list" qsTypeId="urn:microsoft.com/office/officeart/2005/8/quickstyle/3d2" qsCatId="3D" csTypeId="urn:microsoft.com/office/officeart/2005/8/colors/colorful5" csCatId="colorful" phldr="1"/>
      <dgm:spPr/>
      <dgm:t>
        <a:bodyPr/>
        <a:lstStyle/>
        <a:p>
          <a:endParaRPr lang="es-ES"/>
        </a:p>
      </dgm:t>
    </dgm:pt>
    <dgm:pt modelId="{4821818A-AEA7-4F1F-B63B-B4FDB65C0B63}">
      <dgm:prSet custT="1"/>
      <dgm:spPr>
        <a:solidFill>
          <a:schemeClr val="accent6">
            <a:lumMod val="40000"/>
            <a:lumOff val="60000"/>
          </a:schemeClr>
        </a:solidFill>
      </dgm:spPr>
      <dgm:t>
        <a:bodyPr/>
        <a:lstStyle/>
        <a:p>
          <a:pPr algn="ctr"/>
          <a:r>
            <a:rPr lang="da-DK" sz="2000" b="1" spc="300" dirty="0">
              <a:solidFill>
                <a:schemeClr val="tx1"/>
              </a:solidFill>
            </a:rPr>
            <a:t>Besalel,ben de basi fu a heri wroko.( Eks. 31:2</a:t>
          </a:r>
          <a:r>
            <a:rPr lang="es-ES" sz="2000" b="1" spc="300" dirty="0">
              <a:solidFill>
                <a:schemeClr val="tx1"/>
              </a:solidFill>
            </a:rPr>
            <a:t>)</a:t>
          </a:r>
          <a:endParaRPr lang="es-ES" sz="2000" spc="300" dirty="0">
            <a:solidFill>
              <a:schemeClr val="tx1"/>
            </a:solidFill>
          </a:endParaRPr>
        </a:p>
      </dgm:t>
    </dgm:pt>
    <dgm:pt modelId="{8827E636-BAFE-4A27-A96B-1CF0686885AD}" type="parTrans" cxnId="{28AD7E05-29FF-4CB0-AA1B-77DEDBC41147}">
      <dgm:prSet/>
      <dgm:spPr/>
      <dgm:t>
        <a:bodyPr/>
        <a:lstStyle/>
        <a:p>
          <a:pPr algn="ctr"/>
          <a:endParaRPr lang="es-ES" sz="2000" spc="300">
            <a:solidFill>
              <a:schemeClr val="tx1"/>
            </a:solidFill>
          </a:endParaRPr>
        </a:p>
      </dgm:t>
    </dgm:pt>
    <dgm:pt modelId="{3711C13F-4E87-4C60-87BB-44E9FF527167}" type="sibTrans" cxnId="{28AD7E05-29FF-4CB0-AA1B-77DEDBC41147}">
      <dgm:prSet/>
      <dgm:spPr/>
      <dgm:t>
        <a:bodyPr/>
        <a:lstStyle/>
        <a:p>
          <a:pPr algn="ctr"/>
          <a:endParaRPr lang="es-ES" sz="2000" spc="300">
            <a:solidFill>
              <a:schemeClr val="tx1"/>
            </a:solidFill>
          </a:endParaRPr>
        </a:p>
      </dgm:t>
    </dgm:pt>
    <dgm:pt modelId="{47E52302-5134-4ABF-995A-9B513047F2C3}">
      <dgm:prSet custT="1"/>
      <dgm:spPr/>
      <dgm:t>
        <a:bodyPr/>
        <a:lstStyle/>
        <a:p>
          <a:pPr algn="ctr"/>
          <a:r>
            <a:rPr lang="es-ES" sz="2000" b="1" spc="300" dirty="0" err="1">
              <a:solidFill>
                <a:schemeClr val="tx1"/>
              </a:solidFill>
            </a:rPr>
            <a:t>Aholiap,ben</a:t>
          </a:r>
          <a:r>
            <a:rPr lang="es-ES" sz="2000" b="1" spc="300" dirty="0">
              <a:solidFill>
                <a:schemeClr val="tx1"/>
              </a:solidFill>
            </a:rPr>
            <a:t> de en </a:t>
          </a:r>
          <a:r>
            <a:rPr lang="es-ES" sz="2000" b="1" spc="300" dirty="0" err="1">
              <a:solidFill>
                <a:schemeClr val="tx1"/>
              </a:solidFill>
            </a:rPr>
            <a:t>prenspari</a:t>
          </a:r>
          <a:r>
            <a:rPr lang="es-ES" sz="2000" b="1" spc="300" dirty="0">
              <a:solidFill>
                <a:schemeClr val="tx1"/>
              </a:solidFill>
            </a:rPr>
            <a:t>  </a:t>
          </a:r>
          <a:r>
            <a:rPr lang="es-ES" sz="2000" b="1" spc="300" dirty="0" err="1">
              <a:solidFill>
                <a:schemeClr val="tx1"/>
              </a:solidFill>
            </a:rPr>
            <a:t>yepman</a:t>
          </a:r>
          <a:r>
            <a:rPr lang="es-ES" sz="2000" b="1" spc="300" dirty="0">
              <a:solidFill>
                <a:schemeClr val="tx1"/>
              </a:solidFill>
            </a:rPr>
            <a:t>.( Eks.31:6a)</a:t>
          </a:r>
          <a:endParaRPr lang="es-ES" sz="2000" spc="300" dirty="0">
            <a:solidFill>
              <a:schemeClr val="tx1"/>
            </a:solidFill>
          </a:endParaRPr>
        </a:p>
      </dgm:t>
    </dgm:pt>
    <dgm:pt modelId="{70D9CC7D-FAFC-49BE-AA4B-4D907069844F}" type="parTrans" cxnId="{67586FCE-D54A-4ACF-A1E0-26018836EDB3}">
      <dgm:prSet/>
      <dgm:spPr/>
      <dgm:t>
        <a:bodyPr/>
        <a:lstStyle/>
        <a:p>
          <a:pPr algn="ctr"/>
          <a:endParaRPr lang="es-ES" sz="2000" spc="300">
            <a:solidFill>
              <a:schemeClr val="tx1"/>
            </a:solidFill>
          </a:endParaRPr>
        </a:p>
      </dgm:t>
    </dgm:pt>
    <dgm:pt modelId="{763641A1-741A-46DD-ACF3-22F72472B809}" type="sibTrans" cxnId="{67586FCE-D54A-4ACF-A1E0-26018836EDB3}">
      <dgm:prSet/>
      <dgm:spPr/>
      <dgm:t>
        <a:bodyPr/>
        <a:lstStyle/>
        <a:p>
          <a:pPr algn="ctr"/>
          <a:endParaRPr lang="es-ES" sz="2000" spc="300">
            <a:solidFill>
              <a:schemeClr val="tx1"/>
            </a:solidFill>
          </a:endParaRPr>
        </a:p>
      </dgm:t>
    </dgm:pt>
    <dgm:pt modelId="{DECD58A0-02CA-41F0-96C7-211C80A6E7B0}">
      <dgm:prSet custT="1"/>
      <dgm:spPr>
        <a:solidFill>
          <a:schemeClr val="accent1">
            <a:lumMod val="60000"/>
            <a:lumOff val="40000"/>
          </a:schemeClr>
        </a:solidFill>
      </dgm:spPr>
      <dgm:t>
        <a:bodyPr/>
        <a:lstStyle/>
        <a:p>
          <a:pPr algn="ctr"/>
          <a:r>
            <a:rPr lang="it-IT" sz="2000" b="1" spc="300" dirty="0">
              <a:solidFill>
                <a:schemeClr val="tx1"/>
              </a:solidFill>
            </a:rPr>
            <a:t>Trasma di ben yepi ini a wroko.( Eks.31:6b</a:t>
          </a:r>
          <a:r>
            <a:rPr lang="es-ES" sz="2000" b="1" spc="300" dirty="0">
              <a:solidFill>
                <a:schemeClr val="tx1"/>
              </a:solidFill>
            </a:rPr>
            <a:t>)</a:t>
          </a:r>
          <a:endParaRPr lang="es-ES" sz="2000" spc="300" dirty="0">
            <a:solidFill>
              <a:schemeClr val="tx1"/>
            </a:solidFill>
          </a:endParaRPr>
        </a:p>
      </dgm:t>
    </dgm:pt>
    <dgm:pt modelId="{11FF87B5-9938-460A-8A2C-2C0A2567BF5B}" type="parTrans" cxnId="{22149AE9-8EE1-4448-BAF1-356C8186B058}">
      <dgm:prSet/>
      <dgm:spPr/>
      <dgm:t>
        <a:bodyPr/>
        <a:lstStyle/>
        <a:p>
          <a:pPr algn="ctr"/>
          <a:endParaRPr lang="es-ES" sz="2000" spc="300">
            <a:solidFill>
              <a:schemeClr val="tx1"/>
            </a:solidFill>
          </a:endParaRPr>
        </a:p>
      </dgm:t>
    </dgm:pt>
    <dgm:pt modelId="{50BCCEBC-EBAF-4031-AF40-BE5A67FAF27E}" type="sibTrans" cxnId="{22149AE9-8EE1-4448-BAF1-356C8186B058}">
      <dgm:prSet/>
      <dgm:spPr/>
      <dgm:t>
        <a:bodyPr/>
        <a:lstStyle/>
        <a:p>
          <a:pPr algn="ctr"/>
          <a:endParaRPr lang="es-ES" sz="2000" spc="300">
            <a:solidFill>
              <a:schemeClr val="tx1"/>
            </a:solidFill>
          </a:endParaRPr>
        </a:p>
      </dgm:t>
    </dgm:pt>
    <dgm:pt modelId="{FC68CD26-B693-4657-95D3-B6A766097D1D}" type="pres">
      <dgm:prSet presAssocID="{1A640ECD-CF18-4052-BD99-DBD1FEE37E53}" presName="linearFlow" presStyleCnt="0">
        <dgm:presLayoutVars>
          <dgm:dir/>
          <dgm:resizeHandles val="exact"/>
        </dgm:presLayoutVars>
      </dgm:prSet>
      <dgm:spPr/>
    </dgm:pt>
    <dgm:pt modelId="{C0D09DFA-5B4D-4F2D-AC21-3F8C5834693D}" type="pres">
      <dgm:prSet presAssocID="{4821818A-AEA7-4F1F-B63B-B4FDB65C0B63}" presName="composite" presStyleCnt="0"/>
      <dgm:spPr/>
    </dgm:pt>
    <dgm:pt modelId="{EF3CCA59-81A0-4CFB-9BD7-693127657E33}" type="pres">
      <dgm:prSet presAssocID="{4821818A-AEA7-4F1F-B63B-B4FDB65C0B63}" presName="imgShp" presStyleLbl="fgImgPlace1" presStyleIdx="0" presStyleCnt="3" custLinFactX="-200000" custLinFactNeighborX="-232537"/>
      <dgm:spPr>
        <a:prstGeom prst="rightArrowCallout">
          <a:avLst/>
        </a:prstGeom>
        <a:solidFill>
          <a:srgbClr val="007FB8"/>
        </a:solidFill>
      </dgm:spPr>
    </dgm:pt>
    <dgm:pt modelId="{B86DC855-AC6E-41F5-85A1-2802CAC9C2B8}" type="pres">
      <dgm:prSet presAssocID="{4821818A-AEA7-4F1F-B63B-B4FDB65C0B63}" presName="txShp" presStyleLbl="node1" presStyleIdx="0" presStyleCnt="3" custScaleX="137138">
        <dgm:presLayoutVars>
          <dgm:bulletEnabled val="1"/>
        </dgm:presLayoutVars>
      </dgm:prSet>
      <dgm:spPr/>
    </dgm:pt>
    <dgm:pt modelId="{4470E1D3-EC17-4E99-98E1-DC2E0FE03CBF}" type="pres">
      <dgm:prSet presAssocID="{3711C13F-4E87-4C60-87BB-44E9FF527167}" presName="spacing" presStyleCnt="0"/>
      <dgm:spPr/>
    </dgm:pt>
    <dgm:pt modelId="{3C1F0C06-0D42-4200-BE27-3A0C2B8EA790}" type="pres">
      <dgm:prSet presAssocID="{47E52302-5134-4ABF-995A-9B513047F2C3}" presName="composite" presStyleCnt="0"/>
      <dgm:spPr/>
    </dgm:pt>
    <dgm:pt modelId="{95EC20E9-3580-42EE-8128-37BE0DCED7C8}" type="pres">
      <dgm:prSet presAssocID="{47E52302-5134-4ABF-995A-9B513047F2C3}" presName="imgShp" presStyleLbl="fgImgPlace1" presStyleIdx="1" presStyleCnt="3" custLinFactX="-200000" custLinFactNeighborX="-232537"/>
      <dgm:spPr>
        <a:prstGeom prst="rightArrowCallout">
          <a:avLst/>
        </a:prstGeom>
        <a:solidFill>
          <a:srgbClr val="009A00"/>
        </a:solidFill>
      </dgm:spPr>
    </dgm:pt>
    <dgm:pt modelId="{B4916A51-CBAE-40C0-8E7D-0AD618C29DEF}" type="pres">
      <dgm:prSet presAssocID="{47E52302-5134-4ABF-995A-9B513047F2C3}" presName="txShp" presStyleLbl="node1" presStyleIdx="1" presStyleCnt="3" custScaleX="137138">
        <dgm:presLayoutVars>
          <dgm:bulletEnabled val="1"/>
        </dgm:presLayoutVars>
      </dgm:prSet>
      <dgm:spPr/>
    </dgm:pt>
    <dgm:pt modelId="{96510FAB-8BE1-4E1E-861F-E40FD93705CB}" type="pres">
      <dgm:prSet presAssocID="{763641A1-741A-46DD-ACF3-22F72472B809}" presName="spacing" presStyleCnt="0"/>
      <dgm:spPr/>
    </dgm:pt>
    <dgm:pt modelId="{4CA90445-7D70-420B-825D-F4714FE6E08A}" type="pres">
      <dgm:prSet presAssocID="{DECD58A0-02CA-41F0-96C7-211C80A6E7B0}" presName="composite" presStyleCnt="0"/>
      <dgm:spPr/>
    </dgm:pt>
    <dgm:pt modelId="{AD88A7F4-3CC8-4AD8-9946-F05F96607909}" type="pres">
      <dgm:prSet presAssocID="{DECD58A0-02CA-41F0-96C7-211C80A6E7B0}" presName="imgShp" presStyleLbl="fgImgPlace1" presStyleIdx="2" presStyleCnt="3" custLinFactX="-200000" custLinFactNeighborX="-232537"/>
      <dgm:spPr>
        <a:prstGeom prst="rightArrowCallout">
          <a:avLst/>
        </a:prstGeom>
        <a:solidFill>
          <a:srgbClr val="8A008A"/>
        </a:solidFill>
      </dgm:spPr>
    </dgm:pt>
    <dgm:pt modelId="{0BDC1970-CBA1-4720-A341-1B8D5022877C}" type="pres">
      <dgm:prSet presAssocID="{DECD58A0-02CA-41F0-96C7-211C80A6E7B0}" presName="txShp" presStyleLbl="node1" presStyleIdx="2" presStyleCnt="3" custScaleX="137138">
        <dgm:presLayoutVars>
          <dgm:bulletEnabled val="1"/>
        </dgm:presLayoutVars>
      </dgm:prSet>
      <dgm:spPr/>
    </dgm:pt>
  </dgm:ptLst>
  <dgm:cxnLst>
    <dgm:cxn modelId="{28AD7E05-29FF-4CB0-AA1B-77DEDBC41147}" srcId="{1A640ECD-CF18-4052-BD99-DBD1FEE37E53}" destId="{4821818A-AEA7-4F1F-B63B-B4FDB65C0B63}" srcOrd="0" destOrd="0" parTransId="{8827E636-BAFE-4A27-A96B-1CF0686885AD}" sibTransId="{3711C13F-4E87-4C60-87BB-44E9FF527167}"/>
    <dgm:cxn modelId="{DA0CA971-B676-42A9-BC76-A018A4D761D3}" type="presOf" srcId="{4821818A-AEA7-4F1F-B63B-B4FDB65C0B63}" destId="{B86DC855-AC6E-41F5-85A1-2802CAC9C2B8}" srcOrd="0" destOrd="0" presId="urn:microsoft.com/office/officeart/2005/8/layout/vList3"/>
    <dgm:cxn modelId="{F72EDF98-7EFF-4ACF-95C3-4092922F4BCA}" type="presOf" srcId="{1A640ECD-CF18-4052-BD99-DBD1FEE37E53}" destId="{FC68CD26-B693-4657-95D3-B6A766097D1D}" srcOrd="0" destOrd="0" presId="urn:microsoft.com/office/officeart/2005/8/layout/vList3"/>
    <dgm:cxn modelId="{67586FCE-D54A-4ACF-A1E0-26018836EDB3}" srcId="{1A640ECD-CF18-4052-BD99-DBD1FEE37E53}" destId="{47E52302-5134-4ABF-995A-9B513047F2C3}" srcOrd="1" destOrd="0" parTransId="{70D9CC7D-FAFC-49BE-AA4B-4D907069844F}" sibTransId="{763641A1-741A-46DD-ACF3-22F72472B809}"/>
    <dgm:cxn modelId="{9DE74BE6-15D8-42C8-A4C9-91FED68A6941}" type="presOf" srcId="{DECD58A0-02CA-41F0-96C7-211C80A6E7B0}" destId="{0BDC1970-CBA1-4720-A341-1B8D5022877C}" srcOrd="0" destOrd="0" presId="urn:microsoft.com/office/officeart/2005/8/layout/vList3"/>
    <dgm:cxn modelId="{22149AE9-8EE1-4448-BAF1-356C8186B058}" srcId="{1A640ECD-CF18-4052-BD99-DBD1FEE37E53}" destId="{DECD58A0-02CA-41F0-96C7-211C80A6E7B0}" srcOrd="2" destOrd="0" parTransId="{11FF87B5-9938-460A-8A2C-2C0A2567BF5B}" sibTransId="{50BCCEBC-EBAF-4031-AF40-BE5A67FAF27E}"/>
    <dgm:cxn modelId="{D9B0E7F1-E350-4861-9780-A5CAD27FD286}" type="presOf" srcId="{47E52302-5134-4ABF-995A-9B513047F2C3}" destId="{B4916A51-CBAE-40C0-8E7D-0AD618C29DEF}" srcOrd="0" destOrd="0" presId="urn:microsoft.com/office/officeart/2005/8/layout/vList3"/>
    <dgm:cxn modelId="{6C0C61D4-499D-4166-A27E-92F5D625CC40}" type="presParOf" srcId="{FC68CD26-B693-4657-95D3-B6A766097D1D}" destId="{C0D09DFA-5B4D-4F2D-AC21-3F8C5834693D}" srcOrd="0" destOrd="0" presId="urn:microsoft.com/office/officeart/2005/8/layout/vList3"/>
    <dgm:cxn modelId="{4C718B5C-21B9-43D5-BFBF-E0D7A7EA554F}" type="presParOf" srcId="{C0D09DFA-5B4D-4F2D-AC21-3F8C5834693D}" destId="{EF3CCA59-81A0-4CFB-9BD7-693127657E33}" srcOrd="0" destOrd="0" presId="urn:microsoft.com/office/officeart/2005/8/layout/vList3"/>
    <dgm:cxn modelId="{199DC055-FF9D-4A65-9C98-6F8180F6CE24}" type="presParOf" srcId="{C0D09DFA-5B4D-4F2D-AC21-3F8C5834693D}" destId="{B86DC855-AC6E-41F5-85A1-2802CAC9C2B8}" srcOrd="1" destOrd="0" presId="urn:microsoft.com/office/officeart/2005/8/layout/vList3"/>
    <dgm:cxn modelId="{8C9A44F5-2DC7-4FA9-9C89-13C3B19EE733}" type="presParOf" srcId="{FC68CD26-B693-4657-95D3-B6A766097D1D}" destId="{4470E1D3-EC17-4E99-98E1-DC2E0FE03CBF}" srcOrd="1" destOrd="0" presId="urn:microsoft.com/office/officeart/2005/8/layout/vList3"/>
    <dgm:cxn modelId="{8890031C-4CCF-480B-A329-1DD3C37AF358}" type="presParOf" srcId="{FC68CD26-B693-4657-95D3-B6A766097D1D}" destId="{3C1F0C06-0D42-4200-BE27-3A0C2B8EA790}" srcOrd="2" destOrd="0" presId="urn:microsoft.com/office/officeart/2005/8/layout/vList3"/>
    <dgm:cxn modelId="{35FE0295-D7F5-4701-AA97-034C48E9D205}" type="presParOf" srcId="{3C1F0C06-0D42-4200-BE27-3A0C2B8EA790}" destId="{95EC20E9-3580-42EE-8128-37BE0DCED7C8}" srcOrd="0" destOrd="0" presId="urn:microsoft.com/office/officeart/2005/8/layout/vList3"/>
    <dgm:cxn modelId="{7C1D6769-C5EA-4139-ABB9-A46F0C862D57}" type="presParOf" srcId="{3C1F0C06-0D42-4200-BE27-3A0C2B8EA790}" destId="{B4916A51-CBAE-40C0-8E7D-0AD618C29DEF}" srcOrd="1" destOrd="0" presId="urn:microsoft.com/office/officeart/2005/8/layout/vList3"/>
    <dgm:cxn modelId="{F8D8E238-7EAC-4D2F-866A-0BFA5FA1DBEA}" type="presParOf" srcId="{FC68CD26-B693-4657-95D3-B6A766097D1D}" destId="{96510FAB-8BE1-4E1E-861F-E40FD93705CB}" srcOrd="3" destOrd="0" presId="urn:microsoft.com/office/officeart/2005/8/layout/vList3"/>
    <dgm:cxn modelId="{BE076448-BD6D-4573-855C-15E6B8FBB39A}" type="presParOf" srcId="{FC68CD26-B693-4657-95D3-B6A766097D1D}" destId="{4CA90445-7D70-420B-825D-F4714FE6E08A}" srcOrd="4" destOrd="0" presId="urn:microsoft.com/office/officeart/2005/8/layout/vList3"/>
    <dgm:cxn modelId="{117ACEC6-8827-417D-B1C6-661BD9852E5D}" type="presParOf" srcId="{4CA90445-7D70-420B-825D-F4714FE6E08A}" destId="{AD88A7F4-3CC8-4AD8-9946-F05F96607909}" srcOrd="0" destOrd="0" presId="urn:microsoft.com/office/officeart/2005/8/layout/vList3"/>
    <dgm:cxn modelId="{913DB488-F667-40DE-9956-82046820B96F}" type="presParOf" srcId="{4CA90445-7D70-420B-825D-F4714FE6E08A}" destId="{0BDC1970-CBA1-4720-A341-1B8D5022877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DC855-AC6E-41F5-85A1-2802CAC9C2B8}">
      <dsp:nvSpPr>
        <dsp:cNvPr id="0" name=""/>
        <dsp:cNvSpPr/>
      </dsp:nvSpPr>
      <dsp:spPr>
        <a:xfrm rot="10800000">
          <a:off x="398029" y="123"/>
          <a:ext cx="8246744" cy="290118"/>
        </a:xfrm>
        <a:prstGeom prst="homePlate">
          <a:avLst/>
        </a:prstGeom>
        <a:solidFill>
          <a:schemeClr val="accent6">
            <a:lumMod val="40000"/>
            <a:lumOff val="6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da-DK" sz="2000" b="1" kern="1200" spc="300" dirty="0">
              <a:solidFill>
                <a:schemeClr val="tx1"/>
              </a:solidFill>
            </a:rPr>
            <a:t>Besalel,ben de basi fu a heri wroko.( Eks. 31:2</a:t>
          </a:r>
          <a:r>
            <a:rPr lang="es-ES" sz="2000" b="1" kern="1200" spc="300" dirty="0">
              <a:solidFill>
                <a:schemeClr val="tx1"/>
              </a:solidFill>
            </a:rPr>
            <a:t>)</a:t>
          </a:r>
          <a:endParaRPr lang="es-ES" sz="2000" kern="1200" spc="300" dirty="0">
            <a:solidFill>
              <a:schemeClr val="tx1"/>
            </a:solidFill>
          </a:endParaRPr>
        </a:p>
      </dsp:txBody>
      <dsp:txXfrm rot="10800000">
        <a:off x="470558" y="123"/>
        <a:ext cx="8174215" cy="290118"/>
      </dsp:txXfrm>
    </dsp:sp>
    <dsp:sp modelId="{EF3CCA59-81A0-4CFB-9BD7-693127657E33}">
      <dsp:nvSpPr>
        <dsp:cNvPr id="0" name=""/>
        <dsp:cNvSpPr/>
      </dsp:nvSpPr>
      <dsp:spPr>
        <a:xfrm>
          <a:off x="114740" y="123"/>
          <a:ext cx="290118" cy="290118"/>
        </a:xfrm>
        <a:prstGeom prst="rightArrowCallout">
          <a:avLst/>
        </a:prstGeom>
        <a:solidFill>
          <a:srgbClr val="007FB8"/>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4916A51-CBAE-40C0-8E7D-0AD618C29DEF}">
      <dsp:nvSpPr>
        <dsp:cNvPr id="0" name=""/>
        <dsp:cNvSpPr/>
      </dsp:nvSpPr>
      <dsp:spPr>
        <a:xfrm rot="10800000">
          <a:off x="398029" y="362772"/>
          <a:ext cx="8246744" cy="290118"/>
        </a:xfrm>
        <a:prstGeom prst="homePlate">
          <a:avLst/>
        </a:prstGeom>
        <a:gradFill rotWithShape="0">
          <a:gsLst>
            <a:gs pos="0">
              <a:schemeClr val="accent5">
                <a:hueOff val="5039990"/>
                <a:satOff val="0"/>
                <a:lumOff val="0"/>
                <a:alphaOff val="0"/>
                <a:satMod val="103000"/>
                <a:lumMod val="102000"/>
                <a:tint val="94000"/>
              </a:schemeClr>
            </a:gs>
            <a:gs pos="50000">
              <a:schemeClr val="accent5">
                <a:hueOff val="5039990"/>
                <a:satOff val="0"/>
                <a:lumOff val="0"/>
                <a:alphaOff val="0"/>
                <a:satMod val="110000"/>
                <a:lumMod val="100000"/>
                <a:shade val="100000"/>
              </a:schemeClr>
            </a:gs>
            <a:gs pos="100000">
              <a:schemeClr val="accent5">
                <a:hueOff val="503999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spc="300" dirty="0" err="1">
              <a:solidFill>
                <a:schemeClr val="tx1"/>
              </a:solidFill>
            </a:rPr>
            <a:t>Aholiap,ben</a:t>
          </a:r>
          <a:r>
            <a:rPr lang="es-ES" sz="2000" b="1" kern="1200" spc="300" dirty="0">
              <a:solidFill>
                <a:schemeClr val="tx1"/>
              </a:solidFill>
            </a:rPr>
            <a:t> de en </a:t>
          </a:r>
          <a:r>
            <a:rPr lang="es-ES" sz="2000" b="1" kern="1200" spc="300" dirty="0" err="1">
              <a:solidFill>
                <a:schemeClr val="tx1"/>
              </a:solidFill>
            </a:rPr>
            <a:t>prenspari</a:t>
          </a:r>
          <a:r>
            <a:rPr lang="es-ES" sz="2000" b="1" kern="1200" spc="300" dirty="0">
              <a:solidFill>
                <a:schemeClr val="tx1"/>
              </a:solidFill>
            </a:rPr>
            <a:t>  </a:t>
          </a:r>
          <a:r>
            <a:rPr lang="es-ES" sz="2000" b="1" kern="1200" spc="300" dirty="0" err="1">
              <a:solidFill>
                <a:schemeClr val="tx1"/>
              </a:solidFill>
            </a:rPr>
            <a:t>yepman</a:t>
          </a:r>
          <a:r>
            <a:rPr lang="es-ES" sz="2000" b="1" kern="1200" spc="300" dirty="0">
              <a:solidFill>
                <a:schemeClr val="tx1"/>
              </a:solidFill>
            </a:rPr>
            <a:t>.( Eks.31:6a)</a:t>
          </a:r>
          <a:endParaRPr lang="es-ES" sz="2000" kern="1200" spc="300" dirty="0">
            <a:solidFill>
              <a:schemeClr val="tx1"/>
            </a:solidFill>
          </a:endParaRPr>
        </a:p>
      </dsp:txBody>
      <dsp:txXfrm rot="10800000">
        <a:off x="470558" y="362772"/>
        <a:ext cx="8174215" cy="290118"/>
      </dsp:txXfrm>
    </dsp:sp>
    <dsp:sp modelId="{95EC20E9-3580-42EE-8128-37BE0DCED7C8}">
      <dsp:nvSpPr>
        <dsp:cNvPr id="0" name=""/>
        <dsp:cNvSpPr/>
      </dsp:nvSpPr>
      <dsp:spPr>
        <a:xfrm>
          <a:off x="114740" y="362772"/>
          <a:ext cx="290118" cy="290118"/>
        </a:xfrm>
        <a:prstGeom prst="rightArrowCallout">
          <a:avLst/>
        </a:prstGeom>
        <a:solidFill>
          <a:srgbClr val="009A00"/>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BDC1970-CBA1-4720-A341-1B8D5022877C}">
      <dsp:nvSpPr>
        <dsp:cNvPr id="0" name=""/>
        <dsp:cNvSpPr/>
      </dsp:nvSpPr>
      <dsp:spPr>
        <a:xfrm rot="10800000">
          <a:off x="398029" y="725420"/>
          <a:ext cx="8246744" cy="290118"/>
        </a:xfrm>
        <a:prstGeom prst="homePlate">
          <a:avLst/>
        </a:prstGeom>
        <a:solidFill>
          <a:schemeClr val="accent1">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it-IT" sz="2000" b="1" kern="1200" spc="300" dirty="0">
              <a:solidFill>
                <a:schemeClr val="tx1"/>
              </a:solidFill>
            </a:rPr>
            <a:t>Trasma di ben yepi ini a wroko.( Eks.31:6b</a:t>
          </a:r>
          <a:r>
            <a:rPr lang="es-ES" sz="2000" b="1" kern="1200" spc="300" dirty="0">
              <a:solidFill>
                <a:schemeClr val="tx1"/>
              </a:solidFill>
            </a:rPr>
            <a:t>)</a:t>
          </a:r>
          <a:endParaRPr lang="es-ES" sz="2000" kern="1200" spc="300" dirty="0">
            <a:solidFill>
              <a:schemeClr val="tx1"/>
            </a:solidFill>
          </a:endParaRPr>
        </a:p>
      </dsp:txBody>
      <dsp:txXfrm rot="10800000">
        <a:off x="470558" y="725420"/>
        <a:ext cx="8174215" cy="290118"/>
      </dsp:txXfrm>
    </dsp:sp>
    <dsp:sp modelId="{AD88A7F4-3CC8-4AD8-9946-F05F96607909}">
      <dsp:nvSpPr>
        <dsp:cNvPr id="0" name=""/>
        <dsp:cNvSpPr/>
      </dsp:nvSpPr>
      <dsp:spPr>
        <a:xfrm>
          <a:off x="114740" y="725420"/>
          <a:ext cx="290118" cy="290118"/>
        </a:xfrm>
        <a:prstGeom prst="rightArrowCallout">
          <a:avLst/>
        </a:prstGeom>
        <a:solidFill>
          <a:srgbClr val="8A008A"/>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65029-7171-44CA-B7B1-1B5857CA276C}" type="datetimeFigureOut">
              <a:rPr lang="es-ES" smtClean="0"/>
              <a:t>05/09/2025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8E780-BA57-4223-B747-B561C9BA008D}" type="slidenum">
              <a:rPr lang="es-ES" smtClean="0"/>
              <a:t>‹Nº›</a:t>
            </a:fld>
            <a:endParaRPr lang="es-ES"/>
          </a:p>
        </p:txBody>
      </p:sp>
    </p:spTree>
    <p:extLst>
      <p:ext uri="{BB962C8B-B14F-4D97-AF65-F5344CB8AC3E}">
        <p14:creationId xmlns:p14="http://schemas.microsoft.com/office/powerpoint/2010/main" val="360244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Éxodo 31:2 </a:t>
            </a:r>
          </a:p>
          <a:p>
            <a:r>
              <a:rPr lang="es-ES" dirty="0"/>
              <a:t>Mira, yo he llamado por nombre a </a:t>
            </a:r>
            <a:r>
              <a:rPr lang="es-ES" dirty="0" err="1"/>
              <a:t>Bezaleel</a:t>
            </a:r>
            <a:r>
              <a:rPr lang="es-ES" dirty="0"/>
              <a:t> hijo de Uri, hijo de Hur, de la tribu de Judá;</a:t>
            </a:r>
          </a:p>
          <a:p>
            <a:r>
              <a:rPr lang="es-ES" b="1" dirty="0"/>
              <a:t>Éxodo 31:6a </a:t>
            </a:r>
          </a:p>
          <a:p>
            <a:r>
              <a:rPr lang="es-ES" dirty="0"/>
              <a:t>Y he aquí que yo he puesto con él a </a:t>
            </a:r>
            <a:r>
              <a:rPr lang="es-ES" dirty="0" err="1"/>
              <a:t>Aholiab</a:t>
            </a:r>
            <a:r>
              <a:rPr lang="es-ES" dirty="0"/>
              <a:t> hijo de </a:t>
            </a:r>
            <a:r>
              <a:rPr lang="es-ES" dirty="0" err="1"/>
              <a:t>Ahisamac</a:t>
            </a:r>
            <a:r>
              <a:rPr lang="es-ES" dirty="0"/>
              <a:t>, de la tribu de Dan;</a:t>
            </a:r>
          </a:p>
          <a:p>
            <a:r>
              <a:rPr lang="es-ES" b="1" dirty="0"/>
              <a:t>Éxodo 31:6b </a:t>
            </a:r>
          </a:p>
          <a:p>
            <a:r>
              <a:rPr lang="es-ES" dirty="0"/>
              <a:t>y he puesto sabiduría en el ánimo de todo sabio de corazón, para que hagan todo lo que te he mandado;</a:t>
            </a:r>
          </a:p>
          <a:p>
            <a:r>
              <a:rPr lang="es-ES" dirty="0"/>
              <a:t>Éxodo 31:12-17 Habló además Jehová a Moisés, diciendo: (13) Tú hablarás a los hijos de Israel, diciendo: En verdad vosotros guardaréis mis días de reposo; porque es señal entre mí y vosotros por vuestras generaciones, para que sepáis que yo soy Jehová que os santifico. (14) Así que guardaréis el día de reposo, porque santo es a vosotros; el que lo profanare, de cierto morirá; porque cualquiera que hiciere obra alguna en él, aquella persona será cortada de en medio de su pueblo. (15) Seis días se trabajará, mas el día séptimo es día de reposo consagrado a Jehová; cualquiera que trabaje en el día de reposo, ciertamente morirá. (16) Guardarán, pues, el día de reposo los hijos de Israel, celebrándolo por sus generaciones por pacto perpetuo. (17) Señal es para siempre entre mí y los hijos de Israel; porque en seis días hizo Jehová los cielos y la tierra, y en el séptimo día cesó y reposó.</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A9E2-867E-4427-986C-E1D57429219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620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BCEE1E-6308-8994-463F-BE3F121E0C7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FC53B71-4E08-C3C9-73FF-6D5F60F15B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DAE0C9E-07CD-E053-3A3D-1C8EDFDD2E9D}"/>
              </a:ext>
            </a:extLst>
          </p:cNvPr>
          <p:cNvSpPr>
            <a:spLocks noGrp="1"/>
          </p:cNvSpPr>
          <p:nvPr>
            <p:ph type="dt" sz="half" idx="10"/>
          </p:nvPr>
        </p:nvSpPr>
        <p:spPr/>
        <p:txBody>
          <a:bodyPr/>
          <a:lstStyle/>
          <a:p>
            <a:fld id="{7B30CD99-E0B5-4FE3-8932-58E013E03F7A}" type="datetimeFigureOut">
              <a:rPr lang="es-ES" smtClean="0"/>
              <a:t>05/09/2025</a:t>
            </a:fld>
            <a:endParaRPr lang="es-ES"/>
          </a:p>
        </p:txBody>
      </p:sp>
      <p:sp>
        <p:nvSpPr>
          <p:cNvPr id="5" name="Marcador de pie de página 4">
            <a:extLst>
              <a:ext uri="{FF2B5EF4-FFF2-40B4-BE49-F238E27FC236}">
                <a16:creationId xmlns:a16="http://schemas.microsoft.com/office/drawing/2014/main" id="{864A9214-DBA0-50C4-4F97-8FBB4D6723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8F55DD-2698-0D6C-7287-C214C03F71C8}"/>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156624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18378-E393-5384-C662-9199E75F999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9089DE-864A-862F-36C1-4C1408A71E9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D48FF65-C7FD-F497-9D1D-9167533EA050}"/>
              </a:ext>
            </a:extLst>
          </p:cNvPr>
          <p:cNvSpPr>
            <a:spLocks noGrp="1"/>
          </p:cNvSpPr>
          <p:nvPr>
            <p:ph type="dt" sz="half" idx="10"/>
          </p:nvPr>
        </p:nvSpPr>
        <p:spPr/>
        <p:txBody>
          <a:bodyPr/>
          <a:lstStyle/>
          <a:p>
            <a:fld id="{7B30CD99-E0B5-4FE3-8932-58E013E03F7A}" type="datetimeFigureOut">
              <a:rPr lang="es-ES" smtClean="0"/>
              <a:t>05/09/2025</a:t>
            </a:fld>
            <a:endParaRPr lang="es-ES"/>
          </a:p>
        </p:txBody>
      </p:sp>
      <p:sp>
        <p:nvSpPr>
          <p:cNvPr id="5" name="Marcador de pie de página 4">
            <a:extLst>
              <a:ext uri="{FF2B5EF4-FFF2-40B4-BE49-F238E27FC236}">
                <a16:creationId xmlns:a16="http://schemas.microsoft.com/office/drawing/2014/main" id="{B8C3FCCD-C5DE-D602-10CB-52A51D6A87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DA18467-9268-1AE9-360A-EC5A08DDD023}"/>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57257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21A553C-C223-47D2-71BB-0B1EFB76778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F969E5-5580-FF5B-E25D-618D3BDC5E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009FCB-1E88-39BC-88F1-B9CD084A34F1}"/>
              </a:ext>
            </a:extLst>
          </p:cNvPr>
          <p:cNvSpPr>
            <a:spLocks noGrp="1"/>
          </p:cNvSpPr>
          <p:nvPr>
            <p:ph type="dt" sz="half" idx="10"/>
          </p:nvPr>
        </p:nvSpPr>
        <p:spPr/>
        <p:txBody>
          <a:bodyPr/>
          <a:lstStyle/>
          <a:p>
            <a:fld id="{7B30CD99-E0B5-4FE3-8932-58E013E03F7A}" type="datetimeFigureOut">
              <a:rPr lang="es-ES" smtClean="0"/>
              <a:t>05/09/2025</a:t>
            </a:fld>
            <a:endParaRPr lang="es-ES"/>
          </a:p>
        </p:txBody>
      </p:sp>
      <p:sp>
        <p:nvSpPr>
          <p:cNvPr id="5" name="Marcador de pie de página 4">
            <a:extLst>
              <a:ext uri="{FF2B5EF4-FFF2-40B4-BE49-F238E27FC236}">
                <a16:creationId xmlns:a16="http://schemas.microsoft.com/office/drawing/2014/main" id="{D999E2C4-9BCB-040E-EEF2-D582DB94E5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97793A-732A-69E4-A276-EB2EE5C5E89F}"/>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6330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05/09/2025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3029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05/09/2025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1403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05/09/2025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84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05/09/2025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6721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05/09/2025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6839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05/09/2025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88192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05/09/2025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9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05/09/2025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4012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4BA3F-3B37-C100-DFF5-5D139D9DE7B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58CDB42-E86D-7A6F-7A5E-42179A86C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50FD0E-3636-0D0B-05A1-6550B1014FD1}"/>
              </a:ext>
            </a:extLst>
          </p:cNvPr>
          <p:cNvSpPr>
            <a:spLocks noGrp="1"/>
          </p:cNvSpPr>
          <p:nvPr>
            <p:ph type="dt" sz="half" idx="10"/>
          </p:nvPr>
        </p:nvSpPr>
        <p:spPr/>
        <p:txBody>
          <a:bodyPr/>
          <a:lstStyle/>
          <a:p>
            <a:fld id="{7B30CD99-E0B5-4FE3-8932-58E013E03F7A}" type="datetimeFigureOut">
              <a:rPr lang="es-ES" smtClean="0"/>
              <a:t>05/09/2025</a:t>
            </a:fld>
            <a:endParaRPr lang="es-ES"/>
          </a:p>
        </p:txBody>
      </p:sp>
      <p:sp>
        <p:nvSpPr>
          <p:cNvPr id="5" name="Marcador de pie de página 4">
            <a:extLst>
              <a:ext uri="{FF2B5EF4-FFF2-40B4-BE49-F238E27FC236}">
                <a16:creationId xmlns:a16="http://schemas.microsoft.com/office/drawing/2014/main" id="{D96A179A-CEDA-7083-D3F1-DB18228278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C5331C-18DC-FC05-B1C3-35408D772411}"/>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18223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05/09/2025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687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05/09/2025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309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05/09/2025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2791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C261B4-2943-4B8F-8568-E6E59CCB8E1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49F2236-C3C1-8990-B2F6-4B3072C9AB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DCD40EB-9C6C-073E-2623-F1D326A151D6}"/>
              </a:ext>
            </a:extLst>
          </p:cNvPr>
          <p:cNvSpPr>
            <a:spLocks noGrp="1"/>
          </p:cNvSpPr>
          <p:nvPr>
            <p:ph type="dt" sz="half" idx="10"/>
          </p:nvPr>
        </p:nvSpPr>
        <p:spPr/>
        <p:txBody>
          <a:bodyPr/>
          <a:lstStyle/>
          <a:p>
            <a:fld id="{7B30CD99-E0B5-4FE3-8932-58E013E03F7A}" type="datetimeFigureOut">
              <a:rPr lang="es-ES" smtClean="0"/>
              <a:t>05/09/2025</a:t>
            </a:fld>
            <a:endParaRPr lang="es-ES"/>
          </a:p>
        </p:txBody>
      </p:sp>
      <p:sp>
        <p:nvSpPr>
          <p:cNvPr id="5" name="Marcador de pie de página 4">
            <a:extLst>
              <a:ext uri="{FF2B5EF4-FFF2-40B4-BE49-F238E27FC236}">
                <a16:creationId xmlns:a16="http://schemas.microsoft.com/office/drawing/2014/main" id="{001368D7-2A2D-2DFB-899A-6ACD562BA2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7947C8-5302-87E5-BCD1-AAFA41C63763}"/>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163328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49C87-B2CD-9423-239E-32537A6264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E9FB29-78C4-CC0E-20F1-143D58BD6E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77E8436-D3CF-F19E-ACED-9E5D950ADF7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E9955FF-C7E7-3FFF-E85E-00D18F12869E}"/>
              </a:ext>
            </a:extLst>
          </p:cNvPr>
          <p:cNvSpPr>
            <a:spLocks noGrp="1"/>
          </p:cNvSpPr>
          <p:nvPr>
            <p:ph type="dt" sz="half" idx="10"/>
          </p:nvPr>
        </p:nvSpPr>
        <p:spPr/>
        <p:txBody>
          <a:bodyPr/>
          <a:lstStyle/>
          <a:p>
            <a:fld id="{7B30CD99-E0B5-4FE3-8932-58E013E03F7A}" type="datetimeFigureOut">
              <a:rPr lang="es-ES" smtClean="0"/>
              <a:t>05/09/2025</a:t>
            </a:fld>
            <a:endParaRPr lang="es-ES"/>
          </a:p>
        </p:txBody>
      </p:sp>
      <p:sp>
        <p:nvSpPr>
          <p:cNvPr id="6" name="Marcador de pie de página 5">
            <a:extLst>
              <a:ext uri="{FF2B5EF4-FFF2-40B4-BE49-F238E27FC236}">
                <a16:creationId xmlns:a16="http://schemas.microsoft.com/office/drawing/2014/main" id="{028498A0-AEFF-3BE2-99AB-C574719D3C8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89B4BB-D950-C75D-DBE2-CA1C7B7B0666}"/>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2648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8C212-021B-2532-8B57-C13623149B2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7688976-BEDE-CB72-9B4C-1AC519A6F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45B5D0-ED34-FD37-8353-3EF4C79754E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34400A0-6C8E-D285-2C9D-D5491B11D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D56C77A-3CBB-7619-83B4-C6046CEE30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40A231-DA0E-1086-6ACA-E5DDB2A3211C}"/>
              </a:ext>
            </a:extLst>
          </p:cNvPr>
          <p:cNvSpPr>
            <a:spLocks noGrp="1"/>
          </p:cNvSpPr>
          <p:nvPr>
            <p:ph type="dt" sz="half" idx="10"/>
          </p:nvPr>
        </p:nvSpPr>
        <p:spPr/>
        <p:txBody>
          <a:bodyPr/>
          <a:lstStyle/>
          <a:p>
            <a:fld id="{7B30CD99-E0B5-4FE3-8932-58E013E03F7A}" type="datetimeFigureOut">
              <a:rPr lang="es-ES" smtClean="0"/>
              <a:t>05/09/2025</a:t>
            </a:fld>
            <a:endParaRPr lang="es-ES"/>
          </a:p>
        </p:txBody>
      </p:sp>
      <p:sp>
        <p:nvSpPr>
          <p:cNvPr id="8" name="Marcador de pie de página 7">
            <a:extLst>
              <a:ext uri="{FF2B5EF4-FFF2-40B4-BE49-F238E27FC236}">
                <a16:creationId xmlns:a16="http://schemas.microsoft.com/office/drawing/2014/main" id="{4178BF9B-922A-F995-F9A9-3E558A591D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D322B28-ACE1-7D6D-2A01-F0E2CA693761}"/>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99024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3436B-0CE5-B0D7-52C4-79D1C6CB0DF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BC03E0F-977C-EC97-F099-0F33B0A37445}"/>
              </a:ext>
            </a:extLst>
          </p:cNvPr>
          <p:cNvSpPr>
            <a:spLocks noGrp="1"/>
          </p:cNvSpPr>
          <p:nvPr>
            <p:ph type="dt" sz="half" idx="10"/>
          </p:nvPr>
        </p:nvSpPr>
        <p:spPr/>
        <p:txBody>
          <a:bodyPr/>
          <a:lstStyle/>
          <a:p>
            <a:fld id="{7B30CD99-E0B5-4FE3-8932-58E013E03F7A}" type="datetimeFigureOut">
              <a:rPr lang="es-ES" smtClean="0"/>
              <a:t>05/09/2025</a:t>
            </a:fld>
            <a:endParaRPr lang="es-ES"/>
          </a:p>
        </p:txBody>
      </p:sp>
      <p:sp>
        <p:nvSpPr>
          <p:cNvPr id="4" name="Marcador de pie de página 3">
            <a:extLst>
              <a:ext uri="{FF2B5EF4-FFF2-40B4-BE49-F238E27FC236}">
                <a16:creationId xmlns:a16="http://schemas.microsoft.com/office/drawing/2014/main" id="{C5761387-3C0E-1992-2D26-EE21204E945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4DD3A1B-1B54-F94C-70D0-C5192043A29F}"/>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16379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9DEFE06-34F8-116C-A752-8D9E1B3BE5AB}"/>
              </a:ext>
            </a:extLst>
          </p:cNvPr>
          <p:cNvSpPr>
            <a:spLocks noGrp="1"/>
          </p:cNvSpPr>
          <p:nvPr>
            <p:ph type="dt" sz="half" idx="10"/>
          </p:nvPr>
        </p:nvSpPr>
        <p:spPr/>
        <p:txBody>
          <a:bodyPr/>
          <a:lstStyle/>
          <a:p>
            <a:fld id="{7B30CD99-E0B5-4FE3-8932-58E013E03F7A}" type="datetimeFigureOut">
              <a:rPr lang="es-ES" smtClean="0"/>
              <a:t>05/09/2025</a:t>
            </a:fld>
            <a:endParaRPr lang="es-ES"/>
          </a:p>
        </p:txBody>
      </p:sp>
      <p:sp>
        <p:nvSpPr>
          <p:cNvPr id="3" name="Marcador de pie de página 2">
            <a:extLst>
              <a:ext uri="{FF2B5EF4-FFF2-40B4-BE49-F238E27FC236}">
                <a16:creationId xmlns:a16="http://schemas.microsoft.com/office/drawing/2014/main" id="{14716CDC-B8B6-4E99-E146-37CC111478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3A9C925-7D53-BD2D-7122-CCF9362267CD}"/>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37901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0778D9-644B-F957-CD76-9A04FAC0279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956323-0384-0FAB-97C8-0B246A934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8F70834-EAC3-27DB-5CE1-832FA1674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7740D0-163E-F597-9DF2-8E3B9E3B25AF}"/>
              </a:ext>
            </a:extLst>
          </p:cNvPr>
          <p:cNvSpPr>
            <a:spLocks noGrp="1"/>
          </p:cNvSpPr>
          <p:nvPr>
            <p:ph type="dt" sz="half" idx="10"/>
          </p:nvPr>
        </p:nvSpPr>
        <p:spPr/>
        <p:txBody>
          <a:bodyPr/>
          <a:lstStyle/>
          <a:p>
            <a:fld id="{7B30CD99-E0B5-4FE3-8932-58E013E03F7A}" type="datetimeFigureOut">
              <a:rPr lang="es-ES" smtClean="0"/>
              <a:t>05/09/2025</a:t>
            </a:fld>
            <a:endParaRPr lang="es-ES"/>
          </a:p>
        </p:txBody>
      </p:sp>
      <p:sp>
        <p:nvSpPr>
          <p:cNvPr id="6" name="Marcador de pie de página 5">
            <a:extLst>
              <a:ext uri="{FF2B5EF4-FFF2-40B4-BE49-F238E27FC236}">
                <a16:creationId xmlns:a16="http://schemas.microsoft.com/office/drawing/2014/main" id="{0A71DC9C-3D01-FA5B-1255-F89B4B253D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2BC2F4-FDE0-A1C6-A34A-DDB546969EC8}"/>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49203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8C552D-2DAB-7813-D9C1-261FC6C600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F3F726-8EA4-6F26-EF4E-15DA387ADA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9CF1D6B-273F-F448-4DEC-E251345C7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2A271C-3EF2-ABE0-DFB5-3E0F2C86EBE3}"/>
              </a:ext>
            </a:extLst>
          </p:cNvPr>
          <p:cNvSpPr>
            <a:spLocks noGrp="1"/>
          </p:cNvSpPr>
          <p:nvPr>
            <p:ph type="dt" sz="half" idx="10"/>
          </p:nvPr>
        </p:nvSpPr>
        <p:spPr/>
        <p:txBody>
          <a:bodyPr/>
          <a:lstStyle/>
          <a:p>
            <a:fld id="{7B30CD99-E0B5-4FE3-8932-58E013E03F7A}" type="datetimeFigureOut">
              <a:rPr lang="es-ES" smtClean="0"/>
              <a:t>05/09/2025</a:t>
            </a:fld>
            <a:endParaRPr lang="es-ES"/>
          </a:p>
        </p:txBody>
      </p:sp>
      <p:sp>
        <p:nvSpPr>
          <p:cNvPr id="6" name="Marcador de pie de página 5">
            <a:extLst>
              <a:ext uri="{FF2B5EF4-FFF2-40B4-BE49-F238E27FC236}">
                <a16:creationId xmlns:a16="http://schemas.microsoft.com/office/drawing/2014/main" id="{D15D9CC3-6B37-549B-F230-CB15651C14E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03B5B4B-32C1-496D-9607-CB212236DDDB}"/>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331732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8F3826-0DC6-6259-1197-380303AFF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F9B27E4-51DD-7C46-03C9-BD6744589B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BB5F4E6-1914-56FD-B3B9-AA0CD1C98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30CD99-E0B5-4FE3-8932-58E013E03F7A}" type="datetimeFigureOut">
              <a:rPr lang="es-ES" smtClean="0"/>
              <a:t>05/09/2025</a:t>
            </a:fld>
            <a:endParaRPr lang="es-ES"/>
          </a:p>
        </p:txBody>
      </p:sp>
      <p:sp>
        <p:nvSpPr>
          <p:cNvPr id="5" name="Marcador de pie de página 4">
            <a:extLst>
              <a:ext uri="{FF2B5EF4-FFF2-40B4-BE49-F238E27FC236}">
                <a16:creationId xmlns:a16="http://schemas.microsoft.com/office/drawing/2014/main" id="{4AF6A661-72F3-F4F3-BC7E-D9D2DB72D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0151A94-506F-DD7F-88E4-80DCBA35F3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2B180C-3D97-4F3B-8375-6BCB23A46C58}" type="slidenum">
              <a:rPr lang="es-ES" smtClean="0"/>
              <a:t>‹Nº›</a:t>
            </a:fld>
            <a:endParaRPr lang="es-ES"/>
          </a:p>
        </p:txBody>
      </p:sp>
    </p:spTree>
    <p:extLst>
      <p:ext uri="{BB962C8B-B14F-4D97-AF65-F5344CB8AC3E}">
        <p14:creationId xmlns:p14="http://schemas.microsoft.com/office/powerpoint/2010/main" val="3095914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05/09/2025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429974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diagramColors" Target="../diagrams/colors1.xml"/><Relationship Id="rId12"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9.jpg"/><Relationship Id="rId5" Type="http://schemas.openxmlformats.org/officeDocument/2006/relationships/diagramLayout" Target="../diagrams/layout1.xml"/><Relationship Id="rId10" Type="http://schemas.openxmlformats.org/officeDocument/2006/relationships/image" Target="../media/image38.jpg"/><Relationship Id="rId4" Type="http://schemas.openxmlformats.org/officeDocument/2006/relationships/diagramData" Target="../diagrams/data1.xml"/><Relationship Id="rId9" Type="http://schemas.openxmlformats.org/officeDocument/2006/relationships/image" Target="../media/image37.jpg"/><Relationship Id="rId14"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05153F-D5F3-1969-46B2-88B2D5E4CAC0}"/>
            </a:ext>
          </a:extLst>
        </p:cNvPr>
        <p:cNvGrpSpPr/>
        <p:nvPr/>
      </p:nvGrpSpPr>
      <p:grpSpPr>
        <a:xfrm>
          <a:off x="0" y="0"/>
          <a:ext cx="0" cy="0"/>
          <a:chOff x="0" y="0"/>
          <a:chExt cx="0" cy="0"/>
        </a:xfrm>
      </p:grpSpPr>
      <p:pic>
        <p:nvPicPr>
          <p:cNvPr id="5" name="Imagen 4" descr="Imagen que contiene tabla, comiendo, hombre, perro&#10;&#10;El contenido generado por IA puede ser incorrecto.">
            <a:extLst>
              <a:ext uri="{FF2B5EF4-FFF2-40B4-BE49-F238E27FC236}">
                <a16:creationId xmlns:a16="http://schemas.microsoft.com/office/drawing/2014/main" id="{D6603718-C19B-9CBB-1712-E0D16DCFDBD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5162052" y="3272588"/>
            <a:ext cx="6105382" cy="3585411"/>
          </a:xfrm>
          <a:prstGeom prst="rect">
            <a:avLst/>
          </a:prstGeom>
        </p:spPr>
      </p:pic>
      <p:pic>
        <p:nvPicPr>
          <p:cNvPr id="3" name="Imagen 2" descr="Imagen que contiene edificio, agua, tabla, barco&#10;&#10;El contenido generado por IA puede ser incorrecto.">
            <a:extLst>
              <a:ext uri="{FF2B5EF4-FFF2-40B4-BE49-F238E27FC236}">
                <a16:creationId xmlns:a16="http://schemas.microsoft.com/office/drawing/2014/main" id="{D1180E5D-EED2-9CE4-4C81-FEAC298DB39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9" name="Imagen 8" descr="Un dibujo de una persona&#10;&#10;El contenido generado por IA puede ser incorrecto.">
            <a:extLst>
              <a:ext uri="{FF2B5EF4-FFF2-40B4-BE49-F238E27FC236}">
                <a16:creationId xmlns:a16="http://schemas.microsoft.com/office/drawing/2014/main" id="{43BA255A-3725-0BD7-D44D-A653E8B63DE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b="-1"/>
          <a:stretch>
            <a:fillRect/>
          </a:stretch>
        </p:blipFill>
        <p:spPr>
          <a:xfrm>
            <a:off x="7458302" y="-22547"/>
            <a:ext cx="3809132" cy="3139531"/>
          </a:xfrm>
          <a:prstGeom prst="rect">
            <a:avLst/>
          </a:prstGeom>
        </p:spPr>
      </p:pic>
      <p:sp>
        <p:nvSpPr>
          <p:cNvPr id="14" name="Rectangle 13">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008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C2F38055-8DC5-775C-E3F5-65CB39F0A1E3}"/>
              </a:ext>
            </a:extLst>
          </p:cNvPr>
          <p:cNvSpPr txBox="1"/>
          <p:nvPr/>
        </p:nvSpPr>
        <p:spPr>
          <a:xfrm>
            <a:off x="-53905" y="3995678"/>
            <a:ext cx="5001186" cy="286232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it-IT" sz="6000" b="1" dirty="0">
                <a:ln w="9525">
                  <a:solidFill>
                    <a:srgbClr val="A37101"/>
                  </a:solidFill>
                  <a:prstDash val="solid"/>
                </a:ln>
                <a:solidFill>
                  <a:srgbClr val="F1A501"/>
                </a:solidFill>
                <a:effectLst>
                  <a:outerShdw blurRad="12700" dist="38100" dir="2700000" algn="tl" rotWithShape="0">
                    <a:srgbClr val="FFDF97"/>
                  </a:outerShdw>
                </a:effectLst>
              </a:rPr>
              <a:t>A FERBONTU NANGA SAN BEN DENKI</a:t>
            </a:r>
            <a:endParaRPr lang="es-ES" sz="6000" b="1" dirty="0">
              <a:ln w="9525">
                <a:solidFill>
                  <a:srgbClr val="A37101"/>
                </a:solidFill>
                <a:prstDash val="solid"/>
              </a:ln>
              <a:solidFill>
                <a:srgbClr val="F1A501"/>
              </a:solidFill>
              <a:effectLst>
                <a:outerShdw blurRad="12700" dist="38100" dir="2700000" algn="tl" rotWithShape="0">
                  <a:srgbClr val="FFDF97"/>
                </a:outerShdw>
              </a:effectLst>
            </a:endParaRPr>
          </a:p>
        </p:txBody>
      </p:sp>
      <p:sp>
        <p:nvSpPr>
          <p:cNvPr id="4" name="CuadroTexto 3">
            <a:extLst>
              <a:ext uri="{FF2B5EF4-FFF2-40B4-BE49-F238E27FC236}">
                <a16:creationId xmlns:a16="http://schemas.microsoft.com/office/drawing/2014/main" id="{87EF064F-DB03-B328-287D-1952736FF61D}"/>
              </a:ext>
            </a:extLst>
          </p:cNvPr>
          <p:cNvSpPr txBox="1"/>
          <p:nvPr/>
        </p:nvSpPr>
        <p:spPr>
          <a:xfrm rot="5400000">
            <a:off x="8378951" y="3259724"/>
            <a:ext cx="6858002" cy="338554"/>
          </a:xfrm>
          <a:prstGeom prst="rect">
            <a:avLst/>
          </a:prstGeom>
          <a:noFill/>
        </p:spPr>
        <p:txBody>
          <a:bodyPr wrap="square" rtlCol="0">
            <a:spAutoFit/>
          </a:bodyPr>
          <a:lstStyle/>
          <a:p>
            <a:pPr algn="ctr"/>
            <a:r>
              <a:rPr lang="fr-FR" sz="1600" b="1" dirty="0">
                <a:solidFill>
                  <a:schemeClr val="accent4">
                    <a:lumMod val="20000"/>
                    <a:lumOff val="80000"/>
                  </a:schemeClr>
                </a:solidFill>
                <a:effectLst>
                  <a:outerShdw blurRad="38100" dist="38100" dir="2700000" algn="tl">
                    <a:srgbClr val="000000">
                      <a:alpha val="43137"/>
                    </a:srgbClr>
                  </a:outerShdw>
                </a:effectLst>
              </a:rPr>
              <a:t>Les 10 fu 6 </a:t>
            </a:r>
            <a:r>
              <a:rPr lang="fr-FR" sz="1600" b="1" dirty="0" err="1">
                <a:solidFill>
                  <a:schemeClr val="accent4">
                    <a:lumMod val="20000"/>
                    <a:lumOff val="80000"/>
                  </a:schemeClr>
                </a:solidFill>
                <a:effectLst>
                  <a:outerShdw blurRad="38100" dist="38100" dir="2700000" algn="tl">
                    <a:srgbClr val="000000">
                      <a:alpha val="43137"/>
                    </a:srgbClr>
                  </a:outerShdw>
                </a:effectLst>
              </a:rPr>
              <a:t>September</a:t>
            </a:r>
            <a:r>
              <a:rPr lang="fr-FR" sz="1600" b="1" dirty="0">
                <a:solidFill>
                  <a:schemeClr val="accent4">
                    <a:lumMod val="20000"/>
                    <a:lumOff val="80000"/>
                  </a:schemeClr>
                </a:solidFill>
                <a:effectLst>
                  <a:outerShdw blurRad="38100" dist="38100" dir="2700000" algn="tl">
                    <a:srgbClr val="000000">
                      <a:alpha val="43137"/>
                    </a:srgbClr>
                  </a:outerShdw>
                </a:effectLst>
              </a:rPr>
              <a:t> 2025</a:t>
            </a:r>
            <a:endParaRPr lang="es-ES" sz="1600" b="1" dirty="0">
              <a:solidFill>
                <a:schemeClr val="accent4">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854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213B8B-1F52-5116-8CFF-9D5506B26313}"/>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a:bevelT h="25400" prst="softRound"/>
            </a:sp3d>
          </a:bodyPr>
          <a:lstStyle/>
          <a:p>
            <a:pPr lvl="0" algn="ctr">
              <a:defRPr/>
            </a:pPr>
            <a:r>
              <a:rPr lang="it-IT" sz="4400" b="1" dirty="0">
                <a:ln w="6600">
                  <a:solidFill>
                    <a:srgbClr val="FF5050"/>
                  </a:solidFill>
                  <a:prstDash val="solid"/>
                </a:ln>
                <a:solidFill>
                  <a:srgbClr val="66FFFF"/>
                </a:solidFill>
                <a:effectLst>
                  <a:outerShdw dist="38100" dir="2700000" algn="tl" rotWithShape="0">
                    <a:prstClr val="black"/>
                  </a:outerShdw>
                </a:effectLst>
              </a:rPr>
              <a:t>A SREKA FU A MODEL</a:t>
            </a:r>
            <a:endParaRPr kumimoji="0" lang="es-ES" sz="4400" b="1" i="0" u="none" strike="noStrike" kern="1200" cap="none" spc="0" normalizeH="0" baseline="0" noProof="0" dirty="0">
              <a:ln w="6600">
                <a:solidFill>
                  <a:srgbClr val="FF5050"/>
                </a:solidFill>
                <a:prstDash val="solid"/>
              </a:ln>
              <a:solidFill>
                <a:srgbClr val="66FFFF"/>
              </a:solidFill>
              <a:effectLst>
                <a:outerShdw dist="38100" dir="2700000" algn="tl" rotWithShape="0">
                  <a:prstClr val="black"/>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552A72E1-C828-BC50-B9DC-F0FAB4AC551C}"/>
              </a:ext>
            </a:extLst>
          </p:cNvPr>
          <p:cNvSpPr txBox="1"/>
          <p:nvPr/>
        </p:nvSpPr>
        <p:spPr>
          <a:xfrm>
            <a:off x="0" y="585969"/>
            <a:ext cx="12192000" cy="646331"/>
          </a:xfrm>
          <a:prstGeom prst="rect">
            <a:avLst/>
          </a:prstGeom>
          <a:noFill/>
        </p:spPr>
        <p:txBody>
          <a:bodyPr wrap="square">
            <a:spAutoFit/>
          </a:bodyPr>
          <a:lstStyle/>
          <a:p>
            <a:pPr lvl="0" algn="ctr">
              <a:defRPr/>
            </a:pPr>
            <a:r>
              <a:rPr kumimoji="0" lang="es-ES"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Luku</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mi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teki</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Belsalel</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boi</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fu Uri, a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boi</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fu Hur, fu a lo fu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Yuda</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Mi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furu</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en nanga a Yeye fu Gado, nanga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koni,nanga</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ferstan,nanga</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denki,nanga</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ala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sortu</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 </a:t>
            </a:r>
            <a:r>
              <a:rPr lang="es-ES"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sabi</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a:t>
            </a:r>
            <a:r>
              <a:rPr kumimoji="0" lang="es-ES"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a:t>
            </a:r>
            <a:r>
              <a:rPr lang="es-ES" sz="1400" b="1" dirty="0" err="1">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Eks</a:t>
            </a:r>
            <a:r>
              <a:rPr lang="es-ES" sz="1400"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a:t>
            </a:r>
            <a:r>
              <a:rPr kumimoji="0" lang="es-ES"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 31:2-3)</a:t>
            </a:r>
            <a:endParaRPr kumimoji="0" lang="es-ES"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E6D3600C-D20D-E505-1321-8C6B0831133E}"/>
              </a:ext>
            </a:extLst>
          </p:cNvPr>
          <p:cNvSpPr txBox="1"/>
          <p:nvPr/>
        </p:nvSpPr>
        <p:spPr>
          <a:xfrm>
            <a:off x="139298" y="2835585"/>
            <a:ext cx="12052701" cy="1015663"/>
          </a:xfrm>
          <a:prstGeom prst="rect">
            <a:avLst/>
          </a:prstGeom>
          <a:noFill/>
        </p:spPr>
        <p:txBody>
          <a:bodyPr wrap="square" rtlCol="0">
            <a:spAutoFit/>
          </a:bodyPr>
          <a:lstStyle/>
          <a:p>
            <a:pPr lvl="0">
              <a:spcBef>
                <a:spcPts val="600"/>
              </a:spcBef>
              <a:defRPr/>
            </a:pPr>
            <a:r>
              <a:rPr lang="es-ES" sz="2000" b="1" dirty="0">
                <a:solidFill>
                  <a:prstClr val="black"/>
                </a:solidFill>
              </a:rPr>
              <a:t>Ala di Gado </a:t>
            </a:r>
            <a:r>
              <a:rPr lang="es-ES" sz="2000" b="1" dirty="0" err="1">
                <a:solidFill>
                  <a:prstClr val="black"/>
                </a:solidFill>
              </a:rPr>
              <a:t>meki</a:t>
            </a:r>
            <a:r>
              <a:rPr lang="es-ES" sz="2000" b="1" dirty="0">
                <a:solidFill>
                  <a:prstClr val="black"/>
                </a:solidFill>
              </a:rPr>
              <a:t> Moses si  </a:t>
            </a:r>
            <a:r>
              <a:rPr lang="es-ES" sz="2000" b="1" dirty="0" err="1">
                <a:solidFill>
                  <a:prstClr val="black"/>
                </a:solidFill>
              </a:rPr>
              <a:t>pikin</a:t>
            </a:r>
            <a:r>
              <a:rPr lang="es-ES" sz="2000" b="1" dirty="0">
                <a:solidFill>
                  <a:prstClr val="black"/>
                </a:solidFill>
              </a:rPr>
              <a:t> </a:t>
            </a:r>
            <a:r>
              <a:rPr lang="es-ES" sz="2000" b="1" dirty="0" err="1">
                <a:solidFill>
                  <a:prstClr val="black"/>
                </a:solidFill>
              </a:rPr>
              <a:t>sani</a:t>
            </a:r>
            <a:r>
              <a:rPr lang="es-ES" sz="2000" b="1" dirty="0">
                <a:solidFill>
                  <a:prstClr val="black"/>
                </a:solidFill>
              </a:rPr>
              <a:t> di ben </a:t>
            </a:r>
            <a:r>
              <a:rPr lang="es-ES" sz="2000" b="1" dirty="0" err="1">
                <a:solidFill>
                  <a:prstClr val="black"/>
                </a:solidFill>
              </a:rPr>
              <a:t>musu</a:t>
            </a:r>
            <a:r>
              <a:rPr lang="es-ES" sz="2000" b="1" dirty="0">
                <a:solidFill>
                  <a:prstClr val="black"/>
                </a:solidFill>
              </a:rPr>
              <a:t> fu </a:t>
            </a:r>
            <a:r>
              <a:rPr lang="es-ES" sz="2000" b="1" dirty="0" err="1">
                <a:solidFill>
                  <a:prstClr val="black"/>
                </a:solidFill>
              </a:rPr>
              <a:t>meki</a:t>
            </a:r>
            <a:r>
              <a:rPr lang="es-ES" sz="2000" b="1" dirty="0">
                <a:solidFill>
                  <a:prstClr val="black"/>
                </a:solidFill>
              </a:rPr>
              <a:t> a </a:t>
            </a:r>
            <a:r>
              <a:rPr lang="es-ES" sz="2000" b="1" dirty="0" err="1">
                <a:solidFill>
                  <a:prstClr val="black"/>
                </a:solidFill>
              </a:rPr>
              <a:t>santapresi</a:t>
            </a:r>
            <a:r>
              <a:rPr lang="es-ES" sz="2000" b="1" dirty="0">
                <a:solidFill>
                  <a:prstClr val="black"/>
                </a:solidFill>
              </a:rPr>
              <a:t>, A no </a:t>
            </a:r>
            <a:r>
              <a:rPr lang="es-ES" sz="2000" b="1" dirty="0" err="1">
                <a:solidFill>
                  <a:prstClr val="black"/>
                </a:solidFill>
              </a:rPr>
              <a:t>taigi</a:t>
            </a:r>
            <a:r>
              <a:rPr lang="es-ES" sz="2000" b="1" dirty="0">
                <a:solidFill>
                  <a:prstClr val="black"/>
                </a:solidFill>
              </a:rPr>
              <a:t> en ala </a:t>
            </a:r>
            <a:r>
              <a:rPr lang="es-ES" sz="2000" b="1" dirty="0" err="1">
                <a:solidFill>
                  <a:prstClr val="black"/>
                </a:solidFill>
              </a:rPr>
              <a:t>finfini</a:t>
            </a:r>
            <a:r>
              <a:rPr lang="es-ES" sz="2000" b="1" dirty="0">
                <a:solidFill>
                  <a:prstClr val="black"/>
                </a:solidFill>
              </a:rPr>
              <a:t> . Fa den </a:t>
            </a:r>
            <a:r>
              <a:rPr lang="es-ES" sz="2000" b="1" dirty="0" err="1">
                <a:solidFill>
                  <a:prstClr val="black"/>
                </a:solidFill>
              </a:rPr>
              <a:t>Kerub</a:t>
            </a:r>
            <a:r>
              <a:rPr lang="es-ES" sz="2000" b="1" dirty="0">
                <a:solidFill>
                  <a:prstClr val="black"/>
                </a:solidFill>
              </a:rPr>
              <a:t> ben </a:t>
            </a:r>
            <a:r>
              <a:rPr lang="es-ES" sz="2000" b="1" dirty="0" err="1">
                <a:solidFill>
                  <a:prstClr val="black"/>
                </a:solidFill>
              </a:rPr>
              <a:t>gersi</a:t>
            </a:r>
            <a:r>
              <a:rPr lang="es-ES" sz="2000" b="1" dirty="0">
                <a:solidFill>
                  <a:prstClr val="black"/>
                </a:solidFill>
              </a:rPr>
              <a:t>, a </a:t>
            </a:r>
            <a:r>
              <a:rPr lang="es-ES" sz="2000" b="1" dirty="0" err="1">
                <a:solidFill>
                  <a:prstClr val="black"/>
                </a:solidFill>
              </a:rPr>
              <a:t>kopro</a:t>
            </a:r>
            <a:r>
              <a:rPr lang="es-ES" sz="2000" b="1" dirty="0">
                <a:solidFill>
                  <a:prstClr val="black"/>
                </a:solidFill>
              </a:rPr>
              <a:t> </a:t>
            </a:r>
            <a:r>
              <a:rPr lang="es-ES" sz="2000" b="1" dirty="0" err="1">
                <a:solidFill>
                  <a:prstClr val="black"/>
                </a:solidFill>
              </a:rPr>
              <a:t>beki</a:t>
            </a:r>
            <a:r>
              <a:rPr lang="es-ES" sz="2000" b="1" dirty="0">
                <a:solidFill>
                  <a:prstClr val="black"/>
                </a:solidFill>
              </a:rPr>
              <a:t> ,den </a:t>
            </a:r>
            <a:r>
              <a:rPr lang="es-ES" sz="2000" b="1" dirty="0" err="1">
                <a:solidFill>
                  <a:prstClr val="black"/>
                </a:solidFill>
              </a:rPr>
              <a:t>sani</a:t>
            </a:r>
            <a:r>
              <a:rPr lang="es-ES" sz="2000" b="1" dirty="0">
                <a:solidFill>
                  <a:prstClr val="black"/>
                </a:solidFill>
              </a:rPr>
              <a:t> fi den </a:t>
            </a:r>
            <a:r>
              <a:rPr lang="es-ES" sz="2000" b="1" dirty="0" err="1">
                <a:solidFill>
                  <a:prstClr val="black"/>
                </a:solidFill>
              </a:rPr>
              <a:t>domri</a:t>
            </a:r>
            <a:r>
              <a:rPr lang="es-ES" sz="2000" b="1" dirty="0">
                <a:solidFill>
                  <a:prstClr val="black"/>
                </a:solidFill>
              </a:rPr>
              <a:t> ben </a:t>
            </a:r>
            <a:r>
              <a:rPr lang="es-ES" sz="2000" b="1" dirty="0" err="1">
                <a:solidFill>
                  <a:prstClr val="black"/>
                </a:solidFill>
              </a:rPr>
              <a:t>weri</a:t>
            </a:r>
            <a:r>
              <a:rPr lang="es-ES" sz="2000" b="1" dirty="0">
                <a:solidFill>
                  <a:prstClr val="black"/>
                </a:solidFill>
              </a:rPr>
              <a:t> </a:t>
            </a:r>
            <a:r>
              <a:rPr lang="es-ES" sz="2000" b="1" dirty="0" err="1">
                <a:solidFill>
                  <a:prstClr val="black"/>
                </a:solidFill>
              </a:rPr>
              <a:t>tapu</a:t>
            </a:r>
            <a:r>
              <a:rPr lang="es-ES" sz="2000" b="1" dirty="0">
                <a:solidFill>
                  <a:prstClr val="black"/>
                </a:solidFill>
              </a:rPr>
              <a:t> den </a:t>
            </a:r>
            <a:r>
              <a:rPr lang="es-ES" sz="2000" b="1" dirty="0" err="1">
                <a:solidFill>
                  <a:prstClr val="black"/>
                </a:solidFill>
              </a:rPr>
              <a:t>ede,kar</a:t>
            </a:r>
            <a:r>
              <a:rPr lang="es-ES" sz="2000" b="1" dirty="0">
                <a:solidFill>
                  <a:prstClr val="black"/>
                </a:solidFill>
              </a:rPr>
              <a:t> </a:t>
            </a:r>
            <a:r>
              <a:rPr lang="es-ES" sz="2000" b="1" dirty="0" err="1">
                <a:solidFill>
                  <a:prstClr val="black"/>
                </a:solidFill>
              </a:rPr>
              <a:t>kon</a:t>
            </a:r>
            <a:r>
              <a:rPr lang="es-ES" sz="2000" b="1" dirty="0">
                <a:solidFill>
                  <a:prstClr val="black"/>
                </a:solidFill>
              </a:rPr>
              <a:t> ? </a:t>
            </a:r>
            <a:r>
              <a:rPr lang="es-ES" sz="2000" b="1" dirty="0" err="1">
                <a:solidFill>
                  <a:prstClr val="black"/>
                </a:solidFill>
              </a:rPr>
              <a:t>Drape</a:t>
            </a:r>
            <a:r>
              <a:rPr lang="es-ES" sz="2000" b="1" dirty="0">
                <a:solidFill>
                  <a:prstClr val="black"/>
                </a:solidFill>
              </a:rPr>
              <a:t> a Santa Yeye ben </a:t>
            </a:r>
            <a:r>
              <a:rPr lang="es-ES" sz="2000" b="1" dirty="0" err="1">
                <a:solidFill>
                  <a:prstClr val="black"/>
                </a:solidFill>
              </a:rPr>
              <a:t>kisi</a:t>
            </a:r>
            <a:r>
              <a:rPr lang="es-ES" sz="2000" b="1" dirty="0">
                <a:solidFill>
                  <a:prstClr val="black"/>
                </a:solidFill>
              </a:rPr>
              <a:t> </a:t>
            </a:r>
            <a:r>
              <a:rPr lang="es-ES" sz="2000" b="1" dirty="0" err="1">
                <a:solidFill>
                  <a:prstClr val="black"/>
                </a:solidFill>
              </a:rPr>
              <a:t>okasi</a:t>
            </a:r>
            <a:r>
              <a:rPr lang="es-ES" sz="2000" b="1" dirty="0">
                <a:solidFill>
                  <a:prstClr val="black"/>
                </a:solidFill>
              </a:rPr>
              <a:t>  fu </a:t>
            </a:r>
            <a:r>
              <a:rPr lang="es-ES" sz="2000" b="1" dirty="0" err="1">
                <a:solidFill>
                  <a:prstClr val="black"/>
                </a:solidFill>
              </a:rPr>
              <a:t>wroko</a:t>
            </a:r>
            <a:r>
              <a:rPr lang="es-ES" sz="2000" b="1" dirty="0">
                <a:solidFill>
                  <a:prstClr val="black"/>
                </a:solidFill>
              </a:rPr>
              <a:t> nanga san a </a:t>
            </a:r>
            <a:r>
              <a:rPr lang="es-ES" sz="2000" b="1" dirty="0" err="1">
                <a:solidFill>
                  <a:prstClr val="black"/>
                </a:solidFill>
              </a:rPr>
              <a:t>sabiman</a:t>
            </a:r>
            <a:r>
              <a:rPr lang="es-ES" sz="2000" b="1" dirty="0">
                <a:solidFill>
                  <a:prstClr val="black"/>
                </a:solidFill>
              </a:rPr>
              <a:t> ben </a:t>
            </a:r>
            <a:r>
              <a:rPr lang="es-ES" sz="2000" b="1" dirty="0" err="1">
                <a:solidFill>
                  <a:prstClr val="black"/>
                </a:solidFill>
              </a:rPr>
              <a:t>abi</a:t>
            </a:r>
            <a:r>
              <a:rPr lang="es-ES" sz="2000" b="1" dirty="0">
                <a:solidFill>
                  <a:prstClr val="black"/>
                </a:solidFill>
              </a:rPr>
              <a:t> fu en </a:t>
            </a:r>
            <a:r>
              <a:rPr lang="es-ES" sz="2000" b="1" dirty="0" err="1">
                <a:solidFill>
                  <a:prstClr val="black"/>
                </a:solidFill>
              </a:rPr>
              <a:t>srefi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graphicFrame>
        <p:nvGraphicFramePr>
          <p:cNvPr id="21" name="Diagrama 20">
            <a:extLst>
              <a:ext uri="{FF2B5EF4-FFF2-40B4-BE49-F238E27FC236}">
                <a16:creationId xmlns:a16="http://schemas.microsoft.com/office/drawing/2014/main" id="{8CE3ACC5-CD2A-B724-68F5-BA680048716A}"/>
              </a:ext>
            </a:extLst>
          </p:cNvPr>
          <p:cNvGraphicFramePr/>
          <p:nvPr>
            <p:extLst>
              <p:ext uri="{D42A27DB-BD31-4B8C-83A1-F6EECF244321}">
                <p14:modId xmlns:p14="http://schemas.microsoft.com/office/powerpoint/2010/main" val="3205965450"/>
              </p:ext>
            </p:extLst>
          </p:nvPr>
        </p:nvGraphicFramePr>
        <p:xfrm>
          <a:off x="139297" y="4192768"/>
          <a:ext cx="9042803" cy="1015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CC4EA6D-F2A9-CE81-B98D-8314FDE4142C}"/>
              </a:ext>
            </a:extLst>
          </p:cNvPr>
          <p:cNvSpPr txBox="1"/>
          <p:nvPr/>
        </p:nvSpPr>
        <p:spPr>
          <a:xfrm>
            <a:off x="139296" y="5356857"/>
            <a:ext cx="9148394" cy="707886"/>
          </a:xfrm>
          <a:prstGeom prst="rect">
            <a:avLst/>
          </a:prstGeom>
          <a:noFill/>
        </p:spPr>
        <p:txBody>
          <a:bodyPr wrap="square" rtlCol="0">
            <a:spAutoFit/>
          </a:bodyPr>
          <a:lstStyle/>
          <a:p>
            <a:pPr lvl="0">
              <a:spcBef>
                <a:spcPts val="600"/>
              </a:spcBef>
              <a:defRPr/>
            </a:pPr>
            <a:r>
              <a:rPr lang="es-ES" sz="2000" b="1" dirty="0" err="1">
                <a:solidFill>
                  <a:prstClr val="black"/>
                </a:solidFill>
              </a:rPr>
              <a:t>Mindri</a:t>
            </a:r>
            <a:r>
              <a:rPr lang="es-ES" sz="2000" b="1" dirty="0">
                <a:solidFill>
                  <a:prstClr val="black"/>
                </a:solidFill>
              </a:rPr>
              <a:t> a </a:t>
            </a:r>
            <a:r>
              <a:rPr lang="es-ES" sz="2000" b="1" dirty="0" err="1">
                <a:solidFill>
                  <a:prstClr val="black"/>
                </a:solidFill>
              </a:rPr>
              <a:t>meki</a:t>
            </a:r>
            <a:r>
              <a:rPr lang="es-ES" sz="2000" b="1" dirty="0">
                <a:solidFill>
                  <a:prstClr val="black"/>
                </a:solidFill>
              </a:rPr>
              <a:t> fu a </a:t>
            </a:r>
            <a:r>
              <a:rPr lang="es-ES" sz="2000" b="1" dirty="0" err="1">
                <a:solidFill>
                  <a:prstClr val="black"/>
                </a:solidFill>
              </a:rPr>
              <a:t>santapresi</a:t>
            </a:r>
            <a:r>
              <a:rPr lang="es-ES" sz="2000" b="1" dirty="0">
                <a:solidFill>
                  <a:prstClr val="black"/>
                </a:solidFill>
              </a:rPr>
              <a:t> ,</a:t>
            </a:r>
            <a:r>
              <a:rPr lang="es-ES" sz="2000" b="1" dirty="0" err="1">
                <a:solidFill>
                  <a:prstClr val="black"/>
                </a:solidFill>
              </a:rPr>
              <a:t>wan</a:t>
            </a:r>
            <a:r>
              <a:rPr lang="es-ES" sz="2000" b="1" dirty="0">
                <a:solidFill>
                  <a:prstClr val="black"/>
                </a:solidFill>
              </a:rPr>
              <a:t> </a:t>
            </a:r>
            <a:r>
              <a:rPr lang="es-ES" sz="2000" b="1" dirty="0" err="1">
                <a:solidFill>
                  <a:prstClr val="black"/>
                </a:solidFill>
              </a:rPr>
              <a:t>spesrutu</a:t>
            </a:r>
            <a:r>
              <a:rPr lang="es-ES" sz="2000" b="1" dirty="0">
                <a:solidFill>
                  <a:prstClr val="black"/>
                </a:solidFill>
              </a:rPr>
              <a:t> </a:t>
            </a:r>
            <a:r>
              <a:rPr lang="es-ES" sz="2000" b="1" dirty="0" err="1">
                <a:solidFill>
                  <a:prstClr val="black"/>
                </a:solidFill>
              </a:rPr>
              <a:t>memre</a:t>
            </a:r>
            <a:r>
              <a:rPr lang="es-ES" sz="2000" b="1" dirty="0">
                <a:solidFill>
                  <a:prstClr val="black"/>
                </a:solidFill>
              </a:rPr>
              <a:t> fu a Sabat ben de.( Eks.31:12-17) San a Sabat </a:t>
            </a:r>
            <a:r>
              <a:rPr lang="es-ES" sz="2000" b="1" dirty="0" err="1">
                <a:solidFill>
                  <a:prstClr val="black"/>
                </a:solidFill>
              </a:rPr>
              <a:t>abi</a:t>
            </a:r>
            <a:r>
              <a:rPr lang="es-ES" sz="2000" b="1" dirty="0">
                <a:solidFill>
                  <a:prstClr val="black"/>
                </a:solidFill>
              </a:rPr>
              <a:t> te </a:t>
            </a:r>
            <a:r>
              <a:rPr lang="es-ES" sz="2000" b="1" dirty="0" err="1">
                <a:solidFill>
                  <a:prstClr val="black"/>
                </a:solidFill>
              </a:rPr>
              <a:t>make</a:t>
            </a:r>
            <a:r>
              <a:rPr lang="es-ES" sz="2000" b="1" dirty="0">
                <a:solidFill>
                  <a:prstClr val="black"/>
                </a:solidFill>
              </a:rPr>
              <a:t> nanga ala den </a:t>
            </a:r>
            <a:r>
              <a:rPr lang="es-ES" sz="2000" b="1" dirty="0" err="1">
                <a:solidFill>
                  <a:prstClr val="black"/>
                </a:solidFill>
              </a:rPr>
              <a:t>sani</a:t>
            </a:r>
            <a:r>
              <a:rPr lang="es-ES" sz="2000" b="1" dirty="0">
                <a:solidFill>
                  <a:prstClr val="black"/>
                </a:solidFill>
              </a:rPr>
              <a:t> </a:t>
            </a:r>
            <a:r>
              <a:rPr lang="es-ES" sz="2000" b="1" dirty="0" err="1">
                <a:solidFill>
                  <a:prstClr val="black"/>
                </a:solidFill>
              </a:rPr>
              <a:t>disi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4" name="Imagen 3" descr="Imagen que contiene viejo, mujer, hombre, edificio&#10;&#10;El contenido generado por IA puede ser incorrecto.">
            <a:extLst>
              <a:ext uri="{FF2B5EF4-FFF2-40B4-BE49-F238E27FC236}">
                <a16:creationId xmlns:a16="http://schemas.microsoft.com/office/drawing/2014/main" id="{4B751FA8-B83A-79A0-B5E7-5A1857554B1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9299" y="1290095"/>
            <a:ext cx="2294710"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echo de madera, hombre&#10;&#10;El contenido generado por IA puede ser incorrecto.">
            <a:extLst>
              <a:ext uri="{FF2B5EF4-FFF2-40B4-BE49-F238E27FC236}">
                <a16:creationId xmlns:a16="http://schemas.microsoft.com/office/drawing/2014/main" id="{5C4065DC-A760-1132-3A72-1122A319523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753827" y="1290095"/>
            <a:ext cx="2298874"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descr="Dibujo de una persona&#10;&#10;El contenido generado por IA puede ser incorrecto.">
            <a:extLst>
              <a:ext uri="{FF2B5EF4-FFF2-40B4-BE49-F238E27FC236}">
                <a16:creationId xmlns:a16="http://schemas.microsoft.com/office/drawing/2014/main" id="{FF0E58F8-5EEE-8EB4-A932-303470BA047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348758" y="1290095"/>
            <a:ext cx="2294409"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descr="Imagen que contiene tabla, persona, interior, hombre&#10;&#10;El contenido generado por IA puede ser incorrecto.">
            <a:extLst>
              <a:ext uri="{FF2B5EF4-FFF2-40B4-BE49-F238E27FC236}">
                <a16:creationId xmlns:a16="http://schemas.microsoft.com/office/drawing/2014/main" id="{B6BABA63-94D6-C41C-A57C-C31AC6028E9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949740" y="1290095"/>
            <a:ext cx="2288357" cy="1545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descr="Imagen que contiene tabla, mujer, viejo, silla&#10;&#10;El contenido generado por IA puede ser incorrecto.">
            <a:extLst>
              <a:ext uri="{FF2B5EF4-FFF2-40B4-BE49-F238E27FC236}">
                <a16:creationId xmlns:a16="http://schemas.microsoft.com/office/drawing/2014/main" id="{CED48037-2F9B-25AB-C7EF-F2E08FCAA5C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544670" y="1290095"/>
            <a:ext cx="2294409"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descr="Un grupo de personas de pie sobre pasto&#10;&#10;El contenido generado por IA puede ser incorrecto.">
            <a:extLst>
              <a:ext uri="{FF2B5EF4-FFF2-40B4-BE49-F238E27FC236}">
                <a16:creationId xmlns:a16="http://schemas.microsoft.com/office/drawing/2014/main" id="{F61E1F17-AA17-1371-6D56-F22F1161D55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9079017" y="3999674"/>
            <a:ext cx="3112982" cy="2915886"/>
          </a:xfrm>
          <a:prstGeom prst="ellipse">
            <a:avLst/>
          </a:prstGeom>
          <a:ln>
            <a:noFill/>
          </a:ln>
          <a:effectLst>
            <a:softEdge rad="112500"/>
          </a:effectLst>
        </p:spPr>
      </p:pic>
      <p:sp>
        <p:nvSpPr>
          <p:cNvPr id="7" name="CuadroTexto 6">
            <a:extLst>
              <a:ext uri="{FF2B5EF4-FFF2-40B4-BE49-F238E27FC236}">
                <a16:creationId xmlns:a16="http://schemas.microsoft.com/office/drawing/2014/main" id="{477FA3A4-7F45-DEB0-A71B-D0AACF32B63B}"/>
              </a:ext>
            </a:extLst>
          </p:cNvPr>
          <p:cNvSpPr txBox="1"/>
          <p:nvPr/>
        </p:nvSpPr>
        <p:spPr>
          <a:xfrm>
            <a:off x="139296" y="3821953"/>
            <a:ext cx="12052700" cy="400110"/>
          </a:xfrm>
          <a:prstGeom prst="rect">
            <a:avLst/>
          </a:prstGeom>
          <a:noFill/>
        </p:spPr>
        <p:txBody>
          <a:bodyPr wrap="square">
            <a:spAutoFit/>
          </a:bodyPr>
          <a:lstStyle/>
          <a:p>
            <a:pPr lvl="0">
              <a:spcBef>
                <a:spcPts val="600"/>
              </a:spcBef>
              <a:defRPr/>
            </a:pPr>
            <a:r>
              <a:rPr lang="it-IT" sz="2000" b="1" dirty="0">
                <a:solidFill>
                  <a:prstClr val="black"/>
                </a:solidFill>
              </a:rPr>
              <a:t>Fu den fin fin sani disi, a Santa Yeye ben gi spesrutu kado</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5699DB4C-72F9-5A45-C9ED-FFCF207484E4}"/>
              </a:ext>
            </a:extLst>
          </p:cNvPr>
          <p:cNvSpPr txBox="1"/>
          <p:nvPr/>
        </p:nvSpPr>
        <p:spPr>
          <a:xfrm>
            <a:off x="139296" y="6165503"/>
            <a:ext cx="9042802" cy="707886"/>
          </a:xfrm>
          <a:prstGeom prst="rect">
            <a:avLst/>
          </a:prstGeom>
          <a:noFill/>
        </p:spPr>
        <p:txBody>
          <a:bodyPr wrap="square">
            <a:spAutoFit/>
          </a:bodyPr>
          <a:lstStyle/>
          <a:p>
            <a:pPr lvl="0">
              <a:spcBef>
                <a:spcPts val="600"/>
              </a:spcBef>
              <a:defRPr/>
            </a:pPr>
            <a:r>
              <a:rPr lang="es-ES" sz="2000" b="1" dirty="0" err="1">
                <a:solidFill>
                  <a:prstClr val="black"/>
                </a:solidFill>
              </a:rPr>
              <a:t>Santalibi</a:t>
            </a:r>
            <a:r>
              <a:rPr lang="es-ES" sz="2000" b="1" dirty="0">
                <a:solidFill>
                  <a:prstClr val="black"/>
                </a:solidFill>
              </a:rPr>
              <a:t> </a:t>
            </a:r>
            <a:r>
              <a:rPr lang="es-ES" sz="2000" b="1" dirty="0" err="1">
                <a:solidFill>
                  <a:prstClr val="black"/>
                </a:solidFill>
              </a:rPr>
              <a:t>na</a:t>
            </a:r>
            <a:r>
              <a:rPr lang="es-ES" sz="2000" b="1" dirty="0">
                <a:solidFill>
                  <a:prstClr val="black"/>
                </a:solidFill>
              </a:rPr>
              <a:t> a </a:t>
            </a:r>
            <a:r>
              <a:rPr lang="es-ES" sz="2000" b="1" dirty="0" err="1">
                <a:solidFill>
                  <a:prstClr val="black"/>
                </a:solidFill>
              </a:rPr>
              <a:t>sroto</a:t>
            </a:r>
            <a:r>
              <a:rPr lang="es-ES" sz="2000" b="1" dirty="0">
                <a:solidFill>
                  <a:prstClr val="black"/>
                </a:solidFill>
              </a:rPr>
              <a:t>.  Fu </a:t>
            </a:r>
            <a:r>
              <a:rPr lang="es-ES" sz="2000" b="1" dirty="0" err="1">
                <a:solidFill>
                  <a:prstClr val="black"/>
                </a:solidFill>
              </a:rPr>
              <a:t>kon</a:t>
            </a:r>
            <a:r>
              <a:rPr lang="es-ES" sz="2000" b="1" dirty="0">
                <a:solidFill>
                  <a:prstClr val="black"/>
                </a:solidFill>
              </a:rPr>
              <a:t> </a:t>
            </a:r>
            <a:r>
              <a:rPr lang="es-ES" sz="2000" b="1" dirty="0" err="1">
                <a:solidFill>
                  <a:prstClr val="black"/>
                </a:solidFill>
              </a:rPr>
              <a:t>na</a:t>
            </a:r>
            <a:r>
              <a:rPr lang="es-ES" sz="2000" b="1" dirty="0">
                <a:solidFill>
                  <a:prstClr val="black"/>
                </a:solidFill>
              </a:rPr>
              <a:t> a Santa Gado </a:t>
            </a:r>
            <a:r>
              <a:rPr lang="es-ES" sz="2000" b="1" dirty="0" err="1">
                <a:solidFill>
                  <a:prstClr val="black"/>
                </a:solidFill>
              </a:rPr>
              <a:t>fesi</a:t>
            </a:r>
            <a:r>
              <a:rPr lang="es-ES" sz="2000" b="1" dirty="0">
                <a:solidFill>
                  <a:prstClr val="black"/>
                </a:solidFill>
              </a:rPr>
              <a:t>, </a:t>
            </a:r>
            <a:r>
              <a:rPr lang="es-ES" sz="2000" b="1" dirty="0" err="1">
                <a:solidFill>
                  <a:prstClr val="black"/>
                </a:solidFill>
              </a:rPr>
              <a:t>wi</a:t>
            </a:r>
            <a:r>
              <a:rPr lang="es-ES" sz="2000" b="1" dirty="0">
                <a:solidFill>
                  <a:prstClr val="black"/>
                </a:solidFill>
              </a:rPr>
              <a:t> </a:t>
            </a:r>
            <a:r>
              <a:rPr lang="es-ES" sz="2000" b="1" dirty="0" err="1">
                <a:solidFill>
                  <a:prstClr val="black"/>
                </a:solidFill>
              </a:rPr>
              <a:t>musu</a:t>
            </a:r>
            <a:r>
              <a:rPr lang="es-ES" sz="2000" b="1" dirty="0">
                <a:solidFill>
                  <a:prstClr val="black"/>
                </a:solidFill>
              </a:rPr>
              <a:t> de santa, </a:t>
            </a:r>
            <a:r>
              <a:rPr lang="es-ES" sz="2000" b="1" dirty="0" err="1">
                <a:solidFill>
                  <a:prstClr val="black"/>
                </a:solidFill>
              </a:rPr>
              <a:t>leki</a:t>
            </a:r>
            <a:r>
              <a:rPr lang="es-ES" sz="2000" b="1" dirty="0">
                <a:solidFill>
                  <a:prstClr val="black"/>
                </a:solidFill>
              </a:rPr>
              <a:t> en. A Sabat </a:t>
            </a:r>
            <a:r>
              <a:rPr lang="es-ES" sz="2000" b="1" dirty="0" err="1">
                <a:solidFill>
                  <a:prstClr val="black"/>
                </a:solidFill>
              </a:rPr>
              <a:t>na</a:t>
            </a:r>
            <a:r>
              <a:rPr lang="es-ES" sz="2000" b="1" dirty="0">
                <a:solidFill>
                  <a:prstClr val="black"/>
                </a:solidFill>
              </a:rPr>
              <a:t> a </a:t>
            </a:r>
            <a:r>
              <a:rPr lang="es-ES" sz="2000" b="1" dirty="0" err="1">
                <a:solidFill>
                  <a:prstClr val="black"/>
                </a:solidFill>
              </a:rPr>
              <a:t>marki</a:t>
            </a:r>
            <a:r>
              <a:rPr lang="es-ES" sz="2000" b="1" dirty="0">
                <a:solidFill>
                  <a:prstClr val="black"/>
                </a:solidFill>
              </a:rPr>
              <a:t> fu a </a:t>
            </a:r>
            <a:r>
              <a:rPr lang="es-ES" sz="2000" b="1" dirty="0" err="1">
                <a:solidFill>
                  <a:prstClr val="black"/>
                </a:solidFill>
              </a:rPr>
              <a:t>santalibi</a:t>
            </a:r>
            <a:r>
              <a:rPr lang="es-ES" sz="2000" b="1" dirty="0">
                <a:solidFill>
                  <a:prstClr val="black"/>
                </a:solidFill>
              </a:rPr>
              <a:t> </a:t>
            </a:r>
            <a:r>
              <a:rPr lang="es-ES" sz="2000" b="1" dirty="0" err="1">
                <a:solidFill>
                  <a:prstClr val="black"/>
                </a:solidFill>
              </a:rPr>
              <a:t>dati</a:t>
            </a:r>
            <a:r>
              <a:rPr lang="es-ES" sz="2000" b="1" dirty="0">
                <a:solidFill>
                  <a:prstClr val="black"/>
                </a:solidFill>
              </a:rPr>
              <a:t>. ( Eks.31:13;Esek.20:12,20</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98831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3"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anim calcmode="lin" valueType="num">
                                      <p:cBhvr>
                                        <p:cTn id="17" dur="400" fill="hold"/>
                                        <p:tgtEl>
                                          <p:spTgt spid="5"/>
                                        </p:tgtEl>
                                        <p:attrNameLst>
                                          <p:attrName>ppt_x</p:attrName>
                                        </p:attrNameLst>
                                      </p:cBhvr>
                                      <p:tavLst>
                                        <p:tav tm="0">
                                          <p:val>
                                            <p:strVal val="#ppt_x"/>
                                          </p:val>
                                        </p:tav>
                                        <p:tav tm="100000">
                                          <p:val>
                                            <p:strVal val="#ppt_x"/>
                                          </p:val>
                                        </p:tav>
                                      </p:tavLst>
                                    </p:anim>
                                    <p:anim calcmode="lin" valueType="num">
                                      <p:cBhvr>
                                        <p:cTn id="18" dur="400" fill="hold"/>
                                        <p:tgtEl>
                                          <p:spTgt spid="5"/>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1000"/>
                                        <p:tgtEl>
                                          <p:spTgt spid="4"/>
                                        </p:tgtEl>
                                      </p:cBhvr>
                                    </p:animEffect>
                                  </p:childTnLst>
                                </p:cTn>
                              </p:par>
                              <p:par>
                                <p:cTn id="26" presetID="14" presetClass="entr" presetSubtype="10" fill="hold" nodeType="withEffect">
                                  <p:stCondLst>
                                    <p:cond delay="200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1000"/>
                                        <p:tgtEl>
                                          <p:spTgt spid="10"/>
                                        </p:tgtEl>
                                      </p:cBhvr>
                                    </p:animEffect>
                                  </p:childTnLst>
                                </p:cTn>
                              </p:par>
                              <p:par>
                                <p:cTn id="29" presetID="14" presetClass="entr" presetSubtype="10" fill="hold" nodeType="withEffect">
                                  <p:stCondLst>
                                    <p:cond delay="150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1000"/>
                                        <p:tgtEl>
                                          <p:spTgt spid="12"/>
                                        </p:tgtEl>
                                      </p:cBhvr>
                                    </p:animEffect>
                                  </p:childTnLst>
                                </p:cTn>
                              </p:par>
                              <p:par>
                                <p:cTn id="32" presetID="14" presetClass="entr" presetSubtype="10"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1000"/>
                                        <p:tgtEl>
                                          <p:spTgt spid="14"/>
                                        </p:tgtEl>
                                      </p:cBhvr>
                                    </p:animEffect>
                                  </p:childTnLst>
                                </p:cTn>
                              </p:par>
                              <p:par>
                                <p:cTn id="35" presetID="14" presetClass="entr" presetSubtype="10" fill="hold" nodeType="withEffect">
                                  <p:stCondLst>
                                    <p:cond delay="50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1000"/>
                                        <p:tgtEl>
                                          <p:spTgt spid="16"/>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1">
                                            <p:graphicEl>
                                              <a:dgm id="{EF3CCA59-81A0-4CFB-9BD7-693127657E33}"/>
                                            </p:graphicEl>
                                          </p:spTgt>
                                        </p:tgtEl>
                                        <p:attrNameLst>
                                          <p:attrName>style.visibility</p:attrName>
                                        </p:attrNameLst>
                                      </p:cBhvr>
                                      <p:to>
                                        <p:strVal val="visible"/>
                                      </p:to>
                                    </p:set>
                                    <p:anim calcmode="lin" valueType="num">
                                      <p:cBhvr>
                                        <p:cTn id="51" dur="500" fill="hold"/>
                                        <p:tgtEl>
                                          <p:spTgt spid="21">
                                            <p:graphicEl>
                                              <a:dgm id="{EF3CCA59-81A0-4CFB-9BD7-693127657E33}"/>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1">
                                            <p:graphicEl>
                                              <a:dgm id="{EF3CCA59-81A0-4CFB-9BD7-693127657E33}"/>
                                            </p:graphicEl>
                                          </p:spTgt>
                                        </p:tgtEl>
                                        <p:attrNameLst>
                                          <p:attrName>ppt_y</p:attrName>
                                        </p:attrNameLst>
                                      </p:cBhvr>
                                      <p:tavLst>
                                        <p:tav tm="0">
                                          <p:val>
                                            <p:strVal val="#ppt_y"/>
                                          </p:val>
                                        </p:tav>
                                        <p:tav tm="100000">
                                          <p:val>
                                            <p:strVal val="#ppt_y"/>
                                          </p:val>
                                        </p:tav>
                                      </p:tavLst>
                                    </p:anim>
                                    <p:anim calcmode="lin" valueType="num">
                                      <p:cBhvr>
                                        <p:cTn id="53" dur="500" fill="hold"/>
                                        <p:tgtEl>
                                          <p:spTgt spid="21">
                                            <p:graphicEl>
                                              <a:dgm id="{EF3CCA59-81A0-4CFB-9BD7-693127657E33}"/>
                                            </p:graphicEl>
                                          </p:spTgt>
                                        </p:tgtEl>
                                        <p:attrNameLst>
                                          <p:attrName>ppt_w</p:attrName>
                                        </p:attrNameLst>
                                      </p:cBhvr>
                                      <p:tavLst>
                                        <p:tav tm="0">
                                          <p:val>
                                            <p:fltVal val="0"/>
                                          </p:val>
                                        </p:tav>
                                        <p:tav tm="100000">
                                          <p:val>
                                            <p:strVal val="#ppt_w"/>
                                          </p:val>
                                        </p:tav>
                                      </p:tavLst>
                                    </p:anim>
                                    <p:anim calcmode="lin" valueType="num">
                                      <p:cBhvr>
                                        <p:cTn id="54" dur="500" fill="hold"/>
                                        <p:tgtEl>
                                          <p:spTgt spid="21">
                                            <p:graphicEl>
                                              <a:dgm id="{EF3CCA59-81A0-4CFB-9BD7-693127657E33}"/>
                                            </p:graphicEl>
                                          </p:spTgt>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1">
                                            <p:graphicEl>
                                              <a:dgm id="{B86DC855-AC6E-41F5-85A1-2802CAC9C2B8}"/>
                                            </p:graphicEl>
                                          </p:spTgt>
                                        </p:tgtEl>
                                        <p:attrNameLst>
                                          <p:attrName>style.visibility</p:attrName>
                                        </p:attrNameLst>
                                      </p:cBhvr>
                                      <p:to>
                                        <p:strVal val="visible"/>
                                      </p:to>
                                    </p:set>
                                    <p:animEffect transition="in" filter="wipe(left)">
                                      <p:cBhvr>
                                        <p:cTn id="58" dur="500"/>
                                        <p:tgtEl>
                                          <p:spTgt spid="21">
                                            <p:graphicEl>
                                              <a:dgm id="{B86DC855-AC6E-41F5-85A1-2802CAC9C2B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21">
                                            <p:graphicEl>
                                              <a:dgm id="{95EC20E9-3580-42EE-8128-37BE0DCED7C8}"/>
                                            </p:graphicEl>
                                          </p:spTgt>
                                        </p:tgtEl>
                                        <p:attrNameLst>
                                          <p:attrName>style.visibility</p:attrName>
                                        </p:attrNameLst>
                                      </p:cBhvr>
                                      <p:to>
                                        <p:strVal val="visible"/>
                                      </p:to>
                                    </p:set>
                                    <p:anim calcmode="lin" valueType="num">
                                      <p:cBhvr>
                                        <p:cTn id="63" dur="500" fill="hold"/>
                                        <p:tgtEl>
                                          <p:spTgt spid="21">
                                            <p:graphicEl>
                                              <a:dgm id="{95EC20E9-3580-42EE-8128-37BE0DCED7C8}"/>
                                            </p:graphicEl>
                                          </p:spTgt>
                                        </p:tgtEl>
                                        <p:attrNameLst>
                                          <p:attrName>ppt_x</p:attrName>
                                        </p:attrNameLst>
                                      </p:cBhvr>
                                      <p:tavLst>
                                        <p:tav tm="0">
                                          <p:val>
                                            <p:strVal val="#ppt_x-#ppt_w/2"/>
                                          </p:val>
                                        </p:tav>
                                        <p:tav tm="100000">
                                          <p:val>
                                            <p:strVal val="#ppt_x"/>
                                          </p:val>
                                        </p:tav>
                                      </p:tavLst>
                                    </p:anim>
                                    <p:anim calcmode="lin" valueType="num">
                                      <p:cBhvr>
                                        <p:cTn id="64" dur="500" fill="hold"/>
                                        <p:tgtEl>
                                          <p:spTgt spid="21">
                                            <p:graphicEl>
                                              <a:dgm id="{95EC20E9-3580-42EE-8128-37BE0DCED7C8}"/>
                                            </p:graphicEl>
                                          </p:spTgt>
                                        </p:tgtEl>
                                        <p:attrNameLst>
                                          <p:attrName>ppt_y</p:attrName>
                                        </p:attrNameLst>
                                      </p:cBhvr>
                                      <p:tavLst>
                                        <p:tav tm="0">
                                          <p:val>
                                            <p:strVal val="#ppt_y"/>
                                          </p:val>
                                        </p:tav>
                                        <p:tav tm="100000">
                                          <p:val>
                                            <p:strVal val="#ppt_y"/>
                                          </p:val>
                                        </p:tav>
                                      </p:tavLst>
                                    </p:anim>
                                    <p:anim calcmode="lin" valueType="num">
                                      <p:cBhvr>
                                        <p:cTn id="65" dur="500" fill="hold"/>
                                        <p:tgtEl>
                                          <p:spTgt spid="21">
                                            <p:graphicEl>
                                              <a:dgm id="{95EC20E9-3580-42EE-8128-37BE0DCED7C8}"/>
                                            </p:graphicEl>
                                          </p:spTgt>
                                        </p:tgtEl>
                                        <p:attrNameLst>
                                          <p:attrName>ppt_w</p:attrName>
                                        </p:attrNameLst>
                                      </p:cBhvr>
                                      <p:tavLst>
                                        <p:tav tm="0">
                                          <p:val>
                                            <p:fltVal val="0"/>
                                          </p:val>
                                        </p:tav>
                                        <p:tav tm="100000">
                                          <p:val>
                                            <p:strVal val="#ppt_w"/>
                                          </p:val>
                                        </p:tav>
                                      </p:tavLst>
                                    </p:anim>
                                    <p:anim calcmode="lin" valueType="num">
                                      <p:cBhvr>
                                        <p:cTn id="66" dur="500" fill="hold"/>
                                        <p:tgtEl>
                                          <p:spTgt spid="21">
                                            <p:graphicEl>
                                              <a:dgm id="{95EC20E9-3580-42EE-8128-37BE0DCED7C8}"/>
                                            </p:graphicEl>
                                          </p:spTgt>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graphicEl>
                                              <a:dgm id="{B4916A51-CBAE-40C0-8E7D-0AD618C29DEF}"/>
                                            </p:graphicEl>
                                          </p:spTgt>
                                        </p:tgtEl>
                                        <p:attrNameLst>
                                          <p:attrName>style.visibility</p:attrName>
                                        </p:attrNameLst>
                                      </p:cBhvr>
                                      <p:to>
                                        <p:strVal val="visible"/>
                                      </p:to>
                                    </p:set>
                                    <p:animEffect transition="in" filter="wipe(left)">
                                      <p:cBhvr>
                                        <p:cTn id="70" dur="500"/>
                                        <p:tgtEl>
                                          <p:spTgt spid="21">
                                            <p:graphicEl>
                                              <a:dgm id="{B4916A51-CBAE-40C0-8E7D-0AD618C29DEF}"/>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grpId="0" nodeType="clickEffect">
                                  <p:stCondLst>
                                    <p:cond delay="0"/>
                                  </p:stCondLst>
                                  <p:childTnLst>
                                    <p:set>
                                      <p:cBhvr>
                                        <p:cTn id="74" dur="1" fill="hold">
                                          <p:stCondLst>
                                            <p:cond delay="0"/>
                                          </p:stCondLst>
                                        </p:cTn>
                                        <p:tgtEl>
                                          <p:spTgt spid="21">
                                            <p:graphicEl>
                                              <a:dgm id="{AD88A7F4-3CC8-4AD8-9946-F05F96607909}"/>
                                            </p:graphicEl>
                                          </p:spTgt>
                                        </p:tgtEl>
                                        <p:attrNameLst>
                                          <p:attrName>style.visibility</p:attrName>
                                        </p:attrNameLst>
                                      </p:cBhvr>
                                      <p:to>
                                        <p:strVal val="visible"/>
                                      </p:to>
                                    </p:set>
                                    <p:anim calcmode="lin" valueType="num">
                                      <p:cBhvr>
                                        <p:cTn id="75" dur="500" fill="hold"/>
                                        <p:tgtEl>
                                          <p:spTgt spid="21">
                                            <p:graphicEl>
                                              <a:dgm id="{AD88A7F4-3CC8-4AD8-9946-F05F96607909}"/>
                                            </p:graphicEl>
                                          </p:spTgt>
                                        </p:tgtEl>
                                        <p:attrNameLst>
                                          <p:attrName>ppt_x</p:attrName>
                                        </p:attrNameLst>
                                      </p:cBhvr>
                                      <p:tavLst>
                                        <p:tav tm="0">
                                          <p:val>
                                            <p:strVal val="#ppt_x-#ppt_w/2"/>
                                          </p:val>
                                        </p:tav>
                                        <p:tav tm="100000">
                                          <p:val>
                                            <p:strVal val="#ppt_x"/>
                                          </p:val>
                                        </p:tav>
                                      </p:tavLst>
                                    </p:anim>
                                    <p:anim calcmode="lin" valueType="num">
                                      <p:cBhvr>
                                        <p:cTn id="76" dur="500" fill="hold"/>
                                        <p:tgtEl>
                                          <p:spTgt spid="21">
                                            <p:graphicEl>
                                              <a:dgm id="{AD88A7F4-3CC8-4AD8-9946-F05F96607909}"/>
                                            </p:graphicEl>
                                          </p:spTgt>
                                        </p:tgtEl>
                                        <p:attrNameLst>
                                          <p:attrName>ppt_y</p:attrName>
                                        </p:attrNameLst>
                                      </p:cBhvr>
                                      <p:tavLst>
                                        <p:tav tm="0">
                                          <p:val>
                                            <p:strVal val="#ppt_y"/>
                                          </p:val>
                                        </p:tav>
                                        <p:tav tm="100000">
                                          <p:val>
                                            <p:strVal val="#ppt_y"/>
                                          </p:val>
                                        </p:tav>
                                      </p:tavLst>
                                    </p:anim>
                                    <p:anim calcmode="lin" valueType="num">
                                      <p:cBhvr>
                                        <p:cTn id="77" dur="500" fill="hold"/>
                                        <p:tgtEl>
                                          <p:spTgt spid="21">
                                            <p:graphicEl>
                                              <a:dgm id="{AD88A7F4-3CC8-4AD8-9946-F05F96607909}"/>
                                            </p:graphicEl>
                                          </p:spTgt>
                                        </p:tgtEl>
                                        <p:attrNameLst>
                                          <p:attrName>ppt_w</p:attrName>
                                        </p:attrNameLst>
                                      </p:cBhvr>
                                      <p:tavLst>
                                        <p:tav tm="0">
                                          <p:val>
                                            <p:fltVal val="0"/>
                                          </p:val>
                                        </p:tav>
                                        <p:tav tm="100000">
                                          <p:val>
                                            <p:strVal val="#ppt_w"/>
                                          </p:val>
                                        </p:tav>
                                      </p:tavLst>
                                    </p:anim>
                                    <p:anim calcmode="lin" valueType="num">
                                      <p:cBhvr>
                                        <p:cTn id="78" dur="500" fill="hold"/>
                                        <p:tgtEl>
                                          <p:spTgt spid="21">
                                            <p:graphicEl>
                                              <a:dgm id="{AD88A7F4-3CC8-4AD8-9946-F05F96607909}"/>
                                            </p:graphicEl>
                                          </p:spTgt>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1">
                                            <p:graphicEl>
                                              <a:dgm id="{0BDC1970-CBA1-4720-A341-1B8D5022877C}"/>
                                            </p:graphicEl>
                                          </p:spTgt>
                                        </p:tgtEl>
                                        <p:attrNameLst>
                                          <p:attrName>style.visibility</p:attrName>
                                        </p:attrNameLst>
                                      </p:cBhvr>
                                      <p:to>
                                        <p:strVal val="visible"/>
                                      </p:to>
                                    </p:set>
                                    <p:animEffect transition="in" filter="wipe(left)">
                                      <p:cBhvr>
                                        <p:cTn id="82" dur="500"/>
                                        <p:tgtEl>
                                          <p:spTgt spid="21">
                                            <p:graphicEl>
                                              <a:dgm id="{0BDC1970-CBA1-4720-A341-1B8D5022877C}"/>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288"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strVal val="4/3*#ppt_w"/>
                                          </p:val>
                                        </p:tav>
                                        <p:tav tm="100000">
                                          <p:val>
                                            <p:strVal val="#ppt_w"/>
                                          </p:val>
                                        </p:tav>
                                      </p:tavLst>
                                    </p:anim>
                                    <p:anim calcmode="lin" valueType="num">
                                      <p:cBhvr>
                                        <p:cTn id="88" dur="500" fill="hold"/>
                                        <p:tgtEl>
                                          <p:spTgt spid="18"/>
                                        </p:tgtEl>
                                        <p:attrNameLst>
                                          <p:attrName>ppt_h</p:attrName>
                                        </p:attrNameLst>
                                      </p:cBhvr>
                                      <p:tavLst>
                                        <p:tav tm="0">
                                          <p:val>
                                            <p:strVal val="4/3*#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5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left)">
                                      <p:cBhvr>
                                        <p:cTn id="9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1" grpId="0" uiExpand="1">
        <p:bldSub>
          <a:bldDgm bld="one"/>
        </p:bldSub>
      </p:bldGraphic>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283523-96DA-495B-C380-0C763AE606F0}"/>
              </a:ext>
            </a:extLst>
          </p:cNvPr>
          <p:cNvSpPr txBox="1"/>
          <p:nvPr/>
        </p:nvSpPr>
        <p:spPr>
          <a:xfrm>
            <a:off x="2355613" y="259249"/>
            <a:ext cx="7702787" cy="6278642"/>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es-ES" sz="2800" b="1" dirty="0" err="1">
                <a:latin typeface="Constantia" panose="02030602050306030303" pitchFamily="18" charset="0"/>
              </a:rPr>
              <a:t>ini</a:t>
            </a:r>
            <a:r>
              <a:rPr lang="es-ES" sz="2800" b="1" dirty="0">
                <a:latin typeface="Constantia" panose="02030602050306030303" pitchFamily="18" charset="0"/>
              </a:rPr>
              <a:t> a </a:t>
            </a:r>
            <a:r>
              <a:rPr lang="es-ES" sz="2800" b="1" dirty="0" err="1">
                <a:latin typeface="Constantia" panose="02030602050306030303" pitchFamily="18" charset="0"/>
              </a:rPr>
              <a:t>meki</a:t>
            </a:r>
            <a:r>
              <a:rPr lang="es-ES" sz="2800" b="1" dirty="0">
                <a:latin typeface="Constantia" panose="02030602050306030303" pitchFamily="18" charset="0"/>
              </a:rPr>
              <a:t> fu a </a:t>
            </a:r>
            <a:r>
              <a:rPr lang="es-ES" sz="2800" b="1" dirty="0" err="1">
                <a:latin typeface="Constantia" panose="02030602050306030303" pitchFamily="18" charset="0"/>
              </a:rPr>
              <a:t>santapresi</a:t>
            </a:r>
            <a:r>
              <a:rPr lang="es-ES" sz="2800" b="1" dirty="0">
                <a:latin typeface="Constantia" panose="02030602050306030303" pitchFamily="18" charset="0"/>
              </a:rPr>
              <a:t> </a:t>
            </a:r>
            <a:r>
              <a:rPr lang="es-ES" sz="2800" b="1" dirty="0" err="1">
                <a:latin typeface="Constantia" panose="02030602050306030303" pitchFamily="18" charset="0"/>
              </a:rPr>
              <a:t>leki</a:t>
            </a:r>
            <a:r>
              <a:rPr lang="es-ES" sz="2800" b="1" dirty="0">
                <a:latin typeface="Constantia" panose="02030602050306030303" pitchFamily="18" charset="0"/>
              </a:rPr>
              <a:t> </a:t>
            </a:r>
            <a:r>
              <a:rPr lang="es-ES" sz="2800" b="1" dirty="0" err="1">
                <a:latin typeface="Constantia" panose="02030602050306030303" pitchFamily="18" charset="0"/>
              </a:rPr>
              <a:t>wan</a:t>
            </a:r>
            <a:r>
              <a:rPr lang="es-ES" sz="2800" b="1" dirty="0">
                <a:latin typeface="Constantia" panose="02030602050306030303" pitchFamily="18" charset="0"/>
              </a:rPr>
              <a:t> </a:t>
            </a:r>
            <a:r>
              <a:rPr lang="es-ES" sz="2800" b="1" dirty="0" err="1">
                <a:latin typeface="Constantia" panose="02030602050306030303" pitchFamily="18" charset="0"/>
              </a:rPr>
              <a:t>tanpresi</a:t>
            </a:r>
            <a:r>
              <a:rPr lang="es-ES" sz="2800" b="1" dirty="0">
                <a:latin typeface="Constantia" panose="02030602050306030303" pitchFamily="18" charset="0"/>
              </a:rPr>
              <a:t> fu Gado, Moses ben </a:t>
            </a:r>
            <a:r>
              <a:rPr lang="es-ES" sz="2800" b="1" dirty="0" err="1">
                <a:latin typeface="Constantia" panose="02030602050306030303" pitchFamily="18" charset="0"/>
              </a:rPr>
              <a:t>kisi</a:t>
            </a:r>
            <a:r>
              <a:rPr lang="es-ES" sz="2800" b="1" dirty="0">
                <a:latin typeface="Constantia" panose="02030602050306030303" pitchFamily="18" charset="0"/>
              </a:rPr>
              <a:t> </a:t>
            </a:r>
            <a:r>
              <a:rPr lang="es-ES" sz="2800" b="1" dirty="0" err="1">
                <a:latin typeface="Constantia" panose="02030602050306030303" pitchFamily="18" charset="0"/>
              </a:rPr>
              <a:t>kebot</a:t>
            </a:r>
            <a:r>
              <a:rPr lang="es-ES" sz="2800" b="1" dirty="0">
                <a:latin typeface="Constantia" panose="02030602050306030303" pitchFamily="18" charset="0"/>
              </a:rPr>
              <a:t> fu </a:t>
            </a:r>
            <a:r>
              <a:rPr lang="es-ES" sz="2800" b="1" dirty="0" err="1">
                <a:latin typeface="Constantia" panose="02030602050306030303" pitchFamily="18" charset="0"/>
              </a:rPr>
              <a:t>meki</a:t>
            </a:r>
            <a:r>
              <a:rPr lang="es-ES" sz="2800" b="1" dirty="0">
                <a:latin typeface="Constantia" panose="02030602050306030303" pitchFamily="18" charset="0"/>
              </a:rPr>
              <a:t> </a:t>
            </a:r>
            <a:r>
              <a:rPr lang="es-ES" sz="2800" b="1" dirty="0" err="1">
                <a:latin typeface="Constantia" panose="02030602050306030303" pitchFamily="18" charset="0"/>
              </a:rPr>
              <a:t>alasani</a:t>
            </a:r>
            <a:r>
              <a:rPr lang="es-ES" sz="2800" b="1" dirty="0">
                <a:latin typeface="Constantia" panose="02030602050306030303" pitchFamily="18" charset="0"/>
              </a:rPr>
              <a:t> so </a:t>
            </a:r>
            <a:r>
              <a:rPr lang="es-ES" sz="2800" b="1" dirty="0" err="1">
                <a:latin typeface="Constantia" panose="02030602050306030303" pitchFamily="18" charset="0"/>
              </a:rPr>
              <a:t>leki</a:t>
            </a:r>
            <a:r>
              <a:rPr lang="es-ES" sz="2800" b="1" dirty="0">
                <a:latin typeface="Constantia" panose="02030602050306030303" pitchFamily="18" charset="0"/>
              </a:rPr>
              <a:t> a </a:t>
            </a:r>
            <a:r>
              <a:rPr lang="es-ES" sz="2800" b="1" dirty="0" err="1">
                <a:latin typeface="Constantia" panose="02030602050306030303" pitchFamily="18" charset="0"/>
              </a:rPr>
              <a:t>eksempre</a:t>
            </a:r>
            <a:r>
              <a:rPr lang="es-ES" sz="2800" b="1" dirty="0">
                <a:latin typeface="Constantia" panose="02030602050306030303" pitchFamily="18" charset="0"/>
              </a:rPr>
              <a:t>  di a si fu  </a:t>
            </a:r>
            <a:r>
              <a:rPr lang="es-ES" sz="2800" b="1" dirty="0" err="1">
                <a:latin typeface="Constantia" panose="02030602050306030303" pitchFamily="18" charset="0"/>
              </a:rPr>
              <a:t>heimel</a:t>
            </a:r>
            <a:r>
              <a:rPr lang="es-ES" sz="2800" b="1" dirty="0">
                <a:latin typeface="Constantia" panose="02030602050306030303" pitchFamily="18" charset="0"/>
              </a:rPr>
              <a:t> . Gado </a:t>
            </a:r>
            <a:r>
              <a:rPr lang="es-ES" sz="2800" b="1" dirty="0" err="1">
                <a:latin typeface="Constantia" panose="02030602050306030303" pitchFamily="18" charset="0"/>
              </a:rPr>
              <a:t>kari</a:t>
            </a:r>
            <a:r>
              <a:rPr lang="es-ES" sz="2800" b="1" dirty="0">
                <a:latin typeface="Constantia" panose="02030602050306030303" pitchFamily="18" charset="0"/>
              </a:rPr>
              <a:t> en </a:t>
            </a:r>
            <a:r>
              <a:rPr lang="es-ES" sz="2800" b="1" dirty="0" err="1">
                <a:latin typeface="Constantia" panose="02030602050306030303" pitchFamily="18" charset="0"/>
              </a:rPr>
              <a:t>tapu</a:t>
            </a:r>
            <a:r>
              <a:rPr lang="es-ES" sz="2800" b="1" dirty="0">
                <a:latin typeface="Constantia" panose="02030602050306030303" pitchFamily="18" charset="0"/>
              </a:rPr>
              <a:t> a </a:t>
            </a:r>
            <a:r>
              <a:rPr lang="es-ES" sz="2800" b="1" dirty="0" err="1">
                <a:latin typeface="Constantia" panose="02030602050306030303" pitchFamily="18" charset="0"/>
              </a:rPr>
              <a:t>bergi</a:t>
            </a:r>
            <a:r>
              <a:rPr lang="es-ES" sz="2800" b="1" dirty="0">
                <a:latin typeface="Constantia" panose="02030602050306030303" pitchFamily="18" charset="0"/>
              </a:rPr>
              <a:t>, dan a </a:t>
            </a:r>
            <a:r>
              <a:rPr lang="es-ES" sz="2800" b="1" dirty="0" err="1">
                <a:latin typeface="Constantia" panose="02030602050306030303" pitchFamily="18" charset="0"/>
              </a:rPr>
              <a:t>sori</a:t>
            </a:r>
            <a:r>
              <a:rPr lang="es-ES" sz="2800" b="1" dirty="0">
                <a:latin typeface="Constantia" panose="02030602050306030303" pitchFamily="18" charset="0"/>
              </a:rPr>
              <a:t> en den </a:t>
            </a:r>
            <a:r>
              <a:rPr lang="es-ES" sz="2800" b="1" dirty="0" err="1">
                <a:latin typeface="Constantia" panose="02030602050306030303" pitchFamily="18" charset="0"/>
              </a:rPr>
              <a:t>sani</a:t>
            </a:r>
            <a:r>
              <a:rPr lang="es-ES" sz="2800" b="1" dirty="0">
                <a:latin typeface="Constantia" panose="02030602050306030303" pitchFamily="18" charset="0"/>
              </a:rPr>
              <a:t> fu </a:t>
            </a:r>
            <a:r>
              <a:rPr lang="es-ES" sz="2800" b="1" dirty="0" err="1">
                <a:latin typeface="Constantia" panose="02030602050306030303" pitchFamily="18" charset="0"/>
              </a:rPr>
              <a:t>heimel</a:t>
            </a:r>
            <a:r>
              <a:rPr lang="es-ES" sz="2800" b="1" dirty="0">
                <a:latin typeface="Constantia" panose="02030602050306030303" pitchFamily="18" charset="0"/>
              </a:rPr>
              <a:t>. Dan a </a:t>
            </a:r>
            <a:r>
              <a:rPr lang="es-ES" sz="2800" b="1" dirty="0" err="1">
                <a:latin typeface="Constantia" panose="02030602050306030303" pitchFamily="18" charset="0"/>
              </a:rPr>
              <a:t>meki</a:t>
            </a:r>
            <a:r>
              <a:rPr lang="es-ES" sz="2800" b="1" dirty="0">
                <a:latin typeface="Constantia" panose="02030602050306030303" pitchFamily="18" charset="0"/>
              </a:rPr>
              <a:t> den </a:t>
            </a:r>
            <a:r>
              <a:rPr lang="es-ES" sz="2800" b="1" dirty="0" err="1">
                <a:latin typeface="Constantia" panose="02030602050306030303" pitchFamily="18" charset="0"/>
              </a:rPr>
              <a:t>soleki</a:t>
            </a:r>
            <a:r>
              <a:rPr lang="es-ES" sz="2800" b="1" dirty="0">
                <a:latin typeface="Constantia" panose="02030602050306030303" pitchFamily="18" charset="0"/>
              </a:rPr>
              <a:t> fa a si den. A Tenti nanga </a:t>
            </a:r>
            <a:r>
              <a:rPr lang="es-ES" sz="2800" b="1" dirty="0" err="1">
                <a:latin typeface="Constantia" panose="02030602050306030303" pitchFamily="18" charset="0"/>
              </a:rPr>
              <a:t>alasani</a:t>
            </a:r>
            <a:r>
              <a:rPr lang="es-ES" sz="2800" b="1" dirty="0">
                <a:latin typeface="Constantia" panose="02030602050306030303" pitchFamily="18" charset="0"/>
              </a:rPr>
              <a:t> di ben </a:t>
            </a:r>
            <a:r>
              <a:rPr lang="es-ES" sz="2800" b="1" dirty="0" err="1">
                <a:latin typeface="Constantia" panose="02030602050306030303" pitchFamily="18" charset="0"/>
              </a:rPr>
              <a:t>abi</a:t>
            </a:r>
            <a:r>
              <a:rPr lang="es-ES" sz="2800" b="1" dirty="0">
                <a:latin typeface="Constantia" panose="02030602050306030303" pitchFamily="18" charset="0"/>
              </a:rPr>
              <a:t> te </a:t>
            </a:r>
            <a:r>
              <a:rPr lang="es-ES" sz="2800" b="1" dirty="0" err="1">
                <a:latin typeface="Constantia" panose="02030602050306030303" pitchFamily="18" charset="0"/>
              </a:rPr>
              <a:t>make</a:t>
            </a:r>
            <a:r>
              <a:rPr lang="es-ES" sz="2800" b="1" dirty="0">
                <a:latin typeface="Constantia" panose="02030602050306030303" pitchFamily="18" charset="0"/>
              </a:rPr>
              <a:t> nanga en, so a </a:t>
            </a:r>
            <a:r>
              <a:rPr lang="es-ES" sz="2800" b="1" dirty="0" err="1">
                <a:latin typeface="Constantia" panose="02030602050306030303" pitchFamily="18" charset="0"/>
              </a:rPr>
              <a:t>meki</a:t>
            </a:r>
            <a:r>
              <a:rPr lang="es-ES" sz="2800" b="1" dirty="0">
                <a:latin typeface="Constantia" panose="02030602050306030303" pitchFamily="18" charset="0"/>
              </a:rPr>
              <a:t> den.</a:t>
            </a:r>
          </a:p>
          <a:p>
            <a:pPr>
              <a:spcBef>
                <a:spcPts val="600"/>
              </a:spcBef>
            </a:pPr>
            <a:endParaRPr lang="es-ES" sz="2800" b="1" dirty="0">
              <a:latin typeface="Constantia" panose="02030602050306030303" pitchFamily="18" charset="0"/>
            </a:endParaRPr>
          </a:p>
          <a:p>
            <a:pPr>
              <a:spcBef>
                <a:spcPts val="600"/>
              </a:spcBef>
            </a:pPr>
            <a:r>
              <a:rPr lang="es-ES" sz="2800" b="1" dirty="0">
                <a:latin typeface="Constantia" panose="02030602050306030303" pitchFamily="18" charset="0"/>
              </a:rPr>
              <a:t>So </a:t>
            </a:r>
            <a:r>
              <a:rPr lang="es-ES" sz="2800" b="1" dirty="0" err="1">
                <a:latin typeface="Constantia" panose="02030602050306030303" pitchFamily="18" charset="0"/>
              </a:rPr>
              <a:t>na</a:t>
            </a:r>
            <a:r>
              <a:rPr lang="es-ES" sz="2800" b="1" dirty="0">
                <a:latin typeface="Constantia" panose="02030602050306030303" pitchFamily="18" charset="0"/>
              </a:rPr>
              <a:t> Israel  di a ben </a:t>
            </a:r>
            <a:r>
              <a:rPr lang="es-ES" sz="2800" b="1" dirty="0" err="1">
                <a:latin typeface="Constantia" panose="02030602050306030303" pitchFamily="18" charset="0"/>
              </a:rPr>
              <a:t>lostu</a:t>
            </a:r>
            <a:r>
              <a:rPr lang="es-ES" sz="2800" b="1" dirty="0">
                <a:latin typeface="Constantia" panose="02030602050306030303" pitchFamily="18" charset="0"/>
              </a:rPr>
              <a:t> fu </a:t>
            </a:r>
            <a:r>
              <a:rPr lang="es-ES" sz="2800" b="1" dirty="0" err="1">
                <a:latin typeface="Constantia" panose="02030602050306030303" pitchFamily="18" charset="0"/>
              </a:rPr>
              <a:t>meki</a:t>
            </a:r>
            <a:r>
              <a:rPr lang="es-ES" sz="2800" b="1" dirty="0">
                <a:latin typeface="Constantia" panose="02030602050306030303" pitchFamily="18" charset="0"/>
              </a:rPr>
              <a:t> En tan presi. A </a:t>
            </a:r>
            <a:r>
              <a:rPr lang="es-ES" sz="2800" b="1" dirty="0" err="1">
                <a:latin typeface="Constantia" panose="02030602050306030303" pitchFamily="18" charset="0"/>
              </a:rPr>
              <a:t>sori</a:t>
            </a:r>
            <a:r>
              <a:rPr lang="es-ES" sz="2800" b="1" dirty="0">
                <a:latin typeface="Constantia" panose="02030602050306030303" pitchFamily="18" charset="0"/>
              </a:rPr>
              <a:t>  </a:t>
            </a:r>
            <a:r>
              <a:rPr lang="es-ES" sz="2800" b="1" dirty="0" err="1">
                <a:latin typeface="Constantia" panose="02030602050306030303" pitchFamily="18" charset="0"/>
              </a:rPr>
              <a:t>krin</a:t>
            </a:r>
            <a:r>
              <a:rPr lang="es-ES" sz="2800" b="1" dirty="0">
                <a:latin typeface="Constantia" panose="02030602050306030303" pitchFamily="18" charset="0"/>
              </a:rPr>
              <a:t> en </a:t>
            </a:r>
            <a:r>
              <a:rPr lang="es-ES" sz="2800" b="1" dirty="0" err="1">
                <a:latin typeface="Constantia" panose="02030602050306030303" pitchFamily="18" charset="0"/>
              </a:rPr>
              <a:t>moi</a:t>
            </a:r>
            <a:r>
              <a:rPr lang="es-ES" sz="2800" b="1" dirty="0">
                <a:latin typeface="Constantia" panose="02030602050306030303" pitchFamily="18" charset="0"/>
              </a:rPr>
              <a:t> </a:t>
            </a:r>
            <a:r>
              <a:rPr lang="es-ES" sz="2800" b="1" dirty="0" err="1">
                <a:latin typeface="Constantia" panose="02030602050306030303" pitchFamily="18" charset="0"/>
              </a:rPr>
              <a:t>maniri</a:t>
            </a:r>
            <a:r>
              <a:rPr lang="es-ES" sz="2800" b="1" dirty="0">
                <a:latin typeface="Constantia" panose="02030602050306030303" pitchFamily="18" charset="0"/>
              </a:rPr>
              <a:t>.[…] Ma a </a:t>
            </a:r>
            <a:r>
              <a:rPr lang="es-ES" sz="2800" b="1" dirty="0" err="1">
                <a:latin typeface="Constantia" panose="02030602050306030303" pitchFamily="18" charset="0"/>
              </a:rPr>
              <a:t>moi</a:t>
            </a:r>
            <a:r>
              <a:rPr lang="es-ES" sz="2800" b="1" dirty="0">
                <a:latin typeface="Constantia" panose="02030602050306030303" pitchFamily="18" charset="0"/>
              </a:rPr>
              <a:t> </a:t>
            </a:r>
            <a:r>
              <a:rPr lang="es-ES" sz="2800" b="1" dirty="0" err="1">
                <a:latin typeface="Constantia" panose="02030602050306030303" pitchFamily="18" charset="0"/>
              </a:rPr>
              <a:t>maniri</a:t>
            </a:r>
            <a:r>
              <a:rPr lang="es-ES" sz="2800" b="1" dirty="0">
                <a:latin typeface="Constantia" panose="02030602050306030303" pitchFamily="18" charset="0"/>
              </a:rPr>
              <a:t> fu en , fu den </a:t>
            </a:r>
            <a:r>
              <a:rPr lang="es-ES" sz="2800" b="1" dirty="0" err="1">
                <a:latin typeface="Constantia" panose="02030602050306030303" pitchFamily="18" charset="0"/>
              </a:rPr>
              <a:t>srefi</a:t>
            </a:r>
            <a:r>
              <a:rPr lang="es-ES" sz="2800" b="1" dirty="0">
                <a:latin typeface="Constantia" panose="02030602050306030303" pitchFamily="18" charset="0"/>
              </a:rPr>
              <a:t> , den </a:t>
            </a:r>
            <a:r>
              <a:rPr lang="es-ES" sz="2800" b="1" dirty="0" err="1">
                <a:latin typeface="Constantia" panose="02030602050306030303" pitchFamily="18" charset="0"/>
              </a:rPr>
              <a:t>noiti</a:t>
            </a:r>
            <a:r>
              <a:rPr lang="es-ES" sz="2800" b="1" dirty="0">
                <a:latin typeface="Constantia" panose="02030602050306030303" pitchFamily="18" charset="0"/>
              </a:rPr>
              <a:t> ben </a:t>
            </a:r>
            <a:r>
              <a:rPr lang="es-ES" sz="2800" b="1" dirty="0" err="1">
                <a:latin typeface="Constantia" panose="02030602050306030303" pitchFamily="18" charset="0"/>
              </a:rPr>
              <a:t>sa</a:t>
            </a:r>
            <a:r>
              <a:rPr lang="es-ES" sz="2800" b="1" dirty="0">
                <a:latin typeface="Constantia" panose="02030602050306030303" pitchFamily="18" charset="0"/>
              </a:rPr>
              <a:t> </a:t>
            </a:r>
            <a:r>
              <a:rPr lang="es-ES" sz="2800" b="1" dirty="0" err="1">
                <a:latin typeface="Constantia" panose="02030602050306030303" pitchFamily="18" charset="0"/>
              </a:rPr>
              <a:t>man</a:t>
            </a:r>
            <a:r>
              <a:rPr lang="es-ES" sz="2800" b="1" dirty="0">
                <a:latin typeface="Constantia" panose="02030602050306030303" pitchFamily="18" charset="0"/>
              </a:rPr>
              <a:t> doro. A </a:t>
            </a:r>
            <a:r>
              <a:rPr lang="es-ES" sz="2800" b="1" dirty="0" err="1">
                <a:latin typeface="Constantia" panose="02030602050306030303" pitchFamily="18" charset="0"/>
              </a:rPr>
              <a:t>kon</a:t>
            </a:r>
            <a:r>
              <a:rPr lang="es-ES" sz="2800" b="1" dirty="0">
                <a:latin typeface="Constantia" panose="02030602050306030303" pitchFamily="18" charset="0"/>
              </a:rPr>
              <a:t> </a:t>
            </a:r>
            <a:r>
              <a:rPr lang="es-ES" sz="2800" b="1" dirty="0" err="1">
                <a:latin typeface="Constantia" panose="02030602050306030303" pitchFamily="18" charset="0"/>
              </a:rPr>
              <a:t>krin</a:t>
            </a:r>
            <a:r>
              <a:rPr lang="es-ES" sz="2800" b="1" dirty="0">
                <a:latin typeface="Constantia" panose="02030602050306030303" pitchFamily="18" charset="0"/>
              </a:rPr>
              <a:t> </a:t>
            </a:r>
            <a:r>
              <a:rPr lang="es-ES" sz="2800" b="1" dirty="0" err="1">
                <a:latin typeface="Constantia" panose="02030602050306030303" pitchFamily="18" charset="0"/>
              </a:rPr>
              <a:t>na</a:t>
            </a:r>
            <a:r>
              <a:rPr lang="es-ES" sz="2800" b="1" dirty="0">
                <a:latin typeface="Constantia" panose="02030602050306030303" pitchFamily="18" charset="0"/>
              </a:rPr>
              <a:t> </a:t>
            </a:r>
            <a:r>
              <a:rPr lang="es-ES" sz="2800" b="1" dirty="0" err="1">
                <a:latin typeface="Constantia" panose="02030602050306030303" pitchFamily="18" charset="0"/>
              </a:rPr>
              <a:t>Sinai</a:t>
            </a:r>
            <a:r>
              <a:rPr lang="es-ES" sz="2800" b="1" dirty="0">
                <a:latin typeface="Constantia" panose="02030602050306030303" pitchFamily="18" charset="0"/>
              </a:rPr>
              <a:t> ben kan </a:t>
            </a:r>
            <a:r>
              <a:rPr lang="es-ES" sz="2800" b="1" dirty="0" err="1">
                <a:latin typeface="Constantia" panose="02030602050306030303" pitchFamily="18" charset="0"/>
              </a:rPr>
              <a:t>gi</a:t>
            </a:r>
            <a:r>
              <a:rPr lang="es-ES" sz="2800" b="1" dirty="0">
                <a:latin typeface="Constantia" panose="02030602050306030303" pitchFamily="18" charset="0"/>
              </a:rPr>
              <a:t> den a </a:t>
            </a:r>
            <a:r>
              <a:rPr lang="es-ES" sz="2800" b="1" dirty="0" err="1">
                <a:latin typeface="Constantia" panose="02030602050306030303" pitchFamily="18" charset="0"/>
              </a:rPr>
              <a:t>tranga</a:t>
            </a:r>
            <a:r>
              <a:rPr lang="es-ES" sz="2800" b="1" dirty="0">
                <a:latin typeface="Constantia" panose="02030602050306030303" pitchFamily="18" charset="0"/>
              </a:rPr>
              <a:t> </a:t>
            </a:r>
            <a:r>
              <a:rPr lang="es-ES" sz="2800" b="1" dirty="0" err="1">
                <a:latin typeface="Constantia" panose="02030602050306030303" pitchFamily="18" charset="0"/>
              </a:rPr>
              <a:t>firi</a:t>
            </a:r>
            <a:r>
              <a:rPr lang="es-ES" sz="2800" b="1" dirty="0">
                <a:latin typeface="Constantia" panose="02030602050306030303" pitchFamily="18" charset="0"/>
              </a:rPr>
              <a:t> fu den </a:t>
            </a:r>
            <a:r>
              <a:rPr lang="es-ES" sz="2800" b="1" dirty="0" err="1">
                <a:latin typeface="Constantia" panose="02030602050306030303" pitchFamily="18" charset="0"/>
              </a:rPr>
              <a:t>nowtu</a:t>
            </a:r>
            <a:r>
              <a:rPr lang="es-ES" sz="2800" b="1" dirty="0">
                <a:latin typeface="Constantia" panose="02030602050306030303" pitchFamily="18" charset="0"/>
              </a:rPr>
              <a:t>, nanga a </a:t>
            </a:r>
            <a:r>
              <a:rPr lang="es-ES" sz="2800" b="1" dirty="0" err="1">
                <a:latin typeface="Constantia" panose="02030602050306030303" pitchFamily="18" charset="0"/>
              </a:rPr>
              <a:t>sabi</a:t>
            </a:r>
            <a:r>
              <a:rPr lang="es-ES" sz="2800" b="1" dirty="0">
                <a:latin typeface="Constantia" panose="02030602050306030303" pitchFamily="18" charset="0"/>
              </a:rPr>
              <a:t> </a:t>
            </a:r>
            <a:r>
              <a:rPr lang="es-ES" sz="2800" b="1" dirty="0" err="1">
                <a:latin typeface="Constantia" panose="02030602050306030303" pitchFamily="18" charset="0"/>
              </a:rPr>
              <a:t>dati</a:t>
            </a:r>
            <a:r>
              <a:rPr lang="es-ES" sz="2800" b="1" dirty="0">
                <a:latin typeface="Constantia" panose="02030602050306030303" pitchFamily="18" charset="0"/>
              </a:rPr>
              <a:t> den no </a:t>
            </a:r>
            <a:r>
              <a:rPr lang="es-ES" sz="2800" b="1" dirty="0" err="1">
                <a:latin typeface="Constantia" panose="02030602050306030303" pitchFamily="18" charset="0"/>
              </a:rPr>
              <a:t>man</a:t>
            </a:r>
            <a:r>
              <a:rPr lang="es-ES" sz="2800" b="1" dirty="0">
                <a:latin typeface="Constantia" panose="02030602050306030303" pitchFamily="18" charset="0"/>
              </a:rPr>
              <a:t> </a:t>
            </a:r>
            <a:r>
              <a:rPr lang="es-ES" sz="2800" b="1" dirty="0" err="1">
                <a:latin typeface="Constantia" panose="02030602050306030303" pitchFamily="18" charset="0"/>
              </a:rPr>
              <a:t>yepi</a:t>
            </a:r>
            <a:r>
              <a:rPr lang="es-ES" sz="2800" b="1" dirty="0">
                <a:latin typeface="Constantia" panose="02030602050306030303" pitchFamily="18" charset="0"/>
              </a:rPr>
              <a:t> den </a:t>
            </a:r>
            <a:r>
              <a:rPr lang="es-ES" sz="2800" b="1" dirty="0" err="1">
                <a:latin typeface="Constantia" panose="02030602050306030303" pitchFamily="18" charset="0"/>
              </a:rPr>
              <a:t>srefi</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070D5D18-6EDB-D910-C040-6798799986FE}"/>
              </a:ext>
            </a:extLst>
          </p:cNvPr>
          <p:cNvSpPr txBox="1"/>
          <p:nvPr/>
        </p:nvSpPr>
        <p:spPr>
          <a:xfrm>
            <a:off x="7229099" y="6429474"/>
            <a:ext cx="2829301" cy="338554"/>
          </a:xfrm>
          <a:prstGeom prst="rect">
            <a:avLst/>
          </a:prstGeom>
          <a:noFill/>
        </p:spPr>
        <p:txBody>
          <a:bodyPr wrap="none" rtlCol="0">
            <a:spAutoFit/>
          </a:bodyPr>
          <a:lstStyle/>
          <a:p>
            <a:pPr algn="r"/>
            <a:r>
              <a:rPr lang="es-ES" sz="1600" b="1" dirty="0"/>
              <a:t>E. G. W. (</a:t>
            </a:r>
            <a:r>
              <a:rPr lang="es-ES" sz="1600" b="1" dirty="0" err="1"/>
              <a:t>Education</a:t>
            </a:r>
            <a:r>
              <a:rPr lang="es-ES" sz="1600" b="1" dirty="0"/>
              <a:t>, p. 35-36)</a:t>
            </a:r>
          </a:p>
        </p:txBody>
      </p:sp>
    </p:spTree>
    <p:extLst>
      <p:ext uri="{BB962C8B-B14F-4D97-AF65-F5344CB8AC3E}">
        <p14:creationId xmlns:p14="http://schemas.microsoft.com/office/powerpoint/2010/main" val="122118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Imagen 1" descr="Imagen que contiene hombre, montaña, mujer, gente&#10;&#10;El contenido generado por IA puede ser incorrecto.">
            <a:extLst>
              <a:ext uri="{FF2B5EF4-FFF2-40B4-BE49-F238E27FC236}">
                <a16:creationId xmlns:a16="http://schemas.microsoft.com/office/drawing/2014/main" id="{439FFFEE-EBAB-7E31-A43B-140C48B0730D}"/>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0" y="10"/>
            <a:ext cx="12191980" cy="4998214"/>
          </a:xfrm>
          <a:prstGeom prst="rect">
            <a:avLst/>
          </a:prstGeom>
        </p:spPr>
      </p:pic>
      <p:sp>
        <p:nvSpPr>
          <p:cNvPr id="10" name="Rectangle: Rounded Corners 9">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4447540"/>
            <a:ext cx="9382538" cy="685800"/>
          </a:xfrm>
          <a:prstGeom prst="roundRect">
            <a:avLst>
              <a:gd name="adj" fmla="val 0"/>
            </a:avLst>
          </a:prstGeom>
          <a:solidFill>
            <a:srgbClr val="F3E699"/>
          </a:solidFill>
          <a:ln>
            <a:noFill/>
          </a:ln>
          <a:effectLst>
            <a:innerShdw blurRad="546100">
              <a:srgbClr val="EAAB1E"/>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05FF77E7-B6BF-AD31-F714-36BFB98DB1B6}"/>
              </a:ext>
            </a:extLst>
          </p:cNvPr>
          <p:cNvSpPr txBox="1"/>
          <p:nvPr/>
        </p:nvSpPr>
        <p:spPr>
          <a:xfrm>
            <a:off x="20" y="5303172"/>
            <a:ext cx="12191980" cy="13849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“So Moses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kon</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 dan a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taigi</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a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pipel</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ala den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wortu</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fu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Masra</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nanga ala den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strafu</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Dan ala a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folku</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piki</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nanga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wan</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sten</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den taki,”  Ala den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wortu</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di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Masra</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taki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wi</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sa</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du.” </a:t>
            </a:r>
            <a:r>
              <a:rPr kumimoji="0" lang="es-ES" sz="2800" b="1" i="0" u="none" strike="noStrike" kern="1200" cap="none" spc="0" normalizeH="0" baseline="0" noProof="0" dirty="0" err="1">
                <a:ln w="12700" cmpd="sng">
                  <a:noFill/>
                  <a:prstDash val="solid"/>
                </a:ln>
                <a:solidFill>
                  <a:srgbClr val="953DA1"/>
                </a:solidFill>
                <a:effectLst/>
                <a:uLnTx/>
                <a:uFillTx/>
                <a:latin typeface="Comic Sans MS" panose="030F0702030302020204" pitchFamily="66" charset="0"/>
                <a:ea typeface="+mn-ea"/>
                <a:cs typeface="+mn-cs"/>
              </a:rPr>
              <a:t>Eks</a:t>
            </a:r>
            <a:r>
              <a:rPr kumimoji="0" lang="es-ES" sz="2800" b="1" i="0" u="none" strike="noStrike" kern="1200" cap="none" spc="0" normalizeH="0" baseline="0" noProof="0" dirty="0">
                <a:ln w="12700" cmpd="sng">
                  <a:noFill/>
                  <a:prstDash val="solid"/>
                </a:ln>
                <a:solidFill>
                  <a:srgbClr val="953DA1"/>
                </a:solidFill>
                <a:effectLst/>
                <a:uLnTx/>
                <a:uFillTx/>
                <a:latin typeface="Comic Sans MS" panose="030F0702030302020204" pitchFamily="66" charset="0"/>
                <a:ea typeface="+mn-ea"/>
                <a:cs typeface="+mn-cs"/>
              </a:rPr>
              <a:t>. 24:3</a:t>
            </a:r>
          </a:p>
        </p:txBody>
      </p:sp>
    </p:spTree>
    <p:extLst>
      <p:ext uri="{BB962C8B-B14F-4D97-AF65-F5344CB8AC3E}">
        <p14:creationId xmlns:p14="http://schemas.microsoft.com/office/powerpoint/2010/main" val="178654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7F06122-479C-6BD8-B7FF-1A5620C21874}"/>
              </a:ext>
            </a:extLst>
          </p:cNvPr>
          <p:cNvSpPr txBox="1"/>
          <p:nvPr/>
        </p:nvSpPr>
        <p:spPr>
          <a:xfrm>
            <a:off x="6210300" y="3857625"/>
            <a:ext cx="5705475" cy="2862322"/>
          </a:xfrm>
          <a:prstGeom prst="rect">
            <a:avLst/>
          </a:prstGeom>
          <a:noFill/>
        </p:spPr>
        <p:txBody>
          <a:bodyPr wrap="square" rtlCol="0">
            <a:spAutoFit/>
          </a:bodyPr>
          <a:lstStyle/>
          <a:p>
            <a:pPr>
              <a:spcBef>
                <a:spcPts val="600"/>
              </a:spcBef>
            </a:pPr>
            <a:r>
              <a:rPr lang="es-ES" sz="2000" b="1" dirty="0">
                <a:solidFill>
                  <a:srgbClr val="FFEC00"/>
                </a:solidFill>
                <a:effectLst>
                  <a:outerShdw blurRad="38100" dist="38100" dir="2700000" algn="tl">
                    <a:srgbClr val="000000">
                      <a:alpha val="43137"/>
                    </a:srgbClr>
                  </a:outerShdw>
                </a:effectLst>
                <a:highlight>
                  <a:srgbClr val="4200FF"/>
                </a:highlight>
              </a:rPr>
              <a:t> A </a:t>
            </a:r>
            <a:r>
              <a:rPr lang="es-ES" sz="2000" b="1" dirty="0" err="1">
                <a:solidFill>
                  <a:srgbClr val="FFEC00"/>
                </a:solidFill>
                <a:effectLst>
                  <a:outerShdw blurRad="38100" dist="38100" dir="2700000" algn="tl">
                    <a:srgbClr val="000000">
                      <a:alpha val="43137"/>
                    </a:srgbClr>
                  </a:outerShdw>
                </a:effectLst>
                <a:highlight>
                  <a:srgbClr val="4200FF"/>
                </a:highlight>
              </a:rPr>
              <a:t>Ferbontu</a:t>
            </a:r>
            <a:r>
              <a:rPr lang="es-ES" sz="2000" b="1" dirty="0">
                <a:solidFill>
                  <a:srgbClr val="FFEC00"/>
                </a:solidFill>
                <a:effectLst>
                  <a:outerShdw blurRad="38100" dist="38100" dir="2700000" algn="tl">
                    <a:srgbClr val="000000">
                      <a:alpha val="43137"/>
                    </a:srgbClr>
                  </a:outerShdw>
                </a:effectLst>
                <a:highlight>
                  <a:srgbClr val="4200FF"/>
                </a:highlight>
              </a:rPr>
              <a:t>:</a:t>
            </a:r>
          </a:p>
          <a:p>
            <a:pPr lvl="1">
              <a:spcBef>
                <a:spcPts val="600"/>
              </a:spcBef>
            </a:pPr>
            <a:r>
              <a:rPr lang="pl-PL" sz="2000" b="1" dirty="0"/>
              <a:t>A Brudu fu a ferbontu ( Eks. 24:1-6,8</a:t>
            </a:r>
            <a:r>
              <a:rPr lang="es-ES" sz="2000" b="1" dirty="0"/>
              <a:t>)</a:t>
            </a:r>
          </a:p>
          <a:p>
            <a:pPr lvl="1">
              <a:spcBef>
                <a:spcPts val="600"/>
              </a:spcBef>
            </a:pPr>
            <a:r>
              <a:rPr lang="pl-PL" sz="2000" b="1" dirty="0"/>
              <a:t>Fa fu meki a ferbontu wroko bun( Eks. 24:7</a:t>
            </a:r>
            <a:r>
              <a:rPr lang="es-ES" sz="2000" b="1" dirty="0"/>
              <a:t>)</a:t>
            </a:r>
          </a:p>
          <a:p>
            <a:pPr lvl="1">
              <a:spcBef>
                <a:spcPts val="600"/>
              </a:spcBef>
            </a:pPr>
            <a:r>
              <a:rPr lang="es-ES" sz="2000" b="1" dirty="0"/>
              <a:t>A </a:t>
            </a:r>
            <a:r>
              <a:rPr lang="es-ES" sz="2000" b="1" dirty="0" err="1"/>
              <a:t>Nyan</a:t>
            </a:r>
            <a:r>
              <a:rPr lang="es-ES" sz="2000" b="1" dirty="0"/>
              <a:t>  fu a </a:t>
            </a:r>
            <a:r>
              <a:rPr lang="es-ES" sz="2000" b="1" dirty="0" err="1"/>
              <a:t>ferbontu</a:t>
            </a:r>
            <a:r>
              <a:rPr lang="es-ES" sz="2000" b="1" dirty="0"/>
              <a:t> ( </a:t>
            </a:r>
            <a:r>
              <a:rPr lang="es-ES" sz="2000" b="1" dirty="0" err="1"/>
              <a:t>Eks</a:t>
            </a:r>
            <a:r>
              <a:rPr lang="es-ES" sz="2000" b="1" dirty="0"/>
              <a:t>. 24:9-18)</a:t>
            </a:r>
          </a:p>
          <a:p>
            <a:pPr>
              <a:spcBef>
                <a:spcPts val="1800"/>
              </a:spcBef>
            </a:pPr>
            <a:r>
              <a:rPr lang="es-ES" sz="2000" b="1" dirty="0">
                <a:solidFill>
                  <a:srgbClr val="D3FF19"/>
                </a:solidFill>
                <a:effectLst>
                  <a:outerShdw blurRad="38100" dist="38100" dir="2700000" algn="tl">
                    <a:srgbClr val="000000">
                      <a:alpha val="43137"/>
                    </a:srgbClr>
                  </a:outerShdw>
                </a:effectLst>
                <a:highlight>
                  <a:srgbClr val="9100C4"/>
                </a:highlight>
              </a:rPr>
              <a:t> A </a:t>
            </a:r>
            <a:r>
              <a:rPr lang="es-ES" sz="2000" b="1" dirty="0" err="1">
                <a:solidFill>
                  <a:srgbClr val="D3FF19"/>
                </a:solidFill>
                <a:effectLst>
                  <a:outerShdw blurRad="38100" dist="38100" dir="2700000" algn="tl">
                    <a:srgbClr val="000000">
                      <a:alpha val="43137"/>
                    </a:srgbClr>
                  </a:outerShdw>
                </a:effectLst>
                <a:highlight>
                  <a:srgbClr val="9100C4"/>
                </a:highlight>
              </a:rPr>
              <a:t>Mode</a:t>
            </a:r>
            <a:r>
              <a:rPr lang="es-ES" sz="2000" b="1" dirty="0">
                <a:solidFill>
                  <a:srgbClr val="D3FF19"/>
                </a:solidFill>
                <a:effectLst>
                  <a:outerShdw blurRad="38100" dist="38100" dir="2700000" algn="tl">
                    <a:srgbClr val="000000">
                      <a:alpha val="43137"/>
                    </a:srgbClr>
                  </a:outerShdw>
                </a:effectLst>
                <a:highlight>
                  <a:srgbClr val="9100C4"/>
                </a:highlight>
              </a:rPr>
              <a:t>:</a:t>
            </a:r>
          </a:p>
          <a:p>
            <a:pPr lvl="1">
              <a:spcBef>
                <a:spcPts val="600"/>
              </a:spcBef>
            </a:pPr>
            <a:r>
              <a:rPr lang="it-IT" sz="2000" b="1" dirty="0"/>
              <a:t>Fu sainde a Model( Eks. 25:1-9</a:t>
            </a:r>
            <a:r>
              <a:rPr lang="es-ES" sz="2000" b="1" dirty="0"/>
              <a:t>)</a:t>
            </a:r>
          </a:p>
          <a:p>
            <a:pPr lvl="1">
              <a:spcBef>
                <a:spcPts val="600"/>
              </a:spcBef>
            </a:pPr>
            <a:r>
              <a:rPr lang="it-IT" sz="2000" b="1" dirty="0"/>
              <a:t>A Sreka fu a Model ( Eks. 31: 1-18</a:t>
            </a:r>
            <a:r>
              <a:rPr lang="es-ES" sz="2000" b="1" dirty="0"/>
              <a:t>)</a:t>
            </a:r>
          </a:p>
        </p:txBody>
      </p:sp>
      <p:sp>
        <p:nvSpPr>
          <p:cNvPr id="3" name="CuadroTexto 2">
            <a:extLst>
              <a:ext uri="{FF2B5EF4-FFF2-40B4-BE49-F238E27FC236}">
                <a16:creationId xmlns:a16="http://schemas.microsoft.com/office/drawing/2014/main" id="{58E85338-5679-FC9A-748B-C710C3661B8D}"/>
              </a:ext>
            </a:extLst>
          </p:cNvPr>
          <p:cNvSpPr txBox="1"/>
          <p:nvPr/>
        </p:nvSpPr>
        <p:spPr>
          <a:xfrm>
            <a:off x="258832" y="201643"/>
            <a:ext cx="6953250" cy="1015663"/>
          </a:xfrm>
          <a:prstGeom prst="rect">
            <a:avLst/>
          </a:prstGeom>
          <a:noFill/>
        </p:spPr>
        <p:txBody>
          <a:bodyPr wrap="square" rtlCol="0">
            <a:spAutoFit/>
          </a:bodyPr>
          <a:lstStyle/>
          <a:p>
            <a:pPr>
              <a:spcBef>
                <a:spcPts val="600"/>
              </a:spcBef>
            </a:pPr>
            <a:r>
              <a:rPr lang="es-ES" sz="2000" b="1" dirty="0" err="1"/>
              <a:t>Baka</a:t>
            </a:r>
            <a:r>
              <a:rPr lang="es-ES" sz="2000" b="1" dirty="0"/>
              <a:t> di nanga </a:t>
            </a:r>
            <a:r>
              <a:rPr lang="es-ES" sz="2000" b="1" dirty="0" err="1"/>
              <a:t>furu</a:t>
            </a:r>
            <a:r>
              <a:rPr lang="es-ES" sz="2000" b="1" dirty="0"/>
              <a:t> </a:t>
            </a:r>
            <a:r>
              <a:rPr lang="es-ES" sz="2000" b="1" dirty="0" err="1"/>
              <a:t>babari</a:t>
            </a:r>
            <a:r>
              <a:rPr lang="es-ES" sz="2000" b="1" dirty="0"/>
              <a:t> den </a:t>
            </a:r>
            <a:r>
              <a:rPr lang="es-ES" sz="2000" b="1" dirty="0" err="1"/>
              <a:t>Tin</a:t>
            </a:r>
            <a:r>
              <a:rPr lang="es-ES" sz="2000" b="1" dirty="0"/>
              <a:t> </a:t>
            </a:r>
            <a:r>
              <a:rPr lang="es-ES" sz="2000" b="1" dirty="0" err="1"/>
              <a:t>Kebot</a:t>
            </a:r>
            <a:r>
              <a:rPr lang="es-ES" sz="2000" b="1" dirty="0"/>
              <a:t> ben </a:t>
            </a:r>
            <a:r>
              <a:rPr lang="es-ES" sz="2000" b="1" dirty="0" err="1"/>
              <a:t>brotyas</a:t>
            </a:r>
            <a:r>
              <a:rPr lang="es-ES" sz="2000" b="1" dirty="0"/>
              <a:t> ., </a:t>
            </a:r>
            <a:r>
              <a:rPr lang="es-ES" sz="2000" b="1" dirty="0" err="1"/>
              <a:t>owktu</a:t>
            </a:r>
            <a:r>
              <a:rPr lang="es-ES" sz="2000" b="1" dirty="0"/>
              <a:t> </a:t>
            </a:r>
            <a:r>
              <a:rPr lang="es-ES" sz="2000" b="1" dirty="0" err="1"/>
              <a:t>gi</a:t>
            </a:r>
            <a:r>
              <a:rPr lang="es-ES" sz="2000" b="1" dirty="0"/>
              <a:t> Moses </a:t>
            </a:r>
            <a:r>
              <a:rPr lang="es-ES" sz="2000" b="1" dirty="0" err="1"/>
              <a:t>wantu</a:t>
            </a:r>
            <a:r>
              <a:rPr lang="es-ES" sz="2000" b="1" dirty="0"/>
              <a:t> </a:t>
            </a:r>
            <a:r>
              <a:rPr lang="es-ES" sz="2000" b="1" dirty="0" err="1"/>
              <a:t>kebot</a:t>
            </a:r>
            <a:r>
              <a:rPr lang="es-ES" sz="2000" b="1" dirty="0"/>
              <a:t>  </a:t>
            </a:r>
            <a:r>
              <a:rPr lang="es-ES" sz="2000" b="1" dirty="0" err="1"/>
              <a:t>leki</a:t>
            </a:r>
            <a:r>
              <a:rPr lang="es-ES" sz="2000" b="1" dirty="0"/>
              <a:t> </a:t>
            </a:r>
            <a:r>
              <a:rPr lang="es-ES" sz="2000" b="1" dirty="0" err="1"/>
              <a:t>fundamenti</a:t>
            </a:r>
            <a:r>
              <a:rPr lang="es-ES" sz="2000" b="1" dirty="0"/>
              <a:t>, Gado ben </a:t>
            </a:r>
            <a:r>
              <a:rPr lang="es-ES" sz="2000" b="1" dirty="0" err="1"/>
              <a:t>wani</a:t>
            </a:r>
            <a:r>
              <a:rPr lang="es-ES" sz="2000" b="1" dirty="0"/>
              <a:t> fu </a:t>
            </a:r>
            <a:r>
              <a:rPr lang="es-ES" sz="2000" b="1" dirty="0" err="1"/>
              <a:t>meki</a:t>
            </a:r>
            <a:r>
              <a:rPr lang="es-ES" sz="2000" b="1" dirty="0"/>
              <a:t> </a:t>
            </a:r>
            <a:r>
              <a:rPr lang="es-ES" sz="2000" b="1" dirty="0" err="1"/>
              <a:t>wan</a:t>
            </a:r>
            <a:r>
              <a:rPr lang="es-ES" sz="2000" b="1" dirty="0"/>
              <a:t> </a:t>
            </a:r>
            <a:r>
              <a:rPr lang="es-ES" sz="2000" b="1" dirty="0" err="1"/>
              <a:t>ferbontu</a:t>
            </a:r>
            <a:r>
              <a:rPr lang="es-ES" sz="2000" b="1" dirty="0"/>
              <a:t> nanga Israel.</a:t>
            </a:r>
          </a:p>
        </p:txBody>
      </p:sp>
      <p:pic>
        <p:nvPicPr>
          <p:cNvPr id="5" name="Imagen 4" descr="Pintura de un grupo de personas en una montaña&#10;&#10;El contenido generado por IA puede ser incorrecto.">
            <a:extLst>
              <a:ext uri="{FF2B5EF4-FFF2-40B4-BE49-F238E27FC236}">
                <a16:creationId xmlns:a16="http://schemas.microsoft.com/office/drawing/2014/main" id="{4B93DC60-4A11-77E8-A2EE-333C304D0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4810" y="208806"/>
            <a:ext cx="4440965" cy="2938522"/>
          </a:xfrm>
          <a:prstGeom prst="snip2DiagRect">
            <a:avLst/>
          </a:prstGeom>
          <a:solidFill>
            <a:srgbClr val="FFFFFF">
              <a:shade val="85000"/>
            </a:srgbClr>
          </a:solidFill>
          <a:ln w="88900" cap="sq">
            <a:solidFill>
              <a:srgbClr val="F9A1C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5E657C33-71D6-3E7E-EA3A-D110FF4D58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6229" y="3687292"/>
            <a:ext cx="4614600" cy="3016209"/>
          </a:xfrm>
          <a:prstGeom prst="snip2DiagRect">
            <a:avLst/>
          </a:prstGeom>
          <a:solidFill>
            <a:srgbClr val="FFFFFF">
              <a:shade val="85000"/>
            </a:srgbClr>
          </a:solidFill>
          <a:ln w="88900" cap="sq">
            <a:solidFill>
              <a:srgbClr val="75B8D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El contenido generado por IA puede ser incorrecto.">
            <a:extLst>
              <a:ext uri="{FF2B5EF4-FFF2-40B4-BE49-F238E27FC236}">
                <a16:creationId xmlns:a16="http://schemas.microsoft.com/office/drawing/2014/main" id="{B1ED593F-3404-4766-86ED-85928FA584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34386" y="5049917"/>
            <a:ext cx="309624" cy="284438"/>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4C0F0DFB-6E59-B5A2-2D65-1D07F752D6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34386" y="6356091"/>
            <a:ext cx="309624" cy="284438"/>
          </a:xfrm>
          <a:prstGeom prst="rect">
            <a:avLst/>
          </a:prstGeom>
          <a:effectLst>
            <a:outerShdw blurRad="50800" dist="38100" dir="8100000" algn="tr" rotWithShape="0">
              <a:prstClr val="black">
                <a:alpha val="40000"/>
              </a:prstClr>
            </a:outerShdw>
          </a:effectLst>
        </p:spPr>
      </p:pic>
      <p:pic>
        <p:nvPicPr>
          <p:cNvPr id="21" name="Imagen 20" descr="Icono, nombre de la empresa&#10;&#10;El contenido generado por IA puede ser incorrecto.">
            <a:extLst>
              <a:ext uri="{FF2B5EF4-FFF2-40B4-BE49-F238E27FC236}">
                <a16:creationId xmlns:a16="http://schemas.microsoft.com/office/drawing/2014/main" id="{E4C70535-7981-B10A-0563-8DC365D37B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4386" y="4663709"/>
            <a:ext cx="309624" cy="284438"/>
          </a:xfrm>
          <a:prstGeom prst="rect">
            <a:avLst/>
          </a:prstGeom>
          <a:effectLst>
            <a:outerShdw blurRad="50800" dist="38100" dir="8100000" algn="tr" rotWithShape="0">
              <a:prstClr val="black">
                <a:alpha val="40000"/>
              </a:prstClr>
            </a:outerShdw>
          </a:effectLst>
        </p:spPr>
      </p:pic>
      <p:pic>
        <p:nvPicPr>
          <p:cNvPr id="23" name="Imagen 22" descr="Forma&#10;&#10;El contenido generado por IA puede ser incorrecto.">
            <a:extLst>
              <a:ext uri="{FF2B5EF4-FFF2-40B4-BE49-F238E27FC236}">
                <a16:creationId xmlns:a16="http://schemas.microsoft.com/office/drawing/2014/main" id="{4370924B-0707-C9D1-E72A-7591E01F5E7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34386" y="5982274"/>
            <a:ext cx="309624" cy="284438"/>
          </a:xfrm>
          <a:prstGeom prst="rect">
            <a:avLst/>
          </a:prstGeom>
          <a:effectLst>
            <a:outerShdw blurRad="50800" dist="38100" dir="8100000" algn="tr" rotWithShape="0">
              <a:prstClr val="black">
                <a:alpha val="40000"/>
              </a:prstClr>
            </a:outerShdw>
          </a:effectLst>
        </p:spPr>
      </p:pic>
      <p:pic>
        <p:nvPicPr>
          <p:cNvPr id="27" name="Imagen 26" descr="Logotipo, Icono, nombre de la empresa&#10;&#10;El contenido generado por IA puede ser incorrecto.">
            <a:extLst>
              <a:ext uri="{FF2B5EF4-FFF2-40B4-BE49-F238E27FC236}">
                <a16:creationId xmlns:a16="http://schemas.microsoft.com/office/drawing/2014/main" id="{8B313AD2-8DF7-91D6-3AC7-1C7412031BB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34386" y="4284272"/>
            <a:ext cx="309624" cy="284438"/>
          </a:xfrm>
          <a:prstGeom prst="rect">
            <a:avLst/>
          </a:prstGeom>
          <a:effectLst>
            <a:outerShdw blurRad="50800" dist="38100" dir="8100000" algn="tr" rotWithShape="0">
              <a:prstClr val="black">
                <a:alpha val="40000"/>
              </a:prstClr>
            </a:outerShdw>
          </a:effectLst>
        </p:spPr>
      </p:pic>
      <p:pic>
        <p:nvPicPr>
          <p:cNvPr id="32" name="Imagen 31" descr="Forma&#10;&#10;El contenido generado por IA puede ser incorrecto.">
            <a:extLst>
              <a:ext uri="{FF2B5EF4-FFF2-40B4-BE49-F238E27FC236}">
                <a16:creationId xmlns:a16="http://schemas.microsoft.com/office/drawing/2014/main" id="{8C316FF6-800C-85E6-754D-EEA4E35895CB}"/>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flipH="1">
            <a:off x="5587994" y="3904695"/>
            <a:ext cx="590774" cy="307466"/>
          </a:xfrm>
          <a:prstGeom prst="rect">
            <a:avLst/>
          </a:prstGeom>
          <a:effectLst>
            <a:outerShdw blurRad="50800" dist="38100" dir="8100000" algn="tr" rotWithShape="0">
              <a:prstClr val="black">
                <a:alpha val="40000"/>
              </a:prstClr>
            </a:outerShdw>
          </a:effectLst>
        </p:spPr>
      </p:pic>
      <p:pic>
        <p:nvPicPr>
          <p:cNvPr id="33" name="Imagen 32" descr="Forma, Patrón de fondo&#10;&#10;El contenido generado por IA puede ser incorrecto.">
            <a:extLst>
              <a:ext uri="{FF2B5EF4-FFF2-40B4-BE49-F238E27FC236}">
                <a16:creationId xmlns:a16="http://schemas.microsoft.com/office/drawing/2014/main" id="{7D72B751-8EA7-11E5-8F0D-0F441C0E534D}"/>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5587994" y="5570464"/>
            <a:ext cx="590774" cy="30746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BEF1E2F8-CA98-EA8C-EB6E-0767CB9AE824}"/>
              </a:ext>
            </a:extLst>
          </p:cNvPr>
          <p:cNvSpPr txBox="1"/>
          <p:nvPr/>
        </p:nvSpPr>
        <p:spPr>
          <a:xfrm>
            <a:off x="316228" y="1909803"/>
            <a:ext cx="6895853" cy="1323439"/>
          </a:xfrm>
          <a:prstGeom prst="rect">
            <a:avLst/>
          </a:prstGeom>
          <a:noFill/>
        </p:spPr>
        <p:txBody>
          <a:bodyPr wrap="square">
            <a:spAutoFit/>
          </a:bodyPr>
          <a:lstStyle/>
          <a:p>
            <a:pPr>
              <a:spcBef>
                <a:spcPts val="600"/>
              </a:spcBef>
            </a:pPr>
            <a:r>
              <a:rPr lang="es-ES" sz="2000" b="1" dirty="0" err="1"/>
              <a:t>Baka</a:t>
            </a:r>
            <a:r>
              <a:rPr lang="es-ES" sz="2000" b="1" dirty="0"/>
              <a:t> di a </a:t>
            </a:r>
            <a:r>
              <a:rPr lang="es-ES" sz="2000" b="1" dirty="0" err="1"/>
              <a:t>ferbontu</a:t>
            </a:r>
            <a:r>
              <a:rPr lang="es-ES" sz="2000" b="1" dirty="0"/>
              <a:t> </a:t>
            </a:r>
            <a:r>
              <a:rPr lang="es-ES" sz="2000" b="1" dirty="0" err="1"/>
              <a:t>skrifi</a:t>
            </a:r>
            <a:r>
              <a:rPr lang="es-ES" sz="2000" b="1" dirty="0"/>
              <a:t>, </a:t>
            </a:r>
            <a:r>
              <a:rPr lang="es-ES" sz="2000" b="1" dirty="0" err="1"/>
              <a:t>tapu</a:t>
            </a:r>
            <a:r>
              <a:rPr lang="es-ES" sz="2000" b="1" dirty="0"/>
              <a:t> </a:t>
            </a:r>
            <a:r>
              <a:rPr lang="es-ES" sz="2000" b="1" dirty="0" err="1"/>
              <a:t>wan</a:t>
            </a:r>
            <a:r>
              <a:rPr lang="es-ES" sz="2000" b="1" dirty="0"/>
              <a:t> lolo, ala tu </a:t>
            </a:r>
            <a:r>
              <a:rPr lang="es-ES" sz="2000" b="1" dirty="0" err="1"/>
              <a:t>sei</a:t>
            </a:r>
            <a:r>
              <a:rPr lang="es-ES" sz="2000" b="1" dirty="0"/>
              <a:t> ben </a:t>
            </a:r>
            <a:r>
              <a:rPr lang="es-ES" sz="2000" b="1" dirty="0" err="1"/>
              <a:t>musu</a:t>
            </a:r>
            <a:r>
              <a:rPr lang="es-ES" sz="2000" b="1" dirty="0"/>
              <a:t> </a:t>
            </a:r>
            <a:r>
              <a:rPr lang="es-ES" sz="2000" b="1" dirty="0" err="1"/>
              <a:t>agri</a:t>
            </a:r>
            <a:r>
              <a:rPr lang="es-ES" sz="2000" b="1" dirty="0"/>
              <a:t>. A </a:t>
            </a:r>
            <a:r>
              <a:rPr lang="es-ES" sz="2000" b="1" dirty="0" err="1"/>
              <a:t>folku</a:t>
            </a:r>
            <a:r>
              <a:rPr lang="es-ES" sz="2000" b="1" dirty="0"/>
              <a:t> </a:t>
            </a:r>
            <a:r>
              <a:rPr lang="es-ES" sz="2000" b="1" dirty="0" err="1"/>
              <a:t>agri</a:t>
            </a:r>
            <a:r>
              <a:rPr lang="es-ES" sz="2000" b="1" dirty="0"/>
              <a:t>. Den </a:t>
            </a:r>
            <a:r>
              <a:rPr lang="es-ES" sz="2000" b="1" dirty="0" err="1"/>
              <a:t>agri</a:t>
            </a:r>
            <a:r>
              <a:rPr lang="es-ES" sz="2000" b="1" dirty="0"/>
              <a:t> , den taki </a:t>
            </a:r>
            <a:r>
              <a:rPr lang="es-ES" sz="2000" b="1" dirty="0" err="1"/>
              <a:t>wi</a:t>
            </a:r>
            <a:r>
              <a:rPr lang="es-ES" sz="2000" b="1" dirty="0"/>
              <a:t> </a:t>
            </a:r>
            <a:r>
              <a:rPr lang="es-ES" sz="2000" b="1" dirty="0" err="1"/>
              <a:t>sa</a:t>
            </a:r>
            <a:r>
              <a:rPr lang="es-ES" sz="2000" b="1" dirty="0"/>
              <a:t> </a:t>
            </a:r>
            <a:r>
              <a:rPr lang="es-ES" sz="2000" b="1" dirty="0" err="1"/>
              <a:t>hori</a:t>
            </a:r>
            <a:r>
              <a:rPr lang="es-ES" sz="2000" b="1" dirty="0"/>
              <a:t> en. Fa Gado </a:t>
            </a:r>
            <a:r>
              <a:rPr lang="es-ES" sz="2000" b="1" dirty="0" err="1"/>
              <a:t>agri</a:t>
            </a:r>
            <a:r>
              <a:rPr lang="es-ES" sz="2000" b="1" dirty="0"/>
              <a:t> ? Nanga </a:t>
            </a:r>
            <a:r>
              <a:rPr lang="es-ES" sz="2000" b="1" dirty="0" err="1"/>
              <a:t>brudu</a:t>
            </a:r>
            <a:r>
              <a:rPr lang="es-ES" sz="2000" b="1" dirty="0"/>
              <a:t> : nanga fesa; </a:t>
            </a:r>
            <a:r>
              <a:rPr lang="es-ES" sz="2000" b="1" dirty="0" err="1"/>
              <a:t>owktu</a:t>
            </a:r>
            <a:r>
              <a:rPr lang="es-ES" sz="2000" b="1" dirty="0"/>
              <a:t> nanga </a:t>
            </a:r>
            <a:r>
              <a:rPr lang="es-ES" sz="2000" b="1" dirty="0" err="1"/>
              <a:t>wan</a:t>
            </a:r>
            <a:r>
              <a:rPr lang="es-ES" sz="2000" b="1" dirty="0"/>
              <a:t> </a:t>
            </a:r>
            <a:r>
              <a:rPr lang="es-ES" sz="2000" b="1" dirty="0" err="1"/>
              <a:t>fasi</a:t>
            </a:r>
            <a:r>
              <a:rPr lang="es-ES" sz="2000" b="1" dirty="0"/>
              <a:t> di ben </a:t>
            </a:r>
            <a:r>
              <a:rPr lang="es-ES" sz="2000" b="1" dirty="0" err="1"/>
              <a:t>sa</a:t>
            </a:r>
            <a:r>
              <a:rPr lang="es-ES" sz="2000" b="1" dirty="0"/>
              <a:t> </a:t>
            </a:r>
            <a:r>
              <a:rPr lang="es-ES" sz="2000" b="1" dirty="0" err="1"/>
              <a:t>yepi</a:t>
            </a:r>
            <a:r>
              <a:rPr lang="es-ES" sz="2000" b="1" dirty="0"/>
              <a:t> den fu </a:t>
            </a:r>
            <a:r>
              <a:rPr lang="es-ES" sz="2000" b="1" dirty="0" err="1"/>
              <a:t>ferstan</a:t>
            </a:r>
            <a:r>
              <a:rPr lang="es-ES" sz="2000" b="1" dirty="0"/>
              <a:t> a </a:t>
            </a:r>
            <a:r>
              <a:rPr lang="es-ES" sz="2000" b="1" dirty="0" err="1"/>
              <a:t>ferbontu</a:t>
            </a:r>
            <a:r>
              <a:rPr lang="es-ES" sz="2000" b="1" dirty="0"/>
              <a:t>.</a:t>
            </a:r>
          </a:p>
        </p:txBody>
      </p:sp>
      <p:sp>
        <p:nvSpPr>
          <p:cNvPr id="9" name="CuadroTexto 8">
            <a:extLst>
              <a:ext uri="{FF2B5EF4-FFF2-40B4-BE49-F238E27FC236}">
                <a16:creationId xmlns:a16="http://schemas.microsoft.com/office/drawing/2014/main" id="{6CB441D0-0F67-6617-C44B-1F93D1081B97}"/>
              </a:ext>
            </a:extLst>
          </p:cNvPr>
          <p:cNvSpPr txBox="1"/>
          <p:nvPr/>
        </p:nvSpPr>
        <p:spPr>
          <a:xfrm>
            <a:off x="316227" y="1217306"/>
            <a:ext cx="6895853" cy="707886"/>
          </a:xfrm>
          <a:prstGeom prst="rect">
            <a:avLst/>
          </a:prstGeom>
          <a:noFill/>
        </p:spPr>
        <p:txBody>
          <a:bodyPr wrap="square">
            <a:spAutoFit/>
          </a:bodyPr>
          <a:lstStyle/>
          <a:p>
            <a:pPr>
              <a:spcBef>
                <a:spcPts val="600"/>
              </a:spcBef>
            </a:pPr>
            <a:r>
              <a:rPr lang="es-ES" sz="2000" b="1" dirty="0"/>
              <a:t>A </a:t>
            </a:r>
            <a:r>
              <a:rPr lang="es-ES" sz="2000" b="1" dirty="0" err="1"/>
              <a:t>ferbontu</a:t>
            </a:r>
            <a:r>
              <a:rPr lang="es-ES" sz="2000" b="1" dirty="0"/>
              <a:t>  ben </a:t>
            </a:r>
            <a:r>
              <a:rPr lang="es-ES" sz="2000" b="1" dirty="0" err="1"/>
              <a:t>makriki</a:t>
            </a:r>
            <a:r>
              <a:rPr lang="es-ES" sz="2000" b="1" dirty="0"/>
              <a:t> : Mi </a:t>
            </a:r>
            <a:r>
              <a:rPr lang="es-ES" sz="2000" b="1" dirty="0" err="1"/>
              <a:t>sa</a:t>
            </a:r>
            <a:r>
              <a:rPr lang="es-ES" sz="2000" b="1" dirty="0"/>
              <a:t> de </a:t>
            </a:r>
            <a:r>
              <a:rPr lang="es-ES" sz="2000" b="1" dirty="0" err="1"/>
              <a:t>yu</a:t>
            </a:r>
            <a:r>
              <a:rPr lang="es-ES" sz="2000" b="1" dirty="0"/>
              <a:t> Gado, Mi </a:t>
            </a:r>
            <a:r>
              <a:rPr lang="es-ES" sz="2000" b="1" dirty="0" err="1"/>
              <a:t>sa</a:t>
            </a:r>
            <a:r>
              <a:rPr lang="es-ES" sz="2000" b="1" dirty="0"/>
              <a:t> </a:t>
            </a:r>
            <a:r>
              <a:rPr lang="es-ES" sz="2000" b="1" dirty="0" err="1"/>
              <a:t>kibri</a:t>
            </a:r>
            <a:r>
              <a:rPr lang="es-ES" sz="2000" b="1" dirty="0"/>
              <a:t> </a:t>
            </a:r>
            <a:r>
              <a:rPr lang="es-ES" sz="2000" b="1" dirty="0" err="1"/>
              <a:t>yu</a:t>
            </a:r>
            <a:r>
              <a:rPr lang="es-ES" sz="2000" b="1" dirty="0"/>
              <a:t>, </a:t>
            </a:r>
            <a:r>
              <a:rPr lang="es-ES" sz="2000" b="1" dirty="0" err="1"/>
              <a:t>owktu</a:t>
            </a:r>
            <a:r>
              <a:rPr lang="es-ES" sz="2000" b="1" dirty="0"/>
              <a:t> mi </a:t>
            </a:r>
            <a:r>
              <a:rPr lang="es-ES" sz="2000" b="1" dirty="0" err="1"/>
              <a:t>sa</a:t>
            </a:r>
            <a:r>
              <a:rPr lang="es-ES" sz="2000" b="1" dirty="0"/>
              <a:t> </a:t>
            </a:r>
            <a:r>
              <a:rPr lang="es-ES" sz="2000" b="1" dirty="0" err="1"/>
              <a:t>blesi</a:t>
            </a:r>
            <a:r>
              <a:rPr lang="es-ES" sz="2000" b="1" dirty="0"/>
              <a:t> </a:t>
            </a:r>
            <a:r>
              <a:rPr lang="es-ES" sz="2000" b="1" dirty="0" err="1"/>
              <a:t>yu;yu</a:t>
            </a:r>
            <a:r>
              <a:rPr lang="es-ES" sz="2000" b="1" dirty="0"/>
              <a:t> </a:t>
            </a:r>
            <a:r>
              <a:rPr lang="es-ES" sz="2000" b="1" dirty="0" err="1"/>
              <a:t>musu</a:t>
            </a:r>
            <a:r>
              <a:rPr lang="es-ES" sz="2000" b="1" dirty="0"/>
              <a:t> </a:t>
            </a:r>
            <a:r>
              <a:rPr lang="es-ES" sz="2000" b="1" dirty="0" err="1"/>
              <a:t>hori</a:t>
            </a:r>
            <a:r>
              <a:rPr lang="es-ES" sz="2000" b="1" dirty="0"/>
              <a:t> mi </a:t>
            </a:r>
            <a:r>
              <a:rPr lang="es-ES" sz="2000" b="1" dirty="0" err="1"/>
              <a:t>kebot</a:t>
            </a:r>
            <a:r>
              <a:rPr lang="es-ES" sz="2000" b="1" dirty="0"/>
              <a:t>.</a:t>
            </a:r>
          </a:p>
        </p:txBody>
      </p:sp>
    </p:spTree>
    <p:extLst>
      <p:ext uri="{BB962C8B-B14F-4D97-AF65-F5344CB8AC3E}">
        <p14:creationId xmlns:p14="http://schemas.microsoft.com/office/powerpoint/2010/main" val="87215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strVal val="#ppt_w+.3"/>
                                          </p:val>
                                        </p:tav>
                                        <p:tav tm="100000">
                                          <p:val>
                                            <p:strVal val="#ppt_w"/>
                                          </p:val>
                                        </p:tav>
                                      </p:tavLst>
                                    </p:anim>
                                    <p:anim calcmode="lin" valueType="num">
                                      <p:cBhvr>
                                        <p:cTn id="37" dur="500" fill="hold"/>
                                        <p:tgtEl>
                                          <p:spTgt spid="32"/>
                                        </p:tgtEl>
                                        <p:attrNameLst>
                                          <p:attrName>ppt_h</p:attrName>
                                        </p:attrNameLst>
                                      </p:cBhvr>
                                      <p:tavLst>
                                        <p:tav tm="0">
                                          <p:val>
                                            <p:strVal val="#ppt_h"/>
                                          </p:val>
                                        </p:tav>
                                        <p:tav tm="100000">
                                          <p:val>
                                            <p:strVal val="#ppt_h"/>
                                          </p:val>
                                        </p:tav>
                                      </p:tavLst>
                                    </p:anim>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wipe(left)">
                                      <p:cBhvr>
                                        <p:cTn id="42" dur="500"/>
                                        <p:tgtEl>
                                          <p:spTgt spid="2">
                                            <p:txEl>
                                              <p:pRg st="0" end="0"/>
                                            </p:txEl>
                                          </p:spTgt>
                                        </p:tgtEl>
                                      </p:cBhvr>
                                    </p:animEffect>
                                  </p:childTnLst>
                                </p:cTn>
                              </p:par>
                            </p:childTnLst>
                          </p:cTn>
                        </p:par>
                        <p:par>
                          <p:cTn id="43" fill="hold">
                            <p:stCondLst>
                              <p:cond delay="1000"/>
                            </p:stCondLst>
                            <p:childTnLst>
                              <p:par>
                                <p:cTn id="44" presetID="17" presetClass="entr" presetSubtype="4"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ppt_x</p:attrName>
                                        </p:attrNameLst>
                                      </p:cBhvr>
                                      <p:tavLst>
                                        <p:tav tm="0">
                                          <p:val>
                                            <p:strVal val="#ppt_x"/>
                                          </p:val>
                                        </p:tav>
                                        <p:tav tm="100000">
                                          <p:val>
                                            <p:strVal val="#ppt_x"/>
                                          </p:val>
                                        </p:tav>
                                      </p:tavLst>
                                    </p:anim>
                                    <p:anim calcmode="lin" valueType="num">
                                      <p:cBhvr>
                                        <p:cTn id="47" dur="500" fill="hold"/>
                                        <p:tgtEl>
                                          <p:spTgt spid="27"/>
                                        </p:tgtEl>
                                        <p:attrNameLst>
                                          <p:attrName>ppt_y</p:attrName>
                                        </p:attrNameLst>
                                      </p:cBhvr>
                                      <p:tavLst>
                                        <p:tav tm="0">
                                          <p:val>
                                            <p:strVal val="#ppt_y+#ppt_h/2"/>
                                          </p:val>
                                        </p:tav>
                                        <p:tav tm="100000">
                                          <p:val>
                                            <p:strVal val="#ppt_y"/>
                                          </p:val>
                                        </p:tav>
                                      </p:tavLst>
                                    </p:anim>
                                    <p:anim calcmode="lin" valueType="num">
                                      <p:cBhvr>
                                        <p:cTn id="48" dur="500" fill="hold"/>
                                        <p:tgtEl>
                                          <p:spTgt spid="27"/>
                                        </p:tgtEl>
                                        <p:attrNameLst>
                                          <p:attrName>ppt_w</p:attrName>
                                        </p:attrNameLst>
                                      </p:cBhvr>
                                      <p:tavLst>
                                        <p:tav tm="0">
                                          <p:val>
                                            <p:strVal val="#ppt_w"/>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wipe(left)">
                                      <p:cBhvr>
                                        <p:cTn id="53" dur="500"/>
                                        <p:tgtEl>
                                          <p:spTgt spid="2">
                                            <p:txEl>
                                              <p:pRg st="1" end="1"/>
                                            </p:txEl>
                                          </p:spTgt>
                                        </p:tgtEl>
                                      </p:cBhvr>
                                    </p:animEffect>
                                  </p:childTnLst>
                                </p:cTn>
                              </p:par>
                            </p:childTnLst>
                          </p:cTn>
                        </p:par>
                        <p:par>
                          <p:cTn id="54" fill="hold">
                            <p:stCondLst>
                              <p:cond delay="2000"/>
                            </p:stCondLst>
                            <p:childTnLst>
                              <p:par>
                                <p:cTn id="55" presetID="17" presetClass="entr" presetSubtype="4"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ppt_x</p:attrName>
                                        </p:attrNameLst>
                                      </p:cBhvr>
                                      <p:tavLst>
                                        <p:tav tm="0">
                                          <p:val>
                                            <p:strVal val="#ppt_x"/>
                                          </p:val>
                                        </p:tav>
                                        <p:tav tm="100000">
                                          <p:val>
                                            <p:strVal val="#ppt_x"/>
                                          </p:val>
                                        </p:tav>
                                      </p:tavLst>
                                    </p:anim>
                                    <p:anim calcmode="lin" valueType="num">
                                      <p:cBhvr>
                                        <p:cTn id="58" dur="500" fill="hold"/>
                                        <p:tgtEl>
                                          <p:spTgt spid="21"/>
                                        </p:tgtEl>
                                        <p:attrNameLst>
                                          <p:attrName>ppt_y</p:attrName>
                                        </p:attrNameLst>
                                      </p:cBhvr>
                                      <p:tavLst>
                                        <p:tav tm="0">
                                          <p:val>
                                            <p:strVal val="#ppt_y+#ppt_h/2"/>
                                          </p:val>
                                        </p:tav>
                                        <p:tav tm="100000">
                                          <p:val>
                                            <p:strVal val="#ppt_y"/>
                                          </p:val>
                                        </p:tav>
                                      </p:tavLst>
                                    </p:anim>
                                    <p:anim calcmode="lin" valueType="num">
                                      <p:cBhvr>
                                        <p:cTn id="59" dur="500" fill="hold"/>
                                        <p:tgtEl>
                                          <p:spTgt spid="21"/>
                                        </p:tgtEl>
                                        <p:attrNameLst>
                                          <p:attrName>ppt_w</p:attrName>
                                        </p:attrNameLst>
                                      </p:cBhvr>
                                      <p:tavLst>
                                        <p:tav tm="0">
                                          <p:val>
                                            <p:strVal val="#ppt_w"/>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childTnLst>
                                </p:cTn>
                              </p:par>
                            </p:childTnLst>
                          </p:cTn>
                        </p:par>
                        <p:par>
                          <p:cTn id="61" fill="hold">
                            <p:stCondLst>
                              <p:cond delay="2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par>
                          <p:cTn id="65" fill="hold">
                            <p:stCondLst>
                              <p:cond delay="3000"/>
                            </p:stCondLst>
                            <p:childTnLst>
                              <p:par>
                                <p:cTn id="66" presetID="17" presetClass="entr" presetSubtype="4"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ppt_h/2"/>
                                          </p:val>
                                        </p:tav>
                                        <p:tav tm="100000">
                                          <p:val>
                                            <p:strVal val="#ppt_y"/>
                                          </p:val>
                                        </p:tav>
                                      </p:tavLst>
                                    </p:anim>
                                    <p:anim calcmode="lin" valueType="num">
                                      <p:cBhvr>
                                        <p:cTn id="70" dur="500" fill="hold"/>
                                        <p:tgtEl>
                                          <p:spTgt spid="11"/>
                                        </p:tgtEl>
                                        <p:attrNameLst>
                                          <p:attrName>ppt_w</p:attrName>
                                        </p:attrNameLst>
                                      </p:cBhvr>
                                      <p:tavLst>
                                        <p:tav tm="0">
                                          <p:val>
                                            <p:strVal val="#ppt_w"/>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par>
                          <p:cTn id="72" fill="hold">
                            <p:stCondLst>
                              <p:cond delay="3500"/>
                            </p:stCondLst>
                            <p:childTnLst>
                              <p:par>
                                <p:cTn id="73" presetID="22" presetClass="entr" presetSubtype="8" fill="hold" grpId="0" nodeType="after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strVal val="#ppt_w+.3"/>
                                          </p:val>
                                        </p:tav>
                                        <p:tav tm="100000">
                                          <p:val>
                                            <p:strVal val="#ppt_w"/>
                                          </p:val>
                                        </p:tav>
                                      </p:tavLst>
                                    </p:anim>
                                    <p:anim calcmode="lin" valueType="num">
                                      <p:cBhvr>
                                        <p:cTn id="81" dur="500" fill="hold"/>
                                        <p:tgtEl>
                                          <p:spTgt spid="33"/>
                                        </p:tgtEl>
                                        <p:attrNameLst>
                                          <p:attrName>ppt_h</p:attrName>
                                        </p:attrNameLst>
                                      </p:cBhvr>
                                      <p:tavLst>
                                        <p:tav tm="0">
                                          <p:val>
                                            <p:strVal val="#ppt_h"/>
                                          </p:val>
                                        </p:tav>
                                        <p:tav tm="100000">
                                          <p:val>
                                            <p:strVal val="#ppt_h"/>
                                          </p:val>
                                        </p:tav>
                                      </p:tavLst>
                                    </p:anim>
                                    <p:animEffect transition="in" filter="fade">
                                      <p:cBhvr>
                                        <p:cTn id="82" dur="500"/>
                                        <p:tgtEl>
                                          <p:spTgt spid="33"/>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left)">
                                      <p:cBhvr>
                                        <p:cTn id="86" dur="500"/>
                                        <p:tgtEl>
                                          <p:spTgt spid="2">
                                            <p:txEl>
                                              <p:pRg st="4" end="4"/>
                                            </p:txEl>
                                          </p:spTgt>
                                        </p:tgtEl>
                                      </p:cBhvr>
                                    </p:animEffect>
                                  </p:childTnLst>
                                </p:cTn>
                              </p:par>
                            </p:childTnLst>
                          </p:cTn>
                        </p:par>
                        <p:par>
                          <p:cTn id="87" fill="hold">
                            <p:stCondLst>
                              <p:cond delay="1000"/>
                            </p:stCondLst>
                            <p:childTnLst>
                              <p:par>
                                <p:cTn id="88" presetID="17" presetClass="entr" presetSubtype="4" fill="hold" nodeType="after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p:cTn id="90" dur="500" fill="hold"/>
                                        <p:tgtEl>
                                          <p:spTgt spid="23"/>
                                        </p:tgtEl>
                                        <p:attrNameLst>
                                          <p:attrName>ppt_x</p:attrName>
                                        </p:attrNameLst>
                                      </p:cBhvr>
                                      <p:tavLst>
                                        <p:tav tm="0">
                                          <p:val>
                                            <p:strVal val="#ppt_x"/>
                                          </p:val>
                                        </p:tav>
                                        <p:tav tm="100000">
                                          <p:val>
                                            <p:strVal val="#ppt_x"/>
                                          </p:val>
                                        </p:tav>
                                      </p:tavLst>
                                    </p:anim>
                                    <p:anim calcmode="lin" valueType="num">
                                      <p:cBhvr>
                                        <p:cTn id="91" dur="500" fill="hold"/>
                                        <p:tgtEl>
                                          <p:spTgt spid="23"/>
                                        </p:tgtEl>
                                        <p:attrNameLst>
                                          <p:attrName>ppt_y</p:attrName>
                                        </p:attrNameLst>
                                      </p:cBhvr>
                                      <p:tavLst>
                                        <p:tav tm="0">
                                          <p:val>
                                            <p:strVal val="#ppt_y+#ppt_h/2"/>
                                          </p:val>
                                        </p:tav>
                                        <p:tav tm="100000">
                                          <p:val>
                                            <p:strVal val="#ppt_y"/>
                                          </p:val>
                                        </p:tav>
                                      </p:tavLst>
                                    </p:anim>
                                    <p:anim calcmode="lin" valueType="num">
                                      <p:cBhvr>
                                        <p:cTn id="92" dur="500" fill="hold"/>
                                        <p:tgtEl>
                                          <p:spTgt spid="23"/>
                                        </p:tgtEl>
                                        <p:attrNameLst>
                                          <p:attrName>ppt_w</p:attrName>
                                        </p:attrNameLst>
                                      </p:cBhvr>
                                      <p:tavLst>
                                        <p:tav tm="0">
                                          <p:val>
                                            <p:strVal val="#ppt_w"/>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5" end="5"/>
                                            </p:txEl>
                                          </p:spTgt>
                                        </p:tgtEl>
                                        <p:attrNameLst>
                                          <p:attrName>style.visibility</p:attrName>
                                        </p:attrNameLst>
                                      </p:cBhvr>
                                      <p:to>
                                        <p:strVal val="visible"/>
                                      </p:to>
                                    </p:set>
                                    <p:animEffect transition="in" filter="wipe(left)">
                                      <p:cBhvr>
                                        <p:cTn id="97" dur="500"/>
                                        <p:tgtEl>
                                          <p:spTgt spid="2">
                                            <p:txEl>
                                              <p:pRg st="5" end="5"/>
                                            </p:txEl>
                                          </p:spTgt>
                                        </p:tgtEl>
                                      </p:cBhvr>
                                    </p:animEffect>
                                  </p:childTnLst>
                                </p:cTn>
                              </p:par>
                            </p:childTnLst>
                          </p:cTn>
                        </p:par>
                        <p:par>
                          <p:cTn id="98" fill="hold">
                            <p:stCondLst>
                              <p:cond delay="2000"/>
                            </p:stCondLst>
                            <p:childTnLst>
                              <p:par>
                                <p:cTn id="99" presetID="17" presetClass="entr" presetSubtype="4" fill="hold" nodeType="after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p:cTn id="101" dur="500" fill="hold"/>
                                        <p:tgtEl>
                                          <p:spTgt spid="15"/>
                                        </p:tgtEl>
                                        <p:attrNameLst>
                                          <p:attrName>ppt_x</p:attrName>
                                        </p:attrNameLst>
                                      </p:cBhvr>
                                      <p:tavLst>
                                        <p:tav tm="0">
                                          <p:val>
                                            <p:strVal val="#ppt_x"/>
                                          </p:val>
                                        </p:tav>
                                        <p:tav tm="100000">
                                          <p:val>
                                            <p:strVal val="#ppt_x"/>
                                          </p:val>
                                        </p:tav>
                                      </p:tavLst>
                                    </p:anim>
                                    <p:anim calcmode="lin" valueType="num">
                                      <p:cBhvr>
                                        <p:cTn id="102" dur="500" fill="hold"/>
                                        <p:tgtEl>
                                          <p:spTgt spid="15"/>
                                        </p:tgtEl>
                                        <p:attrNameLst>
                                          <p:attrName>ppt_y</p:attrName>
                                        </p:attrNameLst>
                                      </p:cBhvr>
                                      <p:tavLst>
                                        <p:tav tm="0">
                                          <p:val>
                                            <p:strVal val="#ppt_y+#ppt_h/2"/>
                                          </p:val>
                                        </p:tav>
                                        <p:tav tm="100000">
                                          <p:val>
                                            <p:strVal val="#ppt_y"/>
                                          </p:val>
                                        </p:tav>
                                      </p:tavLst>
                                    </p:anim>
                                    <p:anim calcmode="lin" valueType="num">
                                      <p:cBhvr>
                                        <p:cTn id="103" dur="500" fill="hold"/>
                                        <p:tgtEl>
                                          <p:spTgt spid="15"/>
                                        </p:tgtEl>
                                        <p:attrNameLst>
                                          <p:attrName>ppt_w</p:attrName>
                                        </p:attrNameLst>
                                      </p:cBhvr>
                                      <p:tavLst>
                                        <p:tav tm="0">
                                          <p:val>
                                            <p:strVal val="#ppt_w"/>
                                          </p:val>
                                        </p:tav>
                                        <p:tav tm="100000">
                                          <p:val>
                                            <p:strVal val="#ppt_w"/>
                                          </p:val>
                                        </p:tav>
                                      </p:tavLst>
                                    </p:anim>
                                    <p:anim calcmode="lin" valueType="num">
                                      <p:cBhvr>
                                        <p:cTn id="104" dur="500" fill="hold"/>
                                        <p:tgtEl>
                                          <p:spTgt spid="15"/>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22" presetClass="entr" presetSubtype="8"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left)">
                                      <p:cBhvr>
                                        <p:cTn id="10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9CC31A-53B9-B4EB-C3D7-E8ADBBD9B939}"/>
            </a:ext>
          </a:extLst>
        </p:cNvPr>
        <p:cNvGrpSpPr/>
        <p:nvPr/>
      </p:nvGrpSpPr>
      <p:grpSpPr>
        <a:xfrm>
          <a:off x="0" y="0"/>
          <a:ext cx="0" cy="0"/>
          <a:chOff x="0" y="0"/>
          <a:chExt cx="0" cy="0"/>
        </a:xfrm>
      </p:grpSpPr>
      <p:pic>
        <p:nvPicPr>
          <p:cNvPr id="4" name="Imagen 3" descr="Pintura de un grupo de personas en una montaña&#10;&#10;El contenido generado por IA puede ser incorrecto.">
            <a:extLst>
              <a:ext uri="{FF2B5EF4-FFF2-40B4-BE49-F238E27FC236}">
                <a16:creationId xmlns:a16="http://schemas.microsoft.com/office/drawing/2014/main" id="{39E0389F-2BF8-42DD-4625-051E96A150B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9297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515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7444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5F929F1F-210B-3804-D226-AFD6C4DFEDE3}"/>
              </a:ext>
            </a:extLst>
          </p:cNvPr>
          <p:cNvSpPr txBox="1"/>
          <p:nvPr/>
        </p:nvSpPr>
        <p:spPr>
          <a:xfrm>
            <a:off x="1" y="5854154"/>
            <a:ext cx="12191999" cy="830997"/>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4800" b="1" spc="1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 FERBONTU</a:t>
            </a:r>
          </a:p>
        </p:txBody>
      </p:sp>
    </p:spTree>
    <p:extLst>
      <p:ext uri="{BB962C8B-B14F-4D97-AF65-F5344CB8AC3E}">
        <p14:creationId xmlns:p14="http://schemas.microsoft.com/office/powerpoint/2010/main" val="1576730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F37F44-A00D-1A69-C9A3-0DFC563A6A19}"/>
              </a:ext>
            </a:extLst>
          </p:cNvPr>
          <p:cNvSpPr txBox="1"/>
          <p:nvPr/>
        </p:nvSpPr>
        <p:spPr>
          <a:xfrm>
            <a:off x="0" y="0"/>
            <a:ext cx="12192000"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es-ES" sz="4400" b="1" spc="300" dirty="0">
                <a:ln/>
                <a:solidFill>
                  <a:srgbClr val="FF0000"/>
                </a:solidFill>
                <a:effectLst>
                  <a:glow rad="127000">
                    <a:schemeClr val="accent3"/>
                  </a:glow>
                </a:effectLst>
              </a:rPr>
              <a:t>A BRUDU FU A FERBONTU</a:t>
            </a:r>
          </a:p>
        </p:txBody>
      </p:sp>
      <p:sp>
        <p:nvSpPr>
          <p:cNvPr id="5" name="CuadroTexto 4">
            <a:extLst>
              <a:ext uri="{FF2B5EF4-FFF2-40B4-BE49-F238E27FC236}">
                <a16:creationId xmlns:a16="http://schemas.microsoft.com/office/drawing/2014/main" id="{CDB9B470-32B5-B3BE-8B03-9F70FD150E17}"/>
              </a:ext>
            </a:extLst>
          </p:cNvPr>
          <p:cNvSpPr txBox="1"/>
          <p:nvPr/>
        </p:nvSpPr>
        <p:spPr>
          <a:xfrm>
            <a:off x="762000" y="667047"/>
            <a:ext cx="10668000" cy="646331"/>
          </a:xfrm>
          <a:prstGeom prst="rect">
            <a:avLst/>
          </a:prstGeom>
          <a:noFill/>
        </p:spPr>
        <p:txBody>
          <a:bodyPr wrap="square">
            <a:spAutoFit/>
          </a:bodyPr>
          <a:lstStyle/>
          <a:p>
            <a:pPr algn="ctr"/>
            <a:r>
              <a:rPr lang="es-ES" b="1" dirty="0">
                <a:solidFill>
                  <a:srgbClr val="2A4111"/>
                </a:solidFill>
                <a:latin typeface="Comic Sans MS" panose="030F0702030302020204" pitchFamily="66" charset="0"/>
              </a:rPr>
              <a:t>“Moses </a:t>
            </a:r>
            <a:r>
              <a:rPr lang="es-ES" b="1" dirty="0" err="1">
                <a:solidFill>
                  <a:srgbClr val="2A4111"/>
                </a:solidFill>
                <a:latin typeface="Comic Sans MS" panose="030F0702030302020204" pitchFamily="66" charset="0"/>
              </a:rPr>
              <a:t>teki</a:t>
            </a:r>
            <a:r>
              <a:rPr lang="es-ES" b="1" dirty="0">
                <a:solidFill>
                  <a:srgbClr val="2A4111"/>
                </a:solidFill>
                <a:latin typeface="Comic Sans MS" panose="030F0702030302020204" pitchFamily="66" charset="0"/>
              </a:rPr>
              <a:t> a </a:t>
            </a:r>
            <a:r>
              <a:rPr lang="es-ES" b="1" dirty="0" err="1">
                <a:solidFill>
                  <a:srgbClr val="2A4111"/>
                </a:solidFill>
                <a:latin typeface="Comic Sans MS" panose="030F0702030302020204" pitchFamily="66" charset="0"/>
              </a:rPr>
              <a:t>brudu</a:t>
            </a:r>
            <a:r>
              <a:rPr lang="es-ES" b="1" dirty="0">
                <a:solidFill>
                  <a:srgbClr val="2A4111"/>
                </a:solidFill>
                <a:latin typeface="Comic Sans MS" panose="030F0702030302020204" pitchFamily="66" charset="0"/>
              </a:rPr>
              <a:t>, </a:t>
            </a:r>
            <a:r>
              <a:rPr lang="es-ES" b="1" dirty="0" err="1">
                <a:solidFill>
                  <a:srgbClr val="2A4111"/>
                </a:solidFill>
                <a:latin typeface="Comic Sans MS" panose="030F0702030302020204" pitchFamily="66" charset="0"/>
              </a:rPr>
              <a:t>panya</a:t>
            </a:r>
            <a:r>
              <a:rPr lang="es-ES" b="1" dirty="0">
                <a:solidFill>
                  <a:srgbClr val="2A4111"/>
                </a:solidFill>
                <a:latin typeface="Comic Sans MS" panose="030F0702030302020204" pitchFamily="66" charset="0"/>
              </a:rPr>
              <a:t> en nanga en </a:t>
            </a:r>
            <a:r>
              <a:rPr lang="es-ES" b="1" dirty="0" err="1">
                <a:solidFill>
                  <a:srgbClr val="2A4111"/>
                </a:solidFill>
                <a:latin typeface="Comic Sans MS" panose="030F0702030302020204" pitchFamily="66" charset="0"/>
              </a:rPr>
              <a:t>finga</a:t>
            </a:r>
            <a:r>
              <a:rPr lang="es-ES" b="1" dirty="0">
                <a:solidFill>
                  <a:srgbClr val="2A4111"/>
                </a:solidFill>
                <a:latin typeface="Comic Sans MS" panose="030F0702030302020204" pitchFamily="66" charset="0"/>
              </a:rPr>
              <a:t> </a:t>
            </a:r>
            <a:r>
              <a:rPr lang="es-ES" b="1" dirty="0" err="1">
                <a:solidFill>
                  <a:srgbClr val="2A4111"/>
                </a:solidFill>
                <a:latin typeface="Comic Sans MS" panose="030F0702030302020204" pitchFamily="66" charset="0"/>
              </a:rPr>
              <a:t>tapu</a:t>
            </a:r>
            <a:r>
              <a:rPr lang="es-ES" b="1" dirty="0">
                <a:solidFill>
                  <a:srgbClr val="2A4111"/>
                </a:solidFill>
                <a:latin typeface="Comic Sans MS" panose="030F0702030302020204" pitchFamily="66" charset="0"/>
              </a:rPr>
              <a:t> a </a:t>
            </a:r>
            <a:r>
              <a:rPr lang="es-ES" b="1" dirty="0" err="1">
                <a:solidFill>
                  <a:srgbClr val="2A4111"/>
                </a:solidFill>
                <a:latin typeface="Comic Sans MS" panose="030F0702030302020204" pitchFamily="66" charset="0"/>
              </a:rPr>
              <a:t>pipel</a:t>
            </a:r>
            <a:r>
              <a:rPr lang="es-ES" b="1" dirty="0">
                <a:solidFill>
                  <a:srgbClr val="2A4111"/>
                </a:solidFill>
                <a:latin typeface="Comic Sans MS" panose="030F0702030302020204" pitchFamily="66" charset="0"/>
              </a:rPr>
              <a:t>, dan a taki “ </a:t>
            </a:r>
            <a:r>
              <a:rPr lang="es-ES" b="1" dirty="0" err="1">
                <a:solidFill>
                  <a:srgbClr val="2A4111"/>
                </a:solidFill>
                <a:latin typeface="Comic Sans MS" panose="030F0702030302020204" pitchFamily="66" charset="0"/>
              </a:rPr>
              <a:t>Disi</a:t>
            </a:r>
            <a:r>
              <a:rPr lang="es-ES" b="1" dirty="0">
                <a:solidFill>
                  <a:srgbClr val="2A4111"/>
                </a:solidFill>
                <a:latin typeface="Comic Sans MS" panose="030F0702030302020204" pitchFamily="66" charset="0"/>
              </a:rPr>
              <a:t> </a:t>
            </a:r>
            <a:r>
              <a:rPr lang="es-ES" b="1" dirty="0" err="1">
                <a:solidFill>
                  <a:srgbClr val="2A4111"/>
                </a:solidFill>
                <a:latin typeface="Comic Sans MS" panose="030F0702030302020204" pitchFamily="66" charset="0"/>
              </a:rPr>
              <a:t>na</a:t>
            </a:r>
            <a:r>
              <a:rPr lang="es-ES" b="1" dirty="0">
                <a:solidFill>
                  <a:srgbClr val="2A4111"/>
                </a:solidFill>
                <a:latin typeface="Comic Sans MS" panose="030F0702030302020204" pitchFamily="66" charset="0"/>
              </a:rPr>
              <a:t> a </a:t>
            </a:r>
            <a:r>
              <a:rPr lang="es-ES" b="1" dirty="0" err="1">
                <a:solidFill>
                  <a:srgbClr val="2A4111"/>
                </a:solidFill>
                <a:latin typeface="Comic Sans MS" panose="030F0702030302020204" pitchFamily="66" charset="0"/>
              </a:rPr>
              <a:t>brudu</a:t>
            </a:r>
            <a:r>
              <a:rPr lang="es-ES" b="1" dirty="0">
                <a:solidFill>
                  <a:srgbClr val="2A4111"/>
                </a:solidFill>
                <a:latin typeface="Comic Sans MS" panose="030F0702030302020204" pitchFamily="66" charset="0"/>
              </a:rPr>
              <a:t> fu a </a:t>
            </a:r>
            <a:r>
              <a:rPr lang="es-ES" b="1" dirty="0" err="1">
                <a:solidFill>
                  <a:srgbClr val="2A4111"/>
                </a:solidFill>
                <a:latin typeface="Comic Sans MS" panose="030F0702030302020204" pitchFamily="66" charset="0"/>
              </a:rPr>
              <a:t>ferbontu</a:t>
            </a:r>
            <a:r>
              <a:rPr lang="es-ES" b="1" dirty="0">
                <a:solidFill>
                  <a:srgbClr val="2A4111"/>
                </a:solidFill>
                <a:latin typeface="Comic Sans MS" panose="030F0702030302020204" pitchFamily="66" charset="0"/>
              </a:rPr>
              <a:t> di </a:t>
            </a:r>
            <a:r>
              <a:rPr lang="es-ES" b="1" dirty="0" err="1">
                <a:solidFill>
                  <a:srgbClr val="2A4111"/>
                </a:solidFill>
                <a:latin typeface="Comic Sans MS" panose="030F0702030302020204" pitchFamily="66" charset="0"/>
              </a:rPr>
              <a:t>Masra</a:t>
            </a:r>
            <a:r>
              <a:rPr lang="es-ES" b="1" dirty="0">
                <a:solidFill>
                  <a:srgbClr val="2A4111"/>
                </a:solidFill>
                <a:latin typeface="Comic Sans MS" panose="030F0702030302020204" pitchFamily="66" charset="0"/>
              </a:rPr>
              <a:t> Gado </a:t>
            </a:r>
            <a:r>
              <a:rPr lang="es-ES" b="1" dirty="0" err="1">
                <a:solidFill>
                  <a:srgbClr val="2A4111"/>
                </a:solidFill>
                <a:latin typeface="Comic Sans MS" panose="030F0702030302020204" pitchFamily="66" charset="0"/>
              </a:rPr>
              <a:t>meki</a:t>
            </a:r>
            <a:r>
              <a:rPr lang="es-ES" b="1" dirty="0">
                <a:solidFill>
                  <a:srgbClr val="2A4111"/>
                </a:solidFill>
                <a:latin typeface="Comic Sans MS" panose="030F0702030302020204" pitchFamily="66" charset="0"/>
              </a:rPr>
              <a:t> nanga </a:t>
            </a:r>
            <a:r>
              <a:rPr lang="es-ES" b="1" dirty="0" err="1">
                <a:solidFill>
                  <a:srgbClr val="2A4111"/>
                </a:solidFill>
                <a:latin typeface="Comic Sans MS" panose="030F0702030302020204" pitchFamily="66" charset="0"/>
              </a:rPr>
              <a:t>yu</a:t>
            </a:r>
            <a:r>
              <a:rPr lang="es-ES" b="1" dirty="0">
                <a:solidFill>
                  <a:srgbClr val="2A4111"/>
                </a:solidFill>
                <a:latin typeface="Comic Sans MS" panose="030F0702030302020204" pitchFamily="66" charset="0"/>
              </a:rPr>
              <a:t>, </a:t>
            </a:r>
            <a:r>
              <a:rPr lang="es-ES" b="1" dirty="0" err="1">
                <a:solidFill>
                  <a:srgbClr val="2A4111"/>
                </a:solidFill>
                <a:latin typeface="Comic Sans MS" panose="030F0702030302020204" pitchFamily="66" charset="0"/>
              </a:rPr>
              <a:t>leki</a:t>
            </a:r>
            <a:r>
              <a:rPr lang="es-ES" b="1" dirty="0">
                <a:solidFill>
                  <a:srgbClr val="2A4111"/>
                </a:solidFill>
                <a:latin typeface="Comic Sans MS" panose="030F0702030302020204" pitchFamily="66" charset="0"/>
              </a:rPr>
              <a:t>  ala den </a:t>
            </a:r>
            <a:r>
              <a:rPr lang="es-ES" b="1" dirty="0" err="1">
                <a:solidFill>
                  <a:srgbClr val="2A4111"/>
                </a:solidFill>
                <a:latin typeface="Comic Sans MS" panose="030F0702030302020204" pitchFamily="66" charset="0"/>
              </a:rPr>
              <a:t>wortu</a:t>
            </a:r>
            <a:r>
              <a:rPr lang="es-ES" b="1" dirty="0">
                <a:solidFill>
                  <a:srgbClr val="2A4111"/>
                </a:solidFill>
                <a:latin typeface="Comic Sans MS" panose="030F0702030302020204" pitchFamily="66" charset="0"/>
              </a:rPr>
              <a:t> </a:t>
            </a:r>
            <a:r>
              <a:rPr lang="es-ES" b="1" dirty="0" err="1">
                <a:solidFill>
                  <a:srgbClr val="2A4111"/>
                </a:solidFill>
                <a:latin typeface="Comic Sans MS" panose="030F0702030302020204" pitchFamily="66" charset="0"/>
              </a:rPr>
              <a:t>disi</a:t>
            </a:r>
            <a:r>
              <a:rPr lang="es-ES" b="1" dirty="0">
                <a:solidFill>
                  <a:srgbClr val="2A4111"/>
                </a:solidFill>
                <a:latin typeface="Comic Sans MS" panose="030F0702030302020204" pitchFamily="66" charset="0"/>
              </a:rPr>
              <a:t> di </a:t>
            </a:r>
            <a:r>
              <a:rPr lang="es-ES" b="1" dirty="0" err="1">
                <a:solidFill>
                  <a:srgbClr val="2A4111"/>
                </a:solidFill>
                <a:latin typeface="Comic Sans MS" panose="030F0702030302020204" pitchFamily="66" charset="0"/>
              </a:rPr>
              <a:t>skrifi</a:t>
            </a:r>
            <a:r>
              <a:rPr lang="es-ES" b="1" dirty="0">
                <a:solidFill>
                  <a:srgbClr val="2A4111"/>
                </a:solidFill>
                <a:latin typeface="Comic Sans MS" panose="030F0702030302020204" pitchFamily="66" charset="0"/>
              </a:rPr>
              <a:t>.” </a:t>
            </a:r>
            <a:r>
              <a:rPr lang="es-ES" sz="1400" b="1" dirty="0">
                <a:solidFill>
                  <a:srgbClr val="2A4111"/>
                </a:solidFill>
                <a:latin typeface="Comic Sans MS" panose="030F0702030302020204" pitchFamily="66" charset="0"/>
              </a:rPr>
              <a:t>(</a:t>
            </a:r>
            <a:r>
              <a:rPr lang="es-ES" sz="1400" b="1" dirty="0" err="1">
                <a:solidFill>
                  <a:srgbClr val="2A4111"/>
                </a:solidFill>
                <a:latin typeface="Comic Sans MS" panose="030F0702030302020204" pitchFamily="66" charset="0"/>
              </a:rPr>
              <a:t>Eks</a:t>
            </a:r>
            <a:r>
              <a:rPr lang="es-ES" sz="1400" b="1" dirty="0">
                <a:solidFill>
                  <a:srgbClr val="2A4111"/>
                </a:solidFill>
                <a:latin typeface="Comic Sans MS" panose="030F0702030302020204" pitchFamily="66" charset="0"/>
              </a:rPr>
              <a:t>. 24:8)</a:t>
            </a:r>
          </a:p>
        </p:txBody>
      </p:sp>
      <p:sp>
        <p:nvSpPr>
          <p:cNvPr id="6" name="CuadroTexto 5">
            <a:extLst>
              <a:ext uri="{FF2B5EF4-FFF2-40B4-BE49-F238E27FC236}">
                <a16:creationId xmlns:a16="http://schemas.microsoft.com/office/drawing/2014/main" id="{8CF45E17-916B-727E-4E8B-901A3483705D}"/>
              </a:ext>
            </a:extLst>
          </p:cNvPr>
          <p:cNvSpPr txBox="1"/>
          <p:nvPr/>
        </p:nvSpPr>
        <p:spPr>
          <a:xfrm>
            <a:off x="342900" y="1389578"/>
            <a:ext cx="4276725" cy="400110"/>
          </a:xfrm>
          <a:prstGeom prst="rect">
            <a:avLst/>
          </a:prstGeom>
          <a:noFill/>
        </p:spPr>
        <p:txBody>
          <a:bodyPr wrap="square" rtlCol="0">
            <a:spAutoFit/>
          </a:bodyPr>
          <a:lstStyle/>
          <a:p>
            <a:pPr>
              <a:spcBef>
                <a:spcPts val="600"/>
              </a:spcBef>
            </a:pPr>
            <a:r>
              <a:rPr lang="it-IT" sz="2000" b="1" dirty="0">
                <a:solidFill>
                  <a:schemeClr val="bg1"/>
                </a:solidFill>
                <a:effectLst>
                  <a:outerShdw blurRad="38100" dist="38100" dir="2700000" algn="tl">
                    <a:srgbClr val="000000">
                      <a:alpha val="43137"/>
                    </a:srgbClr>
                  </a:outerShdw>
                </a:effectLst>
              </a:rPr>
              <a:t>Fa a ferbontu  ben meki</a:t>
            </a:r>
            <a:r>
              <a:rPr lang="es-ES" sz="2000" b="1" dirty="0">
                <a:solidFill>
                  <a:schemeClr val="bg1"/>
                </a:solidFill>
                <a:effectLst>
                  <a:outerShdw blurRad="38100" dist="38100" dir="2700000" algn="tl">
                    <a:srgbClr val="000000">
                      <a:alpha val="43137"/>
                    </a:srgbClr>
                  </a:outerShdw>
                </a:effectLst>
              </a:rPr>
              <a:t>?</a:t>
            </a:r>
          </a:p>
        </p:txBody>
      </p:sp>
      <p:sp>
        <p:nvSpPr>
          <p:cNvPr id="7" name="CuadroTexto 6">
            <a:extLst>
              <a:ext uri="{FF2B5EF4-FFF2-40B4-BE49-F238E27FC236}">
                <a16:creationId xmlns:a16="http://schemas.microsoft.com/office/drawing/2014/main" id="{DF607DFB-AB74-7C50-14AF-64686A232CBB}"/>
              </a:ext>
            </a:extLst>
          </p:cNvPr>
          <p:cNvSpPr txBox="1"/>
          <p:nvPr/>
        </p:nvSpPr>
        <p:spPr>
          <a:xfrm>
            <a:off x="184590" y="1862442"/>
            <a:ext cx="8616510" cy="3785652"/>
          </a:xfrm>
          <a:prstGeom prst="rect">
            <a:avLst/>
          </a:prstGeom>
          <a:noFill/>
        </p:spPr>
        <p:txBody>
          <a:bodyPr wrap="square" rtlCol="0">
            <a:spAutoFit/>
          </a:bodyPr>
          <a:lstStyle/>
          <a:p>
            <a:pPr marL="447675" indent="-447675">
              <a:buFont typeface="+mj-lt"/>
              <a:buAutoNum type="arabicPeriod"/>
            </a:pPr>
            <a:r>
              <a:rPr lang="es-ES" sz="2000" b="1" dirty="0">
                <a:solidFill>
                  <a:schemeClr val="accent1">
                    <a:lumMod val="20000"/>
                    <a:lumOff val="80000"/>
                  </a:schemeClr>
                </a:solidFill>
                <a:effectLst>
                  <a:outerShdw blurRad="38100" dist="38100" dir="2700000" algn="tl">
                    <a:srgbClr val="000000">
                      <a:alpha val="43137"/>
                    </a:srgbClr>
                  </a:outerShdw>
                </a:effectLst>
              </a:rPr>
              <a:t>A </a:t>
            </a:r>
            <a:r>
              <a:rPr lang="es-ES" sz="2000" b="1" dirty="0" err="1">
                <a:solidFill>
                  <a:schemeClr val="accent1">
                    <a:lumMod val="20000"/>
                    <a:lumOff val="80000"/>
                  </a:schemeClr>
                </a:solidFill>
                <a:effectLst>
                  <a:outerShdw blurRad="38100" dist="38100" dir="2700000" algn="tl">
                    <a:srgbClr val="000000">
                      <a:alpha val="43137"/>
                    </a:srgbClr>
                  </a:outerShdw>
                </a:effectLst>
              </a:rPr>
              <a:t>ferbontu</a:t>
            </a:r>
            <a:r>
              <a:rPr lang="es-ES" sz="2000" b="1" dirty="0">
                <a:solidFill>
                  <a:schemeClr val="accent1">
                    <a:lumMod val="20000"/>
                    <a:lumOff val="80000"/>
                  </a:schemeClr>
                </a:solidFill>
                <a:effectLst>
                  <a:outerShdw blurRad="38100" dist="38100" dir="2700000" algn="tl">
                    <a:srgbClr val="000000">
                      <a:alpha val="43137"/>
                    </a:srgbClr>
                  </a:outerShdw>
                </a:effectLst>
              </a:rPr>
              <a:t> ben </a:t>
            </a:r>
            <a:r>
              <a:rPr lang="es-ES" sz="2000" b="1" dirty="0" err="1">
                <a:solidFill>
                  <a:schemeClr val="accent1">
                    <a:lumMod val="20000"/>
                    <a:lumOff val="80000"/>
                  </a:schemeClr>
                </a:solidFill>
                <a:effectLst>
                  <a:outerShdw blurRad="38100" dist="38100" dir="2700000" algn="tl">
                    <a:srgbClr val="000000">
                      <a:alpha val="43137"/>
                    </a:srgbClr>
                  </a:outerShdw>
                </a:effectLst>
              </a:rPr>
              <a:t>leisi</a:t>
            </a:r>
            <a:r>
              <a:rPr lang="es-ES" sz="2000" b="1" dirty="0">
                <a:solidFill>
                  <a:schemeClr val="accent1">
                    <a:lumMod val="20000"/>
                    <a:lumOff val="80000"/>
                  </a:schemeClr>
                </a:solidFill>
                <a:effectLst>
                  <a:outerShdw blurRad="38100" dist="38100" dir="2700000" algn="tl">
                    <a:srgbClr val="000000">
                      <a:alpha val="43137"/>
                    </a:srgbClr>
                  </a:outerShdw>
                </a:effectLst>
              </a:rPr>
              <a:t> ( </a:t>
            </a:r>
            <a:r>
              <a:rPr lang="es-ES" sz="2000" b="1" dirty="0" err="1">
                <a:solidFill>
                  <a:schemeClr val="accent1">
                    <a:lumMod val="20000"/>
                    <a:lumOff val="80000"/>
                  </a:schemeClr>
                </a:solidFill>
                <a:effectLst>
                  <a:outerShdw blurRad="38100" dist="38100" dir="2700000" algn="tl">
                    <a:srgbClr val="000000">
                      <a:alpha val="43137"/>
                    </a:srgbClr>
                  </a:outerShdw>
                </a:effectLst>
              </a:rPr>
              <a:t>Eks</a:t>
            </a:r>
            <a:r>
              <a:rPr lang="es-ES" sz="2000" b="1" dirty="0">
                <a:solidFill>
                  <a:schemeClr val="accent1">
                    <a:lumMod val="20000"/>
                    <a:lumOff val="80000"/>
                  </a:schemeClr>
                </a:solidFill>
                <a:effectLst>
                  <a:outerShdw blurRad="38100" dist="38100" dir="2700000" algn="tl">
                    <a:srgbClr val="000000">
                      <a:alpha val="43137"/>
                    </a:srgbClr>
                  </a:outerShdw>
                </a:effectLst>
              </a:rPr>
              <a:t>. 24: 3a)</a:t>
            </a:r>
          </a:p>
          <a:p>
            <a:pPr marL="447675" indent="-447675">
              <a:buFont typeface="+mj-lt"/>
              <a:buAutoNum type="arabicPeriod"/>
            </a:pPr>
            <a:r>
              <a:rPr lang="it-IT" sz="2000" b="1" dirty="0">
                <a:solidFill>
                  <a:schemeClr val="accent2">
                    <a:lumMod val="20000"/>
                    <a:lumOff val="80000"/>
                  </a:schemeClr>
                </a:solidFill>
                <a:effectLst>
                  <a:outerShdw blurRad="38100" dist="38100" dir="2700000" algn="tl">
                    <a:srgbClr val="000000">
                      <a:alpha val="43137"/>
                    </a:srgbClr>
                  </a:outerShdw>
                </a:effectLst>
              </a:rPr>
              <a:t>A pipel ben agri ( Eks. 24: 3b</a:t>
            </a:r>
            <a:r>
              <a:rPr lang="es-ES" sz="2000" b="1" dirty="0">
                <a:solidFill>
                  <a:schemeClr val="accent2">
                    <a:lumMod val="20000"/>
                    <a:lumOff val="80000"/>
                  </a:schemeClr>
                </a:solidFill>
                <a:effectLst>
                  <a:outerShdw blurRad="38100" dist="38100" dir="2700000" algn="tl">
                    <a:srgbClr val="000000">
                      <a:alpha val="43137"/>
                    </a:srgbClr>
                  </a:outerShdw>
                </a:effectLst>
              </a:rPr>
              <a:t>)</a:t>
            </a:r>
          </a:p>
          <a:p>
            <a:pPr marL="447675" indent="-447675">
              <a:buFont typeface="+mj-lt"/>
              <a:buAutoNum type="arabicPeriod"/>
            </a:pPr>
            <a:r>
              <a:rPr lang="es-ES" sz="2000" b="1" dirty="0">
                <a:solidFill>
                  <a:schemeClr val="accent3">
                    <a:lumMod val="20000"/>
                    <a:lumOff val="80000"/>
                  </a:schemeClr>
                </a:solidFill>
                <a:effectLst>
                  <a:outerShdw blurRad="38100" dist="38100" dir="2700000" algn="tl">
                    <a:srgbClr val="000000">
                      <a:alpha val="43137"/>
                    </a:srgbClr>
                  </a:outerShdw>
                </a:effectLst>
              </a:rPr>
              <a:t>A ben de </a:t>
            </a:r>
            <a:r>
              <a:rPr lang="es-ES" sz="2000" b="1" dirty="0" err="1">
                <a:solidFill>
                  <a:schemeClr val="accent3">
                    <a:lumMod val="20000"/>
                    <a:lumOff val="80000"/>
                  </a:schemeClr>
                </a:solidFill>
                <a:effectLst>
                  <a:outerShdw blurRad="38100" dist="38100" dir="2700000" algn="tl">
                    <a:srgbClr val="000000">
                      <a:alpha val="43137"/>
                    </a:srgbClr>
                  </a:outerShdw>
                </a:effectLst>
              </a:rPr>
              <a:t>ini</a:t>
            </a:r>
            <a:r>
              <a:rPr lang="es-ES" sz="2000" b="1" dirty="0">
                <a:solidFill>
                  <a:schemeClr val="accent3">
                    <a:lumMod val="20000"/>
                    <a:lumOff val="80000"/>
                  </a:schemeClr>
                </a:solidFill>
                <a:effectLst>
                  <a:outerShdw blurRad="38100" dist="38100" dir="2700000" algn="tl">
                    <a:srgbClr val="000000">
                      <a:alpha val="43137"/>
                    </a:srgbClr>
                  </a:outerShdw>
                </a:effectLst>
              </a:rPr>
              <a:t> </a:t>
            </a:r>
            <a:r>
              <a:rPr lang="es-ES" sz="2000" b="1" dirty="0" err="1">
                <a:solidFill>
                  <a:schemeClr val="accent3">
                    <a:lumMod val="20000"/>
                    <a:lumOff val="80000"/>
                  </a:schemeClr>
                </a:solidFill>
                <a:effectLst>
                  <a:outerShdw blurRad="38100" dist="38100" dir="2700000" algn="tl">
                    <a:srgbClr val="000000">
                      <a:alpha val="43137"/>
                    </a:srgbClr>
                  </a:outerShdw>
                </a:effectLst>
              </a:rPr>
              <a:t>skrifi</a:t>
            </a:r>
            <a:r>
              <a:rPr lang="es-ES" sz="2000" b="1" dirty="0">
                <a:solidFill>
                  <a:schemeClr val="accent3">
                    <a:lumMod val="20000"/>
                    <a:lumOff val="80000"/>
                  </a:schemeClr>
                </a:solidFill>
                <a:effectLst>
                  <a:outerShdw blurRad="38100" dist="38100" dir="2700000" algn="tl">
                    <a:srgbClr val="000000">
                      <a:alpha val="43137"/>
                    </a:srgbClr>
                  </a:outerShdw>
                </a:effectLst>
              </a:rPr>
              <a:t> ( </a:t>
            </a:r>
            <a:r>
              <a:rPr lang="es-ES" sz="2000" b="1" dirty="0" err="1">
                <a:solidFill>
                  <a:schemeClr val="accent3">
                    <a:lumMod val="20000"/>
                    <a:lumOff val="80000"/>
                  </a:schemeClr>
                </a:solidFill>
                <a:effectLst>
                  <a:outerShdw blurRad="38100" dist="38100" dir="2700000" algn="tl">
                    <a:srgbClr val="000000">
                      <a:alpha val="43137"/>
                    </a:srgbClr>
                  </a:outerShdw>
                </a:effectLst>
              </a:rPr>
              <a:t>Eks</a:t>
            </a:r>
            <a:r>
              <a:rPr lang="es-ES" sz="2000" b="1" dirty="0">
                <a:solidFill>
                  <a:schemeClr val="accent3">
                    <a:lumMod val="20000"/>
                    <a:lumOff val="80000"/>
                  </a:schemeClr>
                </a:solidFill>
                <a:effectLst>
                  <a:outerShdw blurRad="38100" dist="38100" dir="2700000" algn="tl">
                    <a:srgbClr val="000000">
                      <a:alpha val="43137"/>
                    </a:srgbClr>
                  </a:outerShdw>
                </a:effectLst>
              </a:rPr>
              <a:t>. 24:4a)</a:t>
            </a:r>
          </a:p>
          <a:p>
            <a:pPr marL="447675" indent="-447675">
              <a:buFont typeface="+mj-lt"/>
              <a:buAutoNum type="arabicPeriod"/>
            </a:pPr>
            <a:r>
              <a:rPr lang="es-ES" sz="2000" b="1" dirty="0" err="1">
                <a:solidFill>
                  <a:schemeClr val="accent4">
                    <a:lumMod val="20000"/>
                    <a:lumOff val="80000"/>
                  </a:schemeClr>
                </a:solidFill>
                <a:effectLst>
                  <a:outerShdw blurRad="38100" dist="38100" dir="2700000" algn="tl">
                    <a:srgbClr val="000000">
                      <a:alpha val="43137"/>
                    </a:srgbClr>
                  </a:outerShdw>
                </a:effectLst>
              </a:rPr>
              <a:t>Wan</a:t>
            </a:r>
            <a:r>
              <a:rPr lang="es-ES" sz="2000" b="1" dirty="0">
                <a:solidFill>
                  <a:schemeClr val="accent4">
                    <a:lumMod val="20000"/>
                    <a:lumOff val="80000"/>
                  </a:schemeClr>
                </a:solidFill>
                <a:effectLst>
                  <a:outerShdw blurRad="38100" dist="38100" dir="2700000" algn="tl">
                    <a:srgbClr val="000000">
                      <a:alpha val="43137"/>
                    </a:srgbClr>
                  </a:outerShdw>
                </a:effectLst>
              </a:rPr>
              <a:t> </a:t>
            </a:r>
            <a:r>
              <a:rPr lang="es-ES" sz="2000" b="1" dirty="0" err="1">
                <a:solidFill>
                  <a:schemeClr val="accent4">
                    <a:lumMod val="20000"/>
                    <a:lumOff val="80000"/>
                  </a:schemeClr>
                </a:solidFill>
                <a:effectLst>
                  <a:outerShdw blurRad="38100" dist="38100" dir="2700000" algn="tl">
                    <a:srgbClr val="000000">
                      <a:alpha val="43137"/>
                    </a:srgbClr>
                  </a:outerShdw>
                </a:effectLst>
              </a:rPr>
              <a:t>altari</a:t>
            </a:r>
            <a:r>
              <a:rPr lang="es-ES" sz="2000" b="1" dirty="0">
                <a:solidFill>
                  <a:schemeClr val="accent4">
                    <a:lumMod val="20000"/>
                    <a:lumOff val="80000"/>
                  </a:schemeClr>
                </a:solidFill>
                <a:effectLst>
                  <a:outerShdw blurRad="38100" dist="38100" dir="2700000" algn="tl">
                    <a:srgbClr val="000000">
                      <a:alpha val="43137"/>
                    </a:srgbClr>
                  </a:outerShdw>
                </a:effectLst>
              </a:rPr>
              <a:t>  ben </a:t>
            </a:r>
            <a:r>
              <a:rPr lang="es-ES" sz="2000" b="1" dirty="0" err="1">
                <a:solidFill>
                  <a:schemeClr val="accent4">
                    <a:lumMod val="20000"/>
                    <a:lumOff val="80000"/>
                  </a:schemeClr>
                </a:solidFill>
                <a:effectLst>
                  <a:outerShdw blurRad="38100" dist="38100" dir="2700000" algn="tl">
                    <a:srgbClr val="000000">
                      <a:alpha val="43137"/>
                    </a:srgbClr>
                  </a:outerShdw>
                </a:effectLst>
              </a:rPr>
              <a:t>meki</a:t>
            </a:r>
            <a:r>
              <a:rPr lang="es-ES" sz="2000" b="1" dirty="0">
                <a:solidFill>
                  <a:schemeClr val="accent4">
                    <a:lumMod val="20000"/>
                    <a:lumOff val="80000"/>
                  </a:schemeClr>
                </a:solidFill>
                <a:effectLst>
                  <a:outerShdw blurRad="38100" dist="38100" dir="2700000" algn="tl">
                    <a:srgbClr val="000000">
                      <a:alpha val="43137"/>
                    </a:srgbClr>
                  </a:outerShdw>
                </a:effectLst>
              </a:rPr>
              <a:t> ( </a:t>
            </a:r>
            <a:r>
              <a:rPr lang="es-ES" sz="2000" b="1" dirty="0" err="1">
                <a:solidFill>
                  <a:schemeClr val="accent4">
                    <a:lumMod val="20000"/>
                    <a:lumOff val="80000"/>
                  </a:schemeClr>
                </a:solidFill>
                <a:effectLst>
                  <a:outerShdw blurRad="38100" dist="38100" dir="2700000" algn="tl">
                    <a:srgbClr val="000000">
                      <a:alpha val="43137"/>
                    </a:srgbClr>
                  </a:outerShdw>
                </a:effectLst>
              </a:rPr>
              <a:t>Eks</a:t>
            </a:r>
            <a:r>
              <a:rPr lang="es-ES" sz="2000" b="1" dirty="0">
                <a:solidFill>
                  <a:schemeClr val="accent4">
                    <a:lumMod val="20000"/>
                    <a:lumOff val="80000"/>
                  </a:schemeClr>
                </a:solidFill>
                <a:effectLst>
                  <a:outerShdw blurRad="38100" dist="38100" dir="2700000" algn="tl">
                    <a:srgbClr val="000000">
                      <a:alpha val="43137"/>
                    </a:srgbClr>
                  </a:outerShdw>
                </a:effectLst>
              </a:rPr>
              <a:t>. 24 : 4b)</a:t>
            </a:r>
          </a:p>
          <a:p>
            <a:pPr marL="447675" indent="-447675">
              <a:buFont typeface="+mj-lt"/>
              <a:buAutoNum type="arabicPeriod"/>
            </a:pPr>
            <a:r>
              <a:rPr lang="es-ES" sz="2000" b="1" dirty="0">
                <a:solidFill>
                  <a:schemeClr val="accent5">
                    <a:lumMod val="20000"/>
                    <a:lumOff val="80000"/>
                  </a:schemeClr>
                </a:solidFill>
                <a:effectLst>
                  <a:outerShdw blurRad="38100" dist="38100" dir="2700000" algn="tl">
                    <a:srgbClr val="000000">
                      <a:alpha val="43137"/>
                    </a:srgbClr>
                  </a:outerShdw>
                </a:effectLst>
              </a:rPr>
              <a:t>12 </a:t>
            </a:r>
            <a:r>
              <a:rPr lang="es-ES" sz="2000" b="1" dirty="0" err="1">
                <a:solidFill>
                  <a:schemeClr val="accent5">
                    <a:lumMod val="20000"/>
                    <a:lumOff val="80000"/>
                  </a:schemeClr>
                </a:solidFill>
                <a:effectLst>
                  <a:outerShdw blurRad="38100" dist="38100" dir="2700000" algn="tl">
                    <a:srgbClr val="000000">
                      <a:alpha val="43137"/>
                    </a:srgbClr>
                  </a:outerShdw>
                </a:effectLst>
              </a:rPr>
              <a:t>postu</a:t>
            </a:r>
            <a:r>
              <a:rPr lang="es-ES" sz="2000" b="1" dirty="0">
                <a:solidFill>
                  <a:schemeClr val="accent5">
                    <a:lumMod val="20000"/>
                    <a:lumOff val="80000"/>
                  </a:schemeClr>
                </a:solidFill>
                <a:effectLst>
                  <a:outerShdw blurRad="38100" dist="38100" dir="2700000" algn="tl">
                    <a:srgbClr val="000000">
                      <a:alpha val="43137"/>
                    </a:srgbClr>
                  </a:outerShdw>
                </a:effectLst>
              </a:rPr>
              <a:t> ben </a:t>
            </a:r>
            <a:r>
              <a:rPr lang="es-ES" sz="2000" b="1" dirty="0" err="1">
                <a:solidFill>
                  <a:schemeClr val="accent5">
                    <a:lumMod val="20000"/>
                    <a:lumOff val="80000"/>
                  </a:schemeClr>
                </a:solidFill>
                <a:effectLst>
                  <a:outerShdw blurRad="38100" dist="38100" dir="2700000" algn="tl">
                    <a:srgbClr val="000000">
                      <a:alpha val="43137"/>
                    </a:srgbClr>
                  </a:outerShdw>
                </a:effectLst>
              </a:rPr>
              <a:t>poti</a:t>
            </a:r>
            <a:r>
              <a:rPr lang="es-ES" sz="2000" b="1" dirty="0">
                <a:solidFill>
                  <a:schemeClr val="accent5">
                    <a:lumMod val="20000"/>
                    <a:lumOff val="80000"/>
                  </a:schemeClr>
                </a:solidFill>
                <a:effectLst>
                  <a:outerShdw blurRad="38100" dist="38100" dir="2700000" algn="tl">
                    <a:srgbClr val="000000">
                      <a:alpha val="43137"/>
                    </a:srgbClr>
                  </a:outerShdw>
                </a:effectLst>
              </a:rPr>
              <a:t> </a:t>
            </a:r>
            <a:r>
              <a:rPr lang="es-ES" sz="2000" b="1" dirty="0" err="1">
                <a:solidFill>
                  <a:schemeClr val="accent5">
                    <a:lumMod val="20000"/>
                    <a:lumOff val="80000"/>
                  </a:schemeClr>
                </a:solidFill>
                <a:effectLst>
                  <a:outerShdw blurRad="38100" dist="38100" dir="2700000" algn="tl">
                    <a:srgbClr val="000000">
                      <a:alpha val="43137"/>
                    </a:srgbClr>
                  </a:outerShdw>
                </a:effectLst>
              </a:rPr>
              <a:t>tnapu</a:t>
            </a:r>
            <a:r>
              <a:rPr lang="es-ES" sz="2000" b="1" dirty="0">
                <a:solidFill>
                  <a:schemeClr val="accent5">
                    <a:lumMod val="20000"/>
                    <a:lumOff val="80000"/>
                  </a:schemeClr>
                </a:solidFill>
                <a:effectLst>
                  <a:outerShdw blurRad="38100" dist="38100" dir="2700000" algn="tl">
                    <a:srgbClr val="000000">
                      <a:alpha val="43137"/>
                    </a:srgbClr>
                  </a:outerShdw>
                </a:effectLst>
              </a:rPr>
              <a:t> ( </a:t>
            </a:r>
            <a:r>
              <a:rPr lang="es-ES" sz="2000" b="1" dirty="0" err="1">
                <a:solidFill>
                  <a:schemeClr val="accent5">
                    <a:lumMod val="20000"/>
                    <a:lumOff val="80000"/>
                  </a:schemeClr>
                </a:solidFill>
                <a:effectLst>
                  <a:outerShdw blurRad="38100" dist="38100" dir="2700000" algn="tl">
                    <a:srgbClr val="000000">
                      <a:alpha val="43137"/>
                    </a:srgbClr>
                  </a:outerShdw>
                </a:effectLst>
              </a:rPr>
              <a:t>Eks</a:t>
            </a:r>
            <a:r>
              <a:rPr lang="es-ES" sz="2000" b="1" dirty="0">
                <a:solidFill>
                  <a:schemeClr val="accent5">
                    <a:lumMod val="20000"/>
                    <a:lumOff val="80000"/>
                  </a:schemeClr>
                </a:solidFill>
                <a:effectLst>
                  <a:outerShdw blurRad="38100" dist="38100" dir="2700000" algn="tl">
                    <a:srgbClr val="000000">
                      <a:alpha val="43137"/>
                    </a:srgbClr>
                  </a:outerShdw>
                </a:effectLst>
              </a:rPr>
              <a:t>. 24 4c)</a:t>
            </a:r>
          </a:p>
          <a:p>
            <a:pPr marL="447675" indent="-447675">
              <a:buFont typeface="+mj-lt"/>
              <a:buAutoNum type="arabicPeriod"/>
            </a:pPr>
            <a:r>
              <a:rPr lang="es-ES" sz="2000" b="1" dirty="0">
                <a:solidFill>
                  <a:schemeClr val="accent6">
                    <a:lumMod val="20000"/>
                    <a:lumOff val="80000"/>
                  </a:schemeClr>
                </a:solidFill>
                <a:effectLst>
                  <a:outerShdw blurRad="38100" dist="38100" dir="2700000" algn="tl">
                    <a:srgbClr val="000000">
                      <a:alpha val="43137"/>
                    </a:srgbClr>
                  </a:outerShdw>
                </a:effectLst>
              </a:rPr>
              <a:t>Bron  </a:t>
            </a:r>
            <a:r>
              <a:rPr lang="es-ES" sz="2000" b="1" dirty="0" err="1">
                <a:solidFill>
                  <a:schemeClr val="accent6">
                    <a:lumMod val="20000"/>
                    <a:lumOff val="80000"/>
                  </a:schemeClr>
                </a:solidFill>
                <a:effectLst>
                  <a:outerShdw blurRad="38100" dist="38100" dir="2700000" algn="tl">
                    <a:srgbClr val="000000">
                      <a:alpha val="43137"/>
                    </a:srgbClr>
                  </a:outerShdw>
                </a:effectLst>
              </a:rPr>
              <a:t>ofrandi</a:t>
            </a:r>
            <a:r>
              <a:rPr lang="es-ES" sz="2000" b="1" dirty="0">
                <a:solidFill>
                  <a:schemeClr val="accent6">
                    <a:lumMod val="20000"/>
                    <a:lumOff val="80000"/>
                  </a:schemeClr>
                </a:solidFill>
                <a:effectLst>
                  <a:outerShdw blurRad="38100" dist="38100" dir="2700000" algn="tl">
                    <a:srgbClr val="000000">
                      <a:alpha val="43137"/>
                    </a:srgbClr>
                  </a:outerShdw>
                </a:effectLst>
              </a:rPr>
              <a:t> ben de.( </a:t>
            </a:r>
            <a:r>
              <a:rPr lang="es-ES" sz="2000" b="1" dirty="0" err="1">
                <a:solidFill>
                  <a:schemeClr val="accent6">
                    <a:lumMod val="20000"/>
                    <a:lumOff val="80000"/>
                  </a:schemeClr>
                </a:solidFill>
                <a:effectLst>
                  <a:outerShdw blurRad="38100" dist="38100" dir="2700000" algn="tl">
                    <a:srgbClr val="000000">
                      <a:alpha val="43137"/>
                    </a:srgbClr>
                  </a:outerShdw>
                </a:effectLst>
              </a:rPr>
              <a:t>Eks</a:t>
            </a:r>
            <a:r>
              <a:rPr lang="es-ES" sz="2000" b="1" dirty="0">
                <a:solidFill>
                  <a:schemeClr val="accent6">
                    <a:lumMod val="20000"/>
                    <a:lumOff val="80000"/>
                  </a:schemeClr>
                </a:solidFill>
                <a:effectLst>
                  <a:outerShdw blurRad="38100" dist="38100" dir="2700000" algn="tl">
                    <a:srgbClr val="000000">
                      <a:alpha val="43137"/>
                    </a:srgbClr>
                  </a:outerShdw>
                </a:effectLst>
              </a:rPr>
              <a:t>. 24:5)</a:t>
            </a:r>
          </a:p>
          <a:p>
            <a:pPr marL="447675" indent="-447675">
              <a:buFont typeface="+mj-lt"/>
              <a:buAutoNum type="arabicPeriod"/>
            </a:pPr>
            <a:r>
              <a:rPr lang="it-IT" sz="2000" b="1" dirty="0">
                <a:solidFill>
                  <a:srgbClr val="E4D2F2"/>
                </a:solidFill>
                <a:effectLst>
                  <a:outerShdw blurRad="38100" dist="38100" dir="2700000" algn="tl">
                    <a:srgbClr val="000000">
                      <a:alpha val="43137"/>
                    </a:srgbClr>
                  </a:outerShdw>
                </a:effectLst>
              </a:rPr>
              <a:t>Afu fu a  brudu ben panya nanga finga na a altari ( Eks. 24:6</a:t>
            </a:r>
            <a:r>
              <a:rPr lang="es-ES" sz="2000" b="1" dirty="0">
                <a:solidFill>
                  <a:srgbClr val="E4D2F2"/>
                </a:solidFill>
                <a:effectLst>
                  <a:outerShdw blurRad="38100" dist="38100" dir="2700000" algn="tl">
                    <a:srgbClr val="000000">
                      <a:alpha val="43137"/>
                    </a:srgbClr>
                  </a:outerShdw>
                </a:effectLst>
              </a:rPr>
              <a:t>)</a:t>
            </a:r>
          </a:p>
          <a:p>
            <a:pPr marL="447675" indent="-447675">
              <a:buFont typeface="+mj-lt"/>
              <a:buAutoNum type="arabicPeriod"/>
            </a:pPr>
            <a:r>
              <a:rPr lang="es-ES" sz="2000" b="1" dirty="0">
                <a:solidFill>
                  <a:srgbClr val="E0FFC1"/>
                </a:solidFill>
                <a:effectLst>
                  <a:outerShdw blurRad="38100" dist="38100" dir="2700000" algn="tl">
                    <a:srgbClr val="000000">
                      <a:alpha val="43137"/>
                    </a:srgbClr>
                  </a:outerShdw>
                </a:effectLst>
              </a:rPr>
              <a:t>A </a:t>
            </a:r>
            <a:r>
              <a:rPr lang="es-ES" sz="2000" b="1" dirty="0" err="1">
                <a:solidFill>
                  <a:srgbClr val="E0FFC1"/>
                </a:solidFill>
                <a:effectLst>
                  <a:outerShdw blurRad="38100" dist="38100" dir="2700000" algn="tl">
                    <a:srgbClr val="000000">
                      <a:alpha val="43137"/>
                    </a:srgbClr>
                  </a:outerShdw>
                </a:effectLst>
              </a:rPr>
              <a:t>ferbontu</a:t>
            </a:r>
            <a:r>
              <a:rPr lang="es-ES" sz="2000" b="1" dirty="0">
                <a:solidFill>
                  <a:srgbClr val="E0FFC1"/>
                </a:solidFill>
                <a:effectLst>
                  <a:outerShdw blurRad="38100" dist="38100" dir="2700000" algn="tl">
                    <a:srgbClr val="000000">
                      <a:alpha val="43137"/>
                    </a:srgbClr>
                  </a:outerShdw>
                </a:effectLst>
              </a:rPr>
              <a:t> ben </a:t>
            </a:r>
            <a:r>
              <a:rPr lang="es-ES" sz="2000" b="1" dirty="0" err="1">
                <a:solidFill>
                  <a:srgbClr val="E0FFC1"/>
                </a:solidFill>
                <a:effectLst>
                  <a:outerShdw blurRad="38100" dist="38100" dir="2700000" algn="tl">
                    <a:srgbClr val="000000">
                      <a:alpha val="43137"/>
                    </a:srgbClr>
                  </a:outerShdw>
                </a:effectLst>
              </a:rPr>
              <a:t>leisi</a:t>
            </a:r>
            <a:r>
              <a:rPr lang="es-ES" sz="2000" b="1" dirty="0">
                <a:solidFill>
                  <a:srgbClr val="E0FFC1"/>
                </a:solidFill>
                <a:effectLst>
                  <a:outerShdw blurRad="38100" dist="38100" dir="2700000" algn="tl">
                    <a:srgbClr val="000000">
                      <a:alpha val="43137"/>
                    </a:srgbClr>
                  </a:outerShdw>
                </a:effectLst>
              </a:rPr>
              <a:t> </a:t>
            </a:r>
            <a:r>
              <a:rPr lang="es-ES" sz="2000" b="1" dirty="0" err="1">
                <a:solidFill>
                  <a:srgbClr val="E0FFC1"/>
                </a:solidFill>
                <a:effectLst>
                  <a:outerShdw blurRad="38100" dist="38100" dir="2700000" algn="tl">
                    <a:srgbClr val="000000">
                      <a:alpha val="43137"/>
                    </a:srgbClr>
                  </a:outerShdw>
                </a:effectLst>
              </a:rPr>
              <a:t>baka</a:t>
            </a:r>
            <a:r>
              <a:rPr lang="es-ES" sz="2000" b="1" dirty="0">
                <a:solidFill>
                  <a:srgbClr val="E0FFC1"/>
                </a:solidFill>
                <a:effectLst>
                  <a:outerShdw blurRad="38100" dist="38100" dir="2700000" algn="tl">
                    <a:srgbClr val="000000">
                      <a:alpha val="43137"/>
                    </a:srgbClr>
                  </a:outerShdw>
                </a:effectLst>
              </a:rPr>
              <a:t>. ( </a:t>
            </a:r>
            <a:r>
              <a:rPr lang="es-ES" sz="2000" b="1" dirty="0" err="1">
                <a:solidFill>
                  <a:srgbClr val="E0FFC1"/>
                </a:solidFill>
                <a:effectLst>
                  <a:outerShdw blurRad="38100" dist="38100" dir="2700000" algn="tl">
                    <a:srgbClr val="000000">
                      <a:alpha val="43137"/>
                    </a:srgbClr>
                  </a:outerShdw>
                </a:effectLst>
              </a:rPr>
              <a:t>Eks</a:t>
            </a:r>
            <a:r>
              <a:rPr lang="es-ES" sz="2000" b="1" dirty="0">
                <a:solidFill>
                  <a:srgbClr val="E0FFC1"/>
                </a:solidFill>
                <a:effectLst>
                  <a:outerShdw blurRad="38100" dist="38100" dir="2700000" algn="tl">
                    <a:srgbClr val="000000">
                      <a:alpha val="43137"/>
                    </a:srgbClr>
                  </a:outerShdw>
                </a:effectLst>
              </a:rPr>
              <a:t>. 24: 7a)</a:t>
            </a:r>
          </a:p>
          <a:p>
            <a:pPr marL="447675" indent="-447675">
              <a:buFont typeface="+mj-lt"/>
              <a:buAutoNum type="arabicPeriod"/>
            </a:pPr>
            <a:r>
              <a:rPr lang="es-ES" sz="2000" b="1" dirty="0">
                <a:solidFill>
                  <a:srgbClr val="FFBEAF"/>
                </a:solidFill>
                <a:effectLst>
                  <a:outerShdw blurRad="38100" dist="38100" dir="2700000" algn="tl">
                    <a:srgbClr val="000000">
                      <a:alpha val="43137"/>
                    </a:srgbClr>
                  </a:outerShdw>
                </a:effectLst>
              </a:rPr>
              <a:t>A </a:t>
            </a:r>
            <a:r>
              <a:rPr lang="es-ES" sz="2000" b="1" dirty="0" err="1">
                <a:solidFill>
                  <a:srgbClr val="FFBEAF"/>
                </a:solidFill>
                <a:effectLst>
                  <a:outerShdw blurRad="38100" dist="38100" dir="2700000" algn="tl">
                    <a:srgbClr val="000000">
                      <a:alpha val="43137"/>
                    </a:srgbClr>
                  </a:outerShdw>
                </a:effectLst>
              </a:rPr>
              <a:t>pipel</a:t>
            </a:r>
            <a:r>
              <a:rPr lang="es-ES" sz="2000" b="1" dirty="0">
                <a:solidFill>
                  <a:srgbClr val="FFBEAF"/>
                </a:solidFill>
                <a:effectLst>
                  <a:outerShdw blurRad="38100" dist="38100" dir="2700000" algn="tl">
                    <a:srgbClr val="000000">
                      <a:alpha val="43137"/>
                    </a:srgbClr>
                  </a:outerShdw>
                </a:effectLst>
              </a:rPr>
              <a:t> </a:t>
            </a:r>
            <a:r>
              <a:rPr lang="es-ES" sz="2000" b="1" dirty="0" err="1">
                <a:solidFill>
                  <a:srgbClr val="FFBEAF"/>
                </a:solidFill>
                <a:effectLst>
                  <a:outerShdw blurRad="38100" dist="38100" dir="2700000" algn="tl">
                    <a:srgbClr val="000000">
                      <a:alpha val="43137"/>
                    </a:srgbClr>
                  </a:outerShdw>
                </a:effectLst>
              </a:rPr>
              <a:t>agri</a:t>
            </a:r>
            <a:r>
              <a:rPr lang="es-ES" sz="2000" b="1" dirty="0">
                <a:solidFill>
                  <a:srgbClr val="FFBEAF"/>
                </a:solidFill>
                <a:effectLst>
                  <a:outerShdw blurRad="38100" dist="38100" dir="2700000" algn="tl">
                    <a:srgbClr val="000000">
                      <a:alpha val="43137"/>
                    </a:srgbClr>
                  </a:outerShdw>
                </a:effectLst>
              </a:rPr>
              <a:t> </a:t>
            </a:r>
            <a:r>
              <a:rPr lang="es-ES" sz="2000" b="1" dirty="0" err="1">
                <a:solidFill>
                  <a:srgbClr val="FFBEAF"/>
                </a:solidFill>
                <a:effectLst>
                  <a:outerShdw blurRad="38100" dist="38100" dir="2700000" algn="tl">
                    <a:srgbClr val="000000">
                      <a:alpha val="43137"/>
                    </a:srgbClr>
                  </a:outerShdw>
                </a:effectLst>
              </a:rPr>
              <a:t>agen</a:t>
            </a:r>
            <a:r>
              <a:rPr lang="es-ES" sz="2000" b="1" dirty="0">
                <a:solidFill>
                  <a:srgbClr val="FFBEAF"/>
                </a:solidFill>
                <a:effectLst>
                  <a:outerShdw blurRad="38100" dist="38100" dir="2700000" algn="tl">
                    <a:srgbClr val="000000">
                      <a:alpha val="43137"/>
                    </a:srgbClr>
                  </a:outerShdw>
                </a:effectLst>
              </a:rPr>
              <a:t> ( </a:t>
            </a:r>
            <a:r>
              <a:rPr lang="es-ES" sz="2000" b="1" dirty="0" err="1">
                <a:solidFill>
                  <a:srgbClr val="FFBEAF"/>
                </a:solidFill>
                <a:effectLst>
                  <a:outerShdw blurRad="38100" dist="38100" dir="2700000" algn="tl">
                    <a:srgbClr val="000000">
                      <a:alpha val="43137"/>
                    </a:srgbClr>
                  </a:outerShdw>
                </a:effectLst>
              </a:rPr>
              <a:t>Eks</a:t>
            </a:r>
            <a:r>
              <a:rPr lang="es-ES" sz="2000" b="1" dirty="0">
                <a:solidFill>
                  <a:srgbClr val="FFBEAF"/>
                </a:solidFill>
                <a:effectLst>
                  <a:outerShdw blurRad="38100" dist="38100" dir="2700000" algn="tl">
                    <a:srgbClr val="000000">
                      <a:alpha val="43137"/>
                    </a:srgbClr>
                  </a:outerShdw>
                </a:effectLst>
              </a:rPr>
              <a:t>. 24: 7b)</a:t>
            </a:r>
          </a:p>
          <a:p>
            <a:pPr marL="447675" indent="-447675">
              <a:buFont typeface="+mj-lt"/>
              <a:buAutoNum type="arabicPeriod"/>
            </a:pPr>
            <a:r>
              <a:rPr lang="it-IT" sz="2000" b="1" dirty="0">
                <a:solidFill>
                  <a:srgbClr val="BDD3FF"/>
                </a:solidFill>
                <a:effectLst>
                  <a:outerShdw blurRad="38100" dist="38100" dir="2700000" algn="tl">
                    <a:srgbClr val="000000">
                      <a:alpha val="43137"/>
                    </a:srgbClr>
                  </a:outerShdw>
                </a:effectLst>
              </a:rPr>
              <a:t>A tra afu fu a brudu ben panya nanga finga tapu a pipel ( Eks. 24:8a</a:t>
            </a:r>
            <a:r>
              <a:rPr lang="es-ES" sz="2000" b="1" dirty="0">
                <a:solidFill>
                  <a:srgbClr val="BDD3FF"/>
                </a:solidFill>
                <a:effectLst>
                  <a:outerShdw blurRad="38100" dist="38100" dir="2700000" algn="tl">
                    <a:srgbClr val="000000">
                      <a:alpha val="43137"/>
                    </a:srgbClr>
                  </a:outerShdw>
                </a:effectLst>
              </a:rPr>
              <a:t>)</a:t>
            </a:r>
          </a:p>
          <a:p>
            <a:pPr marL="447675" indent="-447675">
              <a:buFont typeface="+mj-lt"/>
              <a:buAutoNum type="arabicPeriod"/>
            </a:pPr>
            <a:r>
              <a:rPr lang="pl-PL" sz="2000" b="1" dirty="0">
                <a:solidFill>
                  <a:srgbClr val="FFDDAB"/>
                </a:solidFill>
                <a:effectLst>
                  <a:outerShdw blurRad="38100" dist="38100" dir="2700000" algn="tl">
                    <a:srgbClr val="000000">
                      <a:alpha val="43137"/>
                    </a:srgbClr>
                  </a:outerShdw>
                </a:effectLst>
              </a:rPr>
              <a:t>Moses kari en “ a brudu fu a ferbontu “( Eks. 24 : 8b;  Mat.26:28</a:t>
            </a:r>
            <a:r>
              <a:rPr lang="es-ES" sz="2000" b="1" dirty="0">
                <a:solidFill>
                  <a:srgbClr val="FFDDAB"/>
                </a:solidFill>
                <a:effectLst>
                  <a:outerShdw blurRad="38100" dist="38100" dir="2700000" algn="tl">
                    <a:srgbClr val="000000">
                      <a:alpha val="43137"/>
                    </a:srgbClr>
                  </a:outerShdw>
                </a:effectLst>
              </a:rPr>
              <a:t>)</a:t>
            </a:r>
          </a:p>
          <a:p>
            <a:pPr marL="447675" indent="-447675">
              <a:buFont typeface="+mj-lt"/>
              <a:buAutoNum type="arabicPeriod"/>
            </a:pPr>
            <a:r>
              <a:rPr lang="it-IT" sz="2000" b="1" dirty="0">
                <a:solidFill>
                  <a:srgbClr val="FFFFCC"/>
                </a:solidFill>
                <a:effectLst>
                  <a:outerShdw blurRad="38100" dist="38100" dir="2700000" algn="tl">
                    <a:srgbClr val="000000">
                      <a:alpha val="43137"/>
                    </a:srgbClr>
                  </a:outerShdw>
                </a:effectLst>
              </a:rPr>
              <a:t>A nyan ben sori dati  den agri nanga a ferbontu.( Eks. 24 : 9-11</a:t>
            </a:r>
            <a:r>
              <a:rPr lang="es-ES" sz="2000" b="1" dirty="0">
                <a:solidFill>
                  <a:srgbClr val="FFFFCC"/>
                </a:solidFill>
                <a:effectLst>
                  <a:outerShdw blurRad="38100" dist="38100" dir="2700000" algn="tl">
                    <a:srgbClr val="000000">
                      <a:alpha val="43137"/>
                    </a:srgbClr>
                  </a:outerShdw>
                </a:effectLst>
              </a:rPr>
              <a:t>)</a:t>
            </a:r>
          </a:p>
        </p:txBody>
      </p:sp>
      <p:sp>
        <p:nvSpPr>
          <p:cNvPr id="8" name="CuadroTexto 7">
            <a:extLst>
              <a:ext uri="{FF2B5EF4-FFF2-40B4-BE49-F238E27FC236}">
                <a16:creationId xmlns:a16="http://schemas.microsoft.com/office/drawing/2014/main" id="{4F9AC2D2-1FB1-7187-C1D2-FE00DE69DF58}"/>
              </a:ext>
            </a:extLst>
          </p:cNvPr>
          <p:cNvSpPr txBox="1"/>
          <p:nvPr/>
        </p:nvSpPr>
        <p:spPr>
          <a:xfrm>
            <a:off x="342900" y="5720849"/>
            <a:ext cx="11372850" cy="707886"/>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Gado si Israel </a:t>
            </a:r>
            <a:r>
              <a:rPr lang="es-ES" sz="2000" b="1" dirty="0" err="1">
                <a:solidFill>
                  <a:schemeClr val="bg1"/>
                </a:solidFill>
                <a:effectLst>
                  <a:outerShdw blurRad="38100" dist="38100" dir="2700000" algn="tl">
                    <a:srgbClr val="000000">
                      <a:alpha val="43137"/>
                    </a:srgbClr>
                  </a:outerShdw>
                </a:effectLst>
              </a:rPr>
              <a:t>leki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wan</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folku</a:t>
            </a:r>
            <a:r>
              <a:rPr lang="es-ES" sz="2000" b="1" dirty="0">
                <a:solidFill>
                  <a:schemeClr val="bg1"/>
                </a:solidFill>
                <a:effectLst>
                  <a:outerShdw blurRad="38100" dist="38100" dir="2700000" algn="tl">
                    <a:srgbClr val="000000">
                      <a:alpha val="43137"/>
                    </a:srgbClr>
                  </a:outerShdw>
                </a:effectLst>
              </a:rPr>
              <a:t> ( 12 lo) . </a:t>
            </a:r>
            <a:r>
              <a:rPr lang="es-ES" sz="2000" b="1" dirty="0" err="1">
                <a:solidFill>
                  <a:schemeClr val="bg1"/>
                </a:solidFill>
                <a:effectLst>
                  <a:outerShdw blurRad="38100" dist="38100" dir="2700000" algn="tl">
                    <a:srgbClr val="000000">
                      <a:alpha val="43137"/>
                    </a:srgbClr>
                  </a:outerShdw>
                </a:effectLst>
              </a:rPr>
              <a:t>Spesrutu</a:t>
            </a:r>
            <a:r>
              <a:rPr lang="es-ES" sz="2000" b="1" dirty="0">
                <a:solidFill>
                  <a:schemeClr val="bg1"/>
                </a:solidFill>
                <a:effectLst>
                  <a:outerShdw blurRad="38100" dist="38100" dir="2700000" algn="tl">
                    <a:srgbClr val="000000">
                      <a:alpha val="43137"/>
                    </a:srgbClr>
                  </a:outerShdw>
                </a:effectLst>
              </a:rPr>
              <a:t> a ben si </a:t>
            </a:r>
            <a:r>
              <a:rPr lang="es-ES" sz="2000" b="1" dirty="0" err="1">
                <a:solidFill>
                  <a:schemeClr val="bg1"/>
                </a:solidFill>
                <a:effectLst>
                  <a:outerShdw blurRad="38100" dist="38100" dir="2700000" algn="tl">
                    <a:srgbClr val="000000">
                      <a:alpha val="43137"/>
                    </a:srgbClr>
                  </a:outerShdw>
                </a:effectLst>
              </a:rPr>
              <a:t>gudu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ini</a:t>
            </a:r>
            <a:r>
              <a:rPr lang="es-ES" sz="2000" b="1" dirty="0">
                <a:solidFill>
                  <a:schemeClr val="bg1"/>
                </a:solidFill>
                <a:effectLst>
                  <a:outerShdw blurRad="38100" dist="38100" dir="2700000" algn="tl">
                    <a:srgbClr val="000000">
                      <a:alpha val="43137"/>
                    </a:srgbClr>
                  </a:outerShdw>
                </a:effectLst>
              </a:rPr>
              <a:t> den </a:t>
            </a:r>
            <a:r>
              <a:rPr lang="es-ES" sz="2000" b="1" dirty="0" err="1">
                <a:solidFill>
                  <a:schemeClr val="bg1"/>
                </a:solidFill>
                <a:effectLst>
                  <a:outerShdw blurRad="38100" dist="38100" dir="2700000" algn="tl">
                    <a:srgbClr val="000000">
                      <a:alpha val="43137"/>
                    </a:srgbClr>
                  </a:outerShdw>
                </a:effectLst>
              </a:rPr>
              <a:t>yonkwan</a:t>
            </a:r>
            <a:r>
              <a:rPr lang="es-ES" sz="2000" b="1" dirty="0">
                <a:solidFill>
                  <a:schemeClr val="bg1"/>
                </a:solidFill>
                <a:effectLst>
                  <a:outerShdw blurRad="38100" dist="38100" dir="2700000" algn="tl">
                    <a:srgbClr val="000000">
                      <a:alpha val="43137"/>
                    </a:srgbClr>
                  </a:outerShdw>
                </a:effectLst>
              </a:rPr>
              <a:t> ; dan a  </a:t>
            </a:r>
            <a:r>
              <a:rPr lang="es-ES" sz="2000" b="1" dirty="0" err="1">
                <a:solidFill>
                  <a:schemeClr val="bg1"/>
                </a:solidFill>
                <a:effectLst>
                  <a:outerShdw blurRad="38100" dist="38100" dir="2700000" algn="tl">
                    <a:srgbClr val="000000">
                      <a:alpha val="43137"/>
                    </a:srgbClr>
                  </a:outerShdw>
                </a:effectLst>
              </a:rPr>
              <a:t>poti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ensrefi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a:t>
            </a:r>
            <a:r>
              <a:rPr lang="es-ES" sz="2000" b="1" dirty="0">
                <a:solidFill>
                  <a:schemeClr val="bg1"/>
                </a:solidFill>
                <a:effectLst>
                  <a:outerShdw blurRad="38100" dist="38100" dir="2700000" algn="tl">
                    <a:srgbClr val="000000">
                      <a:alpha val="43137"/>
                    </a:srgbClr>
                  </a:outerShdw>
                </a:effectLst>
              </a:rPr>
              <a:t> ala </a:t>
            </a:r>
            <a:r>
              <a:rPr lang="es-ES" sz="2000" b="1" dirty="0" err="1">
                <a:solidFill>
                  <a:schemeClr val="bg1"/>
                </a:solidFill>
                <a:effectLst>
                  <a:outerShdw blurRad="38100" dist="38100" dir="2700000" algn="tl">
                    <a:srgbClr val="000000">
                      <a:alpha val="43137"/>
                    </a:srgbClr>
                  </a:outerShdw>
                </a:effectLst>
              </a:rPr>
              <a:t>wan</a:t>
            </a:r>
            <a:r>
              <a:rPr lang="es-ES" sz="2000" b="1" dirty="0">
                <a:solidFill>
                  <a:schemeClr val="bg1"/>
                </a:solidFill>
                <a:effectLst>
                  <a:outerShdw blurRad="38100" dist="38100" dir="2700000" algn="tl">
                    <a:srgbClr val="000000">
                      <a:alpha val="43137"/>
                    </a:srgbClr>
                  </a:outerShdw>
                </a:effectLst>
              </a:rPr>
              <a:t> fu </a:t>
            </a:r>
            <a:r>
              <a:rPr lang="es-ES" sz="2000" b="1" dirty="0" err="1">
                <a:solidFill>
                  <a:schemeClr val="bg1"/>
                </a:solidFill>
                <a:effectLst>
                  <a:outerShdw blurRad="38100" dist="38100" dir="2700000" algn="tl">
                    <a:srgbClr val="000000">
                      <a:alpha val="43137"/>
                    </a:srgbClr>
                  </a:outerShdw>
                </a:effectLst>
              </a:rPr>
              <a:t>wan</a:t>
            </a:r>
            <a:r>
              <a:rPr lang="es-ES" sz="2000" b="1" dirty="0">
                <a:solidFill>
                  <a:schemeClr val="bg1"/>
                </a:solidFill>
                <a:effectLst>
                  <a:outerShdw blurRad="38100" dist="38100" dir="2700000" algn="tl">
                    <a:srgbClr val="000000">
                      <a:alpha val="43137"/>
                    </a:srgbClr>
                  </a:outerShdw>
                </a:effectLst>
              </a:rPr>
              <a:t> (a </a:t>
            </a:r>
            <a:r>
              <a:rPr lang="es-ES" sz="2000" b="1" dirty="0" err="1">
                <a:solidFill>
                  <a:schemeClr val="bg1"/>
                </a:solidFill>
                <a:effectLst>
                  <a:outerShdw blurRad="38100" dist="38100" dir="2700000" algn="tl">
                    <a:srgbClr val="000000">
                      <a:alpha val="43137"/>
                    </a:srgbClr>
                  </a:outerShdw>
                </a:effectLst>
              </a:rPr>
              <a:t>panya</a:t>
            </a:r>
            <a:r>
              <a:rPr lang="es-ES" sz="2000" b="1" dirty="0">
                <a:solidFill>
                  <a:schemeClr val="bg1"/>
                </a:solidFill>
                <a:effectLst>
                  <a:outerShdw blurRad="38100" dist="38100" dir="2700000" algn="tl">
                    <a:srgbClr val="000000">
                      <a:alpha val="43137"/>
                    </a:srgbClr>
                  </a:outerShdw>
                </a:effectLst>
              </a:rPr>
              <a:t> a </a:t>
            </a:r>
            <a:r>
              <a:rPr lang="es-ES" sz="2000" b="1" dirty="0" err="1">
                <a:solidFill>
                  <a:schemeClr val="bg1"/>
                </a:solidFill>
                <a:effectLst>
                  <a:outerShdw blurRad="38100" dist="38100" dir="2700000" algn="tl">
                    <a:srgbClr val="000000">
                      <a:alpha val="43137"/>
                    </a:srgbClr>
                  </a:outerShdw>
                </a:effectLst>
              </a:rPr>
              <a:t>brudu</a:t>
            </a:r>
            <a:r>
              <a:rPr lang="es-ES" sz="2000" b="1" dirty="0">
                <a:solidFill>
                  <a:schemeClr val="bg1"/>
                </a:solidFill>
                <a:effectLst>
                  <a:outerShdw blurRad="38100" dist="38100" dir="2700000" algn="tl">
                    <a:srgbClr val="000000">
                      <a:alpha val="43137"/>
                    </a:srgbClr>
                  </a:outerShdw>
                </a:effectLst>
              </a:rPr>
              <a:t> nanga en </a:t>
            </a:r>
            <a:r>
              <a:rPr lang="es-ES" sz="2000" b="1" dirty="0" err="1">
                <a:solidFill>
                  <a:schemeClr val="bg1"/>
                </a:solidFill>
                <a:effectLst>
                  <a:outerShdw blurRad="38100" dist="38100" dir="2700000" algn="tl">
                    <a:srgbClr val="000000">
                      <a:alpha val="43137"/>
                    </a:srgbClr>
                  </a:outerShdw>
                </a:effectLst>
              </a:rPr>
              <a:t>finga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a:t>
            </a:r>
            <a:r>
              <a:rPr lang="es-ES" sz="2000" b="1" dirty="0">
                <a:solidFill>
                  <a:schemeClr val="bg1"/>
                </a:solidFill>
                <a:effectLst>
                  <a:outerShdw blurRad="38100" dist="38100" dir="2700000" algn="tl">
                    <a:srgbClr val="000000">
                      <a:alpha val="43137"/>
                    </a:srgbClr>
                  </a:outerShdw>
                </a:effectLst>
              </a:rPr>
              <a:t> den </a:t>
            </a:r>
            <a:r>
              <a:rPr lang="es-ES" sz="2000" b="1" dirty="0" err="1">
                <a:solidFill>
                  <a:schemeClr val="bg1"/>
                </a:solidFill>
                <a:effectLst>
                  <a:outerShdw blurRad="38100" dist="38100" dir="2700000" algn="tl">
                    <a:srgbClr val="000000">
                      <a:alpha val="43137"/>
                    </a:srgbClr>
                  </a:outerShdw>
                </a:effectLst>
              </a:rPr>
              <a:t>tapu</a:t>
            </a:r>
            <a:r>
              <a:rPr lang="es-ES" sz="2000" b="1" dirty="0">
                <a:solidFill>
                  <a:schemeClr val="bg1"/>
                </a:solidFill>
                <a:effectLst>
                  <a:outerShdw blurRad="38100" dist="38100" dir="2700000" algn="tl">
                    <a:srgbClr val="000000">
                      <a:alpha val="43137"/>
                    </a:srgbClr>
                  </a:outerShdw>
                </a:effectLst>
              </a:rPr>
              <a:t>).</a:t>
            </a:r>
          </a:p>
        </p:txBody>
      </p:sp>
      <p:pic>
        <p:nvPicPr>
          <p:cNvPr id="9" name="Imagen 8" descr="Imagen que contiene persona, colorido, pasto, niño&#10;&#10;El contenido generado por IA puede ser incorrecto.">
            <a:extLst>
              <a:ext uri="{FF2B5EF4-FFF2-40B4-BE49-F238E27FC236}">
                <a16:creationId xmlns:a16="http://schemas.microsoft.com/office/drawing/2014/main" id="{7D2BFF90-7163-4140-E8A3-4E41F15258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86786" y="1490772"/>
            <a:ext cx="2596824" cy="1947618"/>
          </a:xfrm>
          <a:prstGeom prst="round2DiagRect">
            <a:avLst>
              <a:gd name="adj1" fmla="val 0"/>
              <a:gd name="adj2" fmla="val 20540"/>
            </a:avLst>
          </a:prstGeom>
          <a:ln w="38100" cap="sq">
            <a:solidFill>
              <a:srgbClr val="E0FFC1"/>
            </a:solidFill>
            <a:miter lim="800000"/>
          </a:ln>
          <a:effectLst>
            <a:outerShdw blurRad="254000" algn="tl" rotWithShape="0">
              <a:srgbClr val="000000">
                <a:alpha val="43000"/>
              </a:srgbClr>
            </a:outerShdw>
          </a:effectLst>
        </p:spPr>
      </p:pic>
      <p:pic>
        <p:nvPicPr>
          <p:cNvPr id="11" name="Imagen 10" descr="Un grupo de personas disfrazadas&#10;&#10;El contenido generado por IA puede ser incorrecto.">
            <a:extLst>
              <a:ext uri="{FF2B5EF4-FFF2-40B4-BE49-F238E27FC236}">
                <a16:creationId xmlns:a16="http://schemas.microsoft.com/office/drawing/2014/main" id="{9B58D51A-BF4B-5227-2059-9061E4BE23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8113" y="3623403"/>
            <a:ext cx="2655497" cy="1923603"/>
          </a:xfrm>
          <a:prstGeom prst="round2DiagRect">
            <a:avLst>
              <a:gd name="adj1" fmla="val 16667"/>
              <a:gd name="adj2" fmla="val 0"/>
            </a:avLst>
          </a:prstGeom>
          <a:ln w="38100" cap="sq">
            <a:solidFill>
              <a:srgbClr val="BDD3FF"/>
            </a:solidFill>
            <a:miter lim="800000"/>
          </a:ln>
          <a:effectLst>
            <a:outerShdw blurRad="254000" algn="tl" rotWithShape="0">
              <a:srgbClr val="000000">
                <a:alpha val="43000"/>
              </a:srgbClr>
            </a:outerShdw>
          </a:effectLst>
        </p:spPr>
      </p:pic>
      <p:pic>
        <p:nvPicPr>
          <p:cNvPr id="13" name="Imagen 12" descr="Dibujo de una persona&#10;&#10;El contenido generado por IA puede ser incorrecto.">
            <a:extLst>
              <a:ext uri="{FF2B5EF4-FFF2-40B4-BE49-F238E27FC236}">
                <a16:creationId xmlns:a16="http://schemas.microsoft.com/office/drawing/2014/main" id="{D6DBC46B-A5D8-6E90-8DCD-47042AE239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88301" y="1494581"/>
            <a:ext cx="2596823" cy="1947618"/>
          </a:xfrm>
          <a:prstGeom prst="round2DiagRect">
            <a:avLst>
              <a:gd name="adj1" fmla="val 16667"/>
              <a:gd name="adj2" fmla="val 0"/>
            </a:avLst>
          </a:prstGeom>
          <a:ln w="38100" cap="sq">
            <a:solidFill>
              <a:schemeClr val="accent1">
                <a:lumMod val="20000"/>
                <a:lumOff val="80000"/>
              </a:schemeClr>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31810980-5D61-427B-A9C2-ECC46A4E1AC0}"/>
              </a:ext>
            </a:extLst>
          </p:cNvPr>
          <p:cNvSpPr txBox="1"/>
          <p:nvPr/>
        </p:nvSpPr>
        <p:spPr>
          <a:xfrm>
            <a:off x="342900" y="6428735"/>
            <a:ext cx="11849100" cy="400110"/>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Gado </a:t>
            </a:r>
            <a:r>
              <a:rPr lang="es-ES" sz="2000" b="1" dirty="0" err="1">
                <a:solidFill>
                  <a:schemeClr val="bg1"/>
                </a:solidFill>
                <a:effectLst>
                  <a:outerShdw blurRad="38100" dist="38100" dir="2700000" algn="tl">
                    <a:srgbClr val="000000">
                      <a:alpha val="43137"/>
                    </a:srgbClr>
                  </a:outerShdw>
                </a:effectLst>
              </a:rPr>
              <a:t>wani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wan</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libi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makandra</a:t>
            </a:r>
            <a:r>
              <a:rPr lang="es-ES" sz="2000" b="1" dirty="0">
                <a:solidFill>
                  <a:schemeClr val="bg1"/>
                </a:solidFill>
                <a:effectLst>
                  <a:outerShdw blurRad="38100" dist="38100" dir="2700000" algn="tl">
                    <a:srgbClr val="000000">
                      <a:alpha val="43137"/>
                    </a:srgbClr>
                  </a:outerShdw>
                </a:effectLst>
              </a:rPr>
              <a:t> nanga </a:t>
            </a:r>
            <a:r>
              <a:rPr lang="es-ES" sz="2000" b="1" dirty="0" err="1">
                <a:solidFill>
                  <a:schemeClr val="bg1"/>
                </a:solidFill>
                <a:effectLst>
                  <a:outerShdw blurRad="38100" dist="38100" dir="2700000" algn="tl">
                    <a:srgbClr val="000000">
                      <a:alpha val="43137"/>
                    </a:srgbClr>
                  </a:outerShdw>
                </a:effectLst>
              </a:rPr>
              <a:t>wi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wisrefi</a:t>
            </a:r>
            <a:r>
              <a:rPr lang="es-ES" sz="2000" b="1" dirty="0">
                <a:solidFill>
                  <a:schemeClr val="bg1"/>
                </a:solidFill>
                <a:effectLst>
                  <a:outerShdw blurRad="38100" dist="38100" dir="2700000" algn="tl">
                    <a:srgbClr val="000000">
                      <a:alpha val="43137"/>
                    </a:srgbClr>
                  </a:outerShdw>
                </a:effectLst>
              </a:rPr>
              <a:t> , </a:t>
            </a:r>
            <a:r>
              <a:rPr lang="es-ES" sz="2000" b="1" dirty="0" err="1">
                <a:solidFill>
                  <a:schemeClr val="bg1"/>
                </a:solidFill>
                <a:effectLst>
                  <a:outerShdw blurRad="38100" dist="38100" dir="2700000" algn="tl">
                    <a:srgbClr val="000000">
                      <a:alpha val="43137"/>
                    </a:srgbClr>
                  </a:outerShdw>
                </a:effectLst>
              </a:rPr>
              <a:t>owktu</a:t>
            </a:r>
            <a:r>
              <a:rPr lang="es-ES" sz="2000" b="1" dirty="0">
                <a:solidFill>
                  <a:schemeClr val="bg1"/>
                </a:solidFill>
                <a:effectLst>
                  <a:outerShdw blurRad="38100" dist="38100" dir="2700000" algn="tl">
                    <a:srgbClr val="000000">
                      <a:alpha val="43137"/>
                    </a:srgbClr>
                  </a:outerShdw>
                </a:effectLst>
              </a:rPr>
              <a:t> nanga  a </a:t>
            </a:r>
            <a:r>
              <a:rPr lang="es-ES" sz="2000" b="1" dirty="0" err="1">
                <a:solidFill>
                  <a:schemeClr val="bg1"/>
                </a:solidFill>
                <a:effectLst>
                  <a:outerShdw blurRad="38100" dist="38100" dir="2700000" algn="tl">
                    <a:srgbClr val="000000">
                      <a:alpha val="43137"/>
                    </a:srgbClr>
                  </a:outerShdw>
                </a:effectLst>
              </a:rPr>
              <a:t>heri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kon</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makandra</a:t>
            </a:r>
            <a:r>
              <a:rPr lang="es-ES" sz="2000" b="1" dirty="0">
                <a:solidFill>
                  <a:schemeClr val="bg1"/>
                </a:solidFill>
                <a:effectLst>
                  <a:outerShdw blurRad="38100" dist="38100" dir="2700000" algn="tl">
                    <a:srgbClr val="000000">
                      <a:alpha val="43137"/>
                    </a:srgbClr>
                  </a:outerShdw>
                </a:effectLst>
              </a:rPr>
              <a:t> fu </a:t>
            </a:r>
            <a:r>
              <a:rPr lang="es-ES" sz="2000" b="1" dirty="0" err="1">
                <a:solidFill>
                  <a:schemeClr val="bg1"/>
                </a:solidFill>
                <a:effectLst>
                  <a:outerShdw blurRad="38100" dist="38100" dir="2700000" algn="tl">
                    <a:srgbClr val="000000">
                      <a:alpha val="43137"/>
                    </a:srgbClr>
                  </a:outerShdw>
                </a:effectLst>
              </a:rPr>
              <a:t>bribriwan</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1089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 calcmode="lin" valueType="num">
                                      <p:cBhvr>
                                        <p:cTn id="35" dur="500" fill="hold"/>
                                        <p:tgtEl>
                                          <p:spTgt spid="13"/>
                                        </p:tgtEl>
                                        <p:attrNameLst>
                                          <p:attrName>style.rotation</p:attrName>
                                        </p:attrNameLst>
                                      </p:cBhvr>
                                      <p:tavLst>
                                        <p:tav tm="0">
                                          <p:val>
                                            <p:fltVal val="360"/>
                                          </p:val>
                                        </p:tav>
                                        <p:tav tm="100000">
                                          <p:val>
                                            <p:fltVal val="0"/>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xEl>
                                              <p:pRg st="4" end="4"/>
                                            </p:txEl>
                                          </p:spTgt>
                                        </p:tgtEl>
                                        <p:attrNameLst>
                                          <p:attrName>style.visibility</p:attrName>
                                        </p:attrNameLst>
                                      </p:cBhvr>
                                      <p:to>
                                        <p:strVal val="visible"/>
                                      </p:to>
                                    </p:set>
                                    <p:animEffect transition="in" filter="wipe(left)">
                                      <p:cBhvr>
                                        <p:cTn id="60" dur="500"/>
                                        <p:tgtEl>
                                          <p:spTgt spid="7">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 calcmode="lin" valueType="num">
                                      <p:cBhvr>
                                        <p:cTn id="67" dur="500" fill="hold"/>
                                        <p:tgtEl>
                                          <p:spTgt spid="9"/>
                                        </p:tgtEl>
                                        <p:attrNameLst>
                                          <p:attrName>style.rotation</p:attrName>
                                        </p:attrNameLst>
                                      </p:cBhvr>
                                      <p:tavLst>
                                        <p:tav tm="0">
                                          <p:val>
                                            <p:fltVal val="360"/>
                                          </p:val>
                                        </p:tav>
                                        <p:tav tm="100000">
                                          <p:val>
                                            <p:fltVal val="0"/>
                                          </p:val>
                                        </p:tav>
                                      </p:tavLst>
                                    </p:anim>
                                    <p:animEffect transition="in" filter="fade">
                                      <p:cBhvr>
                                        <p:cTn id="68" dur="500"/>
                                        <p:tgtEl>
                                          <p:spTgt spid="9"/>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txEl>
                                              <p:pRg st="5" end="5"/>
                                            </p:txEl>
                                          </p:spTgt>
                                        </p:tgtEl>
                                        <p:attrNameLst>
                                          <p:attrName>style.visibility</p:attrName>
                                        </p:attrNameLst>
                                      </p:cBhvr>
                                      <p:to>
                                        <p:strVal val="visible"/>
                                      </p:to>
                                    </p:set>
                                    <p:animEffect transition="in" filter="wipe(left)">
                                      <p:cBhvr>
                                        <p:cTn id="72" dur="500"/>
                                        <p:tgtEl>
                                          <p:spTgt spid="7">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xEl>
                                              <p:pRg st="6" end="6"/>
                                            </p:txEl>
                                          </p:spTgt>
                                        </p:tgtEl>
                                        <p:attrNameLst>
                                          <p:attrName>style.visibility</p:attrName>
                                        </p:attrNameLst>
                                      </p:cBhvr>
                                      <p:to>
                                        <p:strVal val="visible"/>
                                      </p:to>
                                    </p:set>
                                    <p:animEffect transition="in" filter="wipe(left)">
                                      <p:cBhvr>
                                        <p:cTn id="77" dur="500"/>
                                        <p:tgtEl>
                                          <p:spTgt spid="7">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
                                            <p:txEl>
                                              <p:pRg st="7" end="7"/>
                                            </p:txEl>
                                          </p:spTgt>
                                        </p:tgtEl>
                                        <p:attrNameLst>
                                          <p:attrName>style.visibility</p:attrName>
                                        </p:attrNameLst>
                                      </p:cBhvr>
                                      <p:to>
                                        <p:strVal val="visible"/>
                                      </p:to>
                                    </p:set>
                                    <p:animEffect transition="in" filter="wipe(left)">
                                      <p:cBhvr>
                                        <p:cTn id="82" dur="500"/>
                                        <p:tgtEl>
                                          <p:spTgt spid="7">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7">
                                            <p:txEl>
                                              <p:pRg st="8" end="8"/>
                                            </p:txEl>
                                          </p:spTgt>
                                        </p:tgtEl>
                                        <p:attrNameLst>
                                          <p:attrName>style.visibility</p:attrName>
                                        </p:attrNameLst>
                                      </p:cBhvr>
                                      <p:to>
                                        <p:strVal val="visible"/>
                                      </p:to>
                                    </p:set>
                                    <p:animEffect transition="in" filter="wipe(left)">
                                      <p:cBhvr>
                                        <p:cTn id="87" dur="500"/>
                                        <p:tgtEl>
                                          <p:spTgt spid="7">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9" presetClass="entr" presetSubtype="0" decel="100000"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anim calcmode="lin" valueType="num">
                                      <p:cBhvr>
                                        <p:cTn id="94" dur="500" fill="hold"/>
                                        <p:tgtEl>
                                          <p:spTgt spid="11"/>
                                        </p:tgtEl>
                                        <p:attrNameLst>
                                          <p:attrName>style.rotation</p:attrName>
                                        </p:attrNameLst>
                                      </p:cBhvr>
                                      <p:tavLst>
                                        <p:tav tm="0">
                                          <p:val>
                                            <p:fltVal val="360"/>
                                          </p:val>
                                        </p:tav>
                                        <p:tav tm="100000">
                                          <p:val>
                                            <p:fltVal val="0"/>
                                          </p:val>
                                        </p:tav>
                                      </p:tavLst>
                                    </p:anim>
                                    <p:animEffect transition="in" filter="fade">
                                      <p:cBhvr>
                                        <p:cTn id="95" dur="500"/>
                                        <p:tgtEl>
                                          <p:spTgt spid="11"/>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7">
                                            <p:txEl>
                                              <p:pRg st="9" end="9"/>
                                            </p:txEl>
                                          </p:spTgt>
                                        </p:tgtEl>
                                        <p:attrNameLst>
                                          <p:attrName>style.visibility</p:attrName>
                                        </p:attrNameLst>
                                      </p:cBhvr>
                                      <p:to>
                                        <p:strVal val="visible"/>
                                      </p:to>
                                    </p:set>
                                    <p:animEffect transition="in" filter="wipe(left)">
                                      <p:cBhvr>
                                        <p:cTn id="99" dur="500"/>
                                        <p:tgtEl>
                                          <p:spTgt spid="7">
                                            <p:txEl>
                                              <p:pRg st="9" end="9"/>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7">
                                            <p:txEl>
                                              <p:pRg st="10" end="10"/>
                                            </p:txEl>
                                          </p:spTgt>
                                        </p:tgtEl>
                                        <p:attrNameLst>
                                          <p:attrName>style.visibility</p:attrName>
                                        </p:attrNameLst>
                                      </p:cBhvr>
                                      <p:to>
                                        <p:strVal val="visible"/>
                                      </p:to>
                                    </p:set>
                                    <p:animEffect transition="in" filter="wipe(left)">
                                      <p:cBhvr>
                                        <p:cTn id="104" dur="500"/>
                                        <p:tgtEl>
                                          <p:spTgt spid="7">
                                            <p:txEl>
                                              <p:pRg st="10" end="1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7">
                                            <p:txEl>
                                              <p:pRg st="11" end="11"/>
                                            </p:txEl>
                                          </p:spTgt>
                                        </p:tgtEl>
                                        <p:attrNameLst>
                                          <p:attrName>style.visibility</p:attrName>
                                        </p:attrNameLst>
                                      </p:cBhvr>
                                      <p:to>
                                        <p:strVal val="visible"/>
                                      </p:to>
                                    </p:set>
                                    <p:animEffect transition="in" filter="wipe(left)">
                                      <p:cBhvr>
                                        <p:cTn id="109" dur="500"/>
                                        <p:tgtEl>
                                          <p:spTgt spid="7">
                                            <p:txEl>
                                              <p:pRg st="11" end="1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wipe(left)">
                                      <p:cBhvr>
                                        <p:cTn id="114" dur="500"/>
                                        <p:tgtEl>
                                          <p:spTgt spid="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wipe(left)">
                                      <p:cBhvr>
                                        <p:cTn id="1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3AC663-39D8-3CC1-92D4-BCC7DD2C56B3}"/>
              </a:ext>
            </a:extLst>
          </p:cNvPr>
          <p:cNvSpPr txBox="1"/>
          <p:nvPr/>
        </p:nvSpPr>
        <p:spPr>
          <a:xfrm>
            <a:off x="228599" y="0"/>
            <a:ext cx="11772901"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outerShdw>
                </a:effectLst>
              </a:rPr>
              <a:t>FA FU MEKI A FERBONTU WROKO BUN</a:t>
            </a:r>
          </a:p>
        </p:txBody>
      </p:sp>
      <p:sp>
        <p:nvSpPr>
          <p:cNvPr id="5" name="CuadroTexto 4">
            <a:extLst>
              <a:ext uri="{FF2B5EF4-FFF2-40B4-BE49-F238E27FC236}">
                <a16:creationId xmlns:a16="http://schemas.microsoft.com/office/drawing/2014/main" id="{942B1F81-C725-3749-52BA-653BEDAA6EE0}"/>
              </a:ext>
            </a:extLst>
          </p:cNvPr>
          <p:cNvSpPr txBox="1"/>
          <p:nvPr/>
        </p:nvSpPr>
        <p:spPr>
          <a:xfrm>
            <a:off x="671512" y="657522"/>
            <a:ext cx="108489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037CD8"/>
                </a:solidFill>
                <a:latin typeface="Comic Sans MS" panose="030F0702030302020204" pitchFamily="66" charset="0"/>
              </a:rPr>
              <a:t>“Dan a </a:t>
            </a:r>
            <a:r>
              <a:rPr lang="es-ES" b="1" dirty="0" err="1">
                <a:solidFill>
                  <a:srgbClr val="037CD8"/>
                </a:solidFill>
                <a:latin typeface="Comic Sans MS" panose="030F0702030302020204" pitchFamily="66" charset="0"/>
              </a:rPr>
              <a:t>teki</a:t>
            </a:r>
            <a:r>
              <a:rPr lang="es-ES" b="1" dirty="0">
                <a:solidFill>
                  <a:srgbClr val="037CD8"/>
                </a:solidFill>
                <a:latin typeface="Comic Sans MS" panose="030F0702030302020204" pitchFamily="66" charset="0"/>
              </a:rPr>
              <a:t> a </a:t>
            </a:r>
            <a:r>
              <a:rPr lang="es-ES" b="1" dirty="0" err="1">
                <a:solidFill>
                  <a:srgbClr val="037CD8"/>
                </a:solidFill>
                <a:latin typeface="Comic Sans MS" panose="030F0702030302020204" pitchFamily="66" charset="0"/>
              </a:rPr>
              <a:t>buku</a:t>
            </a:r>
            <a:r>
              <a:rPr lang="es-ES" b="1" dirty="0">
                <a:solidFill>
                  <a:srgbClr val="037CD8"/>
                </a:solidFill>
                <a:latin typeface="Comic Sans MS" panose="030F0702030302020204" pitchFamily="66" charset="0"/>
              </a:rPr>
              <a:t> fu a </a:t>
            </a:r>
            <a:r>
              <a:rPr lang="es-ES" b="1" dirty="0" err="1">
                <a:solidFill>
                  <a:srgbClr val="037CD8"/>
                </a:solidFill>
                <a:latin typeface="Comic Sans MS" panose="030F0702030302020204" pitchFamily="66" charset="0"/>
              </a:rPr>
              <a:t>ferbontu</a:t>
            </a:r>
            <a:r>
              <a:rPr lang="es-ES" b="1" dirty="0">
                <a:solidFill>
                  <a:srgbClr val="037CD8"/>
                </a:solidFill>
                <a:latin typeface="Comic Sans MS" panose="030F0702030302020204" pitchFamily="66" charset="0"/>
              </a:rPr>
              <a:t>, a </a:t>
            </a:r>
            <a:r>
              <a:rPr lang="es-ES" b="1" dirty="0" err="1">
                <a:solidFill>
                  <a:srgbClr val="037CD8"/>
                </a:solidFill>
                <a:latin typeface="Comic Sans MS" panose="030F0702030302020204" pitchFamily="66" charset="0"/>
              </a:rPr>
              <a:t>leisi</a:t>
            </a:r>
            <a:r>
              <a:rPr lang="es-ES" b="1" dirty="0">
                <a:solidFill>
                  <a:srgbClr val="037CD8"/>
                </a:solidFill>
                <a:latin typeface="Comic Sans MS" panose="030F0702030302020204" pitchFamily="66" charset="0"/>
              </a:rPr>
              <a:t> en </a:t>
            </a:r>
            <a:r>
              <a:rPr lang="es-ES" b="1" dirty="0" err="1">
                <a:solidFill>
                  <a:srgbClr val="037CD8"/>
                </a:solidFill>
                <a:latin typeface="Comic Sans MS" panose="030F0702030302020204" pitchFamily="66" charset="0"/>
              </a:rPr>
              <a:t>gi</a:t>
            </a:r>
            <a:r>
              <a:rPr lang="es-ES" b="1" dirty="0">
                <a:solidFill>
                  <a:srgbClr val="037CD8"/>
                </a:solidFill>
                <a:latin typeface="Comic Sans MS" panose="030F0702030302020204" pitchFamily="66" charset="0"/>
              </a:rPr>
              <a:t> a </a:t>
            </a:r>
            <a:r>
              <a:rPr lang="es-ES" b="1" dirty="0" err="1">
                <a:solidFill>
                  <a:srgbClr val="037CD8"/>
                </a:solidFill>
                <a:latin typeface="Comic Sans MS" panose="030F0702030302020204" pitchFamily="66" charset="0"/>
              </a:rPr>
              <a:t>pipel</a:t>
            </a:r>
            <a:r>
              <a:rPr lang="es-ES" b="1" dirty="0">
                <a:solidFill>
                  <a:srgbClr val="037CD8"/>
                </a:solidFill>
                <a:latin typeface="Comic Sans MS" panose="030F0702030302020204" pitchFamily="66" charset="0"/>
              </a:rPr>
              <a:t>. Den </a:t>
            </a:r>
            <a:r>
              <a:rPr lang="es-ES" b="1" dirty="0" err="1">
                <a:solidFill>
                  <a:srgbClr val="037CD8"/>
                </a:solidFill>
                <a:latin typeface="Comic Sans MS" panose="030F0702030302020204" pitchFamily="66" charset="0"/>
              </a:rPr>
              <a:t>piki</a:t>
            </a:r>
            <a:r>
              <a:rPr lang="es-ES" b="1" dirty="0">
                <a:solidFill>
                  <a:srgbClr val="037CD8"/>
                </a:solidFill>
                <a:latin typeface="Comic Sans MS" panose="030F0702030302020204" pitchFamily="66" charset="0"/>
              </a:rPr>
              <a:t> taki,” </a:t>
            </a:r>
            <a:r>
              <a:rPr lang="es-ES" b="1" dirty="0" err="1">
                <a:solidFill>
                  <a:srgbClr val="037CD8"/>
                </a:solidFill>
                <a:latin typeface="Comic Sans MS" panose="030F0702030302020204" pitchFamily="66" charset="0"/>
              </a:rPr>
              <a:t>Wi</a:t>
            </a:r>
            <a:r>
              <a:rPr lang="es-ES" b="1" dirty="0">
                <a:solidFill>
                  <a:srgbClr val="037CD8"/>
                </a:solidFill>
                <a:latin typeface="Comic Sans MS" panose="030F0702030302020204" pitchFamily="66" charset="0"/>
              </a:rPr>
              <a:t> </a:t>
            </a:r>
            <a:r>
              <a:rPr lang="es-ES" b="1" dirty="0" err="1">
                <a:solidFill>
                  <a:srgbClr val="037CD8"/>
                </a:solidFill>
                <a:latin typeface="Comic Sans MS" panose="030F0702030302020204" pitchFamily="66" charset="0"/>
              </a:rPr>
              <a:t>sa</a:t>
            </a:r>
            <a:r>
              <a:rPr lang="es-ES" b="1" dirty="0">
                <a:solidFill>
                  <a:srgbClr val="037CD8"/>
                </a:solidFill>
                <a:latin typeface="Comic Sans MS" panose="030F0702030302020204" pitchFamily="66" charset="0"/>
              </a:rPr>
              <a:t> du </a:t>
            </a:r>
            <a:r>
              <a:rPr lang="es-ES" b="1" dirty="0" err="1">
                <a:solidFill>
                  <a:srgbClr val="037CD8"/>
                </a:solidFill>
                <a:latin typeface="Comic Sans MS" panose="030F0702030302020204" pitchFamily="66" charset="0"/>
              </a:rPr>
              <a:t>alasani</a:t>
            </a:r>
            <a:r>
              <a:rPr lang="es-ES" b="1" dirty="0">
                <a:solidFill>
                  <a:srgbClr val="037CD8"/>
                </a:solidFill>
                <a:latin typeface="Comic Sans MS" panose="030F0702030302020204" pitchFamily="66" charset="0"/>
              </a:rPr>
              <a:t> san </a:t>
            </a:r>
            <a:r>
              <a:rPr lang="es-ES" b="1" dirty="0" err="1">
                <a:solidFill>
                  <a:srgbClr val="037CD8"/>
                </a:solidFill>
                <a:latin typeface="Comic Sans MS" panose="030F0702030302020204" pitchFamily="66" charset="0"/>
              </a:rPr>
              <a:t>Masra</a:t>
            </a:r>
            <a:r>
              <a:rPr lang="es-ES" b="1" dirty="0">
                <a:solidFill>
                  <a:srgbClr val="037CD8"/>
                </a:solidFill>
                <a:latin typeface="Comic Sans MS" panose="030F0702030302020204" pitchFamily="66" charset="0"/>
              </a:rPr>
              <a:t> taki. </a:t>
            </a:r>
            <a:r>
              <a:rPr lang="es-ES" b="1" dirty="0" err="1">
                <a:solidFill>
                  <a:srgbClr val="037CD8"/>
                </a:solidFill>
                <a:latin typeface="Comic Sans MS" panose="030F0702030302020204" pitchFamily="66" charset="0"/>
              </a:rPr>
              <a:t>Wi</a:t>
            </a:r>
            <a:r>
              <a:rPr lang="es-ES" b="1" dirty="0">
                <a:solidFill>
                  <a:srgbClr val="037CD8"/>
                </a:solidFill>
                <a:latin typeface="Comic Sans MS" panose="030F0702030302020204" pitchFamily="66" charset="0"/>
              </a:rPr>
              <a:t> </a:t>
            </a:r>
            <a:r>
              <a:rPr lang="es-ES" b="1" dirty="0" err="1">
                <a:solidFill>
                  <a:srgbClr val="037CD8"/>
                </a:solidFill>
                <a:latin typeface="Comic Sans MS" panose="030F0702030302020204" pitchFamily="66" charset="0"/>
              </a:rPr>
              <a:t>sa</a:t>
            </a:r>
            <a:r>
              <a:rPr lang="es-ES" b="1" dirty="0">
                <a:solidFill>
                  <a:srgbClr val="037CD8"/>
                </a:solidFill>
                <a:latin typeface="Comic Sans MS" panose="030F0702030302020204" pitchFamily="66" charset="0"/>
              </a:rPr>
              <a:t> </a:t>
            </a:r>
            <a:r>
              <a:rPr lang="es-ES" b="1" dirty="0" err="1">
                <a:solidFill>
                  <a:srgbClr val="037CD8"/>
                </a:solidFill>
                <a:latin typeface="Comic Sans MS" panose="030F0702030302020204" pitchFamily="66" charset="0"/>
              </a:rPr>
              <a:t>arki</a:t>
            </a:r>
            <a:r>
              <a:rPr lang="es-ES" b="1" dirty="0">
                <a:solidFill>
                  <a:srgbClr val="037CD8"/>
                </a:solidFill>
                <a:latin typeface="Comic Sans MS" panose="030F0702030302020204" pitchFamily="66" charset="0"/>
              </a:rPr>
              <a:t> </a:t>
            </a:r>
            <a:r>
              <a:rPr lang="es-ES" b="1" dirty="0" err="1">
                <a:solidFill>
                  <a:srgbClr val="037CD8"/>
                </a:solidFill>
                <a:latin typeface="Comic Sans MS" panose="030F0702030302020204" pitchFamily="66" charset="0"/>
              </a:rPr>
              <a:t>e'n</a:t>
            </a:r>
            <a:r>
              <a:rPr lang="es-ES" b="1" dirty="0">
                <a:solidFill>
                  <a:srgbClr val="037CD8"/>
                </a:solidFill>
                <a:latin typeface="Comic Sans MS" panose="030F0702030302020204" pitchFamily="66" charset="0"/>
              </a:rPr>
              <a:t> du.” </a:t>
            </a:r>
            <a:r>
              <a:rPr lang="es-ES" sz="1400" b="1" dirty="0">
                <a:solidFill>
                  <a:srgbClr val="037CD8"/>
                </a:solidFill>
                <a:latin typeface="Comic Sans MS" panose="030F0702030302020204" pitchFamily="66" charset="0"/>
              </a:rPr>
              <a:t>(</a:t>
            </a:r>
            <a:r>
              <a:rPr lang="es-ES" sz="1400" b="1" dirty="0" err="1">
                <a:solidFill>
                  <a:srgbClr val="037CD8"/>
                </a:solidFill>
                <a:latin typeface="Comic Sans MS" panose="030F0702030302020204" pitchFamily="66" charset="0"/>
              </a:rPr>
              <a:t>Eks</a:t>
            </a:r>
            <a:r>
              <a:rPr lang="es-ES" sz="1400" b="1" dirty="0">
                <a:solidFill>
                  <a:srgbClr val="037CD8"/>
                </a:solidFill>
                <a:latin typeface="Comic Sans MS" panose="030F0702030302020204" pitchFamily="66" charset="0"/>
              </a:rPr>
              <a:t>. 24:7)</a:t>
            </a:r>
          </a:p>
        </p:txBody>
      </p:sp>
      <p:sp>
        <p:nvSpPr>
          <p:cNvPr id="6" name="CuadroTexto 5">
            <a:extLst>
              <a:ext uri="{FF2B5EF4-FFF2-40B4-BE49-F238E27FC236}">
                <a16:creationId xmlns:a16="http://schemas.microsoft.com/office/drawing/2014/main" id="{A96E7160-CE8C-23DC-3071-B47C846702E4}"/>
              </a:ext>
            </a:extLst>
          </p:cNvPr>
          <p:cNvSpPr txBox="1"/>
          <p:nvPr/>
        </p:nvSpPr>
        <p:spPr>
          <a:xfrm>
            <a:off x="2949371" y="1533465"/>
            <a:ext cx="8958264" cy="707886"/>
          </a:xfrm>
          <a:prstGeom prst="rect">
            <a:avLst/>
          </a:prstGeom>
          <a:noFill/>
        </p:spPr>
        <p:txBody>
          <a:bodyPr wrap="square" rtlCol="0">
            <a:spAutoFit/>
          </a:bodyPr>
          <a:lstStyle/>
          <a:p>
            <a:pPr>
              <a:spcBef>
                <a:spcPts val="600"/>
              </a:spcBef>
            </a:pPr>
            <a:r>
              <a:rPr lang="it-IT" sz="2000" b="1" dirty="0"/>
              <a:t>Nanga ala seriusu,a pipel teki na den tapu , fu hori a ferbontu. Ma dati no tan langa.(Eks. 32: 8</a:t>
            </a:r>
            <a:r>
              <a:rPr lang="es-ES" sz="2000" b="1" dirty="0"/>
              <a:t>).</a:t>
            </a:r>
          </a:p>
        </p:txBody>
      </p:sp>
      <p:pic>
        <p:nvPicPr>
          <p:cNvPr id="7" name="Imagen 6" descr="Imagen que contiene colorido, montar a caballo, camión, hombre&#10;&#10;El contenido generado por IA puede ser incorrecto.">
            <a:extLst>
              <a:ext uri="{FF2B5EF4-FFF2-40B4-BE49-F238E27FC236}">
                <a16:creationId xmlns:a16="http://schemas.microsoft.com/office/drawing/2014/main" id="{DE62E0C3-D328-3D2F-F1DF-51390260B7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599" y="1533465"/>
            <a:ext cx="2640044" cy="1980033"/>
          </a:xfrm>
          <a:prstGeom prst="roundRect">
            <a:avLst>
              <a:gd name="adj" fmla="val 1089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Pintura de una persona con un vestido de flores&#10;&#10;El contenido generado por IA puede ser incorrecto.">
            <a:extLst>
              <a:ext uri="{FF2B5EF4-FFF2-40B4-BE49-F238E27FC236}">
                <a16:creationId xmlns:a16="http://schemas.microsoft.com/office/drawing/2014/main" id="{21DB2B50-E0DF-4C93-7068-4B5541A6B6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599" y="3659166"/>
            <a:ext cx="2646420" cy="3048993"/>
          </a:xfrm>
          <a:prstGeom prst="roundRect">
            <a:avLst>
              <a:gd name="adj" fmla="val 1105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Imagen que contiene persona, viendo, hombre, parado&#10;&#10;El contenido generado por IA puede ser incorrecto.">
            <a:extLst>
              <a:ext uri="{FF2B5EF4-FFF2-40B4-BE49-F238E27FC236}">
                <a16:creationId xmlns:a16="http://schemas.microsoft.com/office/drawing/2014/main" id="{176496CA-B4A7-3CC8-261A-00108A9F5C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14327" y="3704282"/>
            <a:ext cx="4091527" cy="2045764"/>
          </a:xfrm>
          <a:prstGeom prst="roundRect">
            <a:avLst>
              <a:gd name="adj" fmla="val 106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Imagen que contiene persona, celular, teléfono, hombre&#10;&#10;El contenido generado por IA puede ser incorrecto.">
            <a:extLst>
              <a:ext uri="{FF2B5EF4-FFF2-40B4-BE49-F238E27FC236}">
                <a16:creationId xmlns:a16="http://schemas.microsoft.com/office/drawing/2014/main" id="{8F49658B-9A30-3AFC-5314-A0AC2521BC9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0013081" y="3704282"/>
            <a:ext cx="1894554" cy="2050384"/>
          </a:xfrm>
          <a:prstGeom prst="ellipse">
            <a:avLst/>
          </a:prstGeom>
          <a:ln w="63500" cap="rnd">
            <a:solidFill>
              <a:srgbClr val="037CD8"/>
            </a:solidFill>
          </a:ln>
          <a:effectLst/>
          <a:scene3d>
            <a:camera prst="orthographicFront"/>
            <a:lightRig rig="contrasting" dir="t">
              <a:rot lat="0" lon="0" rev="3000000"/>
            </a:lightRig>
          </a:scene3d>
          <a:sp3d contourW="7620">
            <a:bevelT w="95250" h="31750"/>
            <a:contourClr>
              <a:srgbClr val="333333"/>
            </a:contourClr>
          </a:sp3d>
        </p:spPr>
      </p:pic>
      <p:sp>
        <p:nvSpPr>
          <p:cNvPr id="15" name="CuadroTexto 14">
            <a:extLst>
              <a:ext uri="{FF2B5EF4-FFF2-40B4-BE49-F238E27FC236}">
                <a16:creationId xmlns:a16="http://schemas.microsoft.com/office/drawing/2014/main" id="{94E5A4D2-60EA-B91E-52CA-85BF1AB52B8A}"/>
              </a:ext>
            </a:extLst>
          </p:cNvPr>
          <p:cNvSpPr txBox="1"/>
          <p:nvPr/>
        </p:nvSpPr>
        <p:spPr>
          <a:xfrm>
            <a:off x="2949371" y="3704282"/>
            <a:ext cx="2755210" cy="1631216"/>
          </a:xfrm>
          <a:prstGeom prst="rect">
            <a:avLst/>
          </a:prstGeom>
          <a:noFill/>
        </p:spPr>
        <p:txBody>
          <a:bodyPr wrap="square">
            <a:spAutoFit/>
          </a:bodyPr>
          <a:lstStyle/>
          <a:p>
            <a:pPr>
              <a:spcBef>
                <a:spcPts val="600"/>
              </a:spcBef>
            </a:pPr>
            <a:r>
              <a:rPr lang="es-ES" sz="2000" b="1" dirty="0"/>
              <a:t>So </a:t>
            </a:r>
            <a:r>
              <a:rPr lang="es-ES" sz="2000" b="1" dirty="0" err="1"/>
              <a:t>wi</a:t>
            </a:r>
            <a:r>
              <a:rPr lang="es-ES" sz="2000" b="1" dirty="0"/>
              <a:t> tan </a:t>
            </a:r>
            <a:r>
              <a:rPr lang="es-ES" sz="2000" b="1" dirty="0" err="1"/>
              <a:t>kba</a:t>
            </a:r>
            <a:r>
              <a:rPr lang="es-ES" sz="2000" b="1" dirty="0"/>
              <a:t>, </a:t>
            </a:r>
            <a:r>
              <a:rPr lang="es-ES" sz="2000" b="1" dirty="0" err="1"/>
              <a:t>wi</a:t>
            </a:r>
            <a:r>
              <a:rPr lang="es-ES" sz="2000" b="1" dirty="0"/>
              <a:t> </a:t>
            </a:r>
            <a:r>
              <a:rPr lang="es-ES" sz="2000" b="1" dirty="0" err="1"/>
              <a:t>yesi</a:t>
            </a:r>
            <a:r>
              <a:rPr lang="es-ES" sz="2000" b="1" dirty="0"/>
              <a:t> </a:t>
            </a:r>
            <a:r>
              <a:rPr lang="es-ES" sz="2000" b="1" dirty="0" err="1"/>
              <a:t>tranga</a:t>
            </a:r>
            <a:r>
              <a:rPr lang="es-ES" sz="2000" b="1" dirty="0"/>
              <a:t>.( Roma 7:18) , so </a:t>
            </a:r>
            <a:r>
              <a:rPr lang="es-ES" sz="2000" b="1" dirty="0" err="1"/>
              <a:t>wi</a:t>
            </a:r>
            <a:r>
              <a:rPr lang="es-ES" sz="2000" b="1" dirty="0"/>
              <a:t> no </a:t>
            </a:r>
            <a:r>
              <a:rPr lang="es-ES" sz="2000" b="1" dirty="0" err="1"/>
              <a:t>man</a:t>
            </a:r>
            <a:r>
              <a:rPr lang="es-ES" sz="2000" b="1" dirty="0"/>
              <a:t> du no </a:t>
            </a:r>
            <a:r>
              <a:rPr lang="es-ES" sz="2000" b="1" dirty="0" err="1"/>
              <a:t>wan</a:t>
            </a:r>
            <a:r>
              <a:rPr lang="es-ES" sz="2000" b="1" dirty="0"/>
              <a:t> </a:t>
            </a:r>
            <a:r>
              <a:rPr lang="es-ES" sz="2000" b="1" dirty="0" err="1"/>
              <a:t>sani</a:t>
            </a:r>
            <a:r>
              <a:rPr lang="es-ES" sz="2000" b="1" dirty="0"/>
              <a:t> fu </a:t>
            </a:r>
            <a:r>
              <a:rPr lang="es-ES" sz="2000" b="1" dirty="0" err="1"/>
              <a:t>kenki</a:t>
            </a:r>
            <a:r>
              <a:rPr lang="es-ES" sz="2000" b="1" dirty="0"/>
              <a:t> </a:t>
            </a:r>
            <a:r>
              <a:rPr lang="es-ES" sz="2000" b="1" dirty="0" err="1"/>
              <a:t>dati</a:t>
            </a:r>
            <a:r>
              <a:rPr lang="es-ES" sz="2000" b="1" dirty="0"/>
              <a:t> ( Roma 7:24).</a:t>
            </a:r>
          </a:p>
        </p:txBody>
      </p:sp>
      <p:sp>
        <p:nvSpPr>
          <p:cNvPr id="17" name="CuadroTexto 16">
            <a:extLst>
              <a:ext uri="{FF2B5EF4-FFF2-40B4-BE49-F238E27FC236}">
                <a16:creationId xmlns:a16="http://schemas.microsoft.com/office/drawing/2014/main" id="{7FBC6086-6E2C-B98D-1DCD-8EDFCD46668F}"/>
              </a:ext>
            </a:extLst>
          </p:cNvPr>
          <p:cNvSpPr txBox="1"/>
          <p:nvPr/>
        </p:nvSpPr>
        <p:spPr>
          <a:xfrm>
            <a:off x="2949371" y="5750046"/>
            <a:ext cx="8958264" cy="1015663"/>
          </a:xfrm>
          <a:prstGeom prst="rect">
            <a:avLst/>
          </a:prstGeom>
          <a:noFill/>
        </p:spPr>
        <p:txBody>
          <a:bodyPr wrap="square">
            <a:spAutoFit/>
          </a:bodyPr>
          <a:lstStyle/>
          <a:p>
            <a:pPr>
              <a:spcBef>
                <a:spcPts val="600"/>
              </a:spcBef>
            </a:pPr>
            <a:r>
              <a:rPr lang="nb-NO" sz="2000" b="1" dirty="0"/>
              <a:t>Ma efu wi gi En pasi, Gado kan kenki  a fasi fu wi. ( Esek. 36: 26,27) En e krin  e puru. Ai gi, owktu ai set en so  dati wi kan arki en. Na en wawan kan meki wi tranga.( 2 Kor. 13:10</a:t>
            </a:r>
            <a:r>
              <a:rPr lang="es-ES" sz="2000" b="1" dirty="0"/>
              <a:t>).</a:t>
            </a:r>
          </a:p>
        </p:txBody>
      </p:sp>
      <p:sp>
        <p:nvSpPr>
          <p:cNvPr id="4" name="CuadroTexto 3">
            <a:extLst>
              <a:ext uri="{FF2B5EF4-FFF2-40B4-BE49-F238E27FC236}">
                <a16:creationId xmlns:a16="http://schemas.microsoft.com/office/drawing/2014/main" id="{F3BD188C-1936-473F-A21C-D45A6DD7B3EC}"/>
              </a:ext>
            </a:extLst>
          </p:cNvPr>
          <p:cNvSpPr txBox="1"/>
          <p:nvPr/>
        </p:nvSpPr>
        <p:spPr>
          <a:xfrm>
            <a:off x="2949371" y="3250786"/>
            <a:ext cx="8958264" cy="400110"/>
          </a:xfrm>
          <a:prstGeom prst="rect">
            <a:avLst/>
          </a:prstGeom>
          <a:noFill/>
        </p:spPr>
        <p:txBody>
          <a:bodyPr wrap="square">
            <a:spAutoFit/>
          </a:bodyPr>
          <a:lstStyle/>
          <a:p>
            <a:pPr>
              <a:spcBef>
                <a:spcPts val="600"/>
              </a:spcBef>
            </a:pPr>
            <a:r>
              <a:rPr lang="it-IT" sz="2000" b="1" dirty="0"/>
              <a:t>San e hori we  fu  du Gado wani , ala di wi wani du bun</a:t>
            </a:r>
            <a:r>
              <a:rPr lang="es-ES" sz="2000" b="1" dirty="0"/>
              <a:t>?</a:t>
            </a:r>
          </a:p>
        </p:txBody>
      </p:sp>
      <p:sp>
        <p:nvSpPr>
          <p:cNvPr id="10" name="CuadroTexto 9">
            <a:extLst>
              <a:ext uri="{FF2B5EF4-FFF2-40B4-BE49-F238E27FC236}">
                <a16:creationId xmlns:a16="http://schemas.microsoft.com/office/drawing/2014/main" id="{D4225183-E718-5AB2-76D9-3A85C50393D8}"/>
              </a:ext>
            </a:extLst>
          </p:cNvPr>
          <p:cNvSpPr txBox="1"/>
          <p:nvPr/>
        </p:nvSpPr>
        <p:spPr>
          <a:xfrm>
            <a:off x="2949371" y="2313288"/>
            <a:ext cx="9242629" cy="707886"/>
          </a:xfrm>
          <a:prstGeom prst="rect">
            <a:avLst/>
          </a:prstGeom>
          <a:noFill/>
        </p:spPr>
        <p:txBody>
          <a:bodyPr wrap="square">
            <a:spAutoFit/>
          </a:bodyPr>
          <a:lstStyle/>
          <a:p>
            <a:pPr>
              <a:spcBef>
                <a:spcPts val="600"/>
              </a:spcBef>
            </a:pPr>
            <a:r>
              <a:rPr lang="es-ES" sz="2000" b="1" dirty="0"/>
              <a:t>Den </a:t>
            </a:r>
            <a:r>
              <a:rPr lang="es-ES" sz="2000" b="1" dirty="0" err="1"/>
              <a:t>pikin</a:t>
            </a:r>
            <a:r>
              <a:rPr lang="es-ES" sz="2000" b="1" dirty="0"/>
              <a:t> </a:t>
            </a:r>
            <a:r>
              <a:rPr lang="es-ES" sz="2000" b="1" dirty="0" err="1"/>
              <a:t>na</a:t>
            </a:r>
            <a:r>
              <a:rPr lang="es-ES" sz="2000" b="1" dirty="0"/>
              <a:t> den </a:t>
            </a:r>
            <a:r>
              <a:rPr lang="es-ES" sz="2000" b="1" dirty="0" err="1"/>
              <a:t>baka</a:t>
            </a:r>
            <a:r>
              <a:rPr lang="es-ES" sz="2000" b="1" dirty="0"/>
              <a:t>, </a:t>
            </a:r>
            <a:r>
              <a:rPr lang="es-ES" sz="2000" b="1" dirty="0" err="1"/>
              <a:t>owktu</a:t>
            </a:r>
            <a:r>
              <a:rPr lang="es-ES" sz="2000" b="1" dirty="0"/>
              <a:t> </a:t>
            </a:r>
            <a:r>
              <a:rPr lang="es-ES" sz="2000" b="1" dirty="0" err="1"/>
              <a:t>teki</a:t>
            </a:r>
            <a:r>
              <a:rPr lang="es-ES" sz="2000" b="1" dirty="0"/>
              <a:t> </a:t>
            </a:r>
            <a:r>
              <a:rPr lang="es-ES" sz="2000" b="1" dirty="0" err="1"/>
              <a:t>na</a:t>
            </a:r>
            <a:r>
              <a:rPr lang="es-ES" sz="2000" b="1" dirty="0"/>
              <a:t> den </a:t>
            </a:r>
            <a:r>
              <a:rPr lang="es-ES" sz="2000" b="1" dirty="0" err="1"/>
              <a:t>tapu</a:t>
            </a:r>
            <a:r>
              <a:rPr lang="es-ES" sz="2000" b="1" dirty="0"/>
              <a:t> fu </a:t>
            </a:r>
            <a:r>
              <a:rPr lang="es-ES" sz="2000" b="1" dirty="0" err="1"/>
              <a:t>hori</a:t>
            </a:r>
            <a:r>
              <a:rPr lang="es-ES" sz="2000" b="1" dirty="0"/>
              <a:t> a </a:t>
            </a:r>
            <a:r>
              <a:rPr lang="es-ES" sz="2000" b="1" dirty="0" err="1"/>
              <a:t>ferbontu</a:t>
            </a:r>
            <a:r>
              <a:rPr lang="es-ES" sz="2000" b="1" dirty="0"/>
              <a:t> ( Yos. 24: 18b)  Ma </a:t>
            </a:r>
            <a:r>
              <a:rPr lang="es-ES" sz="2000" b="1" dirty="0" err="1"/>
              <a:t>Yoswa</a:t>
            </a:r>
            <a:r>
              <a:rPr lang="es-ES" sz="2000" b="1" dirty="0"/>
              <a:t> </a:t>
            </a:r>
            <a:r>
              <a:rPr lang="es-ES" sz="2000" b="1" dirty="0" err="1"/>
              <a:t>warskow</a:t>
            </a:r>
            <a:r>
              <a:rPr lang="es-ES" sz="2000" b="1" dirty="0"/>
              <a:t> den </a:t>
            </a:r>
            <a:r>
              <a:rPr lang="es-ES" sz="2000" b="1" dirty="0" err="1"/>
              <a:t>krin</a:t>
            </a:r>
            <a:r>
              <a:rPr lang="es-ES" sz="2000" b="1" dirty="0"/>
              <a:t> : “ </a:t>
            </a:r>
            <a:r>
              <a:rPr lang="es-ES" sz="2000" b="1" dirty="0" err="1"/>
              <a:t>Yu</a:t>
            </a:r>
            <a:r>
              <a:rPr lang="es-ES" sz="2000" b="1" dirty="0"/>
              <a:t> no </a:t>
            </a:r>
            <a:r>
              <a:rPr lang="es-ES" sz="2000" b="1" dirty="0" err="1"/>
              <a:t>sa</a:t>
            </a:r>
            <a:r>
              <a:rPr lang="es-ES" sz="2000" b="1" dirty="0"/>
              <a:t> </a:t>
            </a:r>
            <a:r>
              <a:rPr lang="es-ES" sz="2000" b="1" dirty="0" err="1"/>
              <a:t>man</a:t>
            </a:r>
            <a:r>
              <a:rPr lang="es-ES" sz="2000" b="1" dirty="0"/>
              <a:t> fu </a:t>
            </a:r>
            <a:r>
              <a:rPr lang="es-ES" sz="2000" b="1" dirty="0" err="1"/>
              <a:t>dini</a:t>
            </a:r>
            <a:r>
              <a:rPr lang="es-ES" sz="2000" b="1" dirty="0"/>
              <a:t> </a:t>
            </a:r>
            <a:r>
              <a:rPr lang="es-ES" sz="2000" b="1" dirty="0" err="1"/>
              <a:t>Masra</a:t>
            </a:r>
            <a:r>
              <a:rPr lang="es-ES" sz="2000" b="1" dirty="0"/>
              <a:t>" ( Yos. 24: 19).</a:t>
            </a:r>
          </a:p>
        </p:txBody>
      </p:sp>
    </p:spTree>
    <p:extLst>
      <p:ext uri="{BB962C8B-B14F-4D97-AF65-F5344CB8AC3E}">
        <p14:creationId xmlns:p14="http://schemas.microsoft.com/office/powerpoint/2010/main" val="11676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75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750"/>
                                        <p:tgtEl>
                                          <p:spTgt spid="9"/>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217">
                                          <p:stCondLst>
                                            <p:cond delay="0"/>
                                          </p:stCondLst>
                                        </p:cTn>
                                        <p:tgtEl>
                                          <p:spTgt spid="11"/>
                                        </p:tgtEl>
                                      </p:cBhvr>
                                    </p:animEffect>
                                    <p:anim calcmode="lin" valueType="num">
                                      <p:cBhvr>
                                        <p:cTn id="40"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43"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44"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45" dur="10">
                                          <p:stCondLst>
                                            <p:cond delay="244"/>
                                          </p:stCondLst>
                                        </p:cTn>
                                        <p:tgtEl>
                                          <p:spTgt spid="11"/>
                                        </p:tgtEl>
                                      </p:cBhvr>
                                      <p:to x="100000" y="60000"/>
                                    </p:animScale>
                                    <p:animScale>
                                      <p:cBhvr>
                                        <p:cTn id="46" dur="62" decel="50000">
                                          <p:stCondLst>
                                            <p:cond delay="254"/>
                                          </p:stCondLst>
                                        </p:cTn>
                                        <p:tgtEl>
                                          <p:spTgt spid="11"/>
                                        </p:tgtEl>
                                      </p:cBhvr>
                                      <p:to x="100000" y="100000"/>
                                    </p:animScale>
                                    <p:animScale>
                                      <p:cBhvr>
                                        <p:cTn id="47" dur="10">
                                          <p:stCondLst>
                                            <p:cond delay="492"/>
                                          </p:stCondLst>
                                        </p:cTn>
                                        <p:tgtEl>
                                          <p:spTgt spid="11"/>
                                        </p:tgtEl>
                                      </p:cBhvr>
                                      <p:to x="100000" y="80000"/>
                                    </p:animScale>
                                    <p:animScale>
                                      <p:cBhvr>
                                        <p:cTn id="48" dur="62" decel="50000">
                                          <p:stCondLst>
                                            <p:cond delay="502"/>
                                          </p:stCondLst>
                                        </p:cTn>
                                        <p:tgtEl>
                                          <p:spTgt spid="11"/>
                                        </p:tgtEl>
                                      </p:cBhvr>
                                      <p:to x="100000" y="100000"/>
                                    </p:animScale>
                                    <p:animScale>
                                      <p:cBhvr>
                                        <p:cTn id="49" dur="10">
                                          <p:stCondLst>
                                            <p:cond delay="616"/>
                                          </p:stCondLst>
                                        </p:cTn>
                                        <p:tgtEl>
                                          <p:spTgt spid="11"/>
                                        </p:tgtEl>
                                      </p:cBhvr>
                                      <p:to x="100000" y="90000"/>
                                    </p:animScale>
                                    <p:animScale>
                                      <p:cBhvr>
                                        <p:cTn id="50" dur="62" decel="50000">
                                          <p:stCondLst>
                                            <p:cond delay="625"/>
                                          </p:stCondLst>
                                        </p:cTn>
                                        <p:tgtEl>
                                          <p:spTgt spid="11"/>
                                        </p:tgtEl>
                                      </p:cBhvr>
                                      <p:to x="100000" y="100000"/>
                                    </p:animScale>
                                    <p:animScale>
                                      <p:cBhvr>
                                        <p:cTn id="51" dur="10">
                                          <p:stCondLst>
                                            <p:cond delay="678"/>
                                          </p:stCondLst>
                                        </p:cTn>
                                        <p:tgtEl>
                                          <p:spTgt spid="11"/>
                                        </p:tgtEl>
                                      </p:cBhvr>
                                      <p:to x="100000" y="95000"/>
                                    </p:animScale>
                                    <p:animScale>
                                      <p:cBhvr>
                                        <p:cTn id="52" dur="62" decel="50000">
                                          <p:stCondLst>
                                            <p:cond delay="688"/>
                                          </p:stCondLst>
                                        </p:cTn>
                                        <p:tgtEl>
                                          <p:spTgt spid="11"/>
                                        </p:tgtEl>
                                      </p:cBhvr>
                                      <p:to x="100000" y="100000"/>
                                    </p:animScale>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8)">
                                      <p:cBhvr>
                                        <p:cTn id="66" dur="750"/>
                                        <p:tgtEl>
                                          <p:spTgt spid="13"/>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2FFE000-7AD3-7F08-9DE7-AA5EED72A711}"/>
              </a:ext>
            </a:extLst>
          </p:cNvPr>
          <p:cNvSpPr>
            <a:spLocks noGrp="1" noRot="1" noMove="1" noResize="1" noEditPoints="1" noAdjustHandles="1" noChangeArrowheads="1" noChangeShapeType="1"/>
          </p:cNvSpPr>
          <p:nvPr/>
        </p:nvSpPr>
        <p:spPr>
          <a:xfrm>
            <a:off x="0" y="0"/>
            <a:ext cx="12192000" cy="136743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1E68F90-F4E8-5145-095D-3213FF415C3D}"/>
              </a:ext>
            </a:extLst>
          </p:cNvPr>
          <p:cNvSpPr txBox="1"/>
          <p:nvPr/>
        </p:nvSpPr>
        <p:spPr>
          <a:xfrm>
            <a:off x="0" y="-64745"/>
            <a:ext cx="923796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300" dirty="0">
                <a:ln/>
                <a:solidFill>
                  <a:schemeClr val="accent4"/>
                </a:solidFill>
                <a:effectLst>
                  <a:outerShdw blurRad="38100" dist="12700" dir="2700000" algn="tl">
                    <a:srgbClr val="000000">
                      <a:alpha val="43137"/>
                    </a:srgbClr>
                  </a:outerShdw>
                </a:effectLst>
              </a:rPr>
              <a:t>A FERBONTU NYAN</a:t>
            </a:r>
          </a:p>
        </p:txBody>
      </p:sp>
      <p:sp>
        <p:nvSpPr>
          <p:cNvPr id="5" name="CuadroTexto 4">
            <a:extLst>
              <a:ext uri="{FF2B5EF4-FFF2-40B4-BE49-F238E27FC236}">
                <a16:creationId xmlns:a16="http://schemas.microsoft.com/office/drawing/2014/main" id="{F6E4E75D-F7E9-5B5A-05B9-197550B1AD3D}"/>
              </a:ext>
            </a:extLst>
          </p:cNvPr>
          <p:cNvSpPr txBox="1"/>
          <p:nvPr/>
        </p:nvSpPr>
        <p:spPr>
          <a:xfrm>
            <a:off x="1" y="556016"/>
            <a:ext cx="8869679" cy="861774"/>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“Dan Moses nanga Aron, </a:t>
            </a:r>
            <a:r>
              <a:rPr lang="es-ES" b="1" dirty="0" err="1">
                <a:solidFill>
                  <a:schemeClr val="accent5">
                    <a:lumMod val="50000"/>
                  </a:schemeClr>
                </a:solidFill>
                <a:latin typeface="Comic Sans MS" panose="030F0702030302020204" pitchFamily="66" charset="0"/>
              </a:rPr>
              <a:t>Nadab</a:t>
            </a:r>
            <a:r>
              <a:rPr lang="es-ES" b="1" dirty="0">
                <a:solidFill>
                  <a:schemeClr val="accent5">
                    <a:lumMod val="50000"/>
                  </a:schemeClr>
                </a:solidFill>
                <a:latin typeface="Comic Sans MS" panose="030F0702030302020204" pitchFamily="66" charset="0"/>
              </a:rPr>
              <a:t> nanga </a:t>
            </a:r>
            <a:r>
              <a:rPr lang="es-ES" b="1" dirty="0" err="1">
                <a:solidFill>
                  <a:schemeClr val="accent5">
                    <a:lumMod val="50000"/>
                  </a:schemeClr>
                </a:solidFill>
                <a:latin typeface="Comic Sans MS" panose="030F0702030302020204" pitchFamily="66" charset="0"/>
              </a:rPr>
              <a:t>Abihu</a:t>
            </a:r>
            <a:r>
              <a:rPr lang="es-ES" b="1" dirty="0">
                <a:solidFill>
                  <a:schemeClr val="accent5">
                    <a:lumMod val="50000"/>
                  </a:schemeClr>
                </a:solidFill>
                <a:latin typeface="Comic Sans MS" panose="030F0702030302020204" pitchFamily="66" charset="0"/>
              </a:rPr>
              <a:t>, nanga </a:t>
            </a:r>
            <a:r>
              <a:rPr lang="es-ES" b="1" dirty="0" err="1">
                <a:solidFill>
                  <a:schemeClr val="accent5">
                    <a:lumMod val="50000"/>
                  </a:schemeClr>
                </a:solidFill>
                <a:latin typeface="Comic Sans MS" panose="030F0702030302020204" pitchFamily="66" charset="0"/>
              </a:rPr>
              <a:t>seibitenti</a:t>
            </a:r>
            <a:r>
              <a:rPr lang="es-ES" b="1" dirty="0">
                <a:solidFill>
                  <a:schemeClr val="accent5">
                    <a:lumMod val="50000"/>
                  </a:schemeClr>
                </a:solidFill>
                <a:latin typeface="Comic Sans MS" panose="030F0702030302020204" pitchFamily="66" charset="0"/>
              </a:rPr>
              <a:t> fu  den </a:t>
            </a:r>
            <a:r>
              <a:rPr lang="es-ES" b="1" dirty="0" err="1">
                <a:solidFill>
                  <a:schemeClr val="accent5">
                    <a:lumMod val="50000"/>
                  </a:schemeClr>
                </a:solidFill>
                <a:latin typeface="Comic Sans MS" panose="030F0702030302020204" pitchFamily="66" charset="0"/>
              </a:rPr>
              <a:t>graniwan</a:t>
            </a:r>
            <a:r>
              <a:rPr lang="es-ES" b="1" dirty="0">
                <a:solidFill>
                  <a:schemeClr val="accent5">
                    <a:lumMod val="50000"/>
                  </a:schemeClr>
                </a:solidFill>
                <a:latin typeface="Comic Sans MS" panose="030F0702030302020204" pitchFamily="66" charset="0"/>
              </a:rPr>
              <a:t> fu Israel </a:t>
            </a:r>
            <a:r>
              <a:rPr lang="es-ES" b="1" dirty="0" err="1">
                <a:solidFill>
                  <a:schemeClr val="accent5">
                    <a:lumMod val="50000"/>
                  </a:schemeClr>
                </a:solidFill>
                <a:latin typeface="Comic Sans MS" panose="030F0702030302020204" pitchFamily="66" charset="0"/>
              </a:rPr>
              <a:t>go</a:t>
            </a:r>
            <a:r>
              <a:rPr lang="es-ES" b="1" dirty="0">
                <a:solidFill>
                  <a:schemeClr val="accent5">
                    <a:lumMod val="50000"/>
                  </a:schemeClr>
                </a:solidFill>
                <a:latin typeface="Comic Sans MS" panose="030F0702030302020204" pitchFamily="66" charset="0"/>
              </a:rPr>
              <a:t> </a:t>
            </a:r>
            <a:r>
              <a:rPr lang="es-ES" b="1" dirty="0" err="1">
                <a:solidFill>
                  <a:schemeClr val="accent5">
                    <a:lumMod val="50000"/>
                  </a:schemeClr>
                </a:solidFill>
                <a:latin typeface="Comic Sans MS" panose="030F0702030302020204" pitchFamily="66" charset="0"/>
              </a:rPr>
              <a:t>na</a:t>
            </a:r>
            <a:r>
              <a:rPr lang="es-ES" b="1" dirty="0">
                <a:solidFill>
                  <a:schemeClr val="accent5">
                    <a:lumMod val="50000"/>
                  </a:schemeClr>
                </a:solidFill>
                <a:latin typeface="Comic Sans MS" panose="030F0702030302020204" pitchFamily="66" charset="0"/>
              </a:rPr>
              <a:t> </a:t>
            </a:r>
            <a:r>
              <a:rPr lang="es-ES" b="1" dirty="0" err="1">
                <a:solidFill>
                  <a:schemeClr val="accent5">
                    <a:lumMod val="50000"/>
                  </a:schemeClr>
                </a:solidFill>
                <a:latin typeface="Comic Sans MS" panose="030F0702030302020204" pitchFamily="66" charset="0"/>
              </a:rPr>
              <a:t>loktu</a:t>
            </a:r>
            <a:r>
              <a:rPr lang="es-ES" b="1" dirty="0">
                <a:solidFill>
                  <a:schemeClr val="accent5">
                    <a:lumMod val="50000"/>
                  </a:schemeClr>
                </a:solidFill>
                <a:latin typeface="Comic Sans MS" panose="030F0702030302020204" pitchFamily="66" charset="0"/>
              </a:rPr>
              <a:t>;[…] </a:t>
            </a:r>
            <a:r>
              <a:rPr lang="es-ES" b="1" dirty="0" err="1">
                <a:solidFill>
                  <a:schemeClr val="accent5">
                    <a:lumMod val="50000"/>
                  </a:schemeClr>
                </a:solidFill>
                <a:latin typeface="Comic Sans MS" panose="030F0702030302020204" pitchFamily="66" charset="0"/>
              </a:rPr>
              <a:t>e'n</a:t>
            </a:r>
            <a:r>
              <a:rPr lang="es-ES" b="1" dirty="0">
                <a:solidFill>
                  <a:schemeClr val="accent5">
                    <a:lumMod val="50000"/>
                  </a:schemeClr>
                </a:solidFill>
                <a:latin typeface="Comic Sans MS" panose="030F0702030302020204" pitchFamily="66" charset="0"/>
              </a:rPr>
              <a:t> den si Gado, dan den </a:t>
            </a:r>
            <a:r>
              <a:rPr lang="es-ES" b="1" dirty="0" err="1">
                <a:solidFill>
                  <a:schemeClr val="accent5">
                    <a:lumMod val="50000"/>
                  </a:schemeClr>
                </a:solidFill>
                <a:latin typeface="Comic Sans MS" panose="030F0702030302020204" pitchFamily="66" charset="0"/>
              </a:rPr>
              <a:t>nyan</a:t>
            </a:r>
            <a:r>
              <a:rPr lang="es-ES" b="1" dirty="0">
                <a:solidFill>
                  <a:schemeClr val="accent5">
                    <a:lumMod val="50000"/>
                  </a:schemeClr>
                </a:solidFill>
                <a:latin typeface="Comic Sans MS" panose="030F0702030302020204" pitchFamily="66" charset="0"/>
              </a:rPr>
              <a:t> den </a:t>
            </a:r>
            <a:r>
              <a:rPr lang="es-ES" b="1" dirty="0" err="1">
                <a:solidFill>
                  <a:schemeClr val="accent5">
                    <a:lumMod val="50000"/>
                  </a:schemeClr>
                </a:solidFill>
                <a:latin typeface="Comic Sans MS" panose="030F0702030302020204" pitchFamily="66" charset="0"/>
              </a:rPr>
              <a:t>dringi</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a:t>
            </a:r>
            <a:r>
              <a:rPr lang="es-ES" sz="1400" b="1" dirty="0" err="1">
                <a:solidFill>
                  <a:schemeClr val="accent5">
                    <a:lumMod val="50000"/>
                  </a:schemeClr>
                </a:solidFill>
                <a:latin typeface="Comic Sans MS" panose="030F0702030302020204" pitchFamily="66" charset="0"/>
              </a:rPr>
              <a:t>Eks</a:t>
            </a:r>
            <a:r>
              <a:rPr lang="es-ES" sz="1400" b="1" dirty="0">
                <a:solidFill>
                  <a:schemeClr val="accent5">
                    <a:lumMod val="50000"/>
                  </a:schemeClr>
                </a:solidFill>
                <a:latin typeface="Comic Sans MS" panose="030F0702030302020204" pitchFamily="66" charset="0"/>
              </a:rPr>
              <a:t>. 24:9,11b)</a:t>
            </a:r>
            <a:endParaRPr lang="es-ES"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4B518814-BECB-E545-3F7C-C14B8ECEC5CC}"/>
              </a:ext>
            </a:extLst>
          </p:cNvPr>
          <p:cNvSpPr txBox="1"/>
          <p:nvPr/>
        </p:nvSpPr>
        <p:spPr>
          <a:xfrm>
            <a:off x="137201" y="1367432"/>
            <a:ext cx="9100765" cy="707886"/>
          </a:xfrm>
          <a:prstGeom prst="rect">
            <a:avLst/>
          </a:prstGeom>
          <a:noFill/>
        </p:spPr>
        <p:txBody>
          <a:bodyPr wrap="square" rtlCol="0">
            <a:spAutoFit/>
          </a:bodyPr>
          <a:lstStyle/>
          <a:p>
            <a:pPr>
              <a:spcBef>
                <a:spcPts val="600"/>
              </a:spcBef>
            </a:pPr>
            <a:r>
              <a:rPr lang="es-ES" sz="2000" b="1" dirty="0" err="1"/>
              <a:t>Soleki</a:t>
            </a:r>
            <a:r>
              <a:rPr lang="es-ES" sz="2000" b="1" dirty="0"/>
              <a:t> fa </a:t>
            </a:r>
            <a:r>
              <a:rPr lang="es-ES" sz="2000" b="1" dirty="0" err="1"/>
              <a:t>wi</a:t>
            </a:r>
            <a:r>
              <a:rPr lang="es-ES" sz="2000" b="1" dirty="0"/>
              <a:t> si </a:t>
            </a:r>
            <a:r>
              <a:rPr lang="es-ES" sz="2000" b="1" dirty="0" err="1"/>
              <a:t>ini</a:t>
            </a:r>
            <a:r>
              <a:rPr lang="es-ES" sz="2000" b="1" dirty="0"/>
              <a:t> a </a:t>
            </a:r>
            <a:r>
              <a:rPr lang="es-ES" sz="2000" b="1" dirty="0" err="1"/>
              <a:t>eksempre</a:t>
            </a:r>
            <a:r>
              <a:rPr lang="es-ES" sz="2000" b="1" dirty="0"/>
              <a:t> fu </a:t>
            </a:r>
            <a:r>
              <a:rPr lang="es-ES" sz="2000" b="1" dirty="0" err="1"/>
              <a:t>Yakop</a:t>
            </a:r>
            <a:r>
              <a:rPr lang="es-ES" sz="2000" b="1" dirty="0"/>
              <a:t> nanga </a:t>
            </a:r>
            <a:r>
              <a:rPr lang="es-ES" sz="2000" b="1" dirty="0" err="1"/>
              <a:t>Laban</a:t>
            </a:r>
            <a:r>
              <a:rPr lang="es-ES" sz="2000" b="1" dirty="0"/>
              <a:t>, </a:t>
            </a:r>
            <a:r>
              <a:rPr lang="es-ES" sz="2000" b="1" dirty="0" err="1"/>
              <a:t>ini</a:t>
            </a:r>
            <a:r>
              <a:rPr lang="es-ES" sz="2000" b="1" dirty="0"/>
              <a:t> den </a:t>
            </a:r>
            <a:r>
              <a:rPr lang="es-ES" sz="2000" b="1" dirty="0" err="1"/>
              <a:t>kontren</a:t>
            </a:r>
            <a:r>
              <a:rPr lang="es-ES" sz="2000" b="1" dirty="0"/>
              <a:t> pe son e </a:t>
            </a:r>
            <a:r>
              <a:rPr lang="es-ES" sz="2000" b="1" dirty="0" err="1"/>
              <a:t>opo</a:t>
            </a:r>
            <a:r>
              <a:rPr lang="es-ES" sz="2000" b="1" dirty="0"/>
              <a:t>, a </a:t>
            </a:r>
            <a:r>
              <a:rPr lang="es-ES" sz="2000" b="1" dirty="0" err="1"/>
              <a:t>stampu</a:t>
            </a:r>
            <a:r>
              <a:rPr lang="es-ES" sz="2000" b="1" dirty="0"/>
              <a:t> fu </a:t>
            </a:r>
            <a:r>
              <a:rPr lang="es-ES" sz="2000" b="1" dirty="0" err="1"/>
              <a:t>wan</a:t>
            </a:r>
            <a:r>
              <a:rPr lang="es-ES" sz="2000" b="1" dirty="0"/>
              <a:t> </a:t>
            </a:r>
            <a:r>
              <a:rPr lang="es-ES" sz="2000" b="1" dirty="0" err="1"/>
              <a:t>ferbontu</a:t>
            </a:r>
            <a:r>
              <a:rPr lang="es-ES" sz="2000" b="1" dirty="0"/>
              <a:t> ben </a:t>
            </a:r>
            <a:r>
              <a:rPr lang="es-ES" sz="2000" b="1" dirty="0" err="1"/>
              <a:t>abi</a:t>
            </a:r>
            <a:r>
              <a:rPr lang="es-ES" sz="2000" b="1" dirty="0"/>
              <a:t> </a:t>
            </a:r>
            <a:r>
              <a:rPr lang="es-ES" sz="2000" b="1" dirty="0" err="1"/>
              <a:t>wan</a:t>
            </a:r>
            <a:r>
              <a:rPr lang="es-ES" sz="2000" b="1" dirty="0"/>
              <a:t> </a:t>
            </a:r>
            <a:r>
              <a:rPr lang="es-ES" sz="2000" b="1" dirty="0" err="1"/>
              <a:t>nyan</a:t>
            </a:r>
            <a:r>
              <a:rPr lang="es-ES" sz="2000" b="1" dirty="0"/>
              <a:t> </a:t>
            </a:r>
            <a:r>
              <a:rPr lang="es-ES" sz="2000" b="1" dirty="0" err="1"/>
              <a:t>makandra</a:t>
            </a:r>
            <a:r>
              <a:rPr lang="es-ES" sz="2000" b="1" dirty="0"/>
              <a:t> .( </a:t>
            </a:r>
            <a:r>
              <a:rPr lang="es-ES" sz="2000" b="1" dirty="0" err="1"/>
              <a:t>Gein</a:t>
            </a:r>
            <a:r>
              <a:rPr lang="es-ES" sz="2000" b="1" dirty="0"/>
              <a:t>. 31:44-54).</a:t>
            </a:r>
          </a:p>
        </p:txBody>
      </p:sp>
      <p:pic>
        <p:nvPicPr>
          <p:cNvPr id="4" name="Imagen 3" descr="Dibujo de una persona&#10;&#10;El contenido generado por IA puede ser incorrecto.">
            <a:extLst>
              <a:ext uri="{FF2B5EF4-FFF2-40B4-BE49-F238E27FC236}">
                <a16:creationId xmlns:a16="http://schemas.microsoft.com/office/drawing/2014/main" id="{23399E4F-93D2-203D-4822-63F4BC7CAC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083" y="2494687"/>
            <a:ext cx="4654982" cy="3482616"/>
          </a:xfrm>
          <a:prstGeom prst="rect">
            <a:avLst/>
          </a:prstGeom>
          <a:effectLst>
            <a:innerShdw blurRad="114300">
              <a:prstClr val="black"/>
            </a:innerShdw>
          </a:effectLst>
        </p:spPr>
      </p:pic>
      <p:pic>
        <p:nvPicPr>
          <p:cNvPr id="8" name="Imagen 7" descr="Una caricatura de una persona&#10;&#10;El contenido generado por IA puede ser incorrecto.">
            <a:extLst>
              <a:ext uri="{FF2B5EF4-FFF2-40B4-BE49-F238E27FC236}">
                <a16:creationId xmlns:a16="http://schemas.microsoft.com/office/drawing/2014/main" id="{3E37A7CE-F8F1-B7DD-BA88-ED8449BCEF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37967" y="108883"/>
            <a:ext cx="2811780" cy="2057400"/>
          </a:xfrm>
          <a:prstGeom prst="rect">
            <a:avLst/>
          </a:prstGeom>
          <a:effectLst>
            <a:innerShdw blurRad="114300">
              <a:prstClr val="black"/>
            </a:innerShdw>
          </a:effectLst>
        </p:spPr>
      </p:pic>
      <p:pic>
        <p:nvPicPr>
          <p:cNvPr id="10" name="Imagen 9" descr="Un grupo de personas disfrazadas&#10;&#10;El contenido generado por IA puede ser incorrecto.">
            <a:extLst>
              <a:ext uri="{FF2B5EF4-FFF2-40B4-BE49-F238E27FC236}">
                <a16:creationId xmlns:a16="http://schemas.microsoft.com/office/drawing/2014/main" id="{13D4220B-476E-D72A-8D91-9A5A2A802BC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398030" y="3875776"/>
            <a:ext cx="3722844" cy="2879387"/>
          </a:xfrm>
          <a:prstGeom prst="rect">
            <a:avLst/>
          </a:prstGeom>
          <a:effectLst>
            <a:innerShdw blurRad="114300">
              <a:prstClr val="black"/>
            </a:innerShdw>
          </a:effectLst>
        </p:spPr>
      </p:pic>
      <p:sp>
        <p:nvSpPr>
          <p:cNvPr id="12" name="CuadroTexto 11">
            <a:extLst>
              <a:ext uri="{FF2B5EF4-FFF2-40B4-BE49-F238E27FC236}">
                <a16:creationId xmlns:a16="http://schemas.microsoft.com/office/drawing/2014/main" id="{B71E6420-964D-C88B-0B1C-A234591C2808}"/>
              </a:ext>
            </a:extLst>
          </p:cNvPr>
          <p:cNvSpPr txBox="1"/>
          <p:nvPr/>
        </p:nvSpPr>
        <p:spPr>
          <a:xfrm>
            <a:off x="4820066" y="3196163"/>
            <a:ext cx="7281052" cy="707886"/>
          </a:xfrm>
          <a:prstGeom prst="rect">
            <a:avLst/>
          </a:prstGeom>
          <a:noFill/>
        </p:spPr>
        <p:txBody>
          <a:bodyPr wrap="square">
            <a:spAutoFit/>
          </a:bodyPr>
          <a:lstStyle/>
          <a:p>
            <a:pPr>
              <a:spcBef>
                <a:spcPts val="600"/>
              </a:spcBef>
            </a:pPr>
            <a:r>
              <a:rPr lang="sv-SE" sz="2000" b="1" dirty="0"/>
              <a:t>Di Yeises  seti a nyun ferbontu,a duen owktu nanga wan nyan makandra nanga den 12 apostel. ( Mat. 26:26-28</a:t>
            </a:r>
            <a:r>
              <a:rPr lang="es-ES" sz="2000" b="1" dirty="0"/>
              <a:t>).</a:t>
            </a:r>
          </a:p>
        </p:txBody>
      </p:sp>
      <p:sp>
        <p:nvSpPr>
          <p:cNvPr id="14" name="CuadroTexto 13">
            <a:extLst>
              <a:ext uri="{FF2B5EF4-FFF2-40B4-BE49-F238E27FC236}">
                <a16:creationId xmlns:a16="http://schemas.microsoft.com/office/drawing/2014/main" id="{ABC4F9C4-1A21-1ADC-349A-D3FE217A5060}"/>
              </a:ext>
            </a:extLst>
          </p:cNvPr>
          <p:cNvSpPr txBox="1"/>
          <p:nvPr/>
        </p:nvSpPr>
        <p:spPr>
          <a:xfrm>
            <a:off x="4820066" y="3875776"/>
            <a:ext cx="3506838" cy="2246769"/>
          </a:xfrm>
          <a:prstGeom prst="rect">
            <a:avLst/>
          </a:prstGeom>
          <a:noFill/>
        </p:spPr>
        <p:txBody>
          <a:bodyPr wrap="square">
            <a:spAutoFit/>
          </a:bodyPr>
          <a:lstStyle/>
          <a:p>
            <a:pPr>
              <a:spcBef>
                <a:spcPts val="600"/>
              </a:spcBef>
            </a:pPr>
            <a:r>
              <a:rPr lang="es-ES" sz="2000" b="1" dirty="0" err="1"/>
              <a:t>Alaleisi</a:t>
            </a:r>
            <a:r>
              <a:rPr lang="es-ES" sz="2000" b="1" dirty="0"/>
              <a:t> te </a:t>
            </a:r>
            <a:r>
              <a:rPr lang="es-ES" sz="2000" b="1" dirty="0" err="1"/>
              <a:t>wi</a:t>
            </a:r>
            <a:r>
              <a:rPr lang="es-ES" sz="2000" b="1" dirty="0"/>
              <a:t> e </a:t>
            </a:r>
            <a:r>
              <a:rPr lang="es-ES" sz="2000" b="1" dirty="0" err="1"/>
              <a:t>nyan</a:t>
            </a:r>
            <a:r>
              <a:rPr lang="es-ES" sz="2000" b="1" dirty="0"/>
              <a:t> a gran </a:t>
            </a:r>
            <a:r>
              <a:rPr lang="es-ES" sz="2000" b="1" dirty="0" err="1"/>
              <a:t>bun</a:t>
            </a:r>
            <a:r>
              <a:rPr lang="es-ES" sz="2000" b="1" dirty="0"/>
              <a:t>, </a:t>
            </a:r>
            <a:r>
              <a:rPr lang="es-ES" sz="2000" b="1" dirty="0" err="1"/>
              <a:t>wi</a:t>
            </a:r>
            <a:r>
              <a:rPr lang="es-ES" sz="2000" b="1" dirty="0"/>
              <a:t> e </a:t>
            </a:r>
            <a:r>
              <a:rPr lang="es-ES" sz="2000" b="1" dirty="0" err="1"/>
              <a:t>bigin</a:t>
            </a:r>
            <a:r>
              <a:rPr lang="es-ES" sz="2000" b="1" dirty="0"/>
              <a:t> </a:t>
            </a:r>
            <a:r>
              <a:rPr lang="es-ES" sz="2000" b="1" dirty="0" err="1"/>
              <a:t>baka</a:t>
            </a:r>
            <a:r>
              <a:rPr lang="es-ES" sz="2000" b="1" dirty="0"/>
              <a:t> nanga a </a:t>
            </a:r>
            <a:r>
              <a:rPr lang="es-ES" sz="2000" b="1" dirty="0" err="1"/>
              <a:t>ferbontu</a:t>
            </a:r>
            <a:r>
              <a:rPr lang="es-ES" sz="2000" b="1" dirty="0"/>
              <a:t> nanga Gado. Te </a:t>
            </a:r>
            <a:r>
              <a:rPr lang="es-ES" sz="2000" b="1" dirty="0" err="1"/>
              <a:t>wi</a:t>
            </a:r>
            <a:r>
              <a:rPr lang="es-ES" sz="2000" b="1" dirty="0"/>
              <a:t> e </a:t>
            </a:r>
            <a:r>
              <a:rPr lang="es-ES" sz="2000" b="1" dirty="0" err="1"/>
              <a:t>nyan</a:t>
            </a:r>
            <a:r>
              <a:rPr lang="es-ES" sz="2000" b="1" dirty="0"/>
              <a:t> a </a:t>
            </a:r>
            <a:r>
              <a:rPr lang="es-ES" sz="2000" b="1" dirty="0" err="1"/>
              <a:t>brede</a:t>
            </a:r>
            <a:r>
              <a:rPr lang="es-ES" sz="2000" b="1" dirty="0"/>
              <a:t> </a:t>
            </a:r>
            <a:r>
              <a:rPr lang="es-ES" sz="2000" b="1" dirty="0" err="1"/>
              <a:t>e'n</a:t>
            </a:r>
            <a:r>
              <a:rPr lang="es-ES" sz="2000" b="1" dirty="0"/>
              <a:t> </a:t>
            </a:r>
            <a:r>
              <a:rPr lang="es-ES" sz="2000" b="1" dirty="0" err="1"/>
              <a:t>dringi</a:t>
            </a:r>
            <a:r>
              <a:rPr lang="es-ES" sz="2000" b="1" dirty="0"/>
              <a:t> a </a:t>
            </a:r>
            <a:r>
              <a:rPr lang="es-ES" sz="2000" b="1" dirty="0" err="1"/>
              <a:t>win</a:t>
            </a:r>
            <a:r>
              <a:rPr lang="es-ES" sz="2000" b="1" dirty="0"/>
              <a:t> , </a:t>
            </a:r>
            <a:r>
              <a:rPr lang="es-ES" sz="2000" b="1" dirty="0" err="1"/>
              <a:t>wi</a:t>
            </a:r>
            <a:r>
              <a:rPr lang="es-ES" sz="2000" b="1" dirty="0"/>
              <a:t> e  </a:t>
            </a:r>
            <a:r>
              <a:rPr lang="es-ES" sz="2000" b="1" dirty="0" err="1"/>
              <a:t>prisiri</a:t>
            </a:r>
            <a:r>
              <a:rPr lang="es-ES" sz="2000" b="1" dirty="0"/>
              <a:t> nanga a </a:t>
            </a:r>
            <a:r>
              <a:rPr lang="es-ES" sz="2000" b="1" dirty="0" err="1"/>
              <a:t>pardon</a:t>
            </a:r>
            <a:r>
              <a:rPr lang="es-ES" sz="2000" b="1" dirty="0"/>
              <a:t> nanga a </a:t>
            </a:r>
            <a:r>
              <a:rPr lang="es-ES" sz="2000" b="1" dirty="0" err="1"/>
              <a:t>blesi</a:t>
            </a:r>
            <a:r>
              <a:rPr lang="es-ES" sz="2000" b="1" dirty="0"/>
              <a:t> </a:t>
            </a:r>
            <a:r>
              <a:rPr lang="es-ES" sz="2000" b="1" dirty="0" err="1"/>
              <a:t>libi</a:t>
            </a:r>
            <a:r>
              <a:rPr lang="es-ES" sz="2000" b="1" dirty="0"/>
              <a:t> di </a:t>
            </a:r>
            <a:r>
              <a:rPr lang="es-ES" sz="2000" b="1" dirty="0" err="1"/>
              <a:t>wi</a:t>
            </a:r>
            <a:r>
              <a:rPr lang="es-ES" sz="2000" b="1" dirty="0"/>
              <a:t> </a:t>
            </a:r>
            <a:r>
              <a:rPr lang="es-ES" sz="2000" b="1" dirty="0" err="1"/>
              <a:t>abi</a:t>
            </a:r>
            <a:r>
              <a:rPr lang="es-ES" sz="2000" b="1" dirty="0"/>
              <a:t> </a:t>
            </a:r>
            <a:r>
              <a:rPr lang="es-ES" sz="2000" b="1" dirty="0" err="1"/>
              <a:t>ini</a:t>
            </a:r>
            <a:r>
              <a:rPr lang="es-ES" sz="2000" b="1" dirty="0"/>
              <a:t> </a:t>
            </a:r>
            <a:r>
              <a:rPr lang="es-ES" sz="2000" b="1" dirty="0" err="1"/>
              <a:t>Yeises</a:t>
            </a:r>
            <a:r>
              <a:rPr lang="es-ES" sz="2000" b="1" dirty="0"/>
              <a:t>.( 1 </a:t>
            </a:r>
            <a:r>
              <a:rPr lang="es-ES" sz="2000" b="1" dirty="0" err="1"/>
              <a:t>Kor</a:t>
            </a:r>
            <a:r>
              <a:rPr lang="es-ES" sz="2000" b="1" dirty="0"/>
              <a:t>. 11:26).</a:t>
            </a:r>
          </a:p>
        </p:txBody>
      </p:sp>
      <p:sp>
        <p:nvSpPr>
          <p:cNvPr id="16" name="CuadroTexto 15">
            <a:extLst>
              <a:ext uri="{FF2B5EF4-FFF2-40B4-BE49-F238E27FC236}">
                <a16:creationId xmlns:a16="http://schemas.microsoft.com/office/drawing/2014/main" id="{502132F6-983E-D7DC-1ED6-7A51CEF05579}"/>
              </a:ext>
            </a:extLst>
          </p:cNvPr>
          <p:cNvSpPr txBox="1"/>
          <p:nvPr/>
        </p:nvSpPr>
        <p:spPr>
          <a:xfrm>
            <a:off x="4820066" y="2208773"/>
            <a:ext cx="7281052" cy="1015663"/>
          </a:xfrm>
          <a:prstGeom prst="rect">
            <a:avLst/>
          </a:prstGeom>
          <a:noFill/>
        </p:spPr>
        <p:txBody>
          <a:bodyPr wrap="square">
            <a:spAutoFit/>
          </a:bodyPr>
          <a:lstStyle/>
          <a:p>
            <a:pPr>
              <a:spcBef>
                <a:spcPts val="600"/>
              </a:spcBef>
            </a:pPr>
            <a:r>
              <a:rPr lang="es-ES" sz="2000" b="1" dirty="0" err="1"/>
              <a:t>Na</a:t>
            </a:r>
            <a:r>
              <a:rPr lang="es-ES" sz="2000" b="1" dirty="0"/>
              <a:t> </a:t>
            </a:r>
            <a:r>
              <a:rPr lang="es-ES" sz="2000" b="1" dirty="0" err="1"/>
              <a:t>Sinai</a:t>
            </a:r>
            <a:r>
              <a:rPr lang="es-ES" sz="2000" b="1" dirty="0"/>
              <a:t>, Gado </a:t>
            </a:r>
            <a:r>
              <a:rPr lang="es-ES" sz="2000" b="1" dirty="0" err="1"/>
              <a:t>presteri</a:t>
            </a:r>
            <a:r>
              <a:rPr lang="es-ES" sz="2000" b="1" dirty="0"/>
              <a:t> </a:t>
            </a:r>
            <a:r>
              <a:rPr lang="es-ES" sz="2000" b="1" dirty="0" err="1"/>
              <a:t>wan</a:t>
            </a:r>
            <a:r>
              <a:rPr lang="es-ES" sz="2000" b="1" dirty="0"/>
              <a:t> “ </a:t>
            </a:r>
            <a:r>
              <a:rPr lang="es-ES" sz="2000" b="1" dirty="0" err="1"/>
              <a:t>ferbontu</a:t>
            </a:r>
            <a:r>
              <a:rPr lang="es-ES" sz="2000" b="1" dirty="0"/>
              <a:t> </a:t>
            </a:r>
            <a:r>
              <a:rPr lang="es-ES" sz="2000" b="1" dirty="0" err="1"/>
              <a:t>nyan</a:t>
            </a:r>
            <a:r>
              <a:rPr lang="es-ES" sz="2000" b="1" dirty="0"/>
              <a:t>" </a:t>
            </a:r>
            <a:r>
              <a:rPr lang="es-ES" sz="2000" b="1" dirty="0" err="1"/>
              <a:t>gi</a:t>
            </a:r>
            <a:r>
              <a:rPr lang="es-ES" sz="2000" b="1" dirty="0"/>
              <a:t> 74 </a:t>
            </a:r>
            <a:r>
              <a:rPr lang="es-ES" sz="2000" b="1" dirty="0" err="1"/>
              <a:t>sma</a:t>
            </a:r>
            <a:r>
              <a:rPr lang="es-ES" sz="2000" b="1" dirty="0"/>
              <a:t> : Moses, </a:t>
            </a:r>
            <a:r>
              <a:rPr lang="es-ES" sz="2000" b="1" dirty="0" err="1"/>
              <a:t>Aron,Nadab</a:t>
            </a:r>
            <a:r>
              <a:rPr lang="es-ES" sz="2000" b="1" dirty="0"/>
              <a:t>, </a:t>
            </a:r>
            <a:r>
              <a:rPr lang="es-ES" sz="2000" b="1" dirty="0" err="1"/>
              <a:t>Abihu</a:t>
            </a:r>
            <a:r>
              <a:rPr lang="es-ES" sz="2000" b="1" dirty="0"/>
              <a:t> nanga 70 </a:t>
            </a:r>
            <a:r>
              <a:rPr lang="es-ES" sz="2000" b="1" dirty="0" err="1"/>
              <a:t>graniwan</a:t>
            </a:r>
            <a:r>
              <a:rPr lang="es-ES" sz="2000" b="1" dirty="0"/>
              <a:t>, di ben e </a:t>
            </a:r>
            <a:r>
              <a:rPr lang="es-ES" sz="2000" b="1" dirty="0" err="1"/>
              <a:t>presenti</a:t>
            </a:r>
            <a:r>
              <a:rPr lang="es-ES" sz="2000" b="1" dirty="0"/>
              <a:t> a </a:t>
            </a:r>
            <a:r>
              <a:rPr lang="es-ES" sz="2000" b="1" dirty="0" err="1"/>
              <a:t>folku</a:t>
            </a:r>
            <a:r>
              <a:rPr lang="es-ES" sz="2000" b="1" dirty="0"/>
              <a:t>.( </a:t>
            </a:r>
            <a:r>
              <a:rPr lang="es-ES" sz="2000" b="1" dirty="0" err="1"/>
              <a:t>Eks</a:t>
            </a:r>
            <a:r>
              <a:rPr lang="es-ES" sz="2000" b="1" dirty="0"/>
              <a:t>. 24:9-11).</a:t>
            </a:r>
          </a:p>
        </p:txBody>
      </p:sp>
      <p:sp>
        <p:nvSpPr>
          <p:cNvPr id="18" name="CuadroTexto 17">
            <a:extLst>
              <a:ext uri="{FF2B5EF4-FFF2-40B4-BE49-F238E27FC236}">
                <a16:creationId xmlns:a16="http://schemas.microsoft.com/office/drawing/2014/main" id="{1BE48802-1DDF-0A73-CECA-5006732F9E68}"/>
              </a:ext>
            </a:extLst>
          </p:cNvPr>
          <p:cNvSpPr txBox="1"/>
          <p:nvPr/>
        </p:nvSpPr>
        <p:spPr>
          <a:xfrm>
            <a:off x="66674" y="6094273"/>
            <a:ext cx="8162925" cy="707886"/>
          </a:xfrm>
          <a:prstGeom prst="rect">
            <a:avLst/>
          </a:prstGeom>
          <a:noFill/>
        </p:spPr>
        <p:txBody>
          <a:bodyPr wrap="square">
            <a:spAutoFit/>
          </a:bodyPr>
          <a:lstStyle/>
          <a:p>
            <a:pPr>
              <a:spcBef>
                <a:spcPts val="600"/>
              </a:spcBef>
            </a:pPr>
            <a:r>
              <a:rPr lang="es-ES" sz="2000" b="1" dirty="0"/>
              <a:t>Ala di </a:t>
            </a:r>
            <a:r>
              <a:rPr lang="es-ES" sz="2000" b="1" dirty="0" err="1"/>
              <a:t>tefu</a:t>
            </a:r>
            <a:r>
              <a:rPr lang="es-ES" sz="2000" b="1" dirty="0"/>
              <a:t> </a:t>
            </a:r>
            <a:r>
              <a:rPr lang="es-ES" sz="2000" b="1" dirty="0" err="1"/>
              <a:t>kba</a:t>
            </a:r>
            <a:r>
              <a:rPr lang="es-ES" sz="2000" b="1" dirty="0"/>
              <a:t> den no </a:t>
            </a:r>
            <a:r>
              <a:rPr lang="es-ES" sz="2000" b="1" dirty="0" err="1"/>
              <a:t>kisi</a:t>
            </a:r>
            <a:r>
              <a:rPr lang="es-ES" sz="2000" b="1" dirty="0"/>
              <a:t> a </a:t>
            </a:r>
            <a:r>
              <a:rPr lang="es-ES" sz="2000" b="1" dirty="0" err="1"/>
              <a:t>blesi</a:t>
            </a:r>
            <a:r>
              <a:rPr lang="es-ES" sz="2000" b="1" dirty="0"/>
              <a:t>  </a:t>
            </a:r>
            <a:r>
              <a:rPr lang="es-ES" sz="2000" b="1" dirty="0" err="1"/>
              <a:t>libi</a:t>
            </a:r>
            <a:r>
              <a:rPr lang="es-ES" sz="2000" b="1" dirty="0"/>
              <a:t>, </a:t>
            </a:r>
            <a:r>
              <a:rPr lang="es-ES" sz="2000" b="1" dirty="0" err="1"/>
              <a:t>Nadab</a:t>
            </a:r>
            <a:r>
              <a:rPr lang="es-ES" sz="2000" b="1" dirty="0"/>
              <a:t>,  </a:t>
            </a:r>
            <a:r>
              <a:rPr lang="es-ES" sz="2000" b="1" dirty="0" err="1"/>
              <a:t>Abihu</a:t>
            </a:r>
            <a:r>
              <a:rPr lang="es-ES" sz="2000" b="1" dirty="0"/>
              <a:t>, nanga </a:t>
            </a:r>
            <a:r>
              <a:rPr lang="es-ES" sz="2000" b="1" dirty="0" err="1"/>
              <a:t>Yudas</a:t>
            </a:r>
            <a:r>
              <a:rPr lang="es-ES" sz="2000" b="1" dirty="0"/>
              <a:t>, </a:t>
            </a:r>
            <a:r>
              <a:rPr lang="es-ES" sz="2000" b="1" dirty="0" err="1"/>
              <a:t>teki</a:t>
            </a:r>
            <a:r>
              <a:rPr lang="es-ES" sz="2000" b="1" dirty="0"/>
              <a:t> </a:t>
            </a:r>
            <a:r>
              <a:rPr lang="es-ES" sz="2000" b="1" dirty="0" err="1"/>
              <a:t>prati</a:t>
            </a:r>
            <a:r>
              <a:rPr lang="es-ES" sz="2000" b="1" dirty="0"/>
              <a:t> </a:t>
            </a:r>
            <a:r>
              <a:rPr lang="es-ES" sz="2000" b="1" dirty="0" err="1"/>
              <a:t>ini</a:t>
            </a:r>
            <a:r>
              <a:rPr lang="es-ES" sz="2000" b="1" dirty="0"/>
              <a:t> a “ </a:t>
            </a:r>
            <a:r>
              <a:rPr lang="es-ES" sz="2000" b="1" dirty="0" err="1"/>
              <a:t>ferbontu</a:t>
            </a:r>
            <a:r>
              <a:rPr lang="es-ES" sz="2000" b="1" dirty="0"/>
              <a:t> </a:t>
            </a:r>
            <a:r>
              <a:rPr lang="es-ES" sz="2000" b="1" dirty="0" err="1"/>
              <a:t>nyan</a:t>
            </a:r>
            <a:r>
              <a:rPr lang="es-ES" sz="2000" b="1" dirty="0"/>
              <a:t>”.</a:t>
            </a:r>
          </a:p>
        </p:txBody>
      </p:sp>
    </p:spTree>
    <p:extLst>
      <p:ext uri="{BB962C8B-B14F-4D97-AF65-F5344CB8AC3E}">
        <p14:creationId xmlns:p14="http://schemas.microsoft.com/office/powerpoint/2010/main" val="71887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750"/>
                                        <p:tgtEl>
                                          <p:spTgt spid="8"/>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750"/>
                                        <p:tgtEl>
                                          <p:spTgt spid="10"/>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6810BF-B6B9-68FD-44DC-877E876DEFE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3F6C445-7DC5-AE3D-49F7-B29472970C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ABF8372F-16D8-3961-C0AE-FEE6FAA7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9297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70333EE-86A6-B438-8CE5-A325A33430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515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88C089-E772-BADD-F908-B5E17B6B35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7444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AFEF0782-DE6E-194C-908A-1CFD90844BEA}"/>
              </a:ext>
            </a:extLst>
          </p:cNvPr>
          <p:cNvSpPr txBox="1"/>
          <p:nvPr/>
        </p:nvSpPr>
        <p:spPr>
          <a:xfrm>
            <a:off x="1" y="5854154"/>
            <a:ext cx="12191999" cy="830997"/>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4800" b="1" spc="1500" dirty="0">
                <a:ln w="0"/>
                <a:gradFill>
                  <a:gsLst>
                    <a:gs pos="25000">
                      <a:srgbClr val="3B4C95"/>
                    </a:gs>
                    <a:gs pos="57000">
                      <a:srgbClr val="C00000"/>
                    </a:gs>
                    <a:gs pos="100000">
                      <a:srgbClr val="FFA7A7"/>
                    </a:gs>
                  </a:gsLst>
                  <a:lin ang="5400000"/>
                </a:gradFill>
                <a:effectLst>
                  <a:reflection blurRad="6350" stA="53000" endA="300" endPos="35500" dir="5400000" sy="-90000" algn="bl" rotWithShape="0"/>
                </a:effectLst>
              </a:rPr>
              <a:t>A MODEL</a:t>
            </a:r>
          </a:p>
        </p:txBody>
      </p:sp>
    </p:spTree>
    <p:extLst>
      <p:ext uri="{BB962C8B-B14F-4D97-AF65-F5344CB8AC3E}">
        <p14:creationId xmlns:p14="http://schemas.microsoft.com/office/powerpoint/2010/main" val="6767086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881D1E-F168-30B2-E22C-BBCD0BE71C67}"/>
              </a:ext>
            </a:extLst>
          </p:cNvPr>
          <p:cNvSpPr txBox="1"/>
          <p:nvPr/>
        </p:nvSpPr>
        <p:spPr>
          <a:xfrm>
            <a:off x="2176008" y="-29184"/>
            <a:ext cx="10015992" cy="769441"/>
          </a:xfrm>
          <a:prstGeom prst="rect">
            <a:avLst/>
          </a:prstGeom>
          <a:noFill/>
          <a:effectLst>
            <a:outerShdw blurRad="50800" dist="25400" dir="5400000" algn="ctr" rotWithShape="0">
              <a:schemeClr val="tx1"/>
            </a:outerShdw>
          </a:effectLst>
        </p:spPr>
        <p:txBody>
          <a:bodyPr wrap="square">
            <a:spAutoFit/>
          </a:bodyPr>
          <a:lstStyle/>
          <a:p>
            <a:pPr algn="ctr"/>
            <a:r>
              <a:rPr lang="es-ES" sz="4400" b="1" dirty="0">
                <a:ln w="12700">
                  <a:solidFill>
                    <a:schemeClr val="accent3">
                      <a:lumMod val="50000"/>
                    </a:schemeClr>
                  </a:solidFill>
                  <a:prstDash val="solid"/>
                </a:ln>
                <a:pattFill prst="narHorz">
                  <a:fgClr>
                    <a:srgbClr val="FFFF00"/>
                  </a:fgClr>
                  <a:bgClr>
                    <a:schemeClr val="accent3">
                      <a:lumMod val="75000"/>
                    </a:schemeClr>
                  </a:bgClr>
                </a:pattFill>
                <a:effectLst>
                  <a:innerShdw blurRad="177800">
                    <a:schemeClr val="accent3">
                      <a:lumMod val="50000"/>
                    </a:schemeClr>
                  </a:innerShdw>
                </a:effectLst>
              </a:rPr>
              <a:t>SAINDE A MODEL</a:t>
            </a:r>
          </a:p>
        </p:txBody>
      </p:sp>
      <p:sp>
        <p:nvSpPr>
          <p:cNvPr id="5" name="CuadroTexto 4">
            <a:extLst>
              <a:ext uri="{FF2B5EF4-FFF2-40B4-BE49-F238E27FC236}">
                <a16:creationId xmlns:a16="http://schemas.microsoft.com/office/drawing/2014/main" id="{7C0683C8-DE8A-73CD-7B35-47509A5644C3}"/>
              </a:ext>
            </a:extLst>
          </p:cNvPr>
          <p:cNvSpPr txBox="1"/>
          <p:nvPr/>
        </p:nvSpPr>
        <p:spPr>
          <a:xfrm>
            <a:off x="2176008" y="553823"/>
            <a:ext cx="10015992" cy="369332"/>
          </a:xfrm>
          <a:prstGeom prst="rect">
            <a:avLst/>
          </a:prstGeom>
          <a:noFill/>
        </p:spPr>
        <p:txBody>
          <a:bodyPr wrap="square">
            <a:spAutoFit/>
          </a:bodyPr>
          <a:lstStyle/>
          <a:p>
            <a:pPr algn="ct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Meki</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den </a:t>
            </a:r>
            <a:r>
              <a:rPr lang="es-E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bow</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wan</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santa presi </a:t>
            </a:r>
            <a:r>
              <a:rPr lang="es-E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gi</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mi, dan mi </a:t>
            </a:r>
            <a:r>
              <a:rPr lang="es-E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sa</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libi</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na</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den </a:t>
            </a:r>
            <a:r>
              <a:rPr lang="es-E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mindri</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Eks</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25:8)</a:t>
            </a:r>
          </a:p>
        </p:txBody>
      </p:sp>
      <p:sp>
        <p:nvSpPr>
          <p:cNvPr id="6" name="CuadroTexto 5">
            <a:extLst>
              <a:ext uri="{FF2B5EF4-FFF2-40B4-BE49-F238E27FC236}">
                <a16:creationId xmlns:a16="http://schemas.microsoft.com/office/drawing/2014/main" id="{08A163E7-543E-BB95-6508-747F88C91CD8}"/>
              </a:ext>
            </a:extLst>
          </p:cNvPr>
          <p:cNvSpPr txBox="1"/>
          <p:nvPr/>
        </p:nvSpPr>
        <p:spPr>
          <a:xfrm>
            <a:off x="2242784" y="1088256"/>
            <a:ext cx="7402534" cy="707886"/>
          </a:xfrm>
          <a:prstGeom prst="rect">
            <a:avLst/>
          </a:prstGeom>
          <a:noFill/>
        </p:spPr>
        <p:txBody>
          <a:bodyPr wrap="square" rtlCol="0">
            <a:spAutoFit/>
          </a:bodyPr>
          <a:lstStyle/>
          <a:p>
            <a:pPr>
              <a:spcBef>
                <a:spcPts val="600"/>
              </a:spcBef>
            </a:pP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Leki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wan</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dyaranti</a:t>
            </a:r>
            <a:r>
              <a:rPr lang="es-ES" sz="2000" b="1" dirty="0">
                <a:solidFill>
                  <a:schemeClr val="bg1"/>
                </a:solidFill>
                <a:effectLst>
                  <a:glow rad="88900">
                    <a:srgbClr val="041D57"/>
                  </a:glow>
                  <a:outerShdw blurRad="38100" dist="38100" dir="2700000" algn="tl">
                    <a:srgbClr val="000000">
                      <a:alpha val="43137"/>
                    </a:srgbClr>
                  </a:outerShdw>
                </a:effectLst>
              </a:rPr>
              <a:t> , </a:t>
            </a:r>
            <a:r>
              <a:rPr lang="es-ES" sz="2000" b="1" dirty="0" err="1">
                <a:solidFill>
                  <a:schemeClr val="bg1"/>
                </a:solidFill>
                <a:effectLst>
                  <a:glow rad="88900">
                    <a:srgbClr val="041D57"/>
                  </a:glow>
                  <a:outerShdw blurRad="38100" dist="38100" dir="2700000" algn="tl">
                    <a:srgbClr val="000000">
                      <a:alpha val="43137"/>
                    </a:srgbClr>
                  </a:outerShdw>
                </a:effectLst>
              </a:rPr>
              <a:t>dati</a:t>
            </a:r>
            <a:r>
              <a:rPr lang="es-ES" sz="2000" b="1" dirty="0">
                <a:solidFill>
                  <a:schemeClr val="bg1"/>
                </a:solidFill>
                <a:effectLst>
                  <a:glow rad="88900">
                    <a:srgbClr val="041D57"/>
                  </a:glow>
                  <a:outerShdw blurRad="38100" dist="38100" dir="2700000" algn="tl">
                    <a:srgbClr val="000000">
                      <a:alpha val="43137"/>
                    </a:srgbClr>
                  </a:outerShdw>
                </a:effectLst>
              </a:rPr>
              <a:t> en </a:t>
            </a:r>
            <a:r>
              <a:rPr lang="es-ES" sz="2000" b="1" dirty="0" err="1">
                <a:solidFill>
                  <a:schemeClr val="bg1"/>
                </a:solidFill>
                <a:effectLst>
                  <a:glow rad="88900">
                    <a:srgbClr val="041D57"/>
                  </a:glow>
                  <a:outerShdw blurRad="38100" dist="38100" dir="2700000" algn="tl">
                    <a:srgbClr val="000000">
                      <a:alpha val="43137"/>
                    </a:srgbClr>
                  </a:outerShdw>
                </a:effectLst>
              </a:rPr>
              <a:t>sa</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hori</a:t>
            </a:r>
            <a:r>
              <a:rPr lang="es-ES" sz="2000" b="1" dirty="0">
                <a:solidFill>
                  <a:schemeClr val="bg1"/>
                </a:solidFill>
                <a:effectLst>
                  <a:glow rad="88900">
                    <a:srgbClr val="041D57"/>
                  </a:glow>
                  <a:outerShdw blurRad="38100" dist="38100" dir="2700000" algn="tl">
                    <a:srgbClr val="000000">
                      <a:alpha val="43137"/>
                    </a:srgbClr>
                  </a:outerShdw>
                </a:effectLst>
              </a:rPr>
              <a:t> a </a:t>
            </a:r>
            <a:r>
              <a:rPr lang="es-ES" sz="2000" b="1" dirty="0" err="1">
                <a:solidFill>
                  <a:schemeClr val="bg1"/>
                </a:solidFill>
                <a:effectLst>
                  <a:glow rad="88900">
                    <a:srgbClr val="041D57"/>
                  </a:glow>
                  <a:outerShdw blurRad="38100" dist="38100" dir="2700000" algn="tl">
                    <a:srgbClr val="000000">
                      <a:alpha val="43137"/>
                    </a:srgbClr>
                  </a:outerShdw>
                </a:effectLst>
              </a:rPr>
              <a:t>ferbontu</a:t>
            </a:r>
            <a:r>
              <a:rPr lang="es-ES" sz="2000" b="1" dirty="0">
                <a:solidFill>
                  <a:schemeClr val="bg1"/>
                </a:solidFill>
                <a:effectLst>
                  <a:glow rad="88900">
                    <a:srgbClr val="041D57"/>
                  </a:glow>
                  <a:outerShdw blurRad="38100" dist="38100" dir="2700000" algn="tl">
                    <a:srgbClr val="000000">
                      <a:alpha val="43137"/>
                    </a:srgbClr>
                  </a:outerShdw>
                </a:effectLst>
              </a:rPr>
              <a:t>  fu en </a:t>
            </a:r>
            <a:r>
              <a:rPr lang="es-ES" sz="2000" b="1" dirty="0" err="1">
                <a:solidFill>
                  <a:schemeClr val="bg1"/>
                </a:solidFill>
                <a:effectLst>
                  <a:glow rad="88900">
                    <a:srgbClr val="041D57"/>
                  </a:glow>
                  <a:outerShdw blurRad="38100" dist="38100" dir="2700000" algn="tl">
                    <a:srgbClr val="000000">
                      <a:alpha val="43137"/>
                    </a:srgbClr>
                  </a:outerShdw>
                </a:effectLst>
              </a:rPr>
              <a:t>sei</a:t>
            </a:r>
            <a:r>
              <a:rPr lang="es-ES" sz="2000" b="1" dirty="0">
                <a:solidFill>
                  <a:schemeClr val="bg1"/>
                </a:solidFill>
                <a:effectLst>
                  <a:glow rad="88900">
                    <a:srgbClr val="041D57"/>
                  </a:glow>
                  <a:outerShdw blurRad="38100" dist="38100" dir="2700000" algn="tl">
                    <a:srgbClr val="000000">
                      <a:alpha val="43137"/>
                    </a:srgbClr>
                  </a:outerShdw>
                </a:effectLst>
              </a:rPr>
              <a:t> , Gado </a:t>
            </a:r>
            <a:r>
              <a:rPr lang="es-ES" sz="2000" b="1" dirty="0" err="1">
                <a:solidFill>
                  <a:schemeClr val="bg1"/>
                </a:solidFill>
                <a:effectLst>
                  <a:glow rad="88900">
                    <a:srgbClr val="041D57"/>
                  </a:glow>
                  <a:outerShdw blurRad="38100" dist="38100" dir="2700000" algn="tl">
                    <a:srgbClr val="000000">
                      <a:alpha val="43137"/>
                    </a:srgbClr>
                  </a:outerShdw>
                </a:effectLst>
              </a:rPr>
              <a:t>teki</a:t>
            </a:r>
            <a:r>
              <a:rPr lang="es-ES" sz="2000" b="1" dirty="0">
                <a:solidFill>
                  <a:schemeClr val="bg1"/>
                </a:solidFill>
                <a:effectLst>
                  <a:glow rad="88900">
                    <a:srgbClr val="041D57"/>
                  </a:glow>
                  <a:outerShdw blurRad="38100" dist="38100" dir="2700000" algn="tl">
                    <a:srgbClr val="000000">
                      <a:alpha val="43137"/>
                    </a:srgbClr>
                  </a:outerShdw>
                </a:effectLst>
              </a:rPr>
              <a:t> a </a:t>
            </a:r>
            <a:r>
              <a:rPr lang="es-ES" sz="2000" b="1" dirty="0" err="1">
                <a:solidFill>
                  <a:schemeClr val="bg1"/>
                </a:solidFill>
                <a:effectLst>
                  <a:glow rad="88900">
                    <a:srgbClr val="041D57"/>
                  </a:glow>
                  <a:outerShdw blurRad="38100" dist="38100" dir="2700000" algn="tl">
                    <a:srgbClr val="000000">
                      <a:alpha val="43137"/>
                    </a:srgbClr>
                  </a:outerShdw>
                </a:effectLst>
              </a:rPr>
              <a:t>besroiti</a:t>
            </a:r>
            <a:r>
              <a:rPr lang="es-ES" sz="2000" b="1" dirty="0">
                <a:solidFill>
                  <a:schemeClr val="bg1"/>
                </a:solidFill>
                <a:effectLst>
                  <a:glow rad="88900">
                    <a:srgbClr val="041D57"/>
                  </a:glow>
                  <a:outerShdw blurRad="38100" dist="38100" dir="2700000" algn="tl">
                    <a:srgbClr val="000000">
                      <a:alpha val="43137"/>
                    </a:srgbClr>
                  </a:outerShdw>
                </a:effectLst>
              </a:rPr>
              <a:t> fu </a:t>
            </a:r>
            <a:r>
              <a:rPr lang="es-ES" sz="2000" b="1" dirty="0" err="1">
                <a:solidFill>
                  <a:schemeClr val="bg1"/>
                </a:solidFill>
                <a:effectLst>
                  <a:glow rad="88900">
                    <a:srgbClr val="041D57"/>
                  </a:glow>
                  <a:outerShdw blurRad="38100" dist="38100" dir="2700000" algn="tl">
                    <a:srgbClr val="000000">
                      <a:alpha val="43137"/>
                    </a:srgbClr>
                  </a:outerShdw>
                </a:effectLst>
              </a:rPr>
              <a:t>go</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libi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mindri</a:t>
            </a:r>
            <a:r>
              <a:rPr lang="es-ES" sz="2000" b="1" dirty="0">
                <a:solidFill>
                  <a:schemeClr val="bg1"/>
                </a:solidFill>
                <a:effectLst>
                  <a:glow rad="88900">
                    <a:srgbClr val="041D57"/>
                  </a:glow>
                  <a:outerShdw blurRad="38100" dist="38100" dir="2700000" algn="tl">
                    <a:srgbClr val="000000">
                      <a:alpha val="43137"/>
                    </a:srgbClr>
                  </a:outerShdw>
                </a:effectLst>
              </a:rPr>
              <a:t>  a </a:t>
            </a:r>
            <a:r>
              <a:rPr lang="es-ES" sz="2000" b="1" dirty="0" err="1">
                <a:solidFill>
                  <a:schemeClr val="bg1"/>
                </a:solidFill>
                <a:effectLst>
                  <a:glow rad="88900">
                    <a:srgbClr val="041D57"/>
                  </a:glow>
                  <a:outerShdw blurRad="38100" dist="38100" dir="2700000" algn="tl">
                    <a:srgbClr val="000000">
                      <a:alpha val="43137"/>
                    </a:srgbClr>
                  </a:outerShdw>
                </a:effectLst>
              </a:rPr>
              <a:t>pipel</a:t>
            </a:r>
            <a:r>
              <a:rPr lang="es-ES" sz="2000" b="1" dirty="0">
                <a:solidFill>
                  <a:schemeClr val="bg1"/>
                </a:solidFill>
                <a:effectLst>
                  <a:glow rad="88900">
                    <a:srgbClr val="041D57"/>
                  </a:glow>
                  <a:outerShdw blurRad="38100" dist="38100" dir="2700000" algn="tl">
                    <a:srgbClr val="000000">
                      <a:alpha val="43137"/>
                    </a:srgbClr>
                  </a:outerShdw>
                </a:effectLst>
              </a:rPr>
              <a:t>.</a:t>
            </a:r>
          </a:p>
        </p:txBody>
      </p:sp>
      <p:pic>
        <p:nvPicPr>
          <p:cNvPr id="7" name="Imagen 6" descr="Imagen que contiene tabla, café, viejo, agua&#10;&#10;El contenido generado por IA puede ser incorrecto.">
            <a:extLst>
              <a:ext uri="{FF2B5EF4-FFF2-40B4-BE49-F238E27FC236}">
                <a16:creationId xmlns:a16="http://schemas.microsoft.com/office/drawing/2014/main" id="{9DBBEF7B-2DB9-E9CE-AF65-F2BB5CF868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398" y="137433"/>
            <a:ext cx="1985610" cy="2409081"/>
          </a:xfrm>
          <a:prstGeom prst="roundRect">
            <a:avLst>
              <a:gd name="adj" fmla="val 4167"/>
            </a:avLst>
          </a:prstGeom>
          <a:solidFill>
            <a:srgbClr val="FFFFFF"/>
          </a:solidFill>
          <a:ln w="76200" cap="sq">
            <a:solidFill>
              <a:schemeClr val="accent3">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n 10" descr="Un dibujo de una persona&#10;&#10;El contenido generado por IA puede ser incorrecto.">
            <a:extLst>
              <a:ext uri="{FF2B5EF4-FFF2-40B4-BE49-F238E27FC236}">
                <a16:creationId xmlns:a16="http://schemas.microsoft.com/office/drawing/2014/main" id="{93E83C5B-7312-45B5-DB03-A982DC60CDB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671571" y="1146007"/>
            <a:ext cx="2450592" cy="167350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8D4D0"/>
            </a:contourClr>
          </a:sp3d>
        </p:spPr>
      </p:pic>
      <p:pic>
        <p:nvPicPr>
          <p:cNvPr id="13" name="Imagen 12" descr="Imagen que contiene persona, parado, hombre, tabla&#10;&#10;El contenido generado por IA puede ser incorrecto.">
            <a:extLst>
              <a:ext uri="{FF2B5EF4-FFF2-40B4-BE49-F238E27FC236}">
                <a16:creationId xmlns:a16="http://schemas.microsoft.com/office/drawing/2014/main" id="{942EC694-58AE-B3A1-AF7F-7608EF44E6A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71569" y="2982350"/>
            <a:ext cx="2450592" cy="165049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8D4D0"/>
            </a:contourClr>
          </a:sp3d>
        </p:spPr>
      </p:pic>
      <p:sp>
        <p:nvSpPr>
          <p:cNvPr id="17" name="CuadroTexto 16">
            <a:extLst>
              <a:ext uri="{FF2B5EF4-FFF2-40B4-BE49-F238E27FC236}">
                <a16:creationId xmlns:a16="http://schemas.microsoft.com/office/drawing/2014/main" id="{1FBD0930-C714-3019-6130-73D67C0E879D}"/>
              </a:ext>
            </a:extLst>
          </p:cNvPr>
          <p:cNvSpPr txBox="1"/>
          <p:nvPr/>
        </p:nvSpPr>
        <p:spPr>
          <a:xfrm>
            <a:off x="3435060" y="3422247"/>
            <a:ext cx="6210257" cy="1015663"/>
          </a:xfrm>
          <a:prstGeom prst="rect">
            <a:avLst/>
          </a:prstGeom>
          <a:noFill/>
        </p:spPr>
        <p:txBody>
          <a:bodyPr wrap="square">
            <a:spAutoFit/>
          </a:bodyPr>
          <a:lstStyle/>
          <a:p>
            <a:pPr>
              <a:spcBef>
                <a:spcPts val="600"/>
              </a:spcBef>
            </a:pPr>
            <a:r>
              <a:rPr lang="es-ES" sz="2000" b="1" dirty="0">
                <a:solidFill>
                  <a:schemeClr val="bg1"/>
                </a:solidFill>
                <a:effectLst>
                  <a:glow rad="88900">
                    <a:srgbClr val="041D57"/>
                  </a:glow>
                  <a:outerShdw blurRad="38100" dist="38100" dir="2700000" algn="tl">
                    <a:srgbClr val="000000">
                      <a:alpha val="43137"/>
                    </a:srgbClr>
                  </a:outerShdw>
                </a:effectLst>
              </a:rPr>
              <a:t>Moses ben si a </a:t>
            </a:r>
            <a:r>
              <a:rPr lang="es-ES" sz="2000" b="1" dirty="0" err="1">
                <a:solidFill>
                  <a:schemeClr val="bg1"/>
                </a:solidFill>
                <a:effectLst>
                  <a:glow rad="88900">
                    <a:srgbClr val="041D57"/>
                  </a:glow>
                  <a:outerShdw blurRad="38100" dist="38100" dir="2700000" algn="tl">
                    <a:srgbClr val="000000">
                      <a:alpha val="43137"/>
                    </a:srgbClr>
                  </a:outerShdw>
                </a:effectLst>
              </a:rPr>
              <a:t>model</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Owktu</a:t>
            </a:r>
            <a:r>
              <a:rPr lang="es-ES" sz="2000" b="1" dirty="0">
                <a:solidFill>
                  <a:schemeClr val="bg1"/>
                </a:solidFill>
                <a:effectLst>
                  <a:glow rad="88900">
                    <a:srgbClr val="041D57"/>
                  </a:glow>
                  <a:outerShdw blurRad="38100" dist="38100" dir="2700000" algn="tl">
                    <a:srgbClr val="000000">
                      <a:alpha val="43137"/>
                    </a:srgbClr>
                  </a:outerShdw>
                </a:effectLst>
              </a:rPr>
              <a:t> a </a:t>
            </a:r>
            <a:r>
              <a:rPr lang="es-ES" sz="2000" b="1" dirty="0" err="1">
                <a:solidFill>
                  <a:schemeClr val="bg1"/>
                </a:solidFill>
                <a:effectLst>
                  <a:glow rad="88900">
                    <a:srgbClr val="041D57"/>
                  </a:glow>
                  <a:outerShdw blurRad="38100" dist="38100" dir="2700000" algn="tl">
                    <a:srgbClr val="000000">
                      <a:alpha val="43137"/>
                    </a:srgbClr>
                  </a:outerShdw>
                </a:effectLst>
              </a:rPr>
              <a:t>kisi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spesrutu</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enfo</a:t>
            </a:r>
            <a:r>
              <a:rPr lang="es-ES" sz="2000" b="1" dirty="0">
                <a:solidFill>
                  <a:schemeClr val="bg1"/>
                </a:solidFill>
                <a:effectLst>
                  <a:glow rad="88900">
                    <a:srgbClr val="041D57"/>
                  </a:glow>
                  <a:outerShdw blurRad="38100" dist="38100" dir="2700000" algn="tl">
                    <a:srgbClr val="000000">
                      <a:alpha val="43137"/>
                    </a:srgbClr>
                  </a:outerShdw>
                </a:effectLst>
              </a:rPr>
              <a:t>  fu </a:t>
            </a:r>
            <a:r>
              <a:rPr lang="es-ES" sz="2000" b="1" dirty="0" err="1">
                <a:solidFill>
                  <a:schemeClr val="bg1"/>
                </a:solidFill>
                <a:effectLst>
                  <a:glow rad="88900">
                    <a:srgbClr val="041D57"/>
                  </a:glow>
                  <a:outerShdw blurRad="38100" dist="38100" dir="2700000" algn="tl">
                    <a:srgbClr val="000000">
                      <a:alpha val="43137"/>
                    </a:srgbClr>
                  </a:outerShdw>
                </a:effectLst>
              </a:rPr>
              <a:t>meki</a:t>
            </a:r>
            <a:r>
              <a:rPr lang="es-ES" sz="2000" b="1" dirty="0">
                <a:solidFill>
                  <a:schemeClr val="bg1"/>
                </a:solidFill>
                <a:effectLst>
                  <a:glow rad="88900">
                    <a:srgbClr val="041D57"/>
                  </a:glow>
                  <a:outerShdw blurRad="38100" dist="38100" dir="2700000" algn="tl">
                    <a:srgbClr val="000000">
                      <a:alpha val="43137"/>
                    </a:srgbClr>
                  </a:outerShdw>
                </a:effectLst>
              </a:rPr>
              <a:t> en. Den </a:t>
            </a:r>
            <a:r>
              <a:rPr lang="es-ES" sz="2000" b="1" dirty="0" err="1">
                <a:solidFill>
                  <a:schemeClr val="bg1"/>
                </a:solidFill>
                <a:effectLst>
                  <a:glow rad="88900">
                    <a:srgbClr val="041D57"/>
                  </a:glow>
                  <a:outerShdw blurRad="38100" dist="38100" dir="2700000" algn="tl">
                    <a:srgbClr val="000000">
                      <a:alpha val="43137"/>
                    </a:srgbClr>
                  </a:outerShdw>
                </a:effectLst>
              </a:rPr>
              <a:t>aksi</a:t>
            </a:r>
            <a:r>
              <a:rPr lang="es-ES" sz="2000" b="1" dirty="0">
                <a:solidFill>
                  <a:schemeClr val="bg1"/>
                </a:solidFill>
                <a:effectLst>
                  <a:glow rad="88900">
                    <a:srgbClr val="041D57"/>
                  </a:glow>
                  <a:outerShdw blurRad="38100" dist="38100" dir="2700000" algn="tl">
                    <a:srgbClr val="000000">
                      <a:alpha val="43137"/>
                    </a:srgbClr>
                  </a:outerShdw>
                </a:effectLst>
              </a:rPr>
              <a:t>  a </a:t>
            </a:r>
            <a:r>
              <a:rPr lang="es-ES" sz="2000" b="1" dirty="0" err="1">
                <a:solidFill>
                  <a:schemeClr val="bg1"/>
                </a:solidFill>
                <a:effectLst>
                  <a:glow rad="88900">
                    <a:srgbClr val="041D57"/>
                  </a:glow>
                  <a:outerShdw blurRad="38100" dist="38100" dir="2700000" algn="tl">
                    <a:srgbClr val="000000">
                      <a:alpha val="43137"/>
                    </a:srgbClr>
                  </a:outerShdw>
                </a:effectLst>
              </a:rPr>
              <a:t>pipel</a:t>
            </a:r>
            <a:r>
              <a:rPr lang="es-ES" sz="2000" b="1" dirty="0">
                <a:solidFill>
                  <a:schemeClr val="bg1"/>
                </a:solidFill>
                <a:effectLst>
                  <a:glow rad="88900">
                    <a:srgbClr val="041D57"/>
                  </a:glow>
                  <a:outerShdw blurRad="38100" dist="38100" dir="2700000" algn="tl">
                    <a:srgbClr val="000000">
                      <a:alpha val="43137"/>
                    </a:srgbClr>
                  </a:outerShdw>
                </a:effectLst>
              </a:rPr>
              <a:t> fu </a:t>
            </a:r>
            <a:r>
              <a:rPr lang="es-ES" sz="2000" b="1" dirty="0" err="1">
                <a:solidFill>
                  <a:schemeClr val="bg1"/>
                </a:solidFill>
                <a:effectLst>
                  <a:glow rad="88900">
                    <a:srgbClr val="041D57"/>
                  </a:glow>
                  <a:outerShdw blurRad="38100" dist="38100" dir="2700000" algn="tl">
                    <a:srgbClr val="000000">
                      <a:alpha val="43137"/>
                    </a:srgbClr>
                  </a:outerShdw>
                </a:effectLst>
              </a:rPr>
              <a:t>gi</a:t>
            </a:r>
            <a:r>
              <a:rPr lang="es-ES" sz="2000" b="1" dirty="0">
                <a:solidFill>
                  <a:schemeClr val="bg1"/>
                </a:solidFill>
                <a:effectLst>
                  <a:glow rad="88900">
                    <a:srgbClr val="041D57"/>
                  </a:glow>
                  <a:outerShdw blurRad="38100" dist="38100" dir="2700000" algn="tl">
                    <a:srgbClr val="000000">
                      <a:alpha val="43137"/>
                    </a:srgbClr>
                  </a:outerShdw>
                </a:effectLst>
              </a:rPr>
              <a:t> den </a:t>
            </a:r>
            <a:r>
              <a:rPr lang="es-ES" sz="2000" b="1" dirty="0" err="1">
                <a:solidFill>
                  <a:schemeClr val="bg1"/>
                </a:solidFill>
                <a:effectLst>
                  <a:glow rad="88900">
                    <a:srgbClr val="041D57"/>
                  </a:glow>
                  <a:outerShdw blurRad="38100" dist="38100" dir="2700000" algn="tl">
                    <a:srgbClr val="000000">
                      <a:alpha val="43137"/>
                    </a:srgbClr>
                  </a:outerShdw>
                </a:effectLst>
              </a:rPr>
              <a:t>sani</a:t>
            </a:r>
            <a:r>
              <a:rPr lang="es-ES" sz="2000" b="1" dirty="0">
                <a:solidFill>
                  <a:schemeClr val="bg1"/>
                </a:solidFill>
                <a:effectLst>
                  <a:glow rad="88900">
                    <a:srgbClr val="041D57"/>
                  </a:glow>
                  <a:outerShdw blurRad="38100" dist="38100" dir="2700000" algn="tl">
                    <a:srgbClr val="000000">
                      <a:alpha val="43137"/>
                    </a:srgbClr>
                  </a:outerShdw>
                </a:effectLst>
              </a:rPr>
              <a:t> di de </a:t>
            </a:r>
            <a:r>
              <a:rPr lang="es-ES" sz="2000" b="1" dirty="0" err="1">
                <a:solidFill>
                  <a:schemeClr val="bg1"/>
                </a:solidFill>
                <a:effectLst>
                  <a:glow rad="88900">
                    <a:srgbClr val="041D57"/>
                  </a:glow>
                  <a:outerShdw blurRad="38100" dist="38100" dir="2700000" algn="tl">
                    <a:srgbClr val="000000">
                      <a:alpha val="43137"/>
                    </a:srgbClr>
                  </a:outerShdw>
                </a:effectLst>
              </a:rPr>
              <a:t>fanowdu</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Eks</a:t>
            </a:r>
            <a:r>
              <a:rPr lang="es-ES" sz="2000" b="1" dirty="0">
                <a:solidFill>
                  <a:schemeClr val="bg1"/>
                </a:solidFill>
                <a:effectLst>
                  <a:glow rad="88900">
                    <a:srgbClr val="041D57"/>
                  </a:glow>
                  <a:outerShdw blurRad="38100" dist="38100" dir="2700000" algn="tl">
                    <a:srgbClr val="000000">
                      <a:alpha val="43137"/>
                    </a:srgbClr>
                  </a:outerShdw>
                </a:effectLst>
              </a:rPr>
              <a:t>. 25:2-7).</a:t>
            </a:r>
          </a:p>
        </p:txBody>
      </p:sp>
      <p:sp>
        <p:nvSpPr>
          <p:cNvPr id="19" name="CuadroTexto 18">
            <a:extLst>
              <a:ext uri="{FF2B5EF4-FFF2-40B4-BE49-F238E27FC236}">
                <a16:creationId xmlns:a16="http://schemas.microsoft.com/office/drawing/2014/main" id="{FA1D93B2-3082-3F8C-5666-01771DE850CB}"/>
              </a:ext>
            </a:extLst>
          </p:cNvPr>
          <p:cNvSpPr txBox="1"/>
          <p:nvPr/>
        </p:nvSpPr>
        <p:spPr>
          <a:xfrm>
            <a:off x="3435060" y="5584377"/>
            <a:ext cx="5769084" cy="1015663"/>
          </a:xfrm>
          <a:prstGeom prst="rect">
            <a:avLst/>
          </a:prstGeom>
          <a:noFill/>
        </p:spPr>
        <p:txBody>
          <a:bodyPr wrap="square">
            <a:spAutoFit/>
          </a:bodyPr>
          <a:lstStyle/>
          <a:p>
            <a:pPr>
              <a:spcBef>
                <a:spcPts val="600"/>
              </a:spcBef>
            </a:pPr>
            <a:r>
              <a:rPr lang="es-ES" sz="2000" b="1" dirty="0">
                <a:solidFill>
                  <a:schemeClr val="bg1"/>
                </a:solidFill>
                <a:effectLst>
                  <a:glow rad="88900">
                    <a:srgbClr val="041D57"/>
                  </a:glow>
                  <a:outerShdw blurRad="38100" dist="38100" dir="2700000" algn="tl">
                    <a:srgbClr val="000000">
                      <a:alpha val="43137"/>
                    </a:srgbClr>
                  </a:outerShdw>
                </a:effectLst>
              </a:rPr>
              <a:t>Te den </a:t>
            </a:r>
            <a:r>
              <a:rPr lang="es-ES" sz="2000" b="1" dirty="0" err="1">
                <a:solidFill>
                  <a:schemeClr val="bg1"/>
                </a:solidFill>
                <a:effectLst>
                  <a:glow rad="88900">
                    <a:srgbClr val="041D57"/>
                  </a:glow>
                  <a:outerShdw blurRad="38100" dist="38100" dir="2700000" algn="tl">
                    <a:srgbClr val="000000">
                      <a:alpha val="43137"/>
                    </a:srgbClr>
                  </a:outerShdw>
                </a:effectLst>
              </a:rPr>
              <a:t>Israelit</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go</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ini</a:t>
            </a:r>
            <a:r>
              <a:rPr lang="es-ES" sz="2000" b="1" dirty="0">
                <a:solidFill>
                  <a:schemeClr val="bg1"/>
                </a:solidFill>
                <a:effectLst>
                  <a:glow rad="88900">
                    <a:srgbClr val="041D57"/>
                  </a:glow>
                  <a:outerShdw blurRad="38100" dist="38100" dir="2700000" algn="tl">
                    <a:srgbClr val="000000">
                      <a:alpha val="43137"/>
                    </a:srgbClr>
                  </a:outerShdw>
                </a:effectLst>
              </a:rPr>
              <a:t> a </a:t>
            </a:r>
            <a:r>
              <a:rPr lang="es-ES" sz="2000" b="1" dirty="0" err="1">
                <a:solidFill>
                  <a:schemeClr val="bg1"/>
                </a:solidFill>
                <a:effectLst>
                  <a:glow rad="88900">
                    <a:srgbClr val="041D57"/>
                  </a:glow>
                  <a:outerShdw blurRad="38100" dist="38100" dir="2700000" algn="tl">
                    <a:srgbClr val="000000">
                      <a:alpha val="43137"/>
                    </a:srgbClr>
                  </a:outerShdw>
                </a:effectLst>
              </a:rPr>
              <a:t>santapresi</a:t>
            </a:r>
            <a:r>
              <a:rPr lang="es-ES" sz="2000" b="1" dirty="0">
                <a:solidFill>
                  <a:schemeClr val="bg1"/>
                </a:solidFill>
                <a:effectLst>
                  <a:glow rad="88900">
                    <a:srgbClr val="041D57"/>
                  </a:glow>
                  <a:outerShdw blurRad="38100" dist="38100" dir="2700000" algn="tl">
                    <a:srgbClr val="000000">
                      <a:alpha val="43137"/>
                    </a:srgbClr>
                  </a:outerShdw>
                </a:effectLst>
              </a:rPr>
              <a:t>, a </a:t>
            </a:r>
            <a:r>
              <a:rPr lang="es-ES" sz="2000" b="1" dirty="0" err="1">
                <a:solidFill>
                  <a:schemeClr val="bg1"/>
                </a:solidFill>
                <a:effectLst>
                  <a:glow rad="88900">
                    <a:srgbClr val="041D57"/>
                  </a:glow>
                  <a:outerShdw blurRad="38100" dist="38100" dir="2700000" algn="tl">
                    <a:srgbClr val="000000">
                      <a:alpha val="43137"/>
                    </a:srgbClr>
                  </a:outerShdw>
                </a:effectLst>
              </a:rPr>
              <a:t>go</a:t>
            </a:r>
            <a:r>
              <a:rPr lang="es-ES" sz="2000" b="1" dirty="0">
                <a:solidFill>
                  <a:schemeClr val="bg1"/>
                </a:solidFill>
                <a:effectLst>
                  <a:glow rad="88900">
                    <a:srgbClr val="041D57"/>
                  </a:glow>
                  <a:outerShdw blurRad="38100" dist="38100" dir="2700000" algn="tl">
                    <a:srgbClr val="000000">
                      <a:alpha val="43137"/>
                    </a:srgbClr>
                  </a:outerShdw>
                </a:effectLst>
              </a:rPr>
              <a:t> – </a:t>
            </a:r>
            <a:r>
              <a:rPr lang="es-ES" sz="2000" b="1" dirty="0" err="1">
                <a:solidFill>
                  <a:schemeClr val="bg1"/>
                </a:solidFill>
                <a:effectLst>
                  <a:glow rad="88900">
                    <a:srgbClr val="041D57"/>
                  </a:glow>
                  <a:outerShdw blurRad="38100" dist="38100" dir="2700000" algn="tl">
                    <a:srgbClr val="000000">
                      <a:alpha val="43137"/>
                    </a:srgbClr>
                  </a:outerShdw>
                </a:effectLst>
              </a:rPr>
              <a:t>na</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wan</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agersi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fasi</a:t>
            </a:r>
            <a:r>
              <a:rPr lang="es-ES" sz="2000" b="1" dirty="0">
                <a:solidFill>
                  <a:schemeClr val="bg1"/>
                </a:solidFill>
                <a:effectLst>
                  <a:glow rad="88900">
                    <a:srgbClr val="041D57"/>
                  </a:glow>
                  <a:outerShdw blurRad="38100" dist="38100" dir="2700000" algn="tl">
                    <a:srgbClr val="000000">
                      <a:alpha val="43137"/>
                    </a:srgbClr>
                  </a:outerShdw>
                </a:effectLst>
              </a:rPr>
              <a:t> -  </a:t>
            </a:r>
            <a:r>
              <a:rPr lang="es-ES" sz="2000" b="1" dirty="0" err="1">
                <a:solidFill>
                  <a:schemeClr val="bg1"/>
                </a:solidFill>
                <a:effectLst>
                  <a:glow rad="88900">
                    <a:srgbClr val="041D57"/>
                  </a:glow>
                  <a:outerShdw blurRad="38100" dist="38100" dir="2700000" algn="tl">
                    <a:srgbClr val="000000">
                      <a:alpha val="43137"/>
                    </a:srgbClr>
                  </a:outerShdw>
                </a:effectLst>
              </a:rPr>
              <a:t>na</a:t>
            </a:r>
            <a:r>
              <a:rPr lang="es-ES" sz="2000" b="1" dirty="0">
                <a:solidFill>
                  <a:schemeClr val="bg1"/>
                </a:solidFill>
                <a:effectLst>
                  <a:glow rad="88900">
                    <a:srgbClr val="041D57"/>
                  </a:glow>
                  <a:outerShdw blurRad="38100" dist="38100" dir="2700000" algn="tl">
                    <a:srgbClr val="000000">
                      <a:alpha val="43137"/>
                    </a:srgbClr>
                  </a:outerShdw>
                </a:effectLst>
              </a:rPr>
              <a:t> Gado </a:t>
            </a:r>
            <a:r>
              <a:rPr lang="es-ES" sz="2000" b="1" dirty="0" err="1">
                <a:solidFill>
                  <a:schemeClr val="bg1"/>
                </a:solidFill>
                <a:effectLst>
                  <a:glow rad="88900">
                    <a:srgbClr val="041D57"/>
                  </a:glow>
                  <a:outerShdw blurRad="38100" dist="38100" dir="2700000" algn="tl">
                    <a:srgbClr val="000000">
                      <a:alpha val="43137"/>
                    </a:srgbClr>
                  </a:outerShdw>
                </a:effectLst>
              </a:rPr>
              <a:t>fesi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teleki</a:t>
            </a:r>
            <a:r>
              <a:rPr lang="es-ES" sz="2000" b="1" dirty="0">
                <a:solidFill>
                  <a:schemeClr val="bg1"/>
                </a:solidFill>
                <a:effectLst>
                  <a:glow rad="88900">
                    <a:srgbClr val="041D57"/>
                  </a:glow>
                  <a:outerShdw blurRad="38100" dist="38100" dir="2700000" algn="tl">
                    <a:srgbClr val="000000">
                      <a:alpha val="43137"/>
                    </a:srgbClr>
                  </a:outerShdw>
                </a:effectLst>
              </a:rPr>
              <a:t> a </a:t>
            </a:r>
            <a:r>
              <a:rPr lang="es-ES" sz="2000" b="1" dirty="0" err="1">
                <a:solidFill>
                  <a:schemeClr val="bg1"/>
                </a:solidFill>
                <a:effectLst>
                  <a:glow rad="88900">
                    <a:srgbClr val="041D57"/>
                  </a:glow>
                  <a:outerShdw blurRad="38100" dist="38100" dir="2700000" algn="tl">
                    <a:srgbClr val="000000">
                      <a:alpha val="43137"/>
                    </a:srgbClr>
                  </a:outerShdw>
                </a:effectLst>
              </a:rPr>
              <a:t>garden</a:t>
            </a:r>
            <a:r>
              <a:rPr lang="es-ES" sz="2000" b="1" dirty="0">
                <a:solidFill>
                  <a:schemeClr val="bg1"/>
                </a:solidFill>
                <a:effectLst>
                  <a:glow rad="88900">
                    <a:srgbClr val="041D57"/>
                  </a:glow>
                  <a:outerShdw blurRad="38100" dist="38100" dir="2700000" algn="tl">
                    <a:srgbClr val="000000">
                      <a:alpha val="43137"/>
                    </a:srgbClr>
                  </a:outerShdw>
                </a:effectLst>
              </a:rPr>
              <a:t> ben </a:t>
            </a:r>
            <a:r>
              <a:rPr lang="es-ES" sz="2000" b="1" dirty="0" err="1">
                <a:solidFill>
                  <a:schemeClr val="bg1"/>
                </a:solidFill>
                <a:effectLst>
                  <a:glow rad="88900">
                    <a:srgbClr val="041D57"/>
                  </a:glow>
                  <a:outerShdw blurRad="38100" dist="38100" dir="2700000" algn="tl">
                    <a:srgbClr val="000000">
                      <a:alpha val="43137"/>
                    </a:srgbClr>
                  </a:outerShdw>
                </a:effectLst>
              </a:rPr>
              <a:t>priti</a:t>
            </a:r>
            <a:r>
              <a:rPr lang="es-ES" sz="2000" b="1" dirty="0">
                <a:solidFill>
                  <a:schemeClr val="bg1"/>
                </a:solidFill>
                <a:effectLst>
                  <a:glow rad="88900">
                    <a:srgbClr val="041D57"/>
                  </a:glow>
                  <a:outerShdw blurRad="38100" dist="38100" dir="2700000" algn="tl">
                    <a:srgbClr val="000000">
                      <a:alpha val="43137"/>
                    </a:srgbClr>
                  </a:outerShdw>
                </a:effectLst>
              </a:rPr>
              <a:t> di </a:t>
            </a:r>
            <a:r>
              <a:rPr lang="es-ES" sz="2000" b="1" dirty="0" err="1">
                <a:solidFill>
                  <a:schemeClr val="bg1"/>
                </a:solidFill>
                <a:effectLst>
                  <a:glow rad="88900">
                    <a:srgbClr val="041D57"/>
                  </a:glow>
                  <a:outerShdw blurRad="38100" dist="38100" dir="2700000" algn="tl">
                    <a:srgbClr val="000000">
                      <a:alpha val="43137"/>
                    </a:srgbClr>
                  </a:outerShdw>
                </a:effectLst>
              </a:rPr>
              <a:t>Yeises</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dede</a:t>
            </a:r>
            <a:r>
              <a:rPr lang="es-ES" sz="2000" b="1" dirty="0">
                <a:solidFill>
                  <a:schemeClr val="bg1"/>
                </a:solidFill>
                <a:effectLst>
                  <a:glow rad="88900">
                    <a:srgbClr val="041D57"/>
                  </a:glow>
                  <a:outerShdw blurRad="38100" dist="38100" dir="2700000" algn="tl">
                    <a:srgbClr val="000000">
                      <a:alpha val="43137"/>
                    </a:srgbClr>
                  </a:outerShdw>
                </a:effectLst>
              </a:rPr>
              <a:t>.</a:t>
            </a:r>
          </a:p>
        </p:txBody>
      </p:sp>
      <p:sp>
        <p:nvSpPr>
          <p:cNvPr id="21" name="CuadroTexto 20">
            <a:extLst>
              <a:ext uri="{FF2B5EF4-FFF2-40B4-BE49-F238E27FC236}">
                <a16:creationId xmlns:a16="http://schemas.microsoft.com/office/drawing/2014/main" id="{9756CF5A-BDB9-6E7E-FC01-73B1C75FA00D}"/>
              </a:ext>
            </a:extLst>
          </p:cNvPr>
          <p:cNvSpPr txBox="1"/>
          <p:nvPr/>
        </p:nvSpPr>
        <p:spPr>
          <a:xfrm>
            <a:off x="3408806" y="4755964"/>
            <a:ext cx="8783194" cy="707886"/>
          </a:xfrm>
          <a:prstGeom prst="rect">
            <a:avLst/>
          </a:prstGeom>
          <a:noFill/>
        </p:spPr>
        <p:txBody>
          <a:bodyPr wrap="square">
            <a:spAutoFit/>
          </a:bodyPr>
          <a:lstStyle/>
          <a:p>
            <a:pPr>
              <a:spcBef>
                <a:spcPts val="600"/>
              </a:spcBef>
            </a:pPr>
            <a:r>
              <a:rPr lang="es-ES" sz="2000" b="1" dirty="0">
                <a:solidFill>
                  <a:schemeClr val="bg1"/>
                </a:solidFill>
                <a:effectLst>
                  <a:glow rad="88900">
                    <a:srgbClr val="041D57"/>
                  </a:glow>
                  <a:outerShdw blurRad="38100" dist="38100" dir="2700000" algn="tl">
                    <a:srgbClr val="000000">
                      <a:alpha val="43137"/>
                    </a:srgbClr>
                  </a:outerShdw>
                </a:effectLst>
              </a:rPr>
              <a:t>A </a:t>
            </a:r>
            <a:r>
              <a:rPr lang="es-ES" sz="2000" b="1" dirty="0" err="1">
                <a:solidFill>
                  <a:schemeClr val="bg1"/>
                </a:solidFill>
                <a:effectLst>
                  <a:glow rad="88900">
                    <a:srgbClr val="041D57"/>
                  </a:glow>
                  <a:outerShdw blurRad="38100" dist="38100" dir="2700000" algn="tl">
                    <a:srgbClr val="000000">
                      <a:alpha val="43137"/>
                    </a:srgbClr>
                  </a:outerShdw>
                </a:effectLst>
              </a:rPr>
              <a:t>santapresi</a:t>
            </a:r>
            <a:r>
              <a:rPr lang="es-ES" sz="2000" b="1" dirty="0">
                <a:solidFill>
                  <a:schemeClr val="bg1"/>
                </a:solidFill>
                <a:effectLst>
                  <a:glow rad="88900">
                    <a:srgbClr val="041D57"/>
                  </a:glow>
                  <a:outerShdw blurRad="38100" dist="38100" dir="2700000" algn="tl">
                    <a:srgbClr val="000000">
                      <a:alpha val="43137"/>
                    </a:srgbClr>
                  </a:outerShdw>
                </a:effectLst>
              </a:rPr>
              <a:t> nanga a </a:t>
            </a:r>
            <a:r>
              <a:rPr lang="es-ES" sz="2000" b="1" dirty="0" err="1">
                <a:solidFill>
                  <a:schemeClr val="bg1"/>
                </a:solidFill>
                <a:effectLst>
                  <a:glow rad="88900">
                    <a:srgbClr val="041D57"/>
                  </a:glow>
                  <a:outerShdw blurRad="38100" dist="38100" dir="2700000" algn="tl">
                    <a:srgbClr val="000000">
                      <a:alpha val="43137"/>
                    </a:srgbClr>
                  </a:outerShdw>
                </a:effectLst>
              </a:rPr>
              <a:t>kerki</a:t>
            </a:r>
            <a:r>
              <a:rPr lang="es-ES" sz="2000" b="1" dirty="0">
                <a:solidFill>
                  <a:schemeClr val="bg1"/>
                </a:solidFill>
                <a:effectLst>
                  <a:glow rad="88900">
                    <a:srgbClr val="041D57"/>
                  </a:glow>
                  <a:outerShdw blurRad="38100" dist="38100" dir="2700000" algn="tl">
                    <a:srgbClr val="000000">
                      <a:alpha val="43137"/>
                    </a:srgbClr>
                  </a:outerShdw>
                </a:effectLst>
              </a:rPr>
              <a:t> di Salomo </a:t>
            </a:r>
            <a:r>
              <a:rPr lang="es-ES" sz="2000" b="1" dirty="0" err="1">
                <a:solidFill>
                  <a:schemeClr val="bg1"/>
                </a:solidFill>
                <a:effectLst>
                  <a:glow rad="88900">
                    <a:srgbClr val="041D57"/>
                  </a:glow>
                  <a:outerShdw blurRad="38100" dist="38100" dir="2700000" algn="tl">
                    <a:srgbClr val="000000">
                      <a:alpha val="43137"/>
                    </a:srgbClr>
                  </a:outerShdw>
                </a:effectLst>
              </a:rPr>
              <a:t>meki</a:t>
            </a:r>
            <a:r>
              <a:rPr lang="es-ES" sz="2000" b="1" dirty="0">
                <a:solidFill>
                  <a:schemeClr val="bg1"/>
                </a:solidFill>
                <a:effectLst>
                  <a:glow rad="88900">
                    <a:srgbClr val="041D57"/>
                  </a:glow>
                  <a:outerShdw blurRad="38100" dist="38100" dir="2700000" algn="tl">
                    <a:srgbClr val="000000">
                      <a:alpha val="43137"/>
                    </a:srgbClr>
                  </a:outerShdw>
                </a:effectLst>
              </a:rPr>
              <a:t>, ben de </a:t>
            </a:r>
            <a:r>
              <a:rPr lang="es-ES" sz="2000" b="1" dirty="0" err="1">
                <a:solidFill>
                  <a:schemeClr val="bg1"/>
                </a:solidFill>
                <a:effectLst>
                  <a:glow rad="88900">
                    <a:srgbClr val="041D57"/>
                  </a:glow>
                  <a:outerShdw blurRad="38100" dist="38100" dir="2700000" algn="tl">
                    <a:srgbClr val="000000">
                      <a:alpha val="43137"/>
                    </a:srgbClr>
                  </a:outerShdw>
                </a:effectLst>
              </a:rPr>
              <a:t>wan</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model</a:t>
            </a:r>
            <a:r>
              <a:rPr lang="es-ES" sz="2000" b="1" dirty="0">
                <a:solidFill>
                  <a:schemeClr val="bg1"/>
                </a:solidFill>
                <a:effectLst>
                  <a:glow rad="88900">
                    <a:srgbClr val="041D57"/>
                  </a:glow>
                  <a:outerShdw blurRad="38100" dist="38100" dir="2700000" algn="tl">
                    <a:srgbClr val="000000">
                      <a:alpha val="43137"/>
                    </a:srgbClr>
                  </a:outerShdw>
                </a:effectLst>
              </a:rPr>
              <a:t> fu san ben </a:t>
            </a:r>
            <a:r>
              <a:rPr lang="es-ES" sz="2000" b="1" dirty="0" err="1">
                <a:solidFill>
                  <a:schemeClr val="bg1"/>
                </a:solidFill>
                <a:effectLst>
                  <a:glow rad="88900">
                    <a:srgbClr val="041D57"/>
                  </a:glow>
                  <a:outerShdw blurRad="38100" dist="38100" dir="2700000" algn="tl">
                    <a:srgbClr val="000000">
                      <a:alpha val="43137"/>
                    </a:srgbClr>
                  </a:outerShdw>
                </a:effectLst>
              </a:rPr>
              <a:t>meki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ini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Heimel</a:t>
            </a:r>
            <a:r>
              <a:rPr lang="es-ES" sz="2000" b="1" dirty="0">
                <a:solidFill>
                  <a:schemeClr val="bg1"/>
                </a:solidFill>
                <a:effectLst>
                  <a:glow rad="88900">
                    <a:srgbClr val="041D57"/>
                  </a:glow>
                  <a:outerShdw blurRad="38100" dist="38100" dir="2700000" algn="tl">
                    <a:srgbClr val="000000">
                      <a:alpha val="43137"/>
                    </a:srgbClr>
                  </a:outerShdw>
                </a:effectLst>
              </a:rPr>
              <a:t>. ( </a:t>
            </a:r>
            <a:r>
              <a:rPr lang="es-ES" sz="2000" b="1" dirty="0" err="1">
                <a:solidFill>
                  <a:schemeClr val="bg1"/>
                </a:solidFill>
                <a:effectLst>
                  <a:glow rad="88900">
                    <a:srgbClr val="041D57"/>
                  </a:glow>
                  <a:outerShdw blurRad="38100" dist="38100" dir="2700000" algn="tl">
                    <a:srgbClr val="000000">
                      <a:alpha val="43137"/>
                    </a:srgbClr>
                  </a:outerShdw>
                </a:effectLst>
              </a:rPr>
              <a:t>Hebrei</a:t>
            </a:r>
            <a:r>
              <a:rPr lang="es-ES" sz="2000" b="1" dirty="0">
                <a:solidFill>
                  <a:schemeClr val="bg1"/>
                </a:solidFill>
                <a:effectLst>
                  <a:glow rad="88900">
                    <a:srgbClr val="041D57"/>
                  </a:glow>
                  <a:outerShdw blurRad="38100" dist="38100" dir="2700000" algn="tl">
                    <a:srgbClr val="000000">
                      <a:alpha val="43137"/>
                    </a:srgbClr>
                  </a:outerShdw>
                </a:effectLst>
              </a:rPr>
              <a:t>  8:1,2 ; ury1 </a:t>
            </a:r>
            <a:r>
              <a:rPr lang="es-ES" sz="2000" b="1" dirty="0" err="1">
                <a:solidFill>
                  <a:schemeClr val="bg1"/>
                </a:solidFill>
                <a:effectLst>
                  <a:glow rad="88900">
                    <a:srgbClr val="041D57"/>
                  </a:glow>
                  <a:outerShdw blurRad="38100" dist="38100" dir="2700000" algn="tl">
                    <a:srgbClr val="000000">
                      <a:alpha val="43137"/>
                    </a:srgbClr>
                  </a:outerShdw>
                </a:effectLst>
              </a:rPr>
              <a:t>Kownu</a:t>
            </a:r>
            <a:r>
              <a:rPr lang="es-ES" sz="2000" b="1" dirty="0">
                <a:solidFill>
                  <a:schemeClr val="bg1"/>
                </a:solidFill>
                <a:effectLst>
                  <a:glow rad="88900">
                    <a:srgbClr val="041D57"/>
                  </a:glow>
                  <a:outerShdw blurRad="38100" dist="38100" dir="2700000" algn="tl">
                    <a:srgbClr val="000000">
                      <a:alpha val="43137"/>
                    </a:srgbClr>
                  </a:outerShdw>
                </a:effectLst>
              </a:rPr>
              <a:t> 8:27,30).</a:t>
            </a:r>
          </a:p>
        </p:txBody>
      </p:sp>
      <p:pic>
        <p:nvPicPr>
          <p:cNvPr id="23" name="Imagen 22" descr="Imagen que contiene agua, barco, carpa, grande&#10;&#10;El contenido generado por IA puede ser incorrecto.">
            <a:extLst>
              <a:ext uri="{FF2B5EF4-FFF2-40B4-BE49-F238E27FC236}">
                <a16:creationId xmlns:a16="http://schemas.microsoft.com/office/drawing/2014/main" id="{0339C2AD-3F4C-F8DB-4991-BA7237564D2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230396" y="5478755"/>
            <a:ext cx="2864232" cy="1266770"/>
          </a:xfrm>
          <a:prstGeom prst="roundRect">
            <a:avLst>
              <a:gd name="adj" fmla="val 41795"/>
            </a:avLst>
          </a:prstGeom>
          <a:solidFill>
            <a:srgbClr val="FFFFFF"/>
          </a:solidFill>
          <a:ln w="38100" cap="sq">
            <a:solidFill>
              <a:schemeClr val="accent3">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82B3FCA8-6FA4-99CB-3154-D14F1AEB9857}"/>
              </a:ext>
            </a:extLst>
          </p:cNvPr>
          <p:cNvSpPr txBox="1"/>
          <p:nvPr/>
        </p:nvSpPr>
        <p:spPr>
          <a:xfrm>
            <a:off x="2242783" y="1713442"/>
            <a:ext cx="7402533" cy="1631216"/>
          </a:xfrm>
          <a:prstGeom prst="rect">
            <a:avLst/>
          </a:prstGeom>
          <a:noFill/>
        </p:spPr>
        <p:txBody>
          <a:bodyPr wrap="square">
            <a:spAutoFit/>
          </a:bodyPr>
          <a:lstStyle/>
          <a:p>
            <a:pPr>
              <a:spcBef>
                <a:spcPts val="600"/>
              </a:spcBef>
            </a:pPr>
            <a:r>
              <a:rPr lang="es-ES" sz="2000" b="1" dirty="0">
                <a:solidFill>
                  <a:schemeClr val="bg1"/>
                </a:solidFill>
                <a:effectLst>
                  <a:glow rad="88900">
                    <a:srgbClr val="041D57"/>
                  </a:glow>
                  <a:outerShdw blurRad="38100" dist="38100" dir="2700000" algn="tl">
                    <a:srgbClr val="000000">
                      <a:alpha val="43137"/>
                    </a:srgbClr>
                  </a:outerShdw>
                </a:effectLst>
              </a:rPr>
              <a:t>Ma </a:t>
            </a:r>
            <a:r>
              <a:rPr lang="es-ES" sz="2000" b="1" dirty="0" err="1">
                <a:solidFill>
                  <a:schemeClr val="bg1"/>
                </a:solidFill>
                <a:effectLst>
                  <a:glow rad="88900">
                    <a:srgbClr val="041D57"/>
                  </a:glow>
                  <a:outerShdw blurRad="38100" dist="38100" dir="2700000" algn="tl">
                    <a:srgbClr val="000000">
                      <a:alpha val="43137"/>
                    </a:srgbClr>
                  </a:outerShdw>
                </a:effectLst>
              </a:rPr>
              <a:t>dati</a:t>
            </a:r>
            <a:r>
              <a:rPr lang="es-ES" sz="2000" b="1" dirty="0">
                <a:solidFill>
                  <a:schemeClr val="bg1"/>
                </a:solidFill>
                <a:effectLst>
                  <a:glow rad="88900">
                    <a:srgbClr val="041D57"/>
                  </a:glow>
                  <a:outerShdw blurRad="38100" dist="38100" dir="2700000" algn="tl">
                    <a:srgbClr val="000000">
                      <a:alpha val="43137"/>
                    </a:srgbClr>
                  </a:outerShdw>
                </a:effectLst>
              </a:rPr>
              <a:t> Gado ben </a:t>
            </a:r>
            <a:r>
              <a:rPr lang="es-ES" sz="2000" b="1" dirty="0" err="1">
                <a:solidFill>
                  <a:schemeClr val="bg1"/>
                </a:solidFill>
                <a:effectLst>
                  <a:glow rad="88900">
                    <a:srgbClr val="041D57"/>
                  </a:glow>
                  <a:outerShdw blurRad="38100" dist="38100" dir="2700000" algn="tl">
                    <a:srgbClr val="000000">
                      <a:alpha val="43137"/>
                    </a:srgbClr>
                  </a:outerShdw>
                </a:effectLst>
              </a:rPr>
              <a:t>sa</a:t>
            </a:r>
            <a:r>
              <a:rPr lang="es-ES" sz="2000" b="1" dirty="0">
                <a:solidFill>
                  <a:schemeClr val="bg1"/>
                </a:solidFill>
                <a:effectLst>
                  <a:glow rad="88900">
                    <a:srgbClr val="041D57"/>
                  </a:glow>
                  <a:outerShdw blurRad="38100" dist="38100" dir="2700000" algn="tl">
                    <a:srgbClr val="000000">
                      <a:alpha val="43137"/>
                    </a:srgbClr>
                  </a:outerShdw>
                </a:effectLst>
              </a:rPr>
              <a:t> de </a:t>
            </a:r>
            <a:r>
              <a:rPr lang="es-ES" sz="2000" b="1" dirty="0" err="1">
                <a:solidFill>
                  <a:schemeClr val="bg1"/>
                </a:solidFill>
                <a:effectLst>
                  <a:glow rad="88900">
                    <a:srgbClr val="041D57"/>
                  </a:glow>
                  <a:outerShdw blurRad="38100" dist="38100" dir="2700000" algn="tl">
                    <a:srgbClr val="000000">
                      <a:alpha val="43137"/>
                    </a:srgbClr>
                  </a:outerShdw>
                </a:effectLst>
              </a:rPr>
              <a:t>na</a:t>
            </a:r>
            <a:r>
              <a:rPr lang="es-ES" sz="2000" b="1" dirty="0">
                <a:solidFill>
                  <a:schemeClr val="bg1"/>
                </a:solidFill>
                <a:effectLst>
                  <a:glow rad="88900">
                    <a:srgbClr val="041D57"/>
                  </a:glow>
                  <a:outerShdw blurRad="38100" dist="38100" dir="2700000" algn="tl">
                    <a:srgbClr val="000000">
                      <a:alpha val="43137"/>
                    </a:srgbClr>
                  </a:outerShdw>
                </a:effectLst>
              </a:rPr>
              <a:t> den </a:t>
            </a:r>
            <a:r>
              <a:rPr lang="es-ES" sz="2000" b="1" dirty="0" err="1">
                <a:solidFill>
                  <a:schemeClr val="bg1"/>
                </a:solidFill>
                <a:effectLst>
                  <a:glow rad="88900">
                    <a:srgbClr val="041D57"/>
                  </a:glow>
                  <a:outerShdw blurRad="38100" dist="38100" dir="2700000" algn="tl">
                    <a:srgbClr val="000000">
                      <a:alpha val="43137"/>
                    </a:srgbClr>
                  </a:outerShdw>
                </a:effectLst>
              </a:rPr>
              <a:t>mindri</a:t>
            </a:r>
            <a:r>
              <a:rPr lang="es-ES" sz="2000" b="1" dirty="0">
                <a:solidFill>
                  <a:schemeClr val="bg1"/>
                </a:solidFill>
                <a:effectLst>
                  <a:glow rad="88900">
                    <a:srgbClr val="041D57"/>
                  </a:glow>
                  <a:outerShdw blurRad="38100" dist="38100" dir="2700000" algn="tl">
                    <a:srgbClr val="000000">
                      <a:alpha val="43137"/>
                    </a:srgbClr>
                  </a:outerShdw>
                </a:effectLst>
              </a:rPr>
              <a:t> , ben </a:t>
            </a:r>
            <a:r>
              <a:rPr lang="es-ES" sz="2000" b="1" dirty="0" err="1">
                <a:solidFill>
                  <a:schemeClr val="bg1"/>
                </a:solidFill>
                <a:effectLst>
                  <a:glow rad="88900">
                    <a:srgbClr val="041D57"/>
                  </a:glow>
                  <a:outerShdw blurRad="38100" dist="38100" dir="2700000" algn="tl">
                    <a:srgbClr val="000000">
                      <a:alpha val="43137"/>
                    </a:srgbClr>
                  </a:outerShdw>
                </a:effectLst>
              </a:rPr>
              <a:t>sa</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tya</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dede</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gi</a:t>
            </a:r>
            <a:r>
              <a:rPr lang="es-ES" sz="2000" b="1" dirty="0">
                <a:solidFill>
                  <a:schemeClr val="bg1"/>
                </a:solidFill>
                <a:effectLst>
                  <a:glow rad="88900">
                    <a:srgbClr val="041D57"/>
                  </a:glow>
                  <a:outerShdw blurRad="38100" dist="38100" dir="2700000" algn="tl">
                    <a:srgbClr val="000000">
                      <a:alpha val="43137"/>
                    </a:srgbClr>
                  </a:outerShdw>
                </a:effectLst>
              </a:rPr>
              <a:t> den </a:t>
            </a:r>
            <a:r>
              <a:rPr lang="es-ES" sz="2000" b="1" dirty="0" err="1">
                <a:solidFill>
                  <a:schemeClr val="bg1"/>
                </a:solidFill>
                <a:effectLst>
                  <a:glow rad="88900">
                    <a:srgbClr val="041D57"/>
                  </a:glow>
                  <a:outerShdw blurRad="38100" dist="38100" dir="2700000" algn="tl">
                    <a:srgbClr val="000000">
                      <a:alpha val="43137"/>
                    </a:srgbClr>
                  </a:outerShdw>
                </a:effectLst>
              </a:rPr>
              <a:t>alamala</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wante</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wante</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Eks</a:t>
            </a:r>
            <a:r>
              <a:rPr lang="es-ES" sz="2000" b="1" dirty="0">
                <a:solidFill>
                  <a:schemeClr val="bg1"/>
                </a:solidFill>
                <a:effectLst>
                  <a:glow rad="88900">
                    <a:srgbClr val="041D57"/>
                  </a:glow>
                  <a:outerShdw blurRad="38100" dist="38100" dir="2700000" algn="tl">
                    <a:srgbClr val="000000">
                      <a:alpha val="43137"/>
                    </a:srgbClr>
                  </a:outerShdw>
                </a:effectLst>
              </a:rPr>
              <a:t>. 33: 20) </a:t>
            </a:r>
            <a:r>
              <a:rPr lang="es-ES" sz="2000" b="1" dirty="0" err="1">
                <a:solidFill>
                  <a:schemeClr val="bg1"/>
                </a:solidFill>
                <a:effectLst>
                  <a:glow rad="88900">
                    <a:srgbClr val="041D57"/>
                  </a:glow>
                  <a:outerShdw blurRad="38100" dist="38100" dir="2700000" algn="tl">
                    <a:srgbClr val="000000">
                      <a:alpha val="43137"/>
                    </a:srgbClr>
                  </a:outerShdw>
                </a:effectLst>
              </a:rPr>
              <a:t>Datmeki</a:t>
            </a:r>
            <a:r>
              <a:rPr lang="es-ES" sz="2000" b="1" dirty="0">
                <a:solidFill>
                  <a:schemeClr val="bg1"/>
                </a:solidFill>
                <a:effectLst>
                  <a:glow rad="88900">
                    <a:srgbClr val="041D57"/>
                  </a:glow>
                  <a:outerShdw blurRad="38100" dist="38100" dir="2700000" algn="tl">
                    <a:srgbClr val="000000">
                      <a:alpha val="43137"/>
                    </a:srgbClr>
                  </a:outerShdw>
                </a:effectLst>
              </a:rPr>
              <a:t> a </a:t>
            </a:r>
            <a:r>
              <a:rPr lang="es-ES" sz="2000" b="1" dirty="0" err="1">
                <a:solidFill>
                  <a:schemeClr val="bg1"/>
                </a:solidFill>
                <a:effectLst>
                  <a:glow rad="88900">
                    <a:srgbClr val="041D57"/>
                  </a:glow>
                  <a:outerShdw blurRad="38100" dist="38100" dir="2700000" algn="tl">
                    <a:srgbClr val="000000">
                      <a:alpha val="43137"/>
                    </a:srgbClr>
                  </a:outerShdw>
                </a:effectLst>
              </a:rPr>
              <a:t>gi</a:t>
            </a:r>
            <a:r>
              <a:rPr lang="es-ES" sz="2000" b="1" dirty="0">
                <a:solidFill>
                  <a:schemeClr val="bg1"/>
                </a:solidFill>
                <a:effectLst>
                  <a:glow rad="88900">
                    <a:srgbClr val="041D57"/>
                  </a:glow>
                  <a:outerShdw blurRad="38100" dist="38100" dir="2700000" algn="tl">
                    <a:srgbClr val="000000">
                      <a:alpha val="43137"/>
                    </a:srgbClr>
                  </a:outerShdw>
                </a:effectLst>
              </a:rPr>
              <a:t> den a </a:t>
            </a:r>
            <a:r>
              <a:rPr lang="es-ES" sz="2000" b="1" dirty="0" err="1">
                <a:solidFill>
                  <a:schemeClr val="bg1"/>
                </a:solidFill>
                <a:effectLst>
                  <a:glow rad="88900">
                    <a:srgbClr val="041D57"/>
                  </a:glow>
                  <a:outerShdw blurRad="38100" dist="38100" dir="2700000" algn="tl">
                    <a:srgbClr val="000000">
                      <a:alpha val="43137"/>
                    </a:srgbClr>
                  </a:outerShdw>
                </a:effectLst>
              </a:rPr>
              <a:t>kebot</a:t>
            </a:r>
            <a:r>
              <a:rPr lang="es-ES" sz="2000" b="1" dirty="0">
                <a:solidFill>
                  <a:schemeClr val="bg1"/>
                </a:solidFill>
                <a:effectLst>
                  <a:glow rad="88900">
                    <a:srgbClr val="041D57"/>
                  </a:glow>
                  <a:outerShdw blurRad="38100" dist="38100" dir="2700000" algn="tl">
                    <a:srgbClr val="000000">
                      <a:alpha val="43137"/>
                    </a:srgbClr>
                  </a:outerShdw>
                </a:effectLst>
              </a:rPr>
              <a:t> fu </a:t>
            </a:r>
            <a:r>
              <a:rPr lang="es-ES" sz="2000" b="1" dirty="0" err="1">
                <a:solidFill>
                  <a:schemeClr val="bg1"/>
                </a:solidFill>
                <a:effectLst>
                  <a:glow rad="88900">
                    <a:srgbClr val="041D57"/>
                  </a:glow>
                  <a:outerShdw blurRad="38100" dist="38100" dir="2700000" algn="tl">
                    <a:srgbClr val="000000">
                      <a:alpha val="43137"/>
                    </a:srgbClr>
                  </a:outerShdw>
                </a:effectLst>
              </a:rPr>
              <a:t>meki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wan</a:t>
            </a:r>
            <a:r>
              <a:rPr lang="es-ES" sz="2000" b="1" dirty="0">
                <a:solidFill>
                  <a:schemeClr val="bg1"/>
                </a:solidFill>
                <a:effectLst>
                  <a:glow rad="88900">
                    <a:srgbClr val="041D57"/>
                  </a:glow>
                  <a:outerShdw blurRad="38100" dist="38100" dir="2700000" algn="tl">
                    <a:srgbClr val="000000">
                      <a:alpha val="43137"/>
                    </a:srgbClr>
                  </a:outerShdw>
                </a:effectLst>
              </a:rPr>
              <a:t> santa presi, pe a ben kan </a:t>
            </a:r>
            <a:r>
              <a:rPr lang="es-ES" sz="2000" b="1" dirty="0" err="1">
                <a:solidFill>
                  <a:schemeClr val="bg1"/>
                </a:solidFill>
                <a:effectLst>
                  <a:glow rad="88900">
                    <a:srgbClr val="041D57"/>
                  </a:glow>
                  <a:outerShdw blurRad="38100" dist="38100" dir="2700000" algn="tl">
                    <a:srgbClr val="000000">
                      <a:alpha val="43137"/>
                    </a:srgbClr>
                  </a:outerShdw>
                </a:effectLst>
              </a:rPr>
              <a:t>sori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ensrefi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Dati</a:t>
            </a:r>
            <a:r>
              <a:rPr lang="es-ES" sz="2000" b="1" dirty="0">
                <a:solidFill>
                  <a:schemeClr val="bg1"/>
                </a:solidFill>
                <a:effectLst>
                  <a:glow rad="88900">
                    <a:srgbClr val="041D57"/>
                  </a:glow>
                  <a:outerShdw blurRad="38100" dist="38100" dir="2700000" algn="tl">
                    <a:srgbClr val="000000">
                      <a:alpha val="43137"/>
                    </a:srgbClr>
                  </a:outerShdw>
                </a:effectLst>
              </a:rPr>
              <a:t> ben de fu si </a:t>
            </a:r>
            <a:r>
              <a:rPr lang="es-ES" sz="2000" b="1" dirty="0" err="1">
                <a:solidFill>
                  <a:schemeClr val="bg1"/>
                </a:solidFill>
                <a:effectLst>
                  <a:glow rad="88900">
                    <a:srgbClr val="041D57"/>
                  </a:glow>
                  <a:outerShdw blurRad="38100" dist="38100" dir="2700000" algn="tl">
                    <a:srgbClr val="000000">
                      <a:alpha val="43137"/>
                    </a:srgbClr>
                  </a:outerShdw>
                </a:effectLst>
              </a:rPr>
              <a:t>ini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simbo</a:t>
            </a:r>
            <a:r>
              <a:rPr lang="es-ES" sz="2000" b="1" dirty="0">
                <a:solidFill>
                  <a:schemeClr val="bg1"/>
                </a:solidFill>
                <a:effectLst>
                  <a:glow rad="88900">
                    <a:srgbClr val="041D57"/>
                  </a:glow>
                  <a:outerShdw blurRad="38100" dist="38100" dir="2700000" algn="tl">
                    <a:srgbClr val="000000">
                      <a:alpha val="43137"/>
                    </a:srgbClr>
                  </a:outerShdw>
                </a:effectLst>
              </a:rPr>
              <a:t>-l , </a:t>
            </a:r>
            <a:r>
              <a:rPr lang="es-ES" sz="2000" b="1" dirty="0" err="1">
                <a:solidFill>
                  <a:schemeClr val="bg1"/>
                </a:solidFill>
                <a:effectLst>
                  <a:glow rad="88900">
                    <a:srgbClr val="041D57"/>
                  </a:glow>
                  <a:outerShdw blurRad="38100" dist="38100" dir="2700000" algn="tl">
                    <a:srgbClr val="000000">
                      <a:alpha val="43137"/>
                    </a:srgbClr>
                  </a:outerShdw>
                </a:effectLst>
              </a:rPr>
              <a:t>bika</a:t>
            </a:r>
            <a:r>
              <a:rPr lang="es-ES" sz="2000" b="1" dirty="0">
                <a:solidFill>
                  <a:schemeClr val="bg1"/>
                </a:solidFill>
                <a:effectLst>
                  <a:glow rad="88900">
                    <a:srgbClr val="041D57"/>
                  </a:glow>
                  <a:outerShdw blurRad="38100" dist="38100" dir="2700000" algn="tl">
                    <a:srgbClr val="000000">
                      <a:alpha val="43137"/>
                    </a:srgbClr>
                  </a:outerShdw>
                </a:effectLst>
              </a:rPr>
              <a:t> Gado no kan de </a:t>
            </a:r>
            <a:r>
              <a:rPr lang="es-ES" sz="2000" b="1" dirty="0" err="1">
                <a:solidFill>
                  <a:schemeClr val="bg1"/>
                </a:solidFill>
                <a:effectLst>
                  <a:glow rad="88900">
                    <a:srgbClr val="041D57"/>
                  </a:glow>
                  <a:outerShdw blurRad="38100" dist="38100" dir="2700000" algn="tl">
                    <a:srgbClr val="000000">
                      <a:alpha val="43137"/>
                    </a:srgbClr>
                  </a:outerShdw>
                </a:effectLst>
              </a:rPr>
              <a:t>na</a:t>
            </a:r>
            <a:r>
              <a:rPr lang="es-ES" sz="2000" b="1" dirty="0">
                <a:solidFill>
                  <a:schemeClr val="bg1"/>
                </a:solidFill>
                <a:effectLst>
                  <a:glow rad="88900">
                    <a:srgbClr val="041D57"/>
                  </a:glow>
                  <a:outerShdw blurRad="38100" dist="38100" dir="2700000" algn="tl">
                    <a:srgbClr val="000000">
                      <a:alpha val="43137"/>
                    </a:srgbClr>
                  </a:outerShdw>
                </a:effectLst>
              </a:rPr>
              <a:t> skin </a:t>
            </a:r>
            <a:r>
              <a:rPr lang="es-ES" sz="2000" b="1" dirty="0" err="1">
                <a:solidFill>
                  <a:schemeClr val="bg1"/>
                </a:solidFill>
                <a:effectLst>
                  <a:glow rad="88900">
                    <a:srgbClr val="041D57"/>
                  </a:glow>
                  <a:outerShdw blurRad="38100" dist="38100" dir="2700000" algn="tl">
                    <a:srgbClr val="000000">
                      <a:alpha val="43137"/>
                    </a:srgbClr>
                  </a:outerShdw>
                </a:effectLst>
              </a:rPr>
              <a:t>fasi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ini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wan</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kerki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na</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grontapu</a:t>
            </a:r>
            <a:r>
              <a:rPr lang="es-ES" sz="2000" b="1" dirty="0">
                <a:solidFill>
                  <a:schemeClr val="bg1"/>
                </a:solidFill>
                <a:effectLst>
                  <a:glow rad="88900">
                    <a:srgbClr val="041D57"/>
                  </a:glow>
                  <a:outerShdw blurRad="38100" dist="38100" dir="2700000" algn="tl">
                    <a:srgbClr val="000000">
                      <a:alpha val="43137"/>
                    </a:srgbClr>
                  </a:outerShdw>
                </a:effectLst>
              </a:rPr>
              <a:t>.( Bosk.17:24).</a:t>
            </a:r>
          </a:p>
        </p:txBody>
      </p:sp>
      <p:pic>
        <p:nvPicPr>
          <p:cNvPr id="15" name="Imagen 14" descr="Un dibujo de una persona&#10;&#10;El contenido generado por IA puede ser incorrecto.">
            <a:extLst>
              <a:ext uri="{FF2B5EF4-FFF2-40B4-BE49-F238E27FC236}">
                <a16:creationId xmlns:a16="http://schemas.microsoft.com/office/drawing/2014/main" id="{6375C531-5AC1-215D-20D4-3FAC35AE955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440"/>
          <a:stretch>
            <a:fillRect/>
          </a:stretch>
        </p:blipFill>
        <p:spPr>
          <a:xfrm>
            <a:off x="123623" y="3411969"/>
            <a:ext cx="3285185" cy="3308598"/>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0054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900" decel="100000" fill="hold"/>
                                        <p:tgtEl>
                                          <p:spTgt spid="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par>
                                <p:cTn id="47" presetID="25"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2" dur="1000" fill="hold"/>
                                        <p:tgtEl>
                                          <p:spTgt spid="13"/>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3"/>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1+#ppt_w/2"/>
                                          </p:val>
                                        </p:tav>
                                        <p:tav tm="100000">
                                          <p:val>
                                            <p:strVal val="#ppt_x"/>
                                          </p:val>
                                        </p:tav>
                                      </p:tavLst>
                                    </p:anim>
                                    <p:anim calcmode="lin" valueType="num">
                                      <p:cBhvr additive="base">
                                        <p:cTn id="66" dur="500" fill="hold"/>
                                        <p:tgtEl>
                                          <p:spTgt spid="15"/>
                                        </p:tgtEl>
                                        <p:attrNameLst>
                                          <p:attrName>ppt_y</p:attrName>
                                        </p:attrNameLst>
                                      </p:cBhvr>
                                      <p:tavLst>
                                        <p:tav tm="0">
                                          <p:val>
                                            <p:strVal val="0-#ppt_h/2"/>
                                          </p:val>
                                        </p:tav>
                                        <p:tav tm="100000">
                                          <p:val>
                                            <p:strVal val="#ppt_y"/>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par>
                                <p:cTn id="78" presetID="53" presetClass="entr" presetSubtype="16" fill="hold" nodeType="with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19" grpId="0"/>
      <p:bldP spid="21"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402</TotalTime>
  <Words>1813</Words>
  <Application>Microsoft Office PowerPoint</Application>
  <PresentationFormat>Panorámica</PresentationFormat>
  <Paragraphs>74</Paragraphs>
  <Slides>11</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Calibri</vt:lpstr>
      <vt:lpstr>Arial</vt:lpstr>
      <vt:lpstr>Aptos Display</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77</cp:revision>
  <dcterms:created xsi:type="dcterms:W3CDTF">2025-07-28T07:19:20Z</dcterms:created>
  <dcterms:modified xsi:type="dcterms:W3CDTF">2025-09-05T10:19:41Z</dcterms:modified>
</cp:coreProperties>
</file>