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307" r:id="rId3"/>
    <p:sldId id="300" r:id="rId4"/>
    <p:sldId id="257" r:id="rId5"/>
    <p:sldId id="312" r:id="rId6"/>
    <p:sldId id="259" r:id="rId7"/>
    <p:sldId id="308" r:id="rId8"/>
    <p:sldId id="302" r:id="rId9"/>
    <p:sldId id="311" r:id="rId10"/>
    <p:sldId id="309" r:id="rId11"/>
    <p:sldId id="303" r:id="rId12"/>
    <p:sldId id="263" r:id="rId13"/>
    <p:sldId id="305" r:id="rId14"/>
    <p:sldId id="314" r:id="rId15"/>
    <p:sldId id="301" r:id="rId16"/>
    <p:sldId id="304" r:id="rId17"/>
  </p:sldIdLst>
  <p:sldSz cx="12192000" cy="6858000"/>
  <p:notesSz cx="6858000" cy="9144000"/>
  <p:embeddedFontLst>
    <p:embeddedFont>
      <p:font typeface="Avenir Next LT Pro" panose="020B050402020202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65"/>
    <a:srgbClr val="E29961"/>
    <a:srgbClr val="F9E5B3"/>
    <a:srgbClr val="F9EDF6"/>
    <a:srgbClr val="848A32"/>
    <a:srgbClr val="51551F"/>
    <a:srgbClr val="F5F6E6"/>
    <a:srgbClr val="988162"/>
    <a:srgbClr val="54A4DA"/>
    <a:srgbClr val="2C8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8F729-B0D8-4980-AC64-0621E7BB3C27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175794-1F44-43F7-9D4F-CC296D3B8ADA}">
      <dgm:prSet custT="1"/>
      <dgm:spPr>
        <a:solidFill>
          <a:srgbClr val="634291"/>
        </a:solidFill>
      </dgm:spPr>
      <dgm:t>
        <a:bodyPr/>
        <a:lstStyle/>
        <a:p>
          <a:r>
            <a: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Tenti ( Santa nanga a Moro Santa presi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0AE00BF-6414-4772-BBE2-FCB76B25AF0C}" type="parTrans" cxnId="{37EA62DF-F4EA-4170-8E1F-E82C170298A9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20D304-46BD-42E0-9F9C-85B0B26C4FE9}" type="sibTrans" cxnId="{37EA62DF-F4EA-4170-8E1F-E82C170298A9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60772-77E3-41EF-B695-844D585AD67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gowtu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C24DE-F274-4295-967E-340C5E75BDC8}" type="parTrans" cxnId="{7939FE3C-3EF4-4027-8855-DD507462AD6B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0FE19-FB0C-4590-9191-FD02861AB264}" type="sibTrans" cxnId="{7939FE3C-3EF4-4027-8855-DD507462AD6B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E5ED7-03CC-4B04-A65C-F36729DC2AC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Brede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tafra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A198EB-BEF8-446C-B838-6E9DA2C05ECD}" type="parTrans" cxnId="{13785031-60D9-42B3-AA47-7FECBA39BC10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3BC448-AF0E-4D02-8D9E-3817BFF4C94C}" type="sibTrans" cxnId="{13785031-60D9-42B3-AA47-7FECBA39BC10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56B05-6AA4-4DF1-8DFA-0E14EAD1319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 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lampu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tnapu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277E3-DDD9-4B98-A8C4-3735E01A0998}" type="parTrans" cxnId="{0A4BD527-5495-4A4E-AFA4-18B75D806A3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CC55A-3B9D-44AF-A973-AF2B22340144}" type="sibTrans" cxnId="{0A4BD527-5495-4A4E-AFA4-18B75D806A3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AD6A6-2F19-4EB6-AAA1-374C49B08244}">
      <dgm:prSet custT="1"/>
      <dgm:spPr>
        <a:solidFill>
          <a:srgbClr val="7C2C7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altari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fu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switismeri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8063D-9D82-4FC6-A429-F8F57A9C7830}" type="parTrans" cxnId="{23E687F3-142E-4940-A9EB-9163A11FA00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3F37E-4F95-451D-A621-0E808EB62E75}" type="sibTrans" cxnId="{23E687F3-142E-4940-A9EB-9163A11FA00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04092-943E-4C89-B691-7CE01EEB0EC6}">
      <dgm:prSet custT="1"/>
      <dgm:spPr>
        <a:solidFill>
          <a:srgbClr val="FF0000"/>
        </a:solidFill>
      </dgm:spPr>
      <dgm:t>
        <a:bodyPr/>
        <a:lstStyle/>
        <a:p>
          <a:r>
            <a: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altari fu bron ofrandi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9B94-518F-4D39-85C0-3EACCB1C5A46}" type="parTrans" cxnId="{E980D5D6-8883-4CA4-A282-8D30046836A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1BA54-B93E-4F77-8351-C8A0A9659F34}" type="sibTrans" cxnId="{E980D5D6-8883-4CA4-A282-8D30046836A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244AE-9981-405E-9456-33B09CD81279}">
      <dgm:prSet custT="1"/>
      <dgm:spPr>
        <a:solidFill>
          <a:srgbClr val="0070C0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kopro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beki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68B3B-1A17-42B0-8C91-83CE5B3BFB14}" type="parTrans" cxnId="{6F677A33-EF91-4942-AB16-CDE6229453A3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373F9-26E7-4155-BA2A-1BC1846F5740}" type="sibTrans" cxnId="{6F677A33-EF91-4942-AB16-CDE6229453A3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DE412-F98E-4ECF-8759-AF0EF0885B1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prasi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84828-66FB-40BD-88C0-68ED99EE9C7E}" type="parTrans" cxnId="{BBDBAAB2-3FD9-47BF-BDE0-D1C0B315954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F4F7B-EEA4-47AB-A8AA-DF23027B4270}" type="sibTrans" cxnId="{BBDBAAB2-3FD9-47BF-BDE0-D1C0B315954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FA8FA-AC7E-4248-BD7A-EEF03BED24B1}">
      <dgm:prSet custT="1"/>
      <dgm:spPr>
        <a:solidFill>
          <a:srgbClr val="009679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efot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B2FA7-8526-4447-B1CB-647566086DB5}" type="parTrans" cxnId="{D2243F2D-CB05-4153-B4D9-AC7C0559EA9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8B336-4891-4835-ADAE-4D8AD98A322F}" type="sibTrans" cxnId="{D2243F2D-CB05-4153-B4D9-AC7C0559EA9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6CE66-F1D9-4C4A-9A85-5DA8EB30733C}">
      <dgm:prSet custT="1"/>
      <dgm:spPr>
        <a:solidFill>
          <a:srgbClr val="FA7D00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borsu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saka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CDF88-71A0-445F-A87F-E29A6311FAD1}" type="parTrans" cxnId="{FA0CDC87-2F85-4104-9CB7-85BB4546631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756BA-BD25-4B88-A7BC-07E33D42F1E3}" type="sibTrans" cxnId="{FA0CDC87-2F85-4104-9CB7-85BB4546631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A390D-A304-4FF4-8B16-9E68199DF3DA}">
      <dgm:prSet custT="1"/>
      <dgm:spPr>
        <a:solidFill>
          <a:schemeClr val="accent1"/>
        </a:solidFill>
      </dgm:spPr>
      <dgm:t>
        <a:bodyPr/>
        <a:lstStyle/>
        <a:p>
          <a:r>
            <a: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tra sani fu weri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328BCC-9BFE-4643-BC94-1937B50CAA8C}" type="parTrans" cxnId="{E401E2BB-2B36-440E-9437-1E523B294B1D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4CE47-A8FF-433D-A6DF-EA9796AAD4F9}" type="sibTrans" cxnId="{E401E2BB-2B36-440E-9437-1E523B294B1D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7D9810-FE78-4AB5-9796-6ED07404A0BC}" type="pres">
      <dgm:prSet presAssocID="{8068F729-B0D8-4980-AC64-0621E7BB3C27}" presName="Name0" presStyleCnt="0">
        <dgm:presLayoutVars>
          <dgm:dir/>
          <dgm:resizeHandles val="exact"/>
        </dgm:presLayoutVars>
      </dgm:prSet>
      <dgm:spPr/>
    </dgm:pt>
    <dgm:pt modelId="{F3E5C4DA-B0B2-4FC4-ADA9-253D33E01AC3}" type="pres">
      <dgm:prSet presAssocID="{A8175794-1F44-43F7-9D4F-CC296D3B8ADA}" presName="composite" presStyleCnt="0"/>
      <dgm:spPr/>
    </dgm:pt>
    <dgm:pt modelId="{3B6AB04C-29B0-4213-8EE0-EB481436E552}" type="pres">
      <dgm:prSet presAssocID="{A8175794-1F44-43F7-9D4F-CC296D3B8ADA}" presName="rect1" presStyleLbl="bgImgPlace1" presStyleIdx="0" presStyleCnt="11" custScaleY="150734" custLinFactNeighborY="-1041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34291"/>
          </a:solidFill>
        </a:ln>
      </dgm:spPr>
    </dgm:pt>
    <dgm:pt modelId="{D390EC06-B602-440F-8428-F7F620A0B436}" type="pres">
      <dgm:prSet presAssocID="{A8175794-1F44-43F7-9D4F-CC296D3B8ADA}" presName="wedgeRectCallout1" presStyleLbl="node1" presStyleIdx="0" presStyleCnt="11" custScaleY="212804" custLinFactNeighborX="-1322" custLinFactNeighborY="81388">
        <dgm:presLayoutVars>
          <dgm:bulletEnabled val="1"/>
        </dgm:presLayoutVars>
      </dgm:prSet>
      <dgm:spPr/>
    </dgm:pt>
    <dgm:pt modelId="{3C125041-7166-4648-95A6-62B3DC1A5FA3}" type="pres">
      <dgm:prSet presAssocID="{1D20D304-46BD-42E0-9F9C-85B0B26C4FE9}" presName="sibTrans" presStyleCnt="0"/>
      <dgm:spPr/>
    </dgm:pt>
    <dgm:pt modelId="{7F0F27EA-ECF0-4D15-806F-1B45EE8F8609}" type="pres">
      <dgm:prSet presAssocID="{62A60772-77E3-41EF-B695-844D585AD676}" presName="composite" presStyleCnt="0"/>
      <dgm:spPr/>
    </dgm:pt>
    <dgm:pt modelId="{347916EE-925A-4670-ACCD-446503FD5831}" type="pres">
      <dgm:prSet presAssocID="{62A60772-77E3-41EF-B695-844D585AD676}" presName="rect1" presStyleLbl="bgImgPlace1" presStyleIdx="1" presStyleCnt="11" custScaleY="150734" custLinFactNeighborY="-21539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7300"/>
          </a:solidFill>
        </a:ln>
      </dgm:spPr>
    </dgm:pt>
    <dgm:pt modelId="{FC1E61E0-495C-475F-AA0F-825504F36D01}" type="pres">
      <dgm:prSet presAssocID="{62A60772-77E3-41EF-B695-844D585AD676}" presName="wedgeRectCallout1" presStyleLbl="node1" presStyleIdx="1" presStyleCnt="11">
        <dgm:presLayoutVars>
          <dgm:bulletEnabled val="1"/>
        </dgm:presLayoutVars>
      </dgm:prSet>
      <dgm:spPr/>
    </dgm:pt>
    <dgm:pt modelId="{604AC99E-27DF-4950-B85D-85FB1B4C0126}" type="pres">
      <dgm:prSet presAssocID="{C330FE19-FB0C-4590-9191-FD02861AB264}" presName="sibTrans" presStyleCnt="0"/>
      <dgm:spPr/>
    </dgm:pt>
    <dgm:pt modelId="{9362D336-5EF7-4C47-9456-B6DEE1F4F05B}" type="pres">
      <dgm:prSet presAssocID="{D93E5ED7-03CC-4B04-A65C-F36729DC2ACF}" presName="composite" presStyleCnt="0"/>
      <dgm:spPr/>
    </dgm:pt>
    <dgm:pt modelId="{45C51B78-7F84-4D77-97B8-D234F85857C1}" type="pres">
      <dgm:prSet presAssocID="{D93E5ED7-03CC-4B04-A65C-F36729DC2ACF}" presName="rect1" presStyleLbl="bgImgPlace1" presStyleIdx="2" presStyleCnt="11" custScaleY="150734" custLinFactNeighborY="-21539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0000"/>
          </a:solidFill>
        </a:ln>
      </dgm:spPr>
    </dgm:pt>
    <dgm:pt modelId="{EADAE55F-F69D-4AD1-8008-AC1263F9B6F0}" type="pres">
      <dgm:prSet presAssocID="{D93E5ED7-03CC-4B04-A65C-F36729DC2ACF}" presName="wedgeRectCallout1" presStyleLbl="node1" presStyleIdx="2" presStyleCnt="11">
        <dgm:presLayoutVars>
          <dgm:bulletEnabled val="1"/>
        </dgm:presLayoutVars>
      </dgm:prSet>
      <dgm:spPr/>
    </dgm:pt>
    <dgm:pt modelId="{6317E300-7DBD-4AD1-9265-A10432F45B3C}" type="pres">
      <dgm:prSet presAssocID="{333BC448-AF0E-4D02-8D9E-3817BFF4C94C}" presName="sibTrans" presStyleCnt="0"/>
      <dgm:spPr/>
    </dgm:pt>
    <dgm:pt modelId="{337819BF-A355-4F20-B16C-4044FC84BCFA}" type="pres">
      <dgm:prSet presAssocID="{87056B05-6AA4-4DF1-8DFA-0E14EAD13190}" presName="composite" presStyleCnt="0"/>
      <dgm:spPr/>
    </dgm:pt>
    <dgm:pt modelId="{13FCF3A8-63AE-4CA8-89D7-45EBD7316758}" type="pres">
      <dgm:prSet presAssocID="{87056B05-6AA4-4DF1-8DFA-0E14EAD13190}" presName="rect1" presStyleLbl="bgImgPlace1" presStyleIdx="3" presStyleCnt="11" custScaleY="150734" custLinFactNeighborY="-21539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10"/>
          </a:stretch>
        </a:blipFill>
        <a:ln w="38100">
          <a:solidFill>
            <a:srgbClr val="B3B300"/>
          </a:solidFill>
        </a:ln>
      </dgm:spPr>
    </dgm:pt>
    <dgm:pt modelId="{FCE28017-B101-4849-A3A6-3F8D9F31B0F1}" type="pres">
      <dgm:prSet presAssocID="{87056B05-6AA4-4DF1-8DFA-0E14EAD13190}" presName="wedgeRectCallout1" presStyleLbl="node1" presStyleIdx="3" presStyleCnt="11">
        <dgm:presLayoutVars>
          <dgm:bulletEnabled val="1"/>
        </dgm:presLayoutVars>
      </dgm:prSet>
      <dgm:spPr/>
    </dgm:pt>
    <dgm:pt modelId="{B4C494F0-E9ED-410E-890A-F712FE2ADC0B}" type="pres">
      <dgm:prSet presAssocID="{3B6CC55A-3B9D-44AF-A973-AF2B22340144}" presName="sibTrans" presStyleCnt="0"/>
      <dgm:spPr/>
    </dgm:pt>
    <dgm:pt modelId="{77468C81-18F6-4A06-8BC6-2C971C701900}" type="pres">
      <dgm:prSet presAssocID="{17BAD6A6-2F19-4EB6-AAA1-374C49B08244}" presName="composite" presStyleCnt="0"/>
      <dgm:spPr/>
    </dgm:pt>
    <dgm:pt modelId="{A3894D9B-1D9B-4D9A-BE86-071850DC0C31}" type="pres">
      <dgm:prSet presAssocID="{17BAD6A6-2F19-4EB6-AAA1-374C49B08244}" presName="rect1" presStyleLbl="bgImgPlace1" presStyleIdx="4" presStyleCnt="11" custScaleY="150734" custLinFactNeighborY="-21539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146"/>
          </a:stretch>
        </a:blipFill>
        <a:ln w="38100">
          <a:solidFill>
            <a:srgbClr val="7C2C76"/>
          </a:solidFill>
        </a:ln>
      </dgm:spPr>
    </dgm:pt>
    <dgm:pt modelId="{4439C5A3-9D16-4EBD-AFB6-24F095A487A4}" type="pres">
      <dgm:prSet presAssocID="{17BAD6A6-2F19-4EB6-AAA1-374C49B08244}" presName="wedgeRectCallout1" presStyleLbl="node1" presStyleIdx="4" presStyleCnt="11">
        <dgm:presLayoutVars>
          <dgm:bulletEnabled val="1"/>
        </dgm:presLayoutVars>
      </dgm:prSet>
      <dgm:spPr/>
    </dgm:pt>
    <dgm:pt modelId="{D1E84494-F314-4963-8169-9572DD7C33F6}" type="pres">
      <dgm:prSet presAssocID="{32C3F37E-4F95-451D-A621-0E808EB62E75}" presName="sibTrans" presStyleCnt="0"/>
      <dgm:spPr/>
    </dgm:pt>
    <dgm:pt modelId="{856F454C-D1E3-424B-9413-4E1CE3B4F4C2}" type="pres">
      <dgm:prSet presAssocID="{2A804092-943E-4C89-B691-7CE01EEB0EC6}" presName="composite" presStyleCnt="0"/>
      <dgm:spPr/>
    </dgm:pt>
    <dgm:pt modelId="{C5AB7DA8-1CA9-4DC3-85B9-19271D3EBDA8}" type="pres">
      <dgm:prSet presAssocID="{2A804092-943E-4C89-B691-7CE01EEB0EC6}" presName="rect1" presStyleLbl="bgImgPlace1" presStyleIdx="5" presStyleCnt="11" custScaleY="150734" custLinFactNeighborY="-21539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00"/>
          </a:solidFill>
        </a:ln>
      </dgm:spPr>
    </dgm:pt>
    <dgm:pt modelId="{6E832882-63CA-4983-9778-0A5212D2B2A7}" type="pres">
      <dgm:prSet presAssocID="{2A804092-943E-4C89-B691-7CE01EEB0EC6}" presName="wedgeRectCallout1" presStyleLbl="node1" presStyleIdx="5" presStyleCnt="11">
        <dgm:presLayoutVars>
          <dgm:bulletEnabled val="1"/>
        </dgm:presLayoutVars>
      </dgm:prSet>
      <dgm:spPr/>
    </dgm:pt>
    <dgm:pt modelId="{3446B139-96E8-47E4-8B6A-0078F5ACC5D0}" type="pres">
      <dgm:prSet presAssocID="{BB11BA54-B93E-4F77-8351-C8A0A9659F34}" presName="sibTrans" presStyleCnt="0"/>
      <dgm:spPr/>
    </dgm:pt>
    <dgm:pt modelId="{80D58575-6279-4A00-9290-A4695F0C78FA}" type="pres">
      <dgm:prSet presAssocID="{6B7244AE-9981-405E-9456-33B09CD81279}" presName="composite" presStyleCnt="0"/>
      <dgm:spPr/>
    </dgm:pt>
    <dgm:pt modelId="{F573CA93-0982-4CBC-8F89-AEFFDFCDCC07}" type="pres">
      <dgm:prSet presAssocID="{6B7244AE-9981-405E-9456-33B09CD81279}" presName="rect1" presStyleLbl="bgImgPlace1" presStyleIdx="6" presStyleCnt="11" custScaleY="150734" custLinFactNeighborX="58361" custLinFactNeighborY="-161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</dgm:spPr>
    </dgm:pt>
    <dgm:pt modelId="{A24DB3D5-00EA-4D74-9CDA-24E7254BEEB4}" type="pres">
      <dgm:prSet presAssocID="{6B7244AE-9981-405E-9456-33B09CD81279}" presName="wedgeRectCallout1" presStyleLbl="node1" presStyleIdx="6" presStyleCnt="11" custScaleX="126146" custLinFactNeighborX="65574" custLinFactNeighborY="22366">
        <dgm:presLayoutVars>
          <dgm:bulletEnabled val="1"/>
        </dgm:presLayoutVars>
      </dgm:prSet>
      <dgm:spPr/>
    </dgm:pt>
    <dgm:pt modelId="{FD61ADF3-EF22-495E-B4E5-62DB8CD1E475}" type="pres">
      <dgm:prSet presAssocID="{250373F9-26E7-4155-BA2A-1BC1846F5740}" presName="sibTrans" presStyleCnt="0"/>
      <dgm:spPr/>
    </dgm:pt>
    <dgm:pt modelId="{3A219293-AAE8-4C51-9C62-212721591BCC}" type="pres">
      <dgm:prSet presAssocID="{AF4DE412-F98E-4ECF-8759-AF0EF0885B1F}" presName="composite" presStyleCnt="0"/>
      <dgm:spPr/>
    </dgm:pt>
    <dgm:pt modelId="{96D61A8B-93EB-4554-B73A-2BF2524C33FB}" type="pres">
      <dgm:prSet presAssocID="{AF4DE412-F98E-4ECF-8759-AF0EF0885B1F}" presName="rect1" presStyleLbl="bgImgPlace1" presStyleIdx="7" presStyleCnt="11" custScaleY="150734" custLinFactNeighborX="48912" custLinFactNeighborY="-16152"/>
      <dgm:spPr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7F7F7F"/>
          </a:solidFill>
        </a:ln>
      </dgm:spPr>
    </dgm:pt>
    <dgm:pt modelId="{42ED99A7-8107-4B56-B369-BA7DC18CFBA0}" type="pres">
      <dgm:prSet presAssocID="{AF4DE412-F98E-4ECF-8759-AF0EF0885B1F}" presName="wedgeRectCallout1" presStyleLbl="node1" presStyleIdx="7" presStyleCnt="11" custLinFactNeighborX="54957" custLinFactNeighborY="22366">
        <dgm:presLayoutVars>
          <dgm:bulletEnabled val="1"/>
        </dgm:presLayoutVars>
      </dgm:prSet>
      <dgm:spPr/>
    </dgm:pt>
    <dgm:pt modelId="{68FF6367-DD5E-4292-BC47-6D9C7FE57ECC}" type="pres">
      <dgm:prSet presAssocID="{30BF4F7B-EEA4-47AB-A8AA-DF23027B4270}" presName="sibTrans" presStyleCnt="0"/>
      <dgm:spPr/>
    </dgm:pt>
    <dgm:pt modelId="{3581BA56-6521-418D-A29C-2A10B2354D7F}" type="pres">
      <dgm:prSet presAssocID="{844FA8FA-AC7E-4248-BD7A-EEF03BED24B1}" presName="composite" presStyleCnt="0"/>
      <dgm:spPr/>
    </dgm:pt>
    <dgm:pt modelId="{C06AF406-4B14-40C6-9E33-B8582148E012}" type="pres">
      <dgm:prSet presAssocID="{844FA8FA-AC7E-4248-BD7A-EEF03BED24B1}" presName="rect1" presStyleLbl="bgImgPlace1" presStyleIdx="8" presStyleCnt="11" custScaleY="150734" custLinFactNeighborX="49465" custLinFactNeighborY="-16152"/>
      <dgm:spPr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9679"/>
          </a:solidFill>
        </a:ln>
      </dgm:spPr>
    </dgm:pt>
    <dgm:pt modelId="{FE707ABA-DF86-4213-A5A0-AB2F4F4789B1}" type="pres">
      <dgm:prSet presAssocID="{844FA8FA-AC7E-4248-BD7A-EEF03BED24B1}" presName="wedgeRectCallout1" presStyleLbl="node1" presStyleIdx="8" presStyleCnt="11" custLinFactNeighborX="55590" custLinFactNeighborY="22366">
        <dgm:presLayoutVars>
          <dgm:bulletEnabled val="1"/>
        </dgm:presLayoutVars>
      </dgm:prSet>
      <dgm:spPr/>
    </dgm:pt>
    <dgm:pt modelId="{F95F2110-3A5F-4A84-9E81-C04B4D7815C7}" type="pres">
      <dgm:prSet presAssocID="{A368B336-4891-4835-ADAE-4D8AD98A322F}" presName="sibTrans" presStyleCnt="0"/>
      <dgm:spPr/>
    </dgm:pt>
    <dgm:pt modelId="{E9BCC2C6-F9C4-4218-A64E-BC3E8A11BBAF}" type="pres">
      <dgm:prSet presAssocID="{8C76CE66-F1D9-4C4A-9A85-5DA8EB30733C}" presName="composite" presStyleCnt="0"/>
      <dgm:spPr/>
    </dgm:pt>
    <dgm:pt modelId="{0FEB24B2-FC00-427A-8726-FB0F4770CDC7}" type="pres">
      <dgm:prSet presAssocID="{8C76CE66-F1D9-4C4A-9A85-5DA8EB30733C}" presName="rect1" presStyleLbl="bgImgPlace1" presStyleIdx="9" presStyleCnt="11" custScaleY="150734" custLinFactNeighborX="47802" custLinFactNeighborY="-16152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A7D00"/>
          </a:solidFill>
        </a:ln>
      </dgm:spPr>
    </dgm:pt>
    <dgm:pt modelId="{AEEF0A4A-84B2-4C88-A8B3-4808080E6FE8}" type="pres">
      <dgm:prSet presAssocID="{8C76CE66-F1D9-4C4A-9A85-5DA8EB30733C}" presName="wedgeRectCallout1" presStyleLbl="node1" presStyleIdx="9" presStyleCnt="11" custLinFactNeighborX="53705" custLinFactNeighborY="22366">
        <dgm:presLayoutVars>
          <dgm:bulletEnabled val="1"/>
        </dgm:presLayoutVars>
      </dgm:prSet>
      <dgm:spPr/>
    </dgm:pt>
    <dgm:pt modelId="{92BE1157-367C-419D-A5D0-931A87E767C1}" type="pres">
      <dgm:prSet presAssocID="{8B6756BA-BD25-4B88-A7BC-07E33D42F1E3}" presName="sibTrans" presStyleCnt="0"/>
      <dgm:spPr/>
    </dgm:pt>
    <dgm:pt modelId="{D1DB7618-BAC8-41FB-AD67-5A1EFDD394B2}" type="pres">
      <dgm:prSet presAssocID="{80FA390D-A304-4FF4-8B16-9E68199DF3DA}" presName="composite" presStyleCnt="0"/>
      <dgm:spPr/>
    </dgm:pt>
    <dgm:pt modelId="{23D410F9-38BA-4E6C-A403-BC66A2A410F0}" type="pres">
      <dgm:prSet presAssocID="{80FA390D-A304-4FF4-8B16-9E68199DF3DA}" presName="rect1" presStyleLbl="bgImgPlace1" presStyleIdx="10" presStyleCnt="11" custScaleY="150734" custLinFactNeighborX="48944" custLinFactNeighborY="-16152"/>
      <dgm:spPr>
        <a:blipFill dpi="0"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CC00CC"/>
          </a:solidFill>
        </a:ln>
      </dgm:spPr>
    </dgm:pt>
    <dgm:pt modelId="{35A015F5-4AE6-4EAD-BD33-2682AF2962E5}" type="pres">
      <dgm:prSet presAssocID="{80FA390D-A304-4FF4-8B16-9E68199DF3DA}" presName="wedgeRectCallout1" presStyleLbl="node1" presStyleIdx="10" presStyleCnt="11" custLinFactNeighborX="57241" custLinFactNeighborY="22366">
        <dgm:presLayoutVars>
          <dgm:bulletEnabled val="1"/>
        </dgm:presLayoutVars>
      </dgm:prSet>
      <dgm:spPr/>
    </dgm:pt>
  </dgm:ptLst>
  <dgm:cxnLst>
    <dgm:cxn modelId="{C0752A27-CDDC-4235-B77A-0D91D3ECBE49}" type="presOf" srcId="{8C76CE66-F1D9-4C4A-9A85-5DA8EB30733C}" destId="{AEEF0A4A-84B2-4C88-A8B3-4808080E6FE8}" srcOrd="0" destOrd="0" presId="urn:microsoft.com/office/officeart/2008/layout/BendingPictureCaptionList"/>
    <dgm:cxn modelId="{0A4BD527-5495-4A4E-AFA4-18B75D806A3C}" srcId="{8068F729-B0D8-4980-AC64-0621E7BB3C27}" destId="{87056B05-6AA4-4DF1-8DFA-0E14EAD13190}" srcOrd="3" destOrd="0" parTransId="{471277E3-DDD9-4B98-A8C4-3735E01A0998}" sibTransId="{3B6CC55A-3B9D-44AF-A973-AF2B22340144}"/>
    <dgm:cxn modelId="{D2243F2D-CB05-4153-B4D9-AC7C0559EA94}" srcId="{8068F729-B0D8-4980-AC64-0621E7BB3C27}" destId="{844FA8FA-AC7E-4248-BD7A-EEF03BED24B1}" srcOrd="8" destOrd="0" parTransId="{6B7B2FA7-8526-4447-B1CB-647566086DB5}" sibTransId="{A368B336-4891-4835-ADAE-4D8AD98A322F}"/>
    <dgm:cxn modelId="{13785031-60D9-42B3-AA47-7FECBA39BC10}" srcId="{8068F729-B0D8-4980-AC64-0621E7BB3C27}" destId="{D93E5ED7-03CC-4B04-A65C-F36729DC2ACF}" srcOrd="2" destOrd="0" parTransId="{A3A198EB-BEF8-446C-B838-6E9DA2C05ECD}" sibTransId="{333BC448-AF0E-4D02-8D9E-3817BFF4C94C}"/>
    <dgm:cxn modelId="{6F677A33-EF91-4942-AB16-CDE6229453A3}" srcId="{8068F729-B0D8-4980-AC64-0621E7BB3C27}" destId="{6B7244AE-9981-405E-9456-33B09CD81279}" srcOrd="6" destOrd="0" parTransId="{32168B3B-1A17-42B0-8C91-83CE5B3BFB14}" sibTransId="{250373F9-26E7-4155-BA2A-1BC1846F5740}"/>
    <dgm:cxn modelId="{7939FE3C-3EF4-4027-8855-DD507462AD6B}" srcId="{8068F729-B0D8-4980-AC64-0621E7BB3C27}" destId="{62A60772-77E3-41EF-B695-844D585AD676}" srcOrd="1" destOrd="0" parTransId="{C2EC24DE-F274-4295-967E-340C5E75BDC8}" sibTransId="{C330FE19-FB0C-4590-9191-FD02861AB264}"/>
    <dgm:cxn modelId="{0E8A9764-C9F3-40E8-8267-D9AA077988DE}" type="presOf" srcId="{8068F729-B0D8-4980-AC64-0621E7BB3C27}" destId="{347D9810-FE78-4AB5-9796-6ED07404A0BC}" srcOrd="0" destOrd="0" presId="urn:microsoft.com/office/officeart/2008/layout/BendingPictureCaptionList"/>
    <dgm:cxn modelId="{74C9AA4B-CE00-4645-B9B9-2DF0C20A116A}" type="presOf" srcId="{6B7244AE-9981-405E-9456-33B09CD81279}" destId="{A24DB3D5-00EA-4D74-9CDA-24E7254BEEB4}" srcOrd="0" destOrd="0" presId="urn:microsoft.com/office/officeart/2008/layout/BendingPictureCaptionList"/>
    <dgm:cxn modelId="{19C39471-AB2D-4F76-92D5-5FEB6E08163C}" type="presOf" srcId="{17BAD6A6-2F19-4EB6-AAA1-374C49B08244}" destId="{4439C5A3-9D16-4EBD-AFB6-24F095A487A4}" srcOrd="0" destOrd="0" presId="urn:microsoft.com/office/officeart/2008/layout/BendingPictureCaptionList"/>
    <dgm:cxn modelId="{169D2353-23C9-45C1-BA47-74D967548710}" type="presOf" srcId="{87056B05-6AA4-4DF1-8DFA-0E14EAD13190}" destId="{FCE28017-B101-4849-A3A6-3F8D9F31B0F1}" srcOrd="0" destOrd="0" presId="urn:microsoft.com/office/officeart/2008/layout/BendingPictureCaptionList"/>
    <dgm:cxn modelId="{FA0CDC87-2F85-4104-9CB7-85BB4546631C}" srcId="{8068F729-B0D8-4980-AC64-0621E7BB3C27}" destId="{8C76CE66-F1D9-4C4A-9A85-5DA8EB30733C}" srcOrd="9" destOrd="0" parTransId="{66ECDF88-71A0-445F-A87F-E29A6311FAD1}" sibTransId="{8B6756BA-BD25-4B88-A7BC-07E33D42F1E3}"/>
    <dgm:cxn modelId="{C3EB2A97-5FB2-49A8-B261-B81455B57C26}" type="presOf" srcId="{2A804092-943E-4C89-B691-7CE01EEB0EC6}" destId="{6E832882-63CA-4983-9778-0A5212D2B2A7}" srcOrd="0" destOrd="0" presId="urn:microsoft.com/office/officeart/2008/layout/BendingPictureCaptionList"/>
    <dgm:cxn modelId="{899F3A9F-D110-47FE-91F3-E3C40E854F83}" type="presOf" srcId="{62A60772-77E3-41EF-B695-844D585AD676}" destId="{FC1E61E0-495C-475F-AA0F-825504F36D01}" srcOrd="0" destOrd="0" presId="urn:microsoft.com/office/officeart/2008/layout/BendingPictureCaptionList"/>
    <dgm:cxn modelId="{1D3442A8-4B00-4A33-95CB-E69F914D1908}" type="presOf" srcId="{D93E5ED7-03CC-4B04-A65C-F36729DC2ACF}" destId="{EADAE55F-F69D-4AD1-8008-AC1263F9B6F0}" srcOrd="0" destOrd="0" presId="urn:microsoft.com/office/officeart/2008/layout/BendingPictureCaptionList"/>
    <dgm:cxn modelId="{F1C479A8-B24C-4562-8597-0EF958CEB83B}" type="presOf" srcId="{844FA8FA-AC7E-4248-BD7A-EEF03BED24B1}" destId="{FE707ABA-DF86-4213-A5A0-AB2F4F4789B1}" srcOrd="0" destOrd="0" presId="urn:microsoft.com/office/officeart/2008/layout/BendingPictureCaptionList"/>
    <dgm:cxn modelId="{2CC7E9AB-A0DC-4D80-A2C9-8FF1322AA7AC}" type="presOf" srcId="{80FA390D-A304-4FF4-8B16-9E68199DF3DA}" destId="{35A015F5-4AE6-4EAD-BD33-2682AF2962E5}" srcOrd="0" destOrd="0" presId="urn:microsoft.com/office/officeart/2008/layout/BendingPictureCaptionList"/>
    <dgm:cxn modelId="{BBDBAAB2-3FD9-47BF-BDE0-D1C0B3159541}" srcId="{8068F729-B0D8-4980-AC64-0621E7BB3C27}" destId="{AF4DE412-F98E-4ECF-8759-AF0EF0885B1F}" srcOrd="7" destOrd="0" parTransId="{1FD84828-66FB-40BD-88C0-68ED99EE9C7E}" sibTransId="{30BF4F7B-EEA4-47AB-A8AA-DF23027B4270}"/>
    <dgm:cxn modelId="{E401E2BB-2B36-440E-9437-1E523B294B1D}" srcId="{8068F729-B0D8-4980-AC64-0621E7BB3C27}" destId="{80FA390D-A304-4FF4-8B16-9E68199DF3DA}" srcOrd="10" destOrd="0" parTransId="{DA328BCC-9BFE-4643-BC94-1937B50CAA8C}" sibTransId="{0454CE47-A8FF-433D-A6DF-EA9796AAD4F9}"/>
    <dgm:cxn modelId="{C6B529CE-3813-41B5-9CA2-B54433EAFEF7}" type="presOf" srcId="{A8175794-1F44-43F7-9D4F-CC296D3B8ADA}" destId="{D390EC06-B602-440F-8428-F7F620A0B436}" srcOrd="0" destOrd="0" presId="urn:microsoft.com/office/officeart/2008/layout/BendingPictureCaptionList"/>
    <dgm:cxn modelId="{E980D5D6-8883-4CA4-A282-8D30046836AC}" srcId="{8068F729-B0D8-4980-AC64-0621E7BB3C27}" destId="{2A804092-943E-4C89-B691-7CE01EEB0EC6}" srcOrd="5" destOrd="0" parTransId="{55FF9B94-518F-4D39-85C0-3EACCB1C5A46}" sibTransId="{BB11BA54-B93E-4F77-8351-C8A0A9659F34}"/>
    <dgm:cxn modelId="{D3F898D8-2C65-4A5F-A435-7BE6D93D4A25}" type="presOf" srcId="{AF4DE412-F98E-4ECF-8759-AF0EF0885B1F}" destId="{42ED99A7-8107-4B56-B369-BA7DC18CFBA0}" srcOrd="0" destOrd="0" presId="urn:microsoft.com/office/officeart/2008/layout/BendingPictureCaptionList"/>
    <dgm:cxn modelId="{37EA62DF-F4EA-4170-8E1F-E82C170298A9}" srcId="{8068F729-B0D8-4980-AC64-0621E7BB3C27}" destId="{A8175794-1F44-43F7-9D4F-CC296D3B8ADA}" srcOrd="0" destOrd="0" parTransId="{F0AE00BF-6414-4772-BBE2-FCB76B25AF0C}" sibTransId="{1D20D304-46BD-42E0-9F9C-85B0B26C4FE9}"/>
    <dgm:cxn modelId="{23E687F3-142E-4940-A9EB-9163A11FA00C}" srcId="{8068F729-B0D8-4980-AC64-0621E7BB3C27}" destId="{17BAD6A6-2F19-4EB6-AAA1-374C49B08244}" srcOrd="4" destOrd="0" parTransId="{F698063D-9D82-4FC6-A429-F8F57A9C7830}" sibTransId="{32C3F37E-4F95-451D-A621-0E808EB62E75}"/>
    <dgm:cxn modelId="{A27B5305-AAE8-4F20-86DD-815E8AAF26E4}" type="presParOf" srcId="{347D9810-FE78-4AB5-9796-6ED07404A0BC}" destId="{F3E5C4DA-B0B2-4FC4-ADA9-253D33E01AC3}" srcOrd="0" destOrd="0" presId="urn:microsoft.com/office/officeart/2008/layout/BendingPictureCaptionList"/>
    <dgm:cxn modelId="{33B94F5A-D30D-45B8-8C0B-845B38423FDF}" type="presParOf" srcId="{F3E5C4DA-B0B2-4FC4-ADA9-253D33E01AC3}" destId="{3B6AB04C-29B0-4213-8EE0-EB481436E552}" srcOrd="0" destOrd="0" presId="urn:microsoft.com/office/officeart/2008/layout/BendingPictureCaptionList"/>
    <dgm:cxn modelId="{9DCBBEAE-210F-4E3E-A96E-036530C524EB}" type="presParOf" srcId="{F3E5C4DA-B0B2-4FC4-ADA9-253D33E01AC3}" destId="{D390EC06-B602-440F-8428-F7F620A0B436}" srcOrd="1" destOrd="0" presId="urn:microsoft.com/office/officeart/2008/layout/BendingPictureCaptionList"/>
    <dgm:cxn modelId="{7672E32D-2998-4B68-90C6-6A1C6DEFE65D}" type="presParOf" srcId="{347D9810-FE78-4AB5-9796-6ED07404A0BC}" destId="{3C125041-7166-4648-95A6-62B3DC1A5FA3}" srcOrd="1" destOrd="0" presId="urn:microsoft.com/office/officeart/2008/layout/BendingPictureCaptionList"/>
    <dgm:cxn modelId="{C905FB95-98FE-400B-BD75-2A39ABCC09D6}" type="presParOf" srcId="{347D9810-FE78-4AB5-9796-6ED07404A0BC}" destId="{7F0F27EA-ECF0-4D15-806F-1B45EE8F8609}" srcOrd="2" destOrd="0" presId="urn:microsoft.com/office/officeart/2008/layout/BendingPictureCaptionList"/>
    <dgm:cxn modelId="{0AFCE2F8-03F9-4AA0-9D12-C76565C44DCB}" type="presParOf" srcId="{7F0F27EA-ECF0-4D15-806F-1B45EE8F8609}" destId="{347916EE-925A-4670-ACCD-446503FD5831}" srcOrd="0" destOrd="0" presId="urn:microsoft.com/office/officeart/2008/layout/BendingPictureCaptionList"/>
    <dgm:cxn modelId="{2F7B5C33-1AF4-4EFF-A082-FBEDBEEFD3C0}" type="presParOf" srcId="{7F0F27EA-ECF0-4D15-806F-1B45EE8F8609}" destId="{FC1E61E0-495C-475F-AA0F-825504F36D01}" srcOrd="1" destOrd="0" presId="urn:microsoft.com/office/officeart/2008/layout/BendingPictureCaptionList"/>
    <dgm:cxn modelId="{27A3405C-9B23-45AE-81ED-9E7133377FF3}" type="presParOf" srcId="{347D9810-FE78-4AB5-9796-6ED07404A0BC}" destId="{604AC99E-27DF-4950-B85D-85FB1B4C0126}" srcOrd="3" destOrd="0" presId="urn:microsoft.com/office/officeart/2008/layout/BendingPictureCaptionList"/>
    <dgm:cxn modelId="{E6F0EFB3-77E7-4C53-853E-14FC175DC052}" type="presParOf" srcId="{347D9810-FE78-4AB5-9796-6ED07404A0BC}" destId="{9362D336-5EF7-4C47-9456-B6DEE1F4F05B}" srcOrd="4" destOrd="0" presId="urn:microsoft.com/office/officeart/2008/layout/BendingPictureCaptionList"/>
    <dgm:cxn modelId="{47913F4A-FF98-4F35-8AF1-74EE9684712E}" type="presParOf" srcId="{9362D336-5EF7-4C47-9456-B6DEE1F4F05B}" destId="{45C51B78-7F84-4D77-97B8-D234F85857C1}" srcOrd="0" destOrd="0" presId="urn:microsoft.com/office/officeart/2008/layout/BendingPictureCaptionList"/>
    <dgm:cxn modelId="{A1CB4E1F-9894-45E4-9F6A-F707094DD7F8}" type="presParOf" srcId="{9362D336-5EF7-4C47-9456-B6DEE1F4F05B}" destId="{EADAE55F-F69D-4AD1-8008-AC1263F9B6F0}" srcOrd="1" destOrd="0" presId="urn:microsoft.com/office/officeart/2008/layout/BendingPictureCaptionList"/>
    <dgm:cxn modelId="{8795BDC0-7B9D-4382-A0AD-7891CA0A79D0}" type="presParOf" srcId="{347D9810-FE78-4AB5-9796-6ED07404A0BC}" destId="{6317E300-7DBD-4AD1-9265-A10432F45B3C}" srcOrd="5" destOrd="0" presId="urn:microsoft.com/office/officeart/2008/layout/BendingPictureCaptionList"/>
    <dgm:cxn modelId="{994C082B-7F0B-4D55-BC4A-081521BCEAE3}" type="presParOf" srcId="{347D9810-FE78-4AB5-9796-6ED07404A0BC}" destId="{337819BF-A355-4F20-B16C-4044FC84BCFA}" srcOrd="6" destOrd="0" presId="urn:microsoft.com/office/officeart/2008/layout/BendingPictureCaptionList"/>
    <dgm:cxn modelId="{2C47C259-6609-4927-84F7-261B11625BC4}" type="presParOf" srcId="{337819BF-A355-4F20-B16C-4044FC84BCFA}" destId="{13FCF3A8-63AE-4CA8-89D7-45EBD7316758}" srcOrd="0" destOrd="0" presId="urn:microsoft.com/office/officeart/2008/layout/BendingPictureCaptionList"/>
    <dgm:cxn modelId="{5F256D35-9388-4CFB-B06C-DAE29543A252}" type="presParOf" srcId="{337819BF-A355-4F20-B16C-4044FC84BCFA}" destId="{FCE28017-B101-4849-A3A6-3F8D9F31B0F1}" srcOrd="1" destOrd="0" presId="urn:microsoft.com/office/officeart/2008/layout/BendingPictureCaptionList"/>
    <dgm:cxn modelId="{6C2A77E8-0305-4985-9B05-F6583B116F0E}" type="presParOf" srcId="{347D9810-FE78-4AB5-9796-6ED07404A0BC}" destId="{B4C494F0-E9ED-410E-890A-F712FE2ADC0B}" srcOrd="7" destOrd="0" presId="urn:microsoft.com/office/officeart/2008/layout/BendingPictureCaptionList"/>
    <dgm:cxn modelId="{4DA675AF-D45D-4E59-BA1A-20C9215D3513}" type="presParOf" srcId="{347D9810-FE78-4AB5-9796-6ED07404A0BC}" destId="{77468C81-18F6-4A06-8BC6-2C971C701900}" srcOrd="8" destOrd="0" presId="urn:microsoft.com/office/officeart/2008/layout/BendingPictureCaptionList"/>
    <dgm:cxn modelId="{143E97A4-E845-4B96-843E-B1685B2A8A93}" type="presParOf" srcId="{77468C81-18F6-4A06-8BC6-2C971C701900}" destId="{A3894D9B-1D9B-4D9A-BE86-071850DC0C31}" srcOrd="0" destOrd="0" presId="urn:microsoft.com/office/officeart/2008/layout/BendingPictureCaptionList"/>
    <dgm:cxn modelId="{10C1BDC0-CFD6-46B2-B7BF-45381D879430}" type="presParOf" srcId="{77468C81-18F6-4A06-8BC6-2C971C701900}" destId="{4439C5A3-9D16-4EBD-AFB6-24F095A487A4}" srcOrd="1" destOrd="0" presId="urn:microsoft.com/office/officeart/2008/layout/BendingPictureCaptionList"/>
    <dgm:cxn modelId="{92894CF1-7341-4A9C-9CC8-B17BB4894D71}" type="presParOf" srcId="{347D9810-FE78-4AB5-9796-6ED07404A0BC}" destId="{D1E84494-F314-4963-8169-9572DD7C33F6}" srcOrd="9" destOrd="0" presId="urn:microsoft.com/office/officeart/2008/layout/BendingPictureCaptionList"/>
    <dgm:cxn modelId="{2F59A22D-065F-4AB7-9D23-770E0A0E157E}" type="presParOf" srcId="{347D9810-FE78-4AB5-9796-6ED07404A0BC}" destId="{856F454C-D1E3-424B-9413-4E1CE3B4F4C2}" srcOrd="10" destOrd="0" presId="urn:microsoft.com/office/officeart/2008/layout/BendingPictureCaptionList"/>
    <dgm:cxn modelId="{3947E091-6E30-4739-A1BA-0AF687FD5C63}" type="presParOf" srcId="{856F454C-D1E3-424B-9413-4E1CE3B4F4C2}" destId="{C5AB7DA8-1CA9-4DC3-85B9-19271D3EBDA8}" srcOrd="0" destOrd="0" presId="urn:microsoft.com/office/officeart/2008/layout/BendingPictureCaptionList"/>
    <dgm:cxn modelId="{5D867E2D-9868-43AE-8E58-76B5FBD27998}" type="presParOf" srcId="{856F454C-D1E3-424B-9413-4E1CE3B4F4C2}" destId="{6E832882-63CA-4983-9778-0A5212D2B2A7}" srcOrd="1" destOrd="0" presId="urn:microsoft.com/office/officeart/2008/layout/BendingPictureCaptionList"/>
    <dgm:cxn modelId="{9869FCB7-9CA2-44CE-BA3B-45BE22337154}" type="presParOf" srcId="{347D9810-FE78-4AB5-9796-6ED07404A0BC}" destId="{3446B139-96E8-47E4-8B6A-0078F5ACC5D0}" srcOrd="11" destOrd="0" presId="urn:microsoft.com/office/officeart/2008/layout/BendingPictureCaptionList"/>
    <dgm:cxn modelId="{2F5B37C4-EB99-4282-83D2-56093D6C714D}" type="presParOf" srcId="{347D9810-FE78-4AB5-9796-6ED07404A0BC}" destId="{80D58575-6279-4A00-9290-A4695F0C78FA}" srcOrd="12" destOrd="0" presId="urn:microsoft.com/office/officeart/2008/layout/BendingPictureCaptionList"/>
    <dgm:cxn modelId="{A033EA49-B6CB-467D-92A9-FE2563D80B53}" type="presParOf" srcId="{80D58575-6279-4A00-9290-A4695F0C78FA}" destId="{F573CA93-0982-4CBC-8F89-AEFFDFCDCC07}" srcOrd="0" destOrd="0" presId="urn:microsoft.com/office/officeart/2008/layout/BendingPictureCaptionList"/>
    <dgm:cxn modelId="{1AF7AA9F-C1D6-4078-8B40-8F3E0D771567}" type="presParOf" srcId="{80D58575-6279-4A00-9290-A4695F0C78FA}" destId="{A24DB3D5-00EA-4D74-9CDA-24E7254BEEB4}" srcOrd="1" destOrd="0" presId="urn:microsoft.com/office/officeart/2008/layout/BendingPictureCaptionList"/>
    <dgm:cxn modelId="{51CE05BF-9FB1-4DEB-A21A-C554AE0602A2}" type="presParOf" srcId="{347D9810-FE78-4AB5-9796-6ED07404A0BC}" destId="{FD61ADF3-EF22-495E-B4E5-62DB8CD1E475}" srcOrd="13" destOrd="0" presId="urn:microsoft.com/office/officeart/2008/layout/BendingPictureCaptionList"/>
    <dgm:cxn modelId="{7A9831D7-EFE5-46B8-A567-95049B25EB8E}" type="presParOf" srcId="{347D9810-FE78-4AB5-9796-6ED07404A0BC}" destId="{3A219293-AAE8-4C51-9C62-212721591BCC}" srcOrd="14" destOrd="0" presId="urn:microsoft.com/office/officeart/2008/layout/BendingPictureCaptionList"/>
    <dgm:cxn modelId="{C89203E4-214F-46F0-9FE9-A1D90BE63599}" type="presParOf" srcId="{3A219293-AAE8-4C51-9C62-212721591BCC}" destId="{96D61A8B-93EB-4554-B73A-2BF2524C33FB}" srcOrd="0" destOrd="0" presId="urn:microsoft.com/office/officeart/2008/layout/BendingPictureCaptionList"/>
    <dgm:cxn modelId="{44C09D64-CF75-46C8-91B5-127F87E89619}" type="presParOf" srcId="{3A219293-AAE8-4C51-9C62-212721591BCC}" destId="{42ED99A7-8107-4B56-B369-BA7DC18CFBA0}" srcOrd="1" destOrd="0" presId="urn:microsoft.com/office/officeart/2008/layout/BendingPictureCaptionList"/>
    <dgm:cxn modelId="{2DD10FB1-DFFC-40D1-99D4-4101D87F0AE0}" type="presParOf" srcId="{347D9810-FE78-4AB5-9796-6ED07404A0BC}" destId="{68FF6367-DD5E-4292-BC47-6D9C7FE57ECC}" srcOrd="15" destOrd="0" presId="urn:microsoft.com/office/officeart/2008/layout/BendingPictureCaptionList"/>
    <dgm:cxn modelId="{8646B192-A19A-43B5-A490-59D7D0A7803A}" type="presParOf" srcId="{347D9810-FE78-4AB5-9796-6ED07404A0BC}" destId="{3581BA56-6521-418D-A29C-2A10B2354D7F}" srcOrd="16" destOrd="0" presId="urn:microsoft.com/office/officeart/2008/layout/BendingPictureCaptionList"/>
    <dgm:cxn modelId="{31389D99-27EE-44A8-8E6F-E2CA0F47BDD0}" type="presParOf" srcId="{3581BA56-6521-418D-A29C-2A10B2354D7F}" destId="{C06AF406-4B14-40C6-9E33-B8582148E012}" srcOrd="0" destOrd="0" presId="urn:microsoft.com/office/officeart/2008/layout/BendingPictureCaptionList"/>
    <dgm:cxn modelId="{165F61C0-4780-4A23-B8DC-C0CC276E8AFA}" type="presParOf" srcId="{3581BA56-6521-418D-A29C-2A10B2354D7F}" destId="{FE707ABA-DF86-4213-A5A0-AB2F4F4789B1}" srcOrd="1" destOrd="0" presId="urn:microsoft.com/office/officeart/2008/layout/BendingPictureCaptionList"/>
    <dgm:cxn modelId="{BAF064F5-3C04-47B7-8AB7-DB0795149E52}" type="presParOf" srcId="{347D9810-FE78-4AB5-9796-6ED07404A0BC}" destId="{F95F2110-3A5F-4A84-9E81-C04B4D7815C7}" srcOrd="17" destOrd="0" presId="urn:microsoft.com/office/officeart/2008/layout/BendingPictureCaptionList"/>
    <dgm:cxn modelId="{1AEFB8C2-9717-48AF-947F-CC3D836DE289}" type="presParOf" srcId="{347D9810-FE78-4AB5-9796-6ED07404A0BC}" destId="{E9BCC2C6-F9C4-4218-A64E-BC3E8A11BBAF}" srcOrd="18" destOrd="0" presId="urn:microsoft.com/office/officeart/2008/layout/BendingPictureCaptionList"/>
    <dgm:cxn modelId="{2BD8BF89-DF29-430B-87D6-FC71F150AE85}" type="presParOf" srcId="{E9BCC2C6-F9C4-4218-A64E-BC3E8A11BBAF}" destId="{0FEB24B2-FC00-427A-8726-FB0F4770CDC7}" srcOrd="0" destOrd="0" presId="urn:microsoft.com/office/officeart/2008/layout/BendingPictureCaptionList"/>
    <dgm:cxn modelId="{0EB3E2C9-14B5-4F66-806A-04326B1A11DA}" type="presParOf" srcId="{E9BCC2C6-F9C4-4218-A64E-BC3E8A11BBAF}" destId="{AEEF0A4A-84B2-4C88-A8B3-4808080E6FE8}" srcOrd="1" destOrd="0" presId="urn:microsoft.com/office/officeart/2008/layout/BendingPictureCaptionList"/>
    <dgm:cxn modelId="{4D1ABB39-63F0-42AF-B764-C9E873484AC4}" type="presParOf" srcId="{347D9810-FE78-4AB5-9796-6ED07404A0BC}" destId="{92BE1157-367C-419D-A5D0-931A87E767C1}" srcOrd="19" destOrd="0" presId="urn:microsoft.com/office/officeart/2008/layout/BendingPictureCaptionList"/>
    <dgm:cxn modelId="{E2C5DF6A-9D7C-451A-92DF-8639D154F28D}" type="presParOf" srcId="{347D9810-FE78-4AB5-9796-6ED07404A0BC}" destId="{D1DB7618-BAC8-41FB-AD67-5A1EFDD394B2}" srcOrd="20" destOrd="0" presId="urn:microsoft.com/office/officeart/2008/layout/BendingPictureCaptionList"/>
    <dgm:cxn modelId="{53C2438F-834C-4E83-8DB6-A52FF1E053CF}" type="presParOf" srcId="{D1DB7618-BAC8-41FB-AD67-5A1EFDD394B2}" destId="{23D410F9-38BA-4E6C-A403-BC66A2A410F0}" srcOrd="0" destOrd="0" presId="urn:microsoft.com/office/officeart/2008/layout/BendingPictureCaptionList"/>
    <dgm:cxn modelId="{6363AA79-ECEF-441A-A9F3-2F29383AF65E}" type="presParOf" srcId="{D1DB7618-BAC8-41FB-AD67-5A1EFDD394B2}" destId="{35A015F5-4AE6-4EAD-BD33-2682AF2962E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CF964-3D0F-4961-85EF-7FE329037B4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A7F525-B45A-4A43-8AED-309D66264AEF}">
      <dgm:prSet custT="1"/>
      <dgm:spPr/>
      <dgm:t>
        <a:bodyPr/>
        <a:lstStyle/>
        <a:p>
          <a:r>
            <a:rPr lang="es-ES" sz="2000" b="1" dirty="0"/>
            <a:t>Gado no </a:t>
          </a:r>
          <a:r>
            <a:rPr lang="es-ES" sz="2000" b="1" dirty="0" err="1"/>
            <a:t>lobi</a:t>
          </a:r>
          <a:r>
            <a:rPr lang="es-ES" sz="2000" b="1" dirty="0"/>
            <a:t> </a:t>
          </a:r>
          <a:r>
            <a:rPr lang="es-ES" sz="2000" b="1" dirty="0" err="1"/>
            <a:t>sondu</a:t>
          </a:r>
          <a:endParaRPr lang="es-ES" sz="2000" dirty="0"/>
        </a:p>
      </dgm:t>
    </dgm:pt>
    <dgm:pt modelId="{C4F45358-BC94-45D8-ACB5-D77C6771E2C5}" type="parTrans" cxnId="{21D8FB2B-A11E-4580-8687-DFA1080A997A}">
      <dgm:prSet/>
      <dgm:spPr/>
      <dgm:t>
        <a:bodyPr/>
        <a:lstStyle/>
        <a:p>
          <a:endParaRPr lang="es-ES" sz="2000"/>
        </a:p>
      </dgm:t>
    </dgm:pt>
    <dgm:pt modelId="{E8137A35-29E6-4837-A471-3EDA6DB42BA9}" type="sibTrans" cxnId="{21D8FB2B-A11E-4580-8687-DFA1080A997A}">
      <dgm:prSet/>
      <dgm:spPr/>
      <dgm:t>
        <a:bodyPr/>
        <a:lstStyle/>
        <a:p>
          <a:endParaRPr lang="es-ES" sz="2000"/>
        </a:p>
      </dgm:t>
    </dgm:pt>
    <dgm:pt modelId="{32C9E038-EEC1-4667-8B92-B52A99202B02}">
      <dgm:prSet custT="1"/>
      <dgm:spPr/>
      <dgm:t>
        <a:bodyPr/>
        <a:lstStyle/>
        <a:p>
          <a:r>
            <a:rPr lang="it-IT" sz="2000" b="1" dirty="0"/>
            <a:t>Gado e ferlusu a sondari</a:t>
          </a:r>
          <a:endParaRPr lang="es-ES" sz="2000" dirty="0"/>
        </a:p>
      </dgm:t>
    </dgm:pt>
    <dgm:pt modelId="{3EDC30B2-01DB-4ED7-AF11-9C7D5F6F635D}" type="parTrans" cxnId="{193BAB5A-AA1B-45F0-8ACA-B2C659086E2C}">
      <dgm:prSet/>
      <dgm:spPr/>
      <dgm:t>
        <a:bodyPr/>
        <a:lstStyle/>
        <a:p>
          <a:endParaRPr lang="es-ES" sz="2000"/>
        </a:p>
      </dgm:t>
    </dgm:pt>
    <dgm:pt modelId="{20BBFFFE-4E04-415D-9FB5-F35320B071E5}" type="sibTrans" cxnId="{193BAB5A-AA1B-45F0-8ACA-B2C659086E2C}">
      <dgm:prSet/>
      <dgm:spPr/>
      <dgm:t>
        <a:bodyPr/>
        <a:lstStyle/>
        <a:p>
          <a:endParaRPr lang="es-ES" sz="2000"/>
        </a:p>
      </dgm:t>
    </dgm:pt>
    <dgm:pt modelId="{297C62F1-A08F-43AA-A459-1C1C09E709F2}">
      <dgm:prSet custT="1"/>
      <dgm:spPr/>
      <dgm:t>
        <a:bodyPr/>
        <a:lstStyle/>
        <a:p>
          <a:r>
            <a:rPr lang="es-ES" sz="2000" b="1" dirty="0"/>
            <a:t> Gado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figi</a:t>
          </a:r>
          <a:r>
            <a:rPr lang="es-ES" sz="2000" b="1" dirty="0"/>
            <a:t> </a:t>
          </a:r>
          <a:r>
            <a:rPr lang="es-ES" sz="2000" b="1" dirty="0" err="1"/>
            <a:t>takrusma</a:t>
          </a:r>
          <a:r>
            <a:rPr lang="es-ES" sz="2000" b="1" dirty="0"/>
            <a:t> </a:t>
          </a:r>
          <a:r>
            <a:rPr lang="es-ES" sz="2000" b="1" dirty="0" err="1"/>
            <a:t>puru</a:t>
          </a:r>
          <a:endParaRPr lang="es-ES" sz="2000" dirty="0"/>
        </a:p>
      </dgm:t>
    </dgm:pt>
    <dgm:pt modelId="{7DD3C3E2-367B-45B7-A871-A36A22CA7F25}" type="parTrans" cxnId="{AEFCEB2B-5673-4E2D-9134-9085EAD557DA}">
      <dgm:prSet/>
      <dgm:spPr/>
      <dgm:t>
        <a:bodyPr/>
        <a:lstStyle/>
        <a:p>
          <a:endParaRPr lang="es-ES" sz="2000"/>
        </a:p>
      </dgm:t>
    </dgm:pt>
    <dgm:pt modelId="{2A08B04D-197B-4703-98D2-A9A8A46199B9}" type="sibTrans" cxnId="{AEFCEB2B-5673-4E2D-9134-9085EAD557DA}">
      <dgm:prSet/>
      <dgm:spPr/>
      <dgm:t>
        <a:bodyPr/>
        <a:lstStyle/>
        <a:p>
          <a:endParaRPr lang="es-ES" sz="2000"/>
        </a:p>
      </dgm:t>
    </dgm:pt>
    <dgm:pt modelId="{F20FDDF8-220C-4AA0-886B-BF43CD4C7617}">
      <dgm:prSet custT="1"/>
      <dgm:spPr/>
      <dgm:t>
        <a:bodyPr/>
        <a:lstStyle/>
        <a:p>
          <a:r>
            <a:rPr lang="it-IT" sz="2000" b="1" dirty="0"/>
            <a:t>Gado e gi wi a dyaranti  dati a tendekon sa de wan fu glori</a:t>
          </a:r>
          <a:endParaRPr lang="es-ES" sz="2000" dirty="0"/>
        </a:p>
      </dgm:t>
    </dgm:pt>
    <dgm:pt modelId="{5E761478-FAA9-4BAF-B6E4-FA8ED1F2F2A5}" type="parTrans" cxnId="{9363EE3A-2F3B-44EB-AF67-A529EDCAA713}">
      <dgm:prSet/>
      <dgm:spPr/>
      <dgm:t>
        <a:bodyPr/>
        <a:lstStyle/>
        <a:p>
          <a:endParaRPr lang="es-ES" sz="2000"/>
        </a:p>
      </dgm:t>
    </dgm:pt>
    <dgm:pt modelId="{9A64358B-ED56-4288-A8B0-7E6ED031C974}" type="sibTrans" cxnId="{9363EE3A-2F3B-44EB-AF67-A529EDCAA713}">
      <dgm:prSet/>
      <dgm:spPr/>
      <dgm:t>
        <a:bodyPr/>
        <a:lstStyle/>
        <a:p>
          <a:endParaRPr lang="es-ES" sz="2000"/>
        </a:p>
      </dgm:t>
    </dgm:pt>
    <dgm:pt modelId="{22B53AE7-7CCB-44B4-BCB7-75054A0E5A74}" type="pres">
      <dgm:prSet presAssocID="{F96CF964-3D0F-4961-85EF-7FE329037B4A}" presName="linear" presStyleCnt="0">
        <dgm:presLayoutVars>
          <dgm:animLvl val="lvl"/>
          <dgm:resizeHandles val="exact"/>
        </dgm:presLayoutVars>
      </dgm:prSet>
      <dgm:spPr/>
    </dgm:pt>
    <dgm:pt modelId="{7D8D03E4-0C22-48F5-A6E5-2AE8006B3ED3}" type="pres">
      <dgm:prSet presAssocID="{86A7F525-B45A-4A43-8AED-309D66264A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9D441D-4C02-46FE-AEAA-9353162D44A3}" type="pres">
      <dgm:prSet presAssocID="{E8137A35-29E6-4837-A471-3EDA6DB42BA9}" presName="spacer" presStyleCnt="0"/>
      <dgm:spPr/>
    </dgm:pt>
    <dgm:pt modelId="{49FB8278-23E9-44B1-B0E9-2B687210E11D}" type="pres">
      <dgm:prSet presAssocID="{32C9E038-EEC1-4667-8B92-B52A99202B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C5DBD7-15A1-4F72-93D9-4ABFE00ACB88}" type="pres">
      <dgm:prSet presAssocID="{20BBFFFE-4E04-415D-9FB5-F35320B071E5}" presName="spacer" presStyleCnt="0"/>
      <dgm:spPr/>
    </dgm:pt>
    <dgm:pt modelId="{C188DD80-2EA5-48DD-A3DA-B408111F1352}" type="pres">
      <dgm:prSet presAssocID="{297C62F1-A08F-43AA-A459-1C1C09E709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D371B1-5AB3-49C3-A5EB-AF139FC28236}" type="pres">
      <dgm:prSet presAssocID="{2A08B04D-197B-4703-98D2-A9A8A46199B9}" presName="spacer" presStyleCnt="0"/>
      <dgm:spPr/>
    </dgm:pt>
    <dgm:pt modelId="{CF501F27-D192-4894-A090-DEB699832C3E}" type="pres">
      <dgm:prSet presAssocID="{F20FDDF8-220C-4AA0-886B-BF43CD4C76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8EE219-4EF5-4AE7-BB22-53DC92A2C2A5}" type="presOf" srcId="{F96CF964-3D0F-4961-85EF-7FE329037B4A}" destId="{22B53AE7-7CCB-44B4-BCB7-75054A0E5A74}" srcOrd="0" destOrd="0" presId="urn:microsoft.com/office/officeart/2005/8/layout/vList2"/>
    <dgm:cxn modelId="{AEFCEB2B-5673-4E2D-9134-9085EAD557DA}" srcId="{F96CF964-3D0F-4961-85EF-7FE329037B4A}" destId="{297C62F1-A08F-43AA-A459-1C1C09E709F2}" srcOrd="2" destOrd="0" parTransId="{7DD3C3E2-367B-45B7-A871-A36A22CA7F25}" sibTransId="{2A08B04D-197B-4703-98D2-A9A8A46199B9}"/>
    <dgm:cxn modelId="{21D8FB2B-A11E-4580-8687-DFA1080A997A}" srcId="{F96CF964-3D0F-4961-85EF-7FE329037B4A}" destId="{86A7F525-B45A-4A43-8AED-309D66264AEF}" srcOrd="0" destOrd="0" parTransId="{C4F45358-BC94-45D8-ACB5-D77C6771E2C5}" sibTransId="{E8137A35-29E6-4837-A471-3EDA6DB42BA9}"/>
    <dgm:cxn modelId="{9363EE3A-2F3B-44EB-AF67-A529EDCAA713}" srcId="{F96CF964-3D0F-4961-85EF-7FE329037B4A}" destId="{F20FDDF8-220C-4AA0-886B-BF43CD4C7617}" srcOrd="3" destOrd="0" parTransId="{5E761478-FAA9-4BAF-B6E4-FA8ED1F2F2A5}" sibTransId="{9A64358B-ED56-4288-A8B0-7E6ED031C974}"/>
    <dgm:cxn modelId="{49B2BA64-CB83-42EB-BFE0-160204FACE35}" type="presOf" srcId="{297C62F1-A08F-43AA-A459-1C1C09E709F2}" destId="{C188DD80-2EA5-48DD-A3DA-B408111F1352}" srcOrd="0" destOrd="0" presId="urn:microsoft.com/office/officeart/2005/8/layout/vList2"/>
    <dgm:cxn modelId="{8B81C158-75F5-4666-BDEF-255B7F83CBA5}" type="presOf" srcId="{86A7F525-B45A-4A43-8AED-309D66264AEF}" destId="{7D8D03E4-0C22-48F5-A6E5-2AE8006B3ED3}" srcOrd="0" destOrd="0" presId="urn:microsoft.com/office/officeart/2005/8/layout/vList2"/>
    <dgm:cxn modelId="{193BAB5A-AA1B-45F0-8ACA-B2C659086E2C}" srcId="{F96CF964-3D0F-4961-85EF-7FE329037B4A}" destId="{32C9E038-EEC1-4667-8B92-B52A99202B02}" srcOrd="1" destOrd="0" parTransId="{3EDC30B2-01DB-4ED7-AF11-9C7D5F6F635D}" sibTransId="{20BBFFFE-4E04-415D-9FB5-F35320B071E5}"/>
    <dgm:cxn modelId="{8726D697-6744-4DF5-880A-6491FAEB3090}" type="presOf" srcId="{F20FDDF8-220C-4AA0-886B-BF43CD4C7617}" destId="{CF501F27-D192-4894-A090-DEB699832C3E}" srcOrd="0" destOrd="0" presId="urn:microsoft.com/office/officeart/2005/8/layout/vList2"/>
    <dgm:cxn modelId="{804E60DB-86D6-44E0-AF84-CE7D56E2B4E8}" type="presOf" srcId="{32C9E038-EEC1-4667-8B92-B52A99202B02}" destId="{49FB8278-23E9-44B1-B0E9-2B687210E11D}" srcOrd="0" destOrd="0" presId="urn:microsoft.com/office/officeart/2005/8/layout/vList2"/>
    <dgm:cxn modelId="{2767AE88-2793-4703-B28B-DFCD948A69B3}" type="presParOf" srcId="{22B53AE7-7CCB-44B4-BCB7-75054A0E5A74}" destId="{7D8D03E4-0C22-48F5-A6E5-2AE8006B3ED3}" srcOrd="0" destOrd="0" presId="urn:microsoft.com/office/officeart/2005/8/layout/vList2"/>
    <dgm:cxn modelId="{60EC6F78-4BF1-4809-9CD0-9396F4E0C85F}" type="presParOf" srcId="{22B53AE7-7CCB-44B4-BCB7-75054A0E5A74}" destId="{FD9D441D-4C02-46FE-AEAA-9353162D44A3}" srcOrd="1" destOrd="0" presId="urn:microsoft.com/office/officeart/2005/8/layout/vList2"/>
    <dgm:cxn modelId="{C5306302-F37F-452C-BEE4-5839BDB5055E}" type="presParOf" srcId="{22B53AE7-7CCB-44B4-BCB7-75054A0E5A74}" destId="{49FB8278-23E9-44B1-B0E9-2B687210E11D}" srcOrd="2" destOrd="0" presId="urn:microsoft.com/office/officeart/2005/8/layout/vList2"/>
    <dgm:cxn modelId="{946CD423-054F-45AB-9A2C-C2C9B0146C5F}" type="presParOf" srcId="{22B53AE7-7CCB-44B4-BCB7-75054A0E5A74}" destId="{08C5DBD7-15A1-4F72-93D9-4ABFE00ACB88}" srcOrd="3" destOrd="0" presId="urn:microsoft.com/office/officeart/2005/8/layout/vList2"/>
    <dgm:cxn modelId="{F5ED1D94-022F-41AC-A4C8-C3ABD05AE713}" type="presParOf" srcId="{22B53AE7-7CCB-44B4-BCB7-75054A0E5A74}" destId="{C188DD80-2EA5-48DD-A3DA-B408111F1352}" srcOrd="4" destOrd="0" presId="urn:microsoft.com/office/officeart/2005/8/layout/vList2"/>
    <dgm:cxn modelId="{72F88DF0-CF77-4CB4-809B-68B297088091}" type="presParOf" srcId="{22B53AE7-7CCB-44B4-BCB7-75054A0E5A74}" destId="{E1D371B1-5AB3-49C3-A5EB-AF139FC28236}" srcOrd="5" destOrd="0" presId="urn:microsoft.com/office/officeart/2005/8/layout/vList2"/>
    <dgm:cxn modelId="{2A0D56F6-C5AE-4B01-B168-531649B89745}" type="presParOf" srcId="{22B53AE7-7CCB-44B4-BCB7-75054A0E5A74}" destId="{CF501F27-D192-4894-A090-DEB699832C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B04C-29B0-4213-8EE0-EB481436E552}">
      <dsp:nvSpPr>
        <dsp:cNvPr id="0" name=""/>
        <dsp:cNvSpPr/>
      </dsp:nvSpPr>
      <dsp:spPr>
        <a:xfrm>
          <a:off x="1434" y="0"/>
          <a:ext cx="1807843" cy="2180027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3429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90EC06-B602-440F-8428-F7F620A0B436}">
      <dsp:nvSpPr>
        <dsp:cNvPr id="0" name=""/>
        <dsp:cNvSpPr/>
      </dsp:nvSpPr>
      <dsp:spPr>
        <a:xfrm>
          <a:off x="142869" y="1892862"/>
          <a:ext cx="1608980" cy="1077205"/>
        </a:xfrm>
        <a:prstGeom prst="wedgeRectCallout">
          <a:avLst>
            <a:gd name="adj1" fmla="val 20250"/>
            <a:gd name="adj2" fmla="val -60700"/>
          </a:avLst>
        </a:prstGeom>
        <a:solidFill>
          <a:srgbClr val="6342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Tenti ( Santa nanga a Moro Santa presi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2869" y="1892862"/>
        <a:ext cx="1608980" cy="1077205"/>
      </dsp:txXfrm>
    </dsp:sp>
    <dsp:sp modelId="{347916EE-925A-4670-ACCD-446503FD5831}">
      <dsp:nvSpPr>
        <dsp:cNvPr id="0" name=""/>
        <dsp:cNvSpPr/>
      </dsp:nvSpPr>
      <dsp:spPr>
        <a:xfrm>
          <a:off x="1990062" y="0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7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1E61E0-495C-475F-AA0F-825504F36D01}">
      <dsp:nvSpPr>
        <dsp:cNvPr id="0" name=""/>
        <dsp:cNvSpPr/>
      </dsp:nvSpPr>
      <dsp:spPr>
        <a:xfrm>
          <a:off x="2152768" y="1906482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gowtu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768" y="1906482"/>
        <a:ext cx="1608980" cy="506196"/>
      </dsp:txXfrm>
    </dsp:sp>
    <dsp:sp modelId="{45C51B78-7F84-4D77-97B8-D234F85857C1}">
      <dsp:nvSpPr>
        <dsp:cNvPr id="0" name=""/>
        <dsp:cNvSpPr/>
      </dsp:nvSpPr>
      <dsp:spPr>
        <a:xfrm>
          <a:off x="3978689" y="0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ADAE55F-F69D-4AD1-8008-AC1263F9B6F0}">
      <dsp:nvSpPr>
        <dsp:cNvPr id="0" name=""/>
        <dsp:cNvSpPr/>
      </dsp:nvSpPr>
      <dsp:spPr>
        <a:xfrm>
          <a:off x="4141395" y="1906482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Brede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tafra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1395" y="1906482"/>
        <a:ext cx="1608980" cy="506196"/>
      </dsp:txXfrm>
    </dsp:sp>
    <dsp:sp modelId="{13FCF3A8-63AE-4CA8-89D7-45EBD7316758}">
      <dsp:nvSpPr>
        <dsp:cNvPr id="0" name=""/>
        <dsp:cNvSpPr/>
      </dsp:nvSpPr>
      <dsp:spPr>
        <a:xfrm>
          <a:off x="5967317" y="0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10"/>
          </a:stretch>
        </a:blipFill>
        <a:ln w="38100">
          <a:solidFill>
            <a:srgbClr val="B3B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E28017-B101-4849-A3A6-3F8D9F31B0F1}">
      <dsp:nvSpPr>
        <dsp:cNvPr id="0" name=""/>
        <dsp:cNvSpPr/>
      </dsp:nvSpPr>
      <dsp:spPr>
        <a:xfrm>
          <a:off x="6130023" y="1906482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 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lampu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tnapu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0023" y="1906482"/>
        <a:ext cx="1608980" cy="506196"/>
      </dsp:txXfrm>
    </dsp:sp>
    <dsp:sp modelId="{A3894D9B-1D9B-4D9A-BE86-071850DC0C31}">
      <dsp:nvSpPr>
        <dsp:cNvPr id="0" name=""/>
        <dsp:cNvSpPr/>
      </dsp:nvSpPr>
      <dsp:spPr>
        <a:xfrm>
          <a:off x="7955944" y="0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146"/>
          </a:stretch>
        </a:blipFill>
        <a:ln w="38100">
          <a:solidFill>
            <a:srgbClr val="7C2C7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39C5A3-9D16-4EBD-AFB6-24F095A487A4}">
      <dsp:nvSpPr>
        <dsp:cNvPr id="0" name=""/>
        <dsp:cNvSpPr/>
      </dsp:nvSpPr>
      <dsp:spPr>
        <a:xfrm>
          <a:off x="8118650" y="1906482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rgbClr val="7C2C7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altari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fu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switismeri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8650" y="1906482"/>
        <a:ext cx="1608980" cy="506196"/>
      </dsp:txXfrm>
    </dsp:sp>
    <dsp:sp modelId="{C5AB7DA8-1CA9-4DC3-85B9-19271D3EBDA8}">
      <dsp:nvSpPr>
        <dsp:cNvPr id="0" name=""/>
        <dsp:cNvSpPr/>
      </dsp:nvSpPr>
      <dsp:spPr>
        <a:xfrm>
          <a:off x="9944572" y="0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32882-63CA-4983-9778-0A5212D2B2A7}">
      <dsp:nvSpPr>
        <dsp:cNvPr id="0" name=""/>
        <dsp:cNvSpPr/>
      </dsp:nvSpPr>
      <dsp:spPr>
        <a:xfrm>
          <a:off x="10107277" y="1906482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altari fu bron ofrandi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07277" y="1906482"/>
        <a:ext cx="1608980" cy="506196"/>
      </dsp:txXfrm>
    </dsp:sp>
    <dsp:sp modelId="{F573CA93-0982-4CBC-8F89-AEFFDFCDCC07}">
      <dsp:nvSpPr>
        <dsp:cNvPr id="0" name=""/>
        <dsp:cNvSpPr/>
      </dsp:nvSpPr>
      <dsp:spPr>
        <a:xfrm>
          <a:off x="1987549" y="2505267"/>
          <a:ext cx="1807843" cy="2180027"/>
        </a:xfrm>
        <a:prstGeom prst="rect">
          <a:avLst/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4DB3D5-00EA-4D74-9CDA-24E7254BEEB4}">
      <dsp:nvSpPr>
        <dsp:cNvPr id="0" name=""/>
        <dsp:cNvSpPr/>
      </dsp:nvSpPr>
      <dsp:spPr>
        <a:xfrm>
          <a:off x="1939910" y="4510561"/>
          <a:ext cx="2029664" cy="506196"/>
        </a:xfrm>
        <a:prstGeom prst="wedgeRectCallout">
          <a:avLst>
            <a:gd name="adj1" fmla="val 20250"/>
            <a:gd name="adj2" fmla="val -607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kopro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beki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9910" y="4510561"/>
        <a:ext cx="2029664" cy="506196"/>
      </dsp:txXfrm>
    </dsp:sp>
    <dsp:sp modelId="{96D61A8B-93EB-4554-B73A-2BF2524C33FB}">
      <dsp:nvSpPr>
        <dsp:cNvPr id="0" name=""/>
        <dsp:cNvSpPr/>
      </dsp:nvSpPr>
      <dsp:spPr>
        <a:xfrm>
          <a:off x="3979538" y="2505267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7F7F7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ED99A7-8107-4B56-B369-BA7DC18CFBA0}">
      <dsp:nvSpPr>
        <dsp:cNvPr id="0" name=""/>
        <dsp:cNvSpPr/>
      </dsp:nvSpPr>
      <dsp:spPr>
        <a:xfrm>
          <a:off x="4142239" y="4510561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prasi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239" y="4510561"/>
        <a:ext cx="1608980" cy="506196"/>
      </dsp:txXfrm>
    </dsp:sp>
    <dsp:sp modelId="{C06AF406-4B14-40C6-9E33-B8582148E012}">
      <dsp:nvSpPr>
        <dsp:cNvPr id="0" name=""/>
        <dsp:cNvSpPr/>
      </dsp:nvSpPr>
      <dsp:spPr>
        <a:xfrm>
          <a:off x="5978163" y="2505267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96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707ABA-DF86-4213-A5A0-AB2F4F4789B1}">
      <dsp:nvSpPr>
        <dsp:cNvPr id="0" name=""/>
        <dsp:cNvSpPr/>
      </dsp:nvSpPr>
      <dsp:spPr>
        <a:xfrm>
          <a:off x="6141052" y="4510561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6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efot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1052" y="4510561"/>
        <a:ext cx="1608980" cy="506196"/>
      </dsp:txXfrm>
    </dsp:sp>
    <dsp:sp modelId="{0FEB24B2-FC00-427A-8726-FB0F4770CDC7}">
      <dsp:nvSpPr>
        <dsp:cNvPr id="0" name=""/>
        <dsp:cNvSpPr/>
      </dsp:nvSpPr>
      <dsp:spPr>
        <a:xfrm>
          <a:off x="7936726" y="2505267"/>
          <a:ext cx="1807843" cy="2180027"/>
        </a:xfrm>
        <a:prstGeom prst="rect">
          <a:avLst/>
        </a:prstGeom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A7D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EF0A4A-84B2-4C88-A8B3-4808080E6FE8}">
      <dsp:nvSpPr>
        <dsp:cNvPr id="0" name=""/>
        <dsp:cNvSpPr/>
      </dsp:nvSpPr>
      <dsp:spPr>
        <a:xfrm>
          <a:off x="8099350" y="4510561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rgbClr val="FA7D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borsu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saka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99350" y="4510561"/>
        <a:ext cx="1608980" cy="506196"/>
      </dsp:txXfrm>
    </dsp:sp>
    <dsp:sp modelId="{23D410F9-38BA-4E6C-A403-BC66A2A410F0}">
      <dsp:nvSpPr>
        <dsp:cNvPr id="0" name=""/>
        <dsp:cNvSpPr/>
      </dsp:nvSpPr>
      <dsp:spPr>
        <a:xfrm>
          <a:off x="9945999" y="2505267"/>
          <a:ext cx="1807843" cy="2180027"/>
        </a:xfrm>
        <a:prstGeom prst="rect">
          <a:avLst/>
        </a:prstGeom>
        <a:blipFill dpi="0"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CC00CC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A015F5-4AE6-4EAD-BD33-2682AF2962E5}">
      <dsp:nvSpPr>
        <dsp:cNvPr id="0" name=""/>
        <dsp:cNvSpPr/>
      </dsp:nvSpPr>
      <dsp:spPr>
        <a:xfrm>
          <a:off x="10144869" y="4510561"/>
          <a:ext cx="1608980" cy="5061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tra sani fu weri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44869" y="4510561"/>
        <a:ext cx="1608980" cy="506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D03E4-0C22-48F5-A6E5-2AE8006B3ED3}">
      <dsp:nvSpPr>
        <dsp:cNvPr id="0" name=""/>
        <dsp:cNvSpPr/>
      </dsp:nvSpPr>
      <dsp:spPr>
        <a:xfrm>
          <a:off x="0" y="970"/>
          <a:ext cx="4708606" cy="4577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Gado no </a:t>
          </a:r>
          <a:r>
            <a:rPr lang="es-ES" sz="2000" b="1" kern="1200" dirty="0" err="1"/>
            <a:t>lobi</a:t>
          </a:r>
          <a:r>
            <a:rPr lang="es-ES" sz="2000" b="1" kern="1200" dirty="0"/>
            <a:t> </a:t>
          </a:r>
          <a:r>
            <a:rPr lang="es-ES" sz="2000" b="1" kern="1200" dirty="0" err="1"/>
            <a:t>sondu</a:t>
          </a:r>
          <a:endParaRPr lang="es-ES" sz="2000" kern="1200" dirty="0"/>
        </a:p>
      </dsp:txBody>
      <dsp:txXfrm>
        <a:off x="22345" y="23315"/>
        <a:ext cx="4663916" cy="413058"/>
      </dsp:txXfrm>
    </dsp:sp>
    <dsp:sp modelId="{49FB8278-23E9-44B1-B0E9-2B687210E11D}">
      <dsp:nvSpPr>
        <dsp:cNvPr id="0" name=""/>
        <dsp:cNvSpPr/>
      </dsp:nvSpPr>
      <dsp:spPr>
        <a:xfrm>
          <a:off x="0" y="466972"/>
          <a:ext cx="4708606" cy="457748"/>
        </a:xfrm>
        <a:prstGeom prst="roundRect">
          <a:avLst/>
        </a:prstGeom>
        <a:gradFill rotWithShape="0">
          <a:gsLst>
            <a:gs pos="0">
              <a:schemeClr val="accent2">
                <a:hueOff val="-3899998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899998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899998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Gado e ferlusu a sondari</a:t>
          </a:r>
          <a:endParaRPr lang="es-ES" sz="2000" kern="1200" dirty="0"/>
        </a:p>
      </dsp:txBody>
      <dsp:txXfrm>
        <a:off x="22345" y="489317"/>
        <a:ext cx="4663916" cy="413058"/>
      </dsp:txXfrm>
    </dsp:sp>
    <dsp:sp modelId="{C188DD80-2EA5-48DD-A3DA-B408111F1352}">
      <dsp:nvSpPr>
        <dsp:cNvPr id="0" name=""/>
        <dsp:cNvSpPr/>
      </dsp:nvSpPr>
      <dsp:spPr>
        <a:xfrm>
          <a:off x="0" y="932975"/>
          <a:ext cx="4708606" cy="457748"/>
        </a:xfrm>
        <a:prstGeom prst="roundRect">
          <a:avLst/>
        </a:prstGeom>
        <a:gradFill rotWithShape="0">
          <a:gsLst>
            <a:gs pos="0">
              <a:schemeClr val="accent2">
                <a:hueOff val="-7799995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799995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799995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 Gado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figi</a:t>
          </a:r>
          <a:r>
            <a:rPr lang="es-ES" sz="2000" b="1" kern="1200" dirty="0"/>
            <a:t> </a:t>
          </a:r>
          <a:r>
            <a:rPr lang="es-ES" sz="2000" b="1" kern="1200" dirty="0" err="1"/>
            <a:t>takrusma</a:t>
          </a:r>
          <a:r>
            <a:rPr lang="es-ES" sz="2000" b="1" kern="1200" dirty="0"/>
            <a:t> </a:t>
          </a:r>
          <a:r>
            <a:rPr lang="es-ES" sz="2000" b="1" kern="1200" dirty="0" err="1"/>
            <a:t>puru</a:t>
          </a:r>
          <a:endParaRPr lang="es-ES" sz="2000" kern="1200" dirty="0"/>
        </a:p>
      </dsp:txBody>
      <dsp:txXfrm>
        <a:off x="22345" y="955320"/>
        <a:ext cx="4663916" cy="413058"/>
      </dsp:txXfrm>
    </dsp:sp>
    <dsp:sp modelId="{CF501F27-D192-4894-A090-DEB699832C3E}">
      <dsp:nvSpPr>
        <dsp:cNvPr id="0" name=""/>
        <dsp:cNvSpPr/>
      </dsp:nvSpPr>
      <dsp:spPr>
        <a:xfrm>
          <a:off x="0" y="1398978"/>
          <a:ext cx="4708606" cy="457748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Gado e gi wi a dyaranti  dati a tendekon sa de wan fu glori</a:t>
          </a:r>
          <a:endParaRPr lang="es-ES" sz="2000" kern="1200" dirty="0"/>
        </a:p>
      </dsp:txBody>
      <dsp:txXfrm>
        <a:off x="22345" y="1421323"/>
        <a:ext cx="4663916" cy="41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84AF-5A23-4E8A-A9CC-CED7CE1DC687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36A3-E7EC-4917-8028-C5847F2C9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06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36A3-E7EC-4917-8028-C5847F2C940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4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04BF5-0C69-90F5-C375-6D94B429E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86A58-56E3-CB9A-3D7B-52AC1BF42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7C47F-79F5-674C-908D-2E8F4713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E3041-C116-8E1F-D52D-B6307926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00FA9-7A37-55BA-0831-DFB04E66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0B61-45E0-1D66-1959-B34D7012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6DE428-5018-FDB2-E69F-4D6DEDE7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F140C-95AD-E5DD-9BBC-C8BE316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399B9-A628-D287-CFB3-38E55826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FF042-6668-B991-9535-18769DC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704B02-F2B1-B04A-629C-771CB941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CB1E2-B232-6276-1660-DD2DA3D28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14DFA7-EBA5-B87A-CDAE-BA004047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1FDEB-93C9-5D22-8615-7A0AD5D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AAEEF-25E4-AB63-9DEE-D437D305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1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9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2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C4BF7-866E-3A58-D67C-44D8C10F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5603A-0567-4071-7F7C-26309F299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92DC0-698D-E75A-FFB6-C1315337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7C9C1-2069-346A-2C3B-C3A7E577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8AC06-554A-7B76-90E3-34F14C71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3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28B15-41D0-542B-7AD3-B029EDEA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B282A-E25B-FF85-EC8F-338650A44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AE7DB-FEE3-44B9-4CE0-B14DDAC9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2CBD3-787C-4C4E-BE4E-799E17E2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27BFB-7BB3-D049-A35E-2EBBAD85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1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BBEEE-203E-0DFA-9C06-FF445C93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337E4-0C6B-1920-0014-32953C849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7D787A-F9EF-5B98-C1AC-C199A10C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C37B16-2592-24BE-8EF6-E70AE4E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704D3-D831-3899-4DAA-60735485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4CD2F4-5ADF-26CF-3ED9-62A33BEF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8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05F18-B0FB-7E67-4633-A2D51800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523A0D-48AD-8012-5AA0-BEBB120E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B8D139-3577-055B-194A-8D6C3DF5A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7B8E2C-5A08-AE42-F70A-24D1D0C2A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E25F73-F9C8-DADF-3B5B-C33DE6365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EEF219-7A41-71F8-6911-4E197682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0B5FA-31DA-B44C-FD70-7FFC3F02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268F0B-85D6-50BF-C332-733EED7A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9CD95-9028-415D-2B9A-5C668372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8D1D7E-A5DC-657C-EB3A-FF2E0B34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1359C2-9036-A469-72BB-463B6A4A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587592-E1BD-4C9D-F7F6-D9F98EDA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E6F39F-5F76-42F1-3BC5-D45CC7FE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0769F0-F821-9186-A5CA-EBE47D21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DE538-07C1-C807-4A2D-C9BBECD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7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B2716-B7B3-CFBE-675B-95FA9598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8E21B-34D5-02D2-7033-CDED0853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AA037E-6601-78A1-68FC-3EDCD9C12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9C3049-7422-CD17-C28A-BCDC2AB5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4586B-4DCA-A5A6-67C6-BEE3BA24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767731-8C5A-5769-04BD-C0B2D6DE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9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7D351-8B17-9248-6ED9-22AF6DF6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D4A65F-5271-49E4-3482-D00D67F56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BD5AB7-2A85-C1B6-8541-F8EBE192C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1AD59-1DDF-B7D4-FCF8-24F57BFA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95AC63-775F-F834-E898-678F271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73F9B3-E5AB-4173-3AD8-16B403FE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7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5B21C7-6A9B-697F-837E-53F37140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2401F7-F3B4-CF06-2F98-6F44D80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0A56E-0693-2375-149F-7C3E31E8C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1DE1E-2560-4476-9B65-61DA9B2921EE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60233-479D-253A-3671-0D8BF147E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46D50-AA0E-E50A-C13E-723ED2C21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1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5DB86-A7F8-94BB-2733-AAFA488C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275" y="4638503"/>
            <a:ext cx="10077450" cy="184802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6093" y="6316210"/>
            <a:ext cx="5679815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Imagen 2" descr="Imagen que contiene interior, tabla, grande, cocina&#10;&#10;El contenido generado por IA puede ser incorrecto.">
            <a:extLst>
              <a:ext uri="{FF2B5EF4-FFF2-40B4-BE49-F238E27FC236}">
                <a16:creationId xmlns:a16="http://schemas.microsoft.com/office/drawing/2014/main" id="{91D04019-41A1-A7F5-0A3B-B64AB885F3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888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Imagen que contiene persona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FF0A9F51-E521-1B5A-B91E-E82A456CCB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Imagen 8" descr="Imagen que contiene interior, mujer, hombre, cuarto&#10;&#10;El contenido generado por IA puede ser incorrecto.">
            <a:extLst>
              <a:ext uri="{FF2B5EF4-FFF2-40B4-BE49-F238E27FC236}">
                <a16:creationId xmlns:a16="http://schemas.microsoft.com/office/drawing/2014/main" id="{FEE23C4A-3EB2-C3F7-A563-97EA456AE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3912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magen que contiene tabla, café, viejo, agua&#10;&#10;El contenido generado por IA puede ser incorrecto.">
            <a:extLst>
              <a:ext uri="{FF2B5EF4-FFF2-40B4-BE49-F238E27FC236}">
                <a16:creationId xmlns:a16="http://schemas.microsoft.com/office/drawing/2014/main" id="{CC8A4E32-53D0-C0C2-35BB-A207E4A28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9107424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F6A6C9-F689-A4E9-5AF0-36960C36A4F5}"/>
              </a:ext>
            </a:extLst>
          </p:cNvPr>
          <p:cNvSpPr txBox="1"/>
          <p:nvPr/>
        </p:nvSpPr>
        <p:spPr>
          <a:xfrm>
            <a:off x="1057275" y="4848166"/>
            <a:ext cx="100774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57150" h="88900" prst="relaxedInset"/>
            </a:sp3d>
          </a:bodyPr>
          <a:lstStyle/>
          <a:p>
            <a:pPr algn="ctr"/>
            <a:r>
              <a:rPr lang="es-ES" sz="8000" b="1" dirty="0">
                <a:ln/>
                <a:solidFill>
                  <a:schemeClr val="accent4"/>
                </a:solidFill>
              </a:rPr>
              <a:t>A TENTI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F9A657-1CF8-9B31-7C46-B2872D68082B}"/>
              </a:ext>
            </a:extLst>
          </p:cNvPr>
          <p:cNvSpPr txBox="1"/>
          <p:nvPr/>
        </p:nvSpPr>
        <p:spPr>
          <a:xfrm>
            <a:off x="3256092" y="6316210"/>
            <a:ext cx="567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Les 13 fu 27 </a:t>
            </a:r>
            <a:r>
              <a:rPr lang="fr-FR" sz="1600" b="1" dirty="0" err="1">
                <a:solidFill>
                  <a:schemeClr val="accent5">
                    <a:lumMod val="50000"/>
                  </a:schemeClr>
                </a:solidFill>
              </a:rPr>
              <a:t>September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 2025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E90BB1-25FB-D49C-6EE9-C72A5A559F38}"/>
              </a:ext>
            </a:extLst>
          </p:cNvPr>
          <p:cNvSpPr txBox="1"/>
          <p:nvPr/>
        </p:nvSpPr>
        <p:spPr>
          <a:xfrm>
            <a:off x="3814908" y="0"/>
            <a:ext cx="8377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FA A MUSU DU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A02FB3-3ED5-F316-687B-D50408385546}"/>
              </a:ext>
            </a:extLst>
          </p:cNvPr>
          <p:cNvSpPr txBox="1"/>
          <p:nvPr/>
        </p:nvSpPr>
        <p:spPr>
          <a:xfrm>
            <a:off x="3996678" y="677764"/>
            <a:ext cx="819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 a meki kba, tu difrenti sani ben du ini a Santa presi.( a Tenti nanga a prasi): di fu aladei, nanga di fu ala yari. Den difrenti santa fesa, te yu poti den makandra e leri wi dati</a:t>
            </a:r>
            <a:r>
              <a:rPr lang="es-ES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F0FCA80-A13A-FEF9-7DEB-C2C0D847D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882183"/>
              </p:ext>
            </p:extLst>
          </p:nvPr>
        </p:nvGraphicFramePr>
        <p:xfrm>
          <a:off x="7376149" y="1857196"/>
          <a:ext cx="4708606" cy="185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C033F7E-D38D-3D9A-8151-6A4288DC9BA2}"/>
              </a:ext>
            </a:extLst>
          </p:cNvPr>
          <p:cNvSpPr txBox="1"/>
          <p:nvPr/>
        </p:nvSpPr>
        <p:spPr>
          <a:xfrm>
            <a:off x="276224" y="3818374"/>
            <a:ext cx="7440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Ini den aladei dinst,Gado e sori wi a pasi pe ai gi a sondari pardon nanga prisiri: nanga  a dede  fu wan meti, di no du noti.” A Pikinskapu fu Gado, di e puru a sondu fu grontapu.”( Yoh.1:29</a:t>
            </a:r>
            <a:r>
              <a:rPr lang="es-ES" sz="2000" b="1" dirty="0"/>
              <a:t>).</a:t>
            </a:r>
          </a:p>
        </p:txBody>
      </p:sp>
      <p:pic>
        <p:nvPicPr>
          <p:cNvPr id="7" name="Imagen 6" descr="Imagen que contiene exterior, persona, hombre, parado&#10;&#10;El contenido generado por IA puede ser incorrecto.">
            <a:extLst>
              <a:ext uri="{FF2B5EF4-FFF2-40B4-BE49-F238E27FC236}">
                <a16:creationId xmlns:a16="http://schemas.microsoft.com/office/drawing/2014/main" id="{0972DAC4-998A-3483-F0D8-5F3FFAC7F0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4351" y="3888710"/>
            <a:ext cx="4240404" cy="2848708"/>
          </a:xfrm>
          <a:prstGeom prst="roundRect">
            <a:avLst>
              <a:gd name="adj" fmla="val 124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54A4DA"/>
            </a:contourClr>
          </a:sp3d>
        </p:spPr>
      </p:pic>
      <p:pic>
        <p:nvPicPr>
          <p:cNvPr id="8" name="Imagen 7" descr="Imagen que contiene persona, tabla, gente, parado&#10;&#10;El contenido generado por IA puede ser incorrecto.">
            <a:extLst>
              <a:ext uri="{FF2B5EF4-FFF2-40B4-BE49-F238E27FC236}">
                <a16:creationId xmlns:a16="http://schemas.microsoft.com/office/drawing/2014/main" id="{8F196BBB-3ACE-6CAF-C57D-80A32FFBA6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4" y="169993"/>
            <a:ext cx="3511157" cy="3511157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46DA4A"/>
            </a:contourClr>
          </a:sp3d>
        </p:spPr>
      </p:pic>
      <p:pic>
        <p:nvPicPr>
          <p:cNvPr id="11" name="Imagen 10" descr="Imagen que contiene tabla, grande, grupo, cortina&#10;&#10;El contenido generado por IA puede ser incorrecto.">
            <a:extLst>
              <a:ext uri="{FF2B5EF4-FFF2-40B4-BE49-F238E27FC236}">
                <a16:creationId xmlns:a16="http://schemas.microsoft.com/office/drawing/2014/main" id="{10658BF0-BC27-EACB-5D0A-99DAF615FD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678" y="1893612"/>
            <a:ext cx="3177846" cy="1787538"/>
          </a:xfrm>
          <a:prstGeom prst="roundRect">
            <a:avLst>
              <a:gd name="adj" fmla="val 93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D23A3A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A2CE4C-ED2F-0E06-214B-B69C2D40F6EA}"/>
              </a:ext>
            </a:extLst>
          </p:cNvPr>
          <p:cNvSpPr txBox="1"/>
          <p:nvPr/>
        </p:nvSpPr>
        <p:spPr>
          <a:xfrm>
            <a:off x="276223" y="6142087"/>
            <a:ext cx="689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Santapresi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, ben de a presi fu </a:t>
            </a:r>
            <a:r>
              <a:rPr lang="es-ES" sz="2000" b="1" dirty="0" err="1"/>
              <a:t>anbegi</a:t>
            </a:r>
            <a:r>
              <a:rPr lang="es-ES" sz="2000" b="1" dirty="0"/>
              <a:t> Gado, </a:t>
            </a:r>
            <a:r>
              <a:rPr lang="es-ES" sz="2000" b="1" dirty="0" err="1"/>
              <a:t>prijse</a:t>
            </a:r>
            <a:r>
              <a:rPr lang="es-ES" sz="2000" b="1" dirty="0"/>
              <a:t> en </a:t>
            </a:r>
            <a:r>
              <a:rPr lang="es-ES" sz="2000" b="1" dirty="0" err="1"/>
              <a:t>en</a:t>
            </a:r>
            <a:r>
              <a:rPr lang="es-ES" sz="2000" b="1" dirty="0"/>
              <a:t>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A2F0F5-DE04-7FC3-382B-98CDCC9798F6}"/>
              </a:ext>
            </a:extLst>
          </p:cNvPr>
          <p:cNvSpPr txBox="1"/>
          <p:nvPr/>
        </p:nvSpPr>
        <p:spPr>
          <a:xfrm>
            <a:off x="276223" y="5141813"/>
            <a:ext cx="7440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Nanga  a dinst fu ala yari, ( a Dei fu Meki bun) ,Gado sori fa En sa figi  sondu puru fu a kosmos,sofasi En e sori a solusion gi a problema fu a takru.( Singi 73:17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50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8D03E4-0C22-48F5-A6E5-2AE8006B3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D8D03E4-0C22-48F5-A6E5-2AE8006B3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FB8278-23E9-44B1-B0E9-2B687210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49FB8278-23E9-44B1-B0E9-2B687210E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88DD80-2EA5-48DD-A3DA-B408111F1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188DD80-2EA5-48DD-A3DA-B408111F1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501F27-D192-4894-A090-DEB699832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F501F27-D192-4894-A090-DEB699832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Sub>
          <a:bldDgm bld="one"/>
        </p:bldSub>
      </p:bldGraphic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2928F3-BB78-07A5-24A3-B53A2664FE7D}"/>
              </a:ext>
            </a:extLst>
          </p:cNvPr>
          <p:cNvSpPr txBox="1"/>
          <p:nvPr/>
        </p:nvSpPr>
        <p:spPr>
          <a:xfrm>
            <a:off x="-184" y="0"/>
            <a:ext cx="88868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chemeClr val="accent5"/>
                </a:solidFill>
              </a:rPr>
              <a:t>A ANBEGI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327D81-91F0-4082-B3BB-EB76911EF8DF}"/>
              </a:ext>
            </a:extLst>
          </p:cNvPr>
          <p:cNvSpPr txBox="1"/>
          <p:nvPr/>
        </p:nvSpPr>
        <p:spPr>
          <a:xfrm>
            <a:off x="-184" y="605947"/>
            <a:ext cx="888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Dan a wolku ben de tapu a konmakandra tenti. A glori fu Masra furu a tenti.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Eks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40: 34)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63F50-EB73-8A49-4979-CBCA28B925DE}"/>
              </a:ext>
            </a:extLst>
          </p:cNvPr>
          <p:cNvSpPr txBox="1"/>
          <p:nvPr/>
        </p:nvSpPr>
        <p:spPr>
          <a:xfrm>
            <a:off x="2928571" y="1372854"/>
            <a:ext cx="5819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Buku</a:t>
            </a:r>
            <a:r>
              <a:rPr lang="es-ES" sz="2000" b="1" dirty="0"/>
              <a:t> </a:t>
            </a:r>
            <a:r>
              <a:rPr lang="es-ES" sz="2000" b="1" dirty="0" err="1"/>
              <a:t>Eksodes</a:t>
            </a:r>
            <a:r>
              <a:rPr lang="es-ES" sz="2000" b="1" dirty="0"/>
              <a:t> e </a:t>
            </a:r>
            <a:r>
              <a:rPr lang="es-ES" sz="2000" b="1" dirty="0" err="1"/>
              <a:t>tapu</a:t>
            </a:r>
            <a:r>
              <a:rPr lang="es-ES" sz="2000" b="1" dirty="0"/>
              <a:t> nanga a </a:t>
            </a:r>
            <a:r>
              <a:rPr lang="es-ES" sz="2000" b="1" dirty="0" err="1"/>
              <a:t>anbegi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Santapresi</a:t>
            </a:r>
            <a:r>
              <a:rPr lang="es-ES" sz="2000" b="1" dirty="0"/>
              <a:t> nanga den </a:t>
            </a:r>
            <a:r>
              <a:rPr lang="es-ES" sz="2000" b="1" dirty="0" err="1"/>
              <a:t>domri</a:t>
            </a:r>
            <a:r>
              <a:rPr lang="es-ES" sz="2000" b="1" dirty="0"/>
              <a:t>. A </a:t>
            </a:r>
            <a:r>
              <a:rPr lang="es-ES" sz="2000" b="1" dirty="0" err="1"/>
              <a:t>stari</a:t>
            </a:r>
            <a:r>
              <a:rPr lang="es-ES" sz="2000" b="1" dirty="0"/>
              <a:t> fu a </a:t>
            </a:r>
            <a:r>
              <a:rPr lang="es-ES" sz="2000" b="1" dirty="0" err="1"/>
              <a:t>pisi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,</a:t>
            </a:r>
            <a:r>
              <a:rPr lang="es-ES" sz="2000" b="1" dirty="0" err="1"/>
              <a:t>sondro</a:t>
            </a:r>
            <a:r>
              <a:rPr lang="es-ES" sz="2000" b="1" dirty="0"/>
              <a:t> </a:t>
            </a:r>
            <a:r>
              <a:rPr lang="es-ES" sz="2000" b="1" dirty="0" err="1"/>
              <a:t>dege</a:t>
            </a:r>
            <a:r>
              <a:rPr lang="es-ES" sz="2000" b="1" dirty="0"/>
              <a:t> </a:t>
            </a:r>
            <a:r>
              <a:rPr lang="es-ES" sz="2000" b="1" dirty="0" err="1"/>
              <a:t>dege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Gado, di e </a:t>
            </a:r>
            <a:r>
              <a:rPr lang="es-ES" sz="2000" b="1" dirty="0" err="1"/>
              <a:t>furu</a:t>
            </a:r>
            <a:r>
              <a:rPr lang="es-ES" sz="2000" b="1" dirty="0"/>
              <a:t> </a:t>
            </a:r>
            <a:r>
              <a:rPr lang="es-ES" sz="2000" b="1" dirty="0" err="1"/>
              <a:t>alasani</a:t>
            </a:r>
            <a:r>
              <a:rPr lang="es-ES" sz="2000" b="1" dirty="0"/>
              <a:t> fu di a de </a:t>
            </a:r>
            <a:r>
              <a:rPr lang="es-ES" sz="2000" b="1" dirty="0" err="1"/>
              <a:t>drape</a:t>
            </a:r>
            <a:r>
              <a:rPr lang="es-ES" sz="2000" b="1" dirty="0"/>
              <a:t> nanga En </a:t>
            </a:r>
            <a:r>
              <a:rPr lang="es-ES" sz="2000" b="1" dirty="0" err="1"/>
              <a:t>glori</a:t>
            </a:r>
            <a:r>
              <a:rPr lang="es-ES" sz="2000" b="1" dirty="0"/>
              <a:t>( </a:t>
            </a:r>
            <a:r>
              <a:rPr lang="es-ES" sz="2000" b="1" dirty="0" err="1"/>
              <a:t>Eks</a:t>
            </a:r>
            <a:r>
              <a:rPr lang="es-ES" sz="2000" b="1" dirty="0"/>
              <a:t>. 40:34)  </a:t>
            </a:r>
            <a:r>
              <a:rPr lang="es-ES" sz="2000" b="1" dirty="0" err="1"/>
              <a:t>Dati</a:t>
            </a:r>
            <a:r>
              <a:rPr lang="es-ES" sz="2000" b="1" dirty="0"/>
              <a:t> a de </a:t>
            </a:r>
            <a:r>
              <a:rPr lang="es-ES" sz="2000" b="1" dirty="0" err="1"/>
              <a:t>drape</a:t>
            </a:r>
            <a:r>
              <a:rPr lang="es-ES" sz="2000" b="1" dirty="0"/>
              <a:t> e </a:t>
            </a:r>
            <a:r>
              <a:rPr lang="es-ES" sz="2000" b="1" dirty="0" err="1"/>
              <a:t>go</a:t>
            </a:r>
            <a:r>
              <a:rPr lang="es-ES" sz="2000" b="1" dirty="0"/>
              <a:t> doro fu tan nanga a Tenti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wolku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Syekina</a:t>
            </a:r>
            <a:r>
              <a:rPr lang="es-ES" sz="2000" b="1" dirty="0"/>
              <a:t>( pe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sori</a:t>
            </a:r>
            <a:r>
              <a:rPr lang="es-ES" sz="2000" b="1" dirty="0"/>
              <a:t> en </a:t>
            </a:r>
            <a:r>
              <a:rPr lang="es-ES" sz="2000" b="1" dirty="0" err="1"/>
              <a:t>glori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den </a:t>
            </a:r>
            <a:r>
              <a:rPr lang="es-ES" sz="2000" b="1" dirty="0" err="1"/>
              <a:t>Kerub</a:t>
            </a:r>
            <a:r>
              <a:rPr lang="es-ES" sz="2000" b="1" dirty="0"/>
              <a:t> fu a </a:t>
            </a:r>
            <a:r>
              <a:rPr lang="es-ES" sz="2000" b="1" dirty="0" err="1"/>
              <a:t>tenti</a:t>
            </a:r>
            <a:r>
              <a:rPr lang="es-ES" sz="2000" b="1" dirty="0"/>
              <a:t>).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70986A0-931F-8DAD-76A7-B1E8AE6FD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7" y="3770490"/>
            <a:ext cx="5094513" cy="27932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21539999" lon="2100000" rev="0"/>
            </a:camera>
            <a:lightRig rig="soft" dir="t"/>
          </a:scene3d>
          <a:sp3d contourW="12700" prstMaterial="matte">
            <a:bevelT w="63500" h="50800"/>
            <a:contourClr>
              <a:schemeClr val="accent6">
                <a:lumMod val="75000"/>
              </a:schemeClr>
            </a:contourClr>
          </a:sp3d>
        </p:spPr>
      </p:pic>
      <p:pic>
        <p:nvPicPr>
          <p:cNvPr id="10" name="Imagen 9" descr="Imagen que contiene exterior, pasto, grande, tren&#10;&#10;El contenido generado por IA puede ser incorrecto.">
            <a:extLst>
              <a:ext uri="{FF2B5EF4-FFF2-40B4-BE49-F238E27FC236}">
                <a16:creationId xmlns:a16="http://schemas.microsoft.com/office/drawing/2014/main" id="{8280C519-C46E-0AFE-F6F5-29A7353C83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794" y="188518"/>
            <a:ext cx="3182134" cy="3182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Imagen que contiene interior, edificio, tabla, cuarto&#10;&#10;El contenido generado por IA puede ser incorrecto.">
            <a:extLst>
              <a:ext uri="{FF2B5EF4-FFF2-40B4-BE49-F238E27FC236}">
                <a16:creationId xmlns:a16="http://schemas.microsoft.com/office/drawing/2014/main" id="{38EC1D98-7F58-E80A-4982-88996082D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32" y="1460774"/>
            <a:ext cx="2686259" cy="2014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5CA39F-D199-FAED-8121-35D6BC31D9CF}"/>
              </a:ext>
            </a:extLst>
          </p:cNvPr>
          <p:cNvSpPr txBox="1"/>
          <p:nvPr/>
        </p:nvSpPr>
        <p:spPr>
          <a:xfrm>
            <a:off x="150412" y="3563388"/>
            <a:ext cx="71069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mun</a:t>
            </a:r>
            <a:r>
              <a:rPr lang="es-ES" sz="2000" b="1" dirty="0"/>
              <a:t> </a:t>
            </a:r>
            <a:r>
              <a:rPr lang="es-ES" sz="2000" b="1" dirty="0" err="1"/>
              <a:t>wroko</a:t>
            </a:r>
            <a:r>
              <a:rPr lang="es-ES" sz="2000" b="1" dirty="0"/>
              <a:t>, den hopo a </a:t>
            </a:r>
            <a:r>
              <a:rPr lang="es-ES" sz="2000" b="1" dirty="0" err="1"/>
              <a:t>tenti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dei</a:t>
            </a:r>
            <a:r>
              <a:rPr lang="es-ES" sz="2000" b="1" dirty="0"/>
              <a:t> fu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mun</a:t>
            </a:r>
            <a:r>
              <a:rPr lang="es-ES" sz="2000" b="1" dirty="0"/>
              <a:t>, fu a </a:t>
            </a:r>
            <a:r>
              <a:rPr lang="es-ES" sz="2000" b="1" dirty="0" err="1"/>
              <a:t>tweide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di den </a:t>
            </a:r>
            <a:r>
              <a:rPr lang="es-ES" sz="2000" b="1" dirty="0" err="1"/>
              <a:t>kmoto</a:t>
            </a:r>
            <a:r>
              <a:rPr lang="es-ES" sz="2000" b="1" dirty="0"/>
              <a:t> fu </a:t>
            </a:r>
            <a:r>
              <a:rPr lang="es-ES" sz="2000" b="1" dirty="0" err="1"/>
              <a:t>Egepti</a:t>
            </a:r>
            <a:r>
              <a:rPr lang="es-ES" sz="2000" b="1" dirty="0"/>
              <a:t>. ( </a:t>
            </a:r>
            <a:r>
              <a:rPr lang="es-ES" sz="2000" b="1" dirty="0" err="1"/>
              <a:t>Eks</a:t>
            </a:r>
            <a:r>
              <a:rPr lang="es-ES" sz="2000" b="1" dirty="0"/>
              <a:t>. 40:2,17)  </a:t>
            </a:r>
            <a:r>
              <a:rPr lang="es-ES" sz="2000" b="1" dirty="0" err="1"/>
              <a:t>Alasani</a:t>
            </a:r>
            <a:r>
              <a:rPr lang="es-ES" sz="2000" b="1" dirty="0"/>
              <a:t> ben </a:t>
            </a:r>
            <a:r>
              <a:rPr lang="es-ES" sz="2000" b="1" dirty="0" err="1"/>
              <a:t>seti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nanga </a:t>
            </a:r>
            <a:r>
              <a:rPr lang="es-ES" sz="2000" b="1" dirty="0" err="1"/>
              <a:t>orde</a:t>
            </a:r>
            <a:r>
              <a:rPr lang="es-ES" sz="2000" b="1" dirty="0"/>
              <a:t>(</a:t>
            </a:r>
            <a:r>
              <a:rPr lang="es-ES" sz="2000" b="1" dirty="0" err="1"/>
              <a:t>tenti,garden,tafra,lampu</a:t>
            </a:r>
            <a:r>
              <a:rPr lang="es-ES" sz="2000" b="1" dirty="0"/>
              <a:t> presi, </a:t>
            </a:r>
            <a:r>
              <a:rPr lang="es-ES" sz="2000" b="1" dirty="0" err="1"/>
              <a:t>gowtu</a:t>
            </a:r>
            <a:r>
              <a:rPr lang="es-ES" sz="2000" b="1" dirty="0"/>
              <a:t> </a:t>
            </a:r>
            <a:r>
              <a:rPr lang="es-ES" sz="2000" b="1" dirty="0" err="1"/>
              <a:t>altari,kopro</a:t>
            </a:r>
            <a:r>
              <a:rPr lang="es-ES" sz="2000" b="1" dirty="0"/>
              <a:t> </a:t>
            </a:r>
            <a:r>
              <a:rPr lang="es-ES" sz="2000" b="1" dirty="0" err="1"/>
              <a:t>altari,beki</a:t>
            </a:r>
            <a:r>
              <a:rPr lang="es-ES" sz="2000" b="1" dirty="0"/>
              <a:t>) den ben santa den. ( </a:t>
            </a:r>
            <a:r>
              <a:rPr lang="es-ES" sz="2000" b="1" dirty="0" err="1"/>
              <a:t>Eks</a:t>
            </a:r>
            <a:r>
              <a:rPr lang="es-ES" sz="2000" b="1" dirty="0"/>
              <a:t>. 40:9).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658FFED-C2A9-BC78-7A7B-3FF13AC673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40" y="5276136"/>
            <a:ext cx="4336230" cy="1393346"/>
          </a:xfrm>
          <a:prstGeom prst="rect">
            <a:avLst/>
          </a:prstGeom>
          <a:ln w="38100" cap="sq">
            <a:solidFill>
              <a:srgbClr val="98816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2F15A4-5F15-71D2-06EC-B4FBFEA41232}"/>
              </a:ext>
            </a:extLst>
          </p:cNvPr>
          <p:cNvSpPr txBox="1"/>
          <p:nvPr/>
        </p:nvSpPr>
        <p:spPr>
          <a:xfrm>
            <a:off x="4573542" y="5074842"/>
            <a:ext cx="31021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Tefu</a:t>
            </a:r>
            <a:r>
              <a:rPr lang="es-ES" sz="2000" b="1" dirty="0"/>
              <a:t> </a:t>
            </a:r>
            <a:r>
              <a:rPr lang="es-ES" sz="2000" b="1" dirty="0" err="1"/>
              <a:t>kba</a:t>
            </a:r>
            <a:r>
              <a:rPr lang="es-ES" sz="2000" b="1" dirty="0"/>
              <a:t>, Aron nanga den </a:t>
            </a:r>
            <a:r>
              <a:rPr lang="es-ES" sz="2000" b="1" dirty="0" err="1"/>
              <a:t>boi</a:t>
            </a:r>
            <a:r>
              <a:rPr lang="es-ES" sz="2000" b="1" dirty="0"/>
              <a:t> fu en </a:t>
            </a:r>
            <a:r>
              <a:rPr lang="es-ES" sz="2000" b="1" dirty="0" err="1"/>
              <a:t>weri</a:t>
            </a:r>
            <a:r>
              <a:rPr lang="es-ES" sz="2000" b="1" dirty="0"/>
              <a:t> den </a:t>
            </a:r>
            <a:r>
              <a:rPr lang="es-ES" sz="2000" b="1" dirty="0" err="1"/>
              <a:t>krosi</a:t>
            </a:r>
            <a:r>
              <a:rPr lang="es-ES" sz="2000" b="1" dirty="0"/>
              <a:t> </a:t>
            </a:r>
            <a:r>
              <a:rPr lang="es-ES" sz="2000" b="1" dirty="0" err="1"/>
              <a:t>fuden</a:t>
            </a:r>
            <a:r>
              <a:rPr lang="es-ES" sz="2000" b="1" dirty="0"/>
              <a:t> </a:t>
            </a:r>
            <a:r>
              <a:rPr lang="es-ES" sz="2000" b="1" dirty="0" err="1"/>
              <a:t>domri</a:t>
            </a:r>
            <a:r>
              <a:rPr lang="es-ES" sz="2000" b="1" dirty="0"/>
              <a:t>, dan den santa den fu du den </a:t>
            </a:r>
            <a:r>
              <a:rPr lang="es-ES" sz="2000" b="1" dirty="0" err="1"/>
              <a:t>wroko</a:t>
            </a:r>
            <a:r>
              <a:rPr lang="es-ES" sz="2000" b="1" dirty="0"/>
              <a:t>. ( </a:t>
            </a:r>
            <a:r>
              <a:rPr lang="es-ES" sz="2000" b="1" dirty="0" err="1"/>
              <a:t>Eks</a:t>
            </a:r>
            <a:r>
              <a:rPr lang="es-ES" sz="2000" b="1" dirty="0"/>
              <a:t>.  40:12-15).</a:t>
            </a:r>
          </a:p>
        </p:txBody>
      </p:sp>
    </p:spTree>
    <p:extLst>
      <p:ext uri="{BB962C8B-B14F-4D97-AF65-F5344CB8AC3E}">
        <p14:creationId xmlns:p14="http://schemas.microsoft.com/office/powerpoint/2010/main" val="40992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538F8-DE6A-E4FE-33B4-F4F439C6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10C619-28F6-7579-8D7D-1705D100CD31}"/>
              </a:ext>
            </a:extLst>
          </p:cNvPr>
          <p:cNvSpPr txBox="1"/>
          <p:nvPr/>
        </p:nvSpPr>
        <p:spPr>
          <a:xfrm>
            <a:off x="2516431" y="1533708"/>
            <a:ext cx="95114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“Mofo no </a:t>
            </a:r>
            <a:r>
              <a:rPr lang="es-ES" sz="2800" b="1" dirty="0" err="1">
                <a:latin typeface="Constantia" panose="02030602050306030303" pitchFamily="18" charset="0"/>
              </a:rPr>
              <a:t>man</a:t>
            </a:r>
            <a:r>
              <a:rPr lang="es-ES" sz="2800" b="1" dirty="0">
                <a:latin typeface="Constantia" panose="02030602050306030303" pitchFamily="18" charset="0"/>
              </a:rPr>
              <a:t> taki a </a:t>
            </a:r>
            <a:r>
              <a:rPr lang="es-ES" sz="2800" b="1" dirty="0" err="1">
                <a:latin typeface="Constantia" panose="02030602050306030303" pitchFamily="18" charset="0"/>
              </a:rPr>
              <a:t>glori</a:t>
            </a:r>
            <a:r>
              <a:rPr lang="es-ES" sz="2800" b="1" dirty="0">
                <a:latin typeface="Constantia" panose="02030602050306030303" pitchFamily="18" charset="0"/>
              </a:rPr>
              <a:t> fu ben de fu si,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a santa presi – den </a:t>
            </a:r>
            <a:r>
              <a:rPr lang="es-ES" sz="2800" b="1" dirty="0" err="1">
                <a:latin typeface="Constantia" panose="02030602050306030303" pitchFamily="18" charset="0"/>
              </a:rPr>
              <a:t>skotu</a:t>
            </a:r>
            <a:r>
              <a:rPr lang="es-ES" sz="2800" b="1" dirty="0">
                <a:latin typeface="Constantia" panose="02030602050306030303" pitchFamily="18" charset="0"/>
              </a:rPr>
              <a:t> di ben </a:t>
            </a:r>
            <a:r>
              <a:rPr lang="es-ES" sz="2800" b="1" dirty="0" err="1">
                <a:latin typeface="Constantia" panose="02030602050306030303" pitchFamily="18" charset="0"/>
              </a:rPr>
              <a:t>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gowtu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tapu</a:t>
            </a:r>
            <a:r>
              <a:rPr lang="es-ES" sz="2800" b="1" dirty="0">
                <a:latin typeface="Constantia" panose="02030602050306030303" pitchFamily="18" charset="0"/>
              </a:rPr>
              <a:t>, di ben e </a:t>
            </a:r>
            <a:r>
              <a:rPr lang="es-ES" sz="2800" b="1" dirty="0" err="1">
                <a:latin typeface="Constantia" panose="02030602050306030303" pitchFamily="18" charset="0"/>
              </a:rPr>
              <a:t>seni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leti</a:t>
            </a:r>
            <a:r>
              <a:rPr lang="es-ES" sz="2800" b="1" dirty="0">
                <a:latin typeface="Constantia" panose="02030602050306030303" pitchFamily="18" charset="0"/>
              </a:rPr>
              <a:t> fu a </a:t>
            </a:r>
            <a:r>
              <a:rPr lang="es-ES" sz="2800" b="1" dirty="0" err="1">
                <a:latin typeface="Constantia" panose="02030602050306030303" pitchFamily="18" charset="0"/>
              </a:rPr>
              <a:t>gowtu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kandra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tiki</a:t>
            </a:r>
            <a:r>
              <a:rPr lang="es-ES" sz="2800" b="1" dirty="0">
                <a:latin typeface="Constantia" panose="02030602050306030303" pitchFamily="18" charset="0"/>
              </a:rPr>
              <a:t>  </a:t>
            </a:r>
            <a:r>
              <a:rPr lang="es-ES" sz="2800" b="1" dirty="0" err="1">
                <a:latin typeface="Constantia" panose="02030602050306030303" pitchFamily="18" charset="0"/>
              </a:rPr>
              <a:t>kon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baka,a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moi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kruru</a:t>
            </a:r>
            <a:r>
              <a:rPr lang="es-ES" sz="2800" b="1" dirty="0">
                <a:latin typeface="Constantia" panose="02030602050306030303" pitchFamily="18" charset="0"/>
              </a:rPr>
              <a:t> fu den </a:t>
            </a:r>
            <a:r>
              <a:rPr lang="es-ES" sz="2800" b="1" dirty="0" err="1">
                <a:latin typeface="Constantia" panose="02030602050306030303" pitchFamily="18" charset="0"/>
              </a:rPr>
              <a:t>garden</a:t>
            </a:r>
            <a:r>
              <a:rPr lang="es-ES" sz="2800" b="1" dirty="0">
                <a:latin typeface="Constantia" panose="02030602050306030303" pitchFamily="18" charset="0"/>
              </a:rPr>
              <a:t> nanga den </a:t>
            </a:r>
            <a:r>
              <a:rPr lang="es-ES" sz="2800" b="1" dirty="0" err="1">
                <a:latin typeface="Constantia" panose="02030602050306030303" pitchFamily="18" charset="0"/>
              </a:rPr>
              <a:t>brenki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engel</a:t>
            </a:r>
            <a:r>
              <a:rPr lang="es-ES" sz="2800" b="1" dirty="0">
                <a:latin typeface="Constantia" panose="02030602050306030303" pitchFamily="18" charset="0"/>
              </a:rPr>
              <a:t>, a </a:t>
            </a:r>
            <a:r>
              <a:rPr lang="es-ES" sz="2800" b="1" dirty="0" err="1">
                <a:latin typeface="Constantia" panose="02030602050306030303" pitchFamily="18" charset="0"/>
              </a:rPr>
              <a:t>tafra</a:t>
            </a:r>
            <a:r>
              <a:rPr lang="es-ES" sz="2800" b="1" dirty="0">
                <a:latin typeface="Constantia" panose="02030602050306030303" pitchFamily="18" charset="0"/>
              </a:rPr>
              <a:t> nanga a </a:t>
            </a:r>
            <a:r>
              <a:rPr lang="es-ES" sz="2800" b="1" dirty="0" err="1">
                <a:latin typeface="Constantia" panose="02030602050306030303" pitchFamily="18" charset="0"/>
              </a:rPr>
              <a:t>altari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switi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smeri</a:t>
            </a:r>
            <a:r>
              <a:rPr lang="es-ES" sz="2800" b="1" dirty="0">
                <a:latin typeface="Constantia" panose="02030602050306030303" pitchFamily="18" charset="0"/>
              </a:rPr>
              <a:t> di ben e </a:t>
            </a:r>
            <a:r>
              <a:rPr lang="es-ES" sz="2800" b="1" dirty="0" err="1">
                <a:latin typeface="Constantia" panose="02030602050306030303" pitchFamily="18" charset="0"/>
              </a:rPr>
              <a:t>brenki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gowtu</a:t>
            </a:r>
            <a:r>
              <a:rPr lang="es-ES" sz="2800" b="1" dirty="0">
                <a:latin typeface="Constantia" panose="02030602050306030303" pitchFamily="18" charset="0"/>
              </a:rPr>
              <a:t>; </a:t>
            </a:r>
            <a:r>
              <a:rPr lang="es-ES" sz="2800" b="1" dirty="0" err="1">
                <a:latin typeface="Constantia" panose="02030602050306030303" pitchFamily="18" charset="0"/>
              </a:rPr>
              <a:t>baka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tweide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garden</a:t>
            </a:r>
            <a:r>
              <a:rPr lang="es-ES" sz="2800" b="1" dirty="0">
                <a:latin typeface="Constantia" panose="02030602050306030303" pitchFamily="18" charset="0"/>
              </a:rPr>
              <a:t> a santa </a:t>
            </a:r>
            <a:r>
              <a:rPr lang="es-ES" sz="2800" b="1" dirty="0" err="1">
                <a:latin typeface="Constantia" panose="02030602050306030303" pitchFamily="18" charset="0"/>
              </a:rPr>
              <a:t>kisi,nanga</a:t>
            </a:r>
            <a:r>
              <a:rPr lang="es-ES" sz="2800" b="1" dirty="0">
                <a:latin typeface="Constantia" panose="02030602050306030303" pitchFamily="18" charset="0"/>
              </a:rPr>
              <a:t> den </a:t>
            </a:r>
            <a:r>
              <a:rPr lang="es-ES" sz="2800" b="1" dirty="0" err="1">
                <a:latin typeface="Constantia" panose="02030602050306030303" pitchFamily="18" charset="0"/>
              </a:rPr>
              <a:t>Kerub</a:t>
            </a:r>
            <a:r>
              <a:rPr lang="es-ES" sz="2800" b="1" dirty="0">
                <a:latin typeface="Constantia" panose="02030602050306030303" pitchFamily="18" charset="0"/>
              </a:rPr>
              <a:t>, di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ferstan</a:t>
            </a:r>
            <a:r>
              <a:rPr lang="es-ES" sz="2800" b="1" dirty="0">
                <a:latin typeface="Constantia" panose="02030602050306030303" pitchFamily="18" charset="0"/>
              </a:rPr>
              <a:t> no </a:t>
            </a:r>
            <a:r>
              <a:rPr lang="es-ES" sz="2800" b="1" dirty="0" err="1">
                <a:latin typeface="Constantia" panose="02030602050306030303" pitchFamily="18" charset="0"/>
              </a:rPr>
              <a:t>man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teki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e'n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en </a:t>
            </a:r>
            <a:r>
              <a:rPr lang="es-ES" sz="2800" b="1" dirty="0" err="1">
                <a:latin typeface="Constantia" panose="02030602050306030303" pitchFamily="18" charset="0"/>
              </a:rPr>
              <a:t>tapu</a:t>
            </a:r>
            <a:r>
              <a:rPr lang="es-ES" sz="2800" b="1" dirty="0">
                <a:latin typeface="Constantia" panose="02030602050306030303" pitchFamily="18" charset="0"/>
              </a:rPr>
              <a:t> a santa </a:t>
            </a:r>
            <a:r>
              <a:rPr lang="es-ES" sz="2800" b="1" dirty="0" err="1">
                <a:latin typeface="Constantia" panose="02030602050306030303" pitchFamily="18" charset="0"/>
              </a:rPr>
              <a:t>Shekina</a:t>
            </a:r>
            <a:r>
              <a:rPr lang="es-ES" sz="2800" b="1" dirty="0">
                <a:latin typeface="Constantia" panose="02030602050306030303" pitchFamily="18" charset="0"/>
              </a:rPr>
              <a:t>, pe Gado ben e </a:t>
            </a:r>
            <a:r>
              <a:rPr lang="es-ES" sz="2800" b="1" dirty="0" err="1">
                <a:latin typeface="Constantia" panose="02030602050306030303" pitchFamily="18" charset="0"/>
              </a:rPr>
              <a:t>sori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Ensrefi</a:t>
            </a:r>
            <a:r>
              <a:rPr lang="es-ES" sz="2800" b="1" dirty="0">
                <a:latin typeface="Constantia" panose="02030602050306030303" pitchFamily="18" charset="0"/>
              </a:rPr>
              <a:t>   ;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fasi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kan </a:t>
            </a:r>
            <a:r>
              <a:rPr lang="es-ES" sz="2800" b="1" dirty="0" err="1">
                <a:latin typeface="Constantia" panose="02030602050306030303" pitchFamily="18" charset="0"/>
              </a:rPr>
              <a:t>ferdrage</a:t>
            </a:r>
            <a:r>
              <a:rPr lang="es-ES" sz="2800" b="1" dirty="0">
                <a:latin typeface="Constantia" panose="02030602050306030303" pitchFamily="18" charset="0"/>
              </a:rPr>
              <a:t> den </a:t>
            </a:r>
            <a:r>
              <a:rPr lang="es-ES" sz="2800" b="1" dirty="0" err="1">
                <a:latin typeface="Constantia" panose="02030602050306030303" pitchFamily="18" charset="0"/>
              </a:rPr>
              <a:t>glori</a:t>
            </a:r>
            <a:r>
              <a:rPr lang="es-ES" sz="2800" b="1" dirty="0">
                <a:latin typeface="Constantia" panose="02030602050306030303" pitchFamily="18" charset="0"/>
              </a:rPr>
              <a:t>  fu a </a:t>
            </a:r>
            <a:r>
              <a:rPr lang="es-ES" sz="2800" b="1" dirty="0" err="1">
                <a:latin typeface="Constantia" panose="02030602050306030303" pitchFamily="18" charset="0"/>
              </a:rPr>
              <a:t>kerki</a:t>
            </a:r>
            <a:r>
              <a:rPr lang="es-ES" sz="2800" b="1" dirty="0">
                <a:latin typeface="Constantia" panose="02030602050306030303" pitchFamily="18" charset="0"/>
              </a:rPr>
              <a:t> fu Gado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heimel</a:t>
            </a:r>
            <a:r>
              <a:rPr lang="es-ES" sz="2800" b="1" dirty="0">
                <a:latin typeface="Constantia" panose="02030602050306030303" pitchFamily="18" charset="0"/>
              </a:rPr>
              <a:t>,  pe ala </a:t>
            </a:r>
            <a:r>
              <a:rPr lang="es-ES" sz="2800" b="1" dirty="0" err="1">
                <a:latin typeface="Constantia" panose="02030602050306030303" pitchFamily="18" charset="0"/>
              </a:rPr>
              <a:t>sani</a:t>
            </a:r>
            <a:r>
              <a:rPr lang="es-ES" sz="2800" b="1" dirty="0">
                <a:latin typeface="Constantia" panose="02030602050306030303" pitchFamily="18" charset="0"/>
              </a:rPr>
              <a:t> e du , </a:t>
            </a:r>
            <a:r>
              <a:rPr lang="es-ES" sz="2800" b="1" dirty="0" err="1">
                <a:latin typeface="Constantia" panose="02030602050306030303" pitchFamily="18" charset="0"/>
              </a:rPr>
              <a:t>drape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bigi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prenspari</a:t>
            </a:r>
            <a:r>
              <a:rPr lang="es-ES" sz="2800" b="1" dirty="0">
                <a:latin typeface="Constantia" panose="02030602050306030303" pitchFamily="18" charset="0"/>
              </a:rPr>
              <a:t> presi fu </a:t>
            </a:r>
            <a:r>
              <a:rPr lang="es-ES" sz="2800" b="1" dirty="0" err="1">
                <a:latin typeface="Constantia" panose="02030602050306030303" pitchFamily="18" charset="0"/>
              </a:rPr>
              <a:t>sorgu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libisma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ferlusu</a:t>
            </a:r>
            <a:r>
              <a:rPr lang="es-ES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E012C-4F3F-32AC-B127-460E8B9AE548}"/>
              </a:ext>
            </a:extLst>
          </p:cNvPr>
          <p:cNvSpPr txBox="1"/>
          <p:nvPr/>
        </p:nvSpPr>
        <p:spPr>
          <a:xfrm>
            <a:off x="8341933" y="359752"/>
            <a:ext cx="3685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EGW (Patriarchs and Prophets, p. 349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8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DDE39-6107-0CD1-66E0-E73B7ECE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7FB6B8-1729-85B1-6B4B-D82AEB50F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FE789593-959E-F562-C034-47E55FD4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622650" y="5469831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chemeClr val="accent1">
              <a:lumMod val="75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C34817-5A12-F6A2-A91A-762DE0C281B2}"/>
              </a:ext>
            </a:extLst>
          </p:cNvPr>
          <p:cNvSpPr txBox="1"/>
          <p:nvPr/>
        </p:nvSpPr>
        <p:spPr>
          <a:xfrm>
            <a:off x="1622651" y="5824209"/>
            <a:ext cx="9165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rPr>
              <a:t>TRA TENTI</a:t>
            </a:r>
          </a:p>
        </p:txBody>
      </p:sp>
    </p:spTree>
    <p:extLst>
      <p:ext uri="{BB962C8B-B14F-4D97-AF65-F5344CB8AC3E}">
        <p14:creationId xmlns:p14="http://schemas.microsoft.com/office/powerpoint/2010/main" val="21708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DB763C-387F-545C-75CD-E13ACCCB7AE2}"/>
              </a:ext>
            </a:extLst>
          </p:cNvPr>
          <p:cNvSpPr txBox="1"/>
          <p:nvPr/>
        </p:nvSpPr>
        <p:spPr>
          <a:xfrm>
            <a:off x="0" y="50240"/>
            <a:ext cx="12191999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alpha val="8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YEISES NANGA A NYUN YERUSALEM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DBA049-836D-D3F4-BF83-C9816471ED61}"/>
              </a:ext>
            </a:extLst>
          </p:cNvPr>
          <p:cNvSpPr txBox="1"/>
          <p:nvPr/>
        </p:nvSpPr>
        <p:spPr>
          <a:xfrm>
            <a:off x="-83771" y="673534"/>
            <a:ext cx="3762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Wortu tron skin, a meki en tan presi na wi mindri.”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(Yoh. 1:14a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E1F0EE-AA6E-433B-D00F-5659F0C203F3}"/>
              </a:ext>
            </a:extLst>
          </p:cNvPr>
          <p:cNvSpPr txBox="1"/>
          <p:nvPr/>
        </p:nvSpPr>
        <p:spPr>
          <a:xfrm>
            <a:off x="3401568" y="657522"/>
            <a:ext cx="87184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“Dan mi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yere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tranga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sten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fu 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kownusturu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 a taki “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Luku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, a tan presi fu Gado de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now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mindri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folku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libi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mindri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. Den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en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pipel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Gado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srefi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nanga den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den Gado.” 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 Kon </a:t>
            </a:r>
            <a:r>
              <a:rPr lang="es-ES" sz="1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krin</a:t>
            </a:r>
            <a:r>
              <a:rPr lang="es-ES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21:3)</a:t>
            </a:r>
            <a:endParaRPr lang="es-ES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F7DB2A-1DC4-D1D8-25A4-156D246F0370}"/>
              </a:ext>
            </a:extLst>
          </p:cNvPr>
          <p:cNvSpPr txBox="1"/>
          <p:nvPr/>
        </p:nvSpPr>
        <p:spPr>
          <a:xfrm>
            <a:off x="109803" y="2032845"/>
            <a:ext cx="5394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Yoh</a:t>
            </a:r>
            <a:r>
              <a:rPr lang="es-ES" sz="2000" b="1" dirty="0"/>
              <a:t>. 1:14 e taki,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skin,a</a:t>
            </a:r>
            <a:r>
              <a:rPr lang="es-ES" sz="2000" b="1" dirty="0"/>
              <a:t> “ ben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”.Nanga a </a:t>
            </a:r>
            <a:r>
              <a:rPr lang="es-ES" sz="2000" b="1" dirty="0" err="1"/>
              <a:t>tron</a:t>
            </a:r>
            <a:r>
              <a:rPr lang="es-ES" sz="2000" b="1" dirty="0"/>
              <a:t> skin </a:t>
            </a:r>
            <a:r>
              <a:rPr lang="es-ES" sz="2000" b="1" dirty="0" err="1"/>
              <a:t>Yeises</a:t>
            </a:r>
            <a:r>
              <a:rPr lang="es-ES" sz="2000" b="1" dirty="0"/>
              <a:t> ,a </a:t>
            </a:r>
            <a:r>
              <a:rPr lang="es-ES" sz="2000" b="1" dirty="0" err="1"/>
              <a:t>te’go</a:t>
            </a:r>
            <a:r>
              <a:rPr lang="es-ES" sz="2000" b="1" dirty="0"/>
              <a:t> </a:t>
            </a:r>
            <a:r>
              <a:rPr lang="es-ES" sz="2000" b="1" dirty="0" err="1"/>
              <a:t>Gado,meki</a:t>
            </a:r>
            <a:r>
              <a:rPr lang="es-ES" sz="2000" b="1" dirty="0"/>
              <a:t> en </a:t>
            </a:r>
            <a:r>
              <a:rPr lang="es-ES" sz="2000" b="1" dirty="0" err="1"/>
              <a:t>winsi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fu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. A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Emanuel,sobu</a:t>
            </a:r>
            <a:r>
              <a:rPr lang="es-ES" sz="2000" b="1" dirty="0"/>
              <a:t> Gado nanga </a:t>
            </a:r>
            <a:r>
              <a:rPr lang="es-ES" sz="2000" b="1" dirty="0" err="1"/>
              <a:t>wi</a:t>
            </a:r>
            <a:r>
              <a:rPr lang="es-ES" sz="2000" b="1" dirty="0"/>
              <a:t>. ( Mat. 1:23). 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9AFA4E9F-F5C9-B0C9-51A4-991321FA5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924" y="1930312"/>
            <a:ext cx="3185328" cy="21235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B6FD04E-6493-34B7-53F8-2352C94DF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745" y="1925442"/>
            <a:ext cx="3003060" cy="21332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stel, comida, agua&#10;&#10;El contenido generado por IA puede ser incorrecto.">
            <a:extLst>
              <a:ext uri="{FF2B5EF4-FFF2-40B4-BE49-F238E27FC236}">
                <a16:creationId xmlns:a16="http://schemas.microsoft.com/office/drawing/2014/main" id="{F4D17CFE-F12F-2F5A-3F44-645DC4E44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3928903"/>
            <a:ext cx="2086954" cy="27816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 descr="Un grupo de personas en frente de un pared&#10;&#10;El contenido generado por IA puede ser incorrecto.">
            <a:extLst>
              <a:ext uri="{FF2B5EF4-FFF2-40B4-BE49-F238E27FC236}">
                <a16:creationId xmlns:a16="http://schemas.microsoft.com/office/drawing/2014/main" id="{237C9F1F-D0DC-51E6-A3F8-CA454000EC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08" y="3928903"/>
            <a:ext cx="2085593" cy="27816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ACF50B2-8AAE-BEDB-0714-7E2BD52B1780}"/>
              </a:ext>
            </a:extLst>
          </p:cNvPr>
          <p:cNvSpPr txBox="1"/>
          <p:nvPr/>
        </p:nvSpPr>
        <p:spPr>
          <a:xfrm>
            <a:off x="5010988" y="4116055"/>
            <a:ext cx="7181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Tangi</a:t>
            </a:r>
            <a:r>
              <a:rPr lang="es-ES" sz="2000" b="1" dirty="0"/>
              <a:t> fu a Santa Yeye, Gado e tan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tide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.( Mat. 18:20;1 </a:t>
            </a:r>
            <a:r>
              <a:rPr lang="es-ES" sz="2000" b="1" dirty="0" err="1"/>
              <a:t>Kor</a:t>
            </a:r>
            <a:r>
              <a:rPr lang="es-ES" sz="2000" b="1" dirty="0"/>
              <a:t>. 3:16).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74220C-BA00-EBB7-79FD-2B7EC38018D3}"/>
              </a:ext>
            </a:extLst>
          </p:cNvPr>
          <p:cNvSpPr txBox="1"/>
          <p:nvPr/>
        </p:nvSpPr>
        <p:spPr>
          <a:xfrm>
            <a:off x="5010988" y="6099874"/>
            <a:ext cx="7181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Disi sa psa te a denki fu a Santa libi sa tron tru. Te takru sa figi gwe fu tru</a:t>
            </a:r>
            <a:r>
              <a:rPr lang="es-ES" sz="2000" b="1"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D4EA40-C113-E273-59AA-BBC89B5D9EC1}"/>
              </a:ext>
            </a:extLst>
          </p:cNvPr>
          <p:cNvSpPr txBox="1"/>
          <p:nvPr/>
        </p:nvSpPr>
        <p:spPr>
          <a:xfrm>
            <a:off x="5010991" y="4939994"/>
            <a:ext cx="7181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a </a:t>
            </a:r>
            <a:r>
              <a:rPr lang="es-ES" sz="2000" b="1" dirty="0" err="1"/>
              <a:t>dei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heresi,dati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tnapu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nanga </a:t>
            </a:r>
            <a:r>
              <a:rPr lang="es-ES" sz="2000" b="1" dirty="0" err="1"/>
              <a:t>wi</a:t>
            </a:r>
            <a:r>
              <a:rPr lang="es-ES" sz="2000" b="1" dirty="0"/>
              <a:t> Gado. Dan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 nanga  En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kownu</a:t>
            </a:r>
            <a:r>
              <a:rPr lang="es-ES" sz="2000" b="1" dirty="0"/>
              <a:t>  Tenti di En </a:t>
            </a:r>
            <a:r>
              <a:rPr lang="es-ES" sz="2000" b="1" dirty="0" err="1"/>
              <a:t>sreka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; 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Yerusalem</a:t>
            </a:r>
            <a:r>
              <a:rPr lang="es-ES" sz="2000" b="1" dirty="0"/>
              <a:t>.( Kon </a:t>
            </a:r>
            <a:r>
              <a:rPr lang="es-ES" sz="2000" b="1" dirty="0" err="1"/>
              <a:t>krin</a:t>
            </a:r>
            <a:r>
              <a:rPr lang="es-ES" sz="2000" b="1" dirty="0"/>
              <a:t> 21:3).</a:t>
            </a:r>
          </a:p>
        </p:txBody>
      </p:sp>
    </p:spTree>
    <p:extLst>
      <p:ext uri="{BB962C8B-B14F-4D97-AF65-F5344CB8AC3E}">
        <p14:creationId xmlns:p14="http://schemas.microsoft.com/office/powerpoint/2010/main" val="2482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E4A65-1C9F-72D9-763B-B11D2225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78F08F-00A7-02D5-3BD8-712053E187F7}"/>
              </a:ext>
            </a:extLst>
          </p:cNvPr>
          <p:cNvSpPr txBox="1"/>
          <p:nvPr/>
        </p:nvSpPr>
        <p:spPr>
          <a:xfrm>
            <a:off x="2741355" y="1995722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b="1" dirty="0">
                <a:latin typeface="Constantia" panose="02030602050306030303" pitchFamily="18" charset="0"/>
              </a:rPr>
              <a:t>“Gado  </a:t>
            </a:r>
            <a:r>
              <a:rPr lang="es-ES" sz="3200" b="1" dirty="0" err="1">
                <a:latin typeface="Constantia" panose="02030602050306030303" pitchFamily="18" charset="0"/>
              </a:rPr>
              <a:t>gi</a:t>
            </a:r>
            <a:r>
              <a:rPr lang="es-ES" sz="3200" b="1" dirty="0">
                <a:latin typeface="Constantia" panose="02030602050306030303" pitchFamily="18" charset="0"/>
              </a:rPr>
              <a:t> Moses fu </a:t>
            </a:r>
            <a:r>
              <a:rPr lang="es-ES" sz="3200" b="1" dirty="0" err="1">
                <a:latin typeface="Constantia" panose="02030602050306030303" pitchFamily="18" charset="0"/>
              </a:rPr>
              <a:t>gi</a:t>
            </a:r>
            <a:r>
              <a:rPr lang="es-ES" sz="3200" b="1" dirty="0">
                <a:latin typeface="Constantia" panose="02030602050306030303" pitchFamily="18" charset="0"/>
              </a:rPr>
              <a:t> Israel, </a:t>
            </a:r>
            <a:r>
              <a:rPr lang="es-ES" sz="3200" b="1" dirty="0" err="1">
                <a:latin typeface="Constantia" panose="02030602050306030303" pitchFamily="18" charset="0"/>
              </a:rPr>
              <a:t>Meki</a:t>
            </a:r>
            <a:r>
              <a:rPr lang="es-ES" sz="3200" b="1" dirty="0">
                <a:latin typeface="Constantia" panose="02030602050306030303" pitchFamily="18" charset="0"/>
              </a:rPr>
              <a:t> den </a:t>
            </a:r>
            <a:r>
              <a:rPr lang="es-ES" sz="3200" b="1" dirty="0" err="1">
                <a:latin typeface="Constantia" panose="02030602050306030303" pitchFamily="18" charset="0"/>
              </a:rPr>
              <a:t>meki</a:t>
            </a:r>
            <a:r>
              <a:rPr lang="es-ES" sz="3200" b="1" dirty="0">
                <a:latin typeface="Constantia" panose="02030602050306030303" pitchFamily="18" charset="0"/>
              </a:rPr>
              <a:t> Mi </a:t>
            </a:r>
            <a:r>
              <a:rPr lang="es-ES" sz="3200" b="1" dirty="0" err="1">
                <a:latin typeface="Constantia" panose="02030602050306030303" pitchFamily="18" charset="0"/>
              </a:rPr>
              <a:t>wan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tenti</a:t>
            </a:r>
            <a:r>
              <a:rPr lang="es-ES" sz="3200" b="1" dirty="0">
                <a:latin typeface="Constantia" panose="02030602050306030303" pitchFamily="18" charset="0"/>
              </a:rPr>
              <a:t>; fu mi kan </a:t>
            </a:r>
            <a:r>
              <a:rPr lang="es-ES" sz="3200" b="1" dirty="0" err="1">
                <a:latin typeface="Constantia" panose="02030602050306030303" pitchFamily="18" charset="0"/>
              </a:rPr>
              <a:t>libi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na</a:t>
            </a:r>
            <a:r>
              <a:rPr lang="es-ES" sz="3200" b="1" dirty="0">
                <a:latin typeface="Constantia" panose="02030602050306030303" pitchFamily="18" charset="0"/>
              </a:rPr>
              <a:t> den </a:t>
            </a:r>
            <a:r>
              <a:rPr lang="es-ES" sz="3200" b="1" dirty="0" err="1">
                <a:latin typeface="Constantia" panose="02030602050306030303" pitchFamily="18" charset="0"/>
              </a:rPr>
              <a:t>mindri</a:t>
            </a:r>
            <a:r>
              <a:rPr lang="es-ES" sz="3200" b="1" dirty="0">
                <a:latin typeface="Constantia" panose="02030602050306030303" pitchFamily="18" charset="0"/>
              </a:rPr>
              <a:t>” ( </a:t>
            </a:r>
            <a:r>
              <a:rPr lang="es-ES" sz="3200" b="1" dirty="0" err="1">
                <a:latin typeface="Constantia" panose="02030602050306030303" pitchFamily="18" charset="0"/>
              </a:rPr>
              <a:t>Eks</a:t>
            </a:r>
            <a:r>
              <a:rPr lang="es-ES" sz="3200" b="1" dirty="0">
                <a:latin typeface="Constantia" panose="02030602050306030303" pitchFamily="18" charset="0"/>
              </a:rPr>
              <a:t>. 25:8),dan a </a:t>
            </a:r>
            <a:r>
              <a:rPr lang="es-ES" sz="3200" b="1" dirty="0" err="1">
                <a:latin typeface="Constantia" panose="02030602050306030303" pitchFamily="18" charset="0"/>
              </a:rPr>
              <a:t>libi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ini</a:t>
            </a:r>
            <a:r>
              <a:rPr lang="es-ES" sz="3200" b="1" dirty="0">
                <a:latin typeface="Constantia" panose="02030602050306030303" pitchFamily="18" charset="0"/>
              </a:rPr>
              <a:t> a santa presi, </a:t>
            </a:r>
            <a:r>
              <a:rPr lang="es-ES" sz="3200" b="1" dirty="0" err="1">
                <a:latin typeface="Constantia" panose="02030602050306030303" pitchFamily="18" charset="0"/>
              </a:rPr>
              <a:t>mindri</a:t>
            </a:r>
            <a:r>
              <a:rPr lang="es-ES" sz="3200" b="1" dirty="0">
                <a:latin typeface="Constantia" panose="02030602050306030303" pitchFamily="18" charset="0"/>
              </a:rPr>
              <a:t> fu en </a:t>
            </a:r>
            <a:r>
              <a:rPr lang="es-ES" sz="3200" b="1" dirty="0" err="1">
                <a:latin typeface="Constantia" panose="02030602050306030303" pitchFamily="18" charset="0"/>
              </a:rPr>
              <a:t>folku.Ini</a:t>
            </a:r>
            <a:r>
              <a:rPr lang="es-ES" sz="3200" b="1" dirty="0">
                <a:latin typeface="Constantia" panose="02030602050306030303" pitchFamily="18" charset="0"/>
              </a:rPr>
              <a:t> ala den </a:t>
            </a:r>
            <a:r>
              <a:rPr lang="es-ES" sz="3200" b="1" dirty="0" err="1">
                <a:latin typeface="Constantia" panose="02030602050306030303" pitchFamily="18" charset="0"/>
              </a:rPr>
              <a:t>weri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waka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ini</a:t>
            </a:r>
            <a:r>
              <a:rPr lang="es-ES" sz="3200" b="1" dirty="0">
                <a:latin typeface="Constantia" panose="02030602050306030303" pitchFamily="18" charset="0"/>
              </a:rPr>
              <a:t> a sabana, a </a:t>
            </a:r>
            <a:r>
              <a:rPr lang="es-ES" sz="3200" b="1" dirty="0" err="1">
                <a:latin typeface="Constantia" panose="02030602050306030303" pitchFamily="18" charset="0"/>
              </a:rPr>
              <a:t>simbo'l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dati</a:t>
            </a:r>
            <a:r>
              <a:rPr lang="es-ES" sz="3200" b="1" dirty="0">
                <a:latin typeface="Constantia" panose="02030602050306030303" pitchFamily="18" charset="0"/>
              </a:rPr>
              <a:t> a de nanga den ben </a:t>
            </a:r>
            <a:r>
              <a:rPr lang="es-ES" sz="3200" b="1" dirty="0" err="1">
                <a:latin typeface="Constantia" panose="02030602050306030303" pitchFamily="18" charset="0"/>
              </a:rPr>
              <a:t>drape</a:t>
            </a:r>
            <a:r>
              <a:rPr lang="es-ES" sz="3200" b="1" dirty="0">
                <a:latin typeface="Constantia" panose="02030602050306030303" pitchFamily="18" charset="0"/>
              </a:rPr>
              <a:t>. So </a:t>
            </a:r>
            <a:r>
              <a:rPr lang="es-ES" sz="3200" b="1" dirty="0" err="1">
                <a:latin typeface="Constantia" panose="02030602050306030303" pitchFamily="18" charset="0"/>
              </a:rPr>
              <a:t>owktu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Krestes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poti</a:t>
            </a:r>
            <a:r>
              <a:rPr lang="es-ES" sz="3200" b="1" dirty="0">
                <a:latin typeface="Constantia" panose="02030602050306030303" pitchFamily="18" charset="0"/>
              </a:rPr>
              <a:t> en </a:t>
            </a:r>
            <a:r>
              <a:rPr lang="es-ES" sz="3200" b="1" dirty="0" err="1">
                <a:latin typeface="Constantia" panose="02030602050306030303" pitchFamily="18" charset="0"/>
              </a:rPr>
              <a:t>tenti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mindri</a:t>
            </a:r>
            <a:r>
              <a:rPr lang="es-ES" sz="3200" b="1" dirty="0">
                <a:latin typeface="Constantia" panose="02030602050306030303" pitchFamily="18" charset="0"/>
              </a:rPr>
              <a:t> fu </a:t>
            </a:r>
            <a:r>
              <a:rPr lang="es-ES" sz="3200" b="1" dirty="0" err="1">
                <a:latin typeface="Constantia" panose="02030602050306030303" pitchFamily="18" charset="0"/>
              </a:rPr>
              <a:t>wi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libisma</a:t>
            </a:r>
            <a:r>
              <a:rPr lang="es-ES" sz="3200" b="1" dirty="0">
                <a:latin typeface="Constantia" panose="02030602050306030303" pitchFamily="18" charset="0"/>
              </a:rPr>
              <a:t>. A </a:t>
            </a:r>
            <a:r>
              <a:rPr lang="es-ES" sz="3200" b="1" dirty="0" err="1">
                <a:latin typeface="Constantia" panose="02030602050306030303" pitchFamily="18" charset="0"/>
              </a:rPr>
              <a:t>poti</a:t>
            </a:r>
            <a:r>
              <a:rPr lang="es-ES" sz="3200" b="1" dirty="0">
                <a:latin typeface="Constantia" panose="02030602050306030303" pitchFamily="18" charset="0"/>
              </a:rPr>
              <a:t> en </a:t>
            </a:r>
            <a:r>
              <a:rPr lang="es-ES" sz="3200" b="1" dirty="0" err="1">
                <a:latin typeface="Constantia" panose="02030602050306030303" pitchFamily="18" charset="0"/>
              </a:rPr>
              <a:t>tenti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sei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difu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libisma</a:t>
            </a:r>
            <a:r>
              <a:rPr lang="es-ES" sz="3200" b="1" dirty="0">
                <a:latin typeface="Constantia" panose="02030602050306030303" pitchFamily="18" charset="0"/>
              </a:rPr>
              <a:t>, fu a kan </a:t>
            </a:r>
            <a:r>
              <a:rPr lang="es-ES" sz="3200" b="1" dirty="0" err="1">
                <a:latin typeface="Constantia" panose="02030602050306030303" pitchFamily="18" charset="0"/>
              </a:rPr>
              <a:t>libi</a:t>
            </a:r>
            <a:r>
              <a:rPr lang="es-ES" sz="3200" b="1" dirty="0">
                <a:latin typeface="Constantia" panose="02030602050306030303" pitchFamily="18" charset="0"/>
              </a:rPr>
              <a:t>  </a:t>
            </a:r>
            <a:r>
              <a:rPr lang="es-ES" sz="3200" b="1" dirty="0" err="1">
                <a:latin typeface="Constantia" panose="02030602050306030303" pitchFamily="18" charset="0"/>
              </a:rPr>
              <a:t>makandra</a:t>
            </a:r>
            <a:r>
              <a:rPr lang="es-ES" sz="3200" b="1" dirty="0">
                <a:latin typeface="Constantia" panose="02030602050306030303" pitchFamily="18" charset="0"/>
              </a:rPr>
              <a:t> nanga </a:t>
            </a:r>
            <a:r>
              <a:rPr lang="es-ES" sz="3200" b="1" dirty="0" err="1">
                <a:latin typeface="Constantia" panose="02030602050306030303" pitchFamily="18" charset="0"/>
              </a:rPr>
              <a:t>wi,fu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wi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sabi</a:t>
            </a:r>
            <a:r>
              <a:rPr lang="es-ES" sz="3200" b="1" dirty="0">
                <a:latin typeface="Constantia" panose="02030602050306030303" pitchFamily="18" charset="0"/>
              </a:rPr>
              <a:t> En Gado </a:t>
            </a:r>
            <a:r>
              <a:rPr lang="es-ES" sz="3200" b="1" dirty="0" err="1">
                <a:latin typeface="Constantia" panose="02030602050306030303" pitchFamily="18" charset="0"/>
              </a:rPr>
              <a:t>maniri</a:t>
            </a:r>
            <a:r>
              <a:rPr lang="es-ES" sz="3200" b="1" dirty="0">
                <a:latin typeface="Constantia" panose="02030602050306030303" pitchFamily="18" charset="0"/>
              </a:rPr>
              <a:t> nanga </a:t>
            </a:r>
            <a:r>
              <a:rPr lang="es-ES" sz="3200" b="1" dirty="0" err="1">
                <a:latin typeface="Constantia" panose="02030602050306030303" pitchFamily="18" charset="0"/>
              </a:rPr>
              <a:t>libi</a:t>
            </a:r>
            <a:r>
              <a:rPr lang="es-ES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97643E-C4B0-4495-66F4-590E8DE210DA}"/>
              </a:ext>
            </a:extLst>
          </p:cNvPr>
          <p:cNvSpPr txBox="1"/>
          <p:nvPr/>
        </p:nvSpPr>
        <p:spPr>
          <a:xfrm>
            <a:off x="8717074" y="187494"/>
            <a:ext cx="3301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G. W. (The Desire of Ages, p. 23</a:t>
            </a:r>
            <a:r>
              <a:rPr lang="es-ES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18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2F722-91D0-E384-BF60-BAF94FEC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ACE422-EA83-6650-85F1-F8E823A52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B1DC57-DA89-CF6D-87A5-79DE276E0C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D7D5A9-0819-801E-D3D8-E4A1E5AD3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D6B8E1-27AC-0CE1-DA36-D5E9B3DEE7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2296F3-BED7-AA11-B711-86A279A8DE01}"/>
              </a:ext>
            </a:extLst>
          </p:cNvPr>
          <p:cNvSpPr/>
          <p:nvPr/>
        </p:nvSpPr>
        <p:spPr>
          <a:xfrm>
            <a:off x="3918000" y="1843544"/>
            <a:ext cx="4356000" cy="3168000"/>
          </a:xfrm>
          <a:prstGeom prst="rect">
            <a:avLst/>
          </a:prstGeom>
          <a:noFill/>
          <a:ln>
            <a:solidFill>
              <a:srgbClr val="3D4E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F59505-4A3B-53D1-BBE8-3D46BFA555F4}"/>
              </a:ext>
            </a:extLst>
          </p:cNvPr>
          <p:cNvSpPr txBox="1"/>
          <p:nvPr/>
        </p:nvSpPr>
        <p:spPr>
          <a:xfrm>
            <a:off x="3877098" y="2057938"/>
            <a:ext cx="4396902" cy="27392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“Dan a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wolku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ben de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tapu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Tenti fu a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komakandra.A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glori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Masra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furu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Tenti.[ …] fu di a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wolku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ben de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tapu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Tenti te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deiten,owktu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neti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A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heri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oso fu Israel ben kan si en ala presi pe den ben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Eksodes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40 : 34,38</a:t>
            </a:r>
          </a:p>
        </p:txBody>
      </p:sp>
    </p:spTree>
    <p:extLst>
      <p:ext uri="{BB962C8B-B14F-4D97-AF65-F5344CB8AC3E}">
        <p14:creationId xmlns:p14="http://schemas.microsoft.com/office/powerpoint/2010/main" val="2332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magen que contiene computadora&#10;&#10;El contenido generado por IA puede ser incorrecto.">
            <a:extLst>
              <a:ext uri="{FF2B5EF4-FFF2-40B4-BE49-F238E27FC236}">
                <a16:creationId xmlns:a16="http://schemas.microsoft.com/office/drawing/2014/main" id="{B65DFD49-9D42-43B9-5EB9-811C2663E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22752" y="3449752"/>
            <a:ext cx="349865" cy="374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8A656C1-14D1-12DF-F879-A83A6213C006}"/>
              </a:ext>
            </a:extLst>
          </p:cNvPr>
          <p:cNvSpPr txBox="1"/>
          <p:nvPr/>
        </p:nvSpPr>
        <p:spPr>
          <a:xfrm>
            <a:off x="6856184" y="3429000"/>
            <a:ext cx="533581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Sreka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A Sabat ( Eks.35:1-3)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fri</a:t>
            </a:r>
            <a:r>
              <a:rPr lang="es-ES" sz="2000" b="1" dirty="0"/>
              <a:t> </a:t>
            </a:r>
            <a:r>
              <a:rPr lang="es-ES" sz="2000" b="1" dirty="0" err="1"/>
              <a:t>ofrandi</a:t>
            </a:r>
            <a:r>
              <a:rPr lang="es-ES" sz="2000" b="1" dirty="0"/>
              <a:t> ( Eks.35:4-36:7)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D8359"/>
                </a:highlight>
              </a:rPr>
              <a:t> A Tenti: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Meki</a:t>
            </a:r>
            <a:r>
              <a:rPr lang="es-ES" sz="2000" b="1" dirty="0"/>
              <a:t> ( Eks.36:8-39:43)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A  </a:t>
            </a:r>
            <a:r>
              <a:rPr lang="es-ES" sz="2000" b="1" dirty="0" err="1"/>
              <a:t>Anbegi</a:t>
            </a:r>
            <a:r>
              <a:rPr lang="es-ES" sz="2000" b="1" dirty="0"/>
              <a:t> ( Eks.40:1-38)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Tra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 Tenti: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 nanga 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Yerusalem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136BA-8B9E-F911-D2BD-451229E882A9}"/>
              </a:ext>
            </a:extLst>
          </p:cNvPr>
          <p:cNvSpPr txBox="1"/>
          <p:nvPr/>
        </p:nvSpPr>
        <p:spPr>
          <a:xfrm>
            <a:off x="238124" y="15610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Den kriboi kapitri fu Eksodes e go abra den fini- fini sani  fa a Tenti musu meki nanga fa a anbegi musu seti</a:t>
            </a:r>
            <a:r>
              <a:rPr lang="es-ES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149260-5323-0234-2481-53B6542D0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3476" y="197317"/>
            <a:ext cx="5180172" cy="310991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88DF36-66D2-3EFF-97B3-6B98545403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9" y="3838577"/>
            <a:ext cx="1991623" cy="2740494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1" name="Imagen 10" descr="Imagen que contiene persona, bebé, niño, pequeño&#10;&#10;El contenido generado por IA puede ser incorrecto.">
            <a:extLst>
              <a:ext uri="{FF2B5EF4-FFF2-40B4-BE49-F238E27FC236}">
                <a16:creationId xmlns:a16="http://schemas.microsoft.com/office/drawing/2014/main" id="{0842BE4F-FDEA-42DF-DCBF-0654495CEE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92" y="3838577"/>
            <a:ext cx="1991638" cy="2740493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3" name="Imagen 12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2646836-3324-44D0-EDC3-2925E23E5F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17" y="3838577"/>
            <a:ext cx="1991636" cy="2740492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4" name="Imagen 13" descr="Imagen que contiene reloj&#10;&#10;El contenido generado por IA puede ser incorrecto.">
            <a:extLst>
              <a:ext uri="{FF2B5EF4-FFF2-40B4-BE49-F238E27FC236}">
                <a16:creationId xmlns:a16="http://schemas.microsoft.com/office/drawing/2014/main" id="{FC428852-E37B-7682-2638-0C9AEF42B5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5531558"/>
            <a:ext cx="355238" cy="32445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120D2382-9BC8-5E9C-7898-0EB3BF43E9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3846356"/>
            <a:ext cx="355238" cy="324451"/>
          </a:xfrm>
          <a:prstGeom prst="rect">
            <a:avLst/>
          </a:prstGeom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0F8BC00D-8041-4791-E31C-FC7A52D275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5131420"/>
            <a:ext cx="355238" cy="324451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B4C15011-0EAE-308D-C35D-6F5CF99BA0B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4228269"/>
            <a:ext cx="355238" cy="324451"/>
          </a:xfrm>
          <a:prstGeom prst="rect">
            <a:avLst/>
          </a:prstGeom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4CF80CA8-17F8-9F1B-56F9-E639B93BB63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6447508"/>
            <a:ext cx="355238" cy="324451"/>
          </a:xfrm>
          <a:prstGeom prst="rect">
            <a:avLst/>
          </a:prstGeom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BFE4A548-AFCA-765E-250C-541CE43A8CC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47586" y="4736273"/>
            <a:ext cx="349865" cy="374672"/>
          </a:xfrm>
          <a:prstGeom prst="rect">
            <a:avLst/>
          </a:prstGeom>
        </p:spPr>
      </p:pic>
      <p:pic>
        <p:nvPicPr>
          <p:cNvPr id="33" name="Imagen 3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E8A9DDE-F785-A331-1BE0-B8FC1D3E813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47586" y="6039486"/>
            <a:ext cx="349865" cy="374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6C1CF2-2866-7D99-2F87-5FDE4F97A969}"/>
              </a:ext>
            </a:extLst>
          </p:cNvPr>
          <p:cNvSpPr txBox="1"/>
          <p:nvPr/>
        </p:nvSpPr>
        <p:spPr>
          <a:xfrm>
            <a:off x="238124" y="2091483"/>
            <a:ext cx="6476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fu </a:t>
            </a:r>
            <a:r>
              <a:rPr lang="es-ES" sz="2000" b="1" dirty="0" err="1"/>
              <a:t>sainde</a:t>
            </a:r>
            <a:r>
              <a:rPr lang="es-ES" sz="2000" b="1" dirty="0"/>
              <a:t> Gado </a:t>
            </a:r>
            <a:r>
              <a:rPr lang="es-ES" sz="2000" b="1" dirty="0" err="1"/>
              <a:t>gi</a:t>
            </a:r>
            <a:r>
              <a:rPr lang="es-ES" sz="2000" b="1" dirty="0"/>
              <a:t> fa den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a Tenti, di den ben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tya,na</a:t>
            </a:r>
            <a:r>
              <a:rPr lang="es-ES" sz="2000" b="1" dirty="0"/>
              <a:t> En </a:t>
            </a:r>
            <a:r>
              <a:rPr lang="es-ES" sz="2000" b="1" dirty="0" err="1"/>
              <a:t>winsi</a:t>
            </a:r>
            <a:r>
              <a:rPr lang="es-ES" sz="2000" b="1" dirty="0"/>
              <a:t> fu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En </a:t>
            </a:r>
            <a:r>
              <a:rPr lang="es-ES" sz="2000" b="1" dirty="0" err="1"/>
              <a:t>folku</a:t>
            </a:r>
            <a:r>
              <a:rPr lang="es-ES" sz="2000" b="1" dirty="0"/>
              <a:t>.( Eks.25:8). En </a:t>
            </a:r>
            <a:r>
              <a:rPr lang="es-ES" sz="2000" b="1" dirty="0" err="1"/>
              <a:t>winsi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fu si in </a:t>
            </a:r>
            <a:r>
              <a:rPr lang="es-ES" sz="2000" b="1" dirty="0" err="1"/>
              <a:t>Yeises,e'n</a:t>
            </a:r>
            <a:r>
              <a:rPr lang="es-ES" sz="2000" b="1" dirty="0"/>
              <a:t> a </a:t>
            </a:r>
            <a:r>
              <a:rPr lang="es-ES" sz="2000" b="1" dirty="0" err="1"/>
              <a:t>sa</a:t>
            </a:r>
            <a:r>
              <a:rPr lang="es-ES" sz="2000" b="1" dirty="0"/>
              <a:t> de nanga ala </a:t>
            </a:r>
            <a:r>
              <a:rPr lang="es-ES" sz="2000" b="1" dirty="0" err="1"/>
              <a:t>glori,te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ala </a:t>
            </a:r>
            <a:r>
              <a:rPr lang="es-ES" sz="2000" b="1" dirty="0" err="1"/>
              <a:t>sa</a:t>
            </a:r>
            <a:r>
              <a:rPr lang="es-ES" sz="2000" b="1" dirty="0"/>
              <a:t> de nanga En,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Grontapu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663A23-610F-2D1E-6FBF-ACA7F5F1AF0B}"/>
              </a:ext>
            </a:extLst>
          </p:cNvPr>
          <p:cNvSpPr txBox="1"/>
          <p:nvPr/>
        </p:nvSpPr>
        <p:spPr>
          <a:xfrm>
            <a:off x="238125" y="1017881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ben de </a:t>
            </a:r>
            <a:r>
              <a:rPr lang="es-ES" sz="2000" b="1" dirty="0" err="1"/>
              <a:t>spesrutu</a:t>
            </a:r>
            <a:r>
              <a:rPr lang="es-ES" sz="2000" b="1" dirty="0"/>
              <a:t> </a:t>
            </a:r>
            <a:r>
              <a:rPr lang="es-ES" sz="2000" b="1" dirty="0" err="1"/>
              <a:t>momenti</a:t>
            </a:r>
            <a:r>
              <a:rPr lang="es-ES" sz="2000" b="1" dirty="0"/>
              <a:t>, pe den </a:t>
            </a:r>
            <a:r>
              <a:rPr lang="es-ES" sz="2000" b="1" dirty="0" err="1"/>
              <a:t>sma</a:t>
            </a:r>
            <a:r>
              <a:rPr lang="es-ES" sz="2000" b="1" dirty="0"/>
              <a:t> ben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,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nanga </a:t>
            </a:r>
            <a:r>
              <a:rPr lang="es-ES" sz="2000" b="1" dirty="0" err="1"/>
              <a:t>prisiri</a:t>
            </a:r>
            <a:r>
              <a:rPr lang="es-ES" sz="2000" b="1" dirty="0"/>
              <a:t> – </a:t>
            </a:r>
            <a:r>
              <a:rPr lang="es-ES" sz="2000" b="1" dirty="0" err="1"/>
              <a:t>ibriwan</a:t>
            </a:r>
            <a:r>
              <a:rPr lang="es-ES" sz="2000" b="1" dirty="0"/>
              <a:t>, fa a </a:t>
            </a:r>
            <a:r>
              <a:rPr lang="es-ES" sz="2000" b="1" dirty="0" err="1"/>
              <a:t>man</a:t>
            </a:r>
            <a:r>
              <a:rPr lang="es-ES" sz="2000" b="1" dirty="0"/>
              <a:t> – fu a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fu Gado.</a:t>
            </a:r>
          </a:p>
        </p:txBody>
      </p:sp>
    </p:spTree>
    <p:extLst>
      <p:ext uri="{BB962C8B-B14F-4D97-AF65-F5344CB8AC3E}">
        <p14:creationId xmlns:p14="http://schemas.microsoft.com/office/powerpoint/2010/main" val="41598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B1181-9CA8-2D99-425B-95A59914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2AD26-79E5-A3B1-D298-0EA50296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"/>
          <a:stretch>
            <a:fillRect/>
          </a:stretch>
        </p:blipFill>
        <p:spPr>
          <a:xfrm>
            <a:off x="-2" y="10"/>
            <a:ext cx="3980331" cy="43848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5EAD32-29E1-3E64-5442-01D726EDA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2314" y="4462444"/>
            <a:ext cx="3999684" cy="2395556"/>
          </a:xfrm>
          <a:prstGeom prst="rect">
            <a:avLst/>
          </a:prstGeom>
        </p:spPr>
      </p:pic>
      <p:pic>
        <p:nvPicPr>
          <p:cNvPr id="13" name="Imagen 12" descr="Imagen que contiene viejo, mujer, edificio, hecho de madera&#10;&#10;El contenido generado por IA puede ser incorrecto.">
            <a:extLst>
              <a:ext uri="{FF2B5EF4-FFF2-40B4-BE49-F238E27FC236}">
                <a16:creationId xmlns:a16="http://schemas.microsoft.com/office/drawing/2014/main" id="{61E1DBF6-8238-003C-80C3-5D12DC917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2316" y="-1"/>
            <a:ext cx="3999684" cy="4384865"/>
          </a:xfrm>
          <a:prstGeom prst="rect">
            <a:avLst/>
          </a:prstGeom>
        </p:spPr>
      </p:pic>
      <p:pic>
        <p:nvPicPr>
          <p:cNvPr id="15" name="Imagen 14" descr="Imagen que contiene persona, tabla, interior, hombre&#10;&#10;El contenido generado por IA puede ser incorrecto.">
            <a:extLst>
              <a:ext uri="{FF2B5EF4-FFF2-40B4-BE49-F238E27FC236}">
                <a16:creationId xmlns:a16="http://schemas.microsoft.com/office/drawing/2014/main" id="{2D8E2D5F-6818-8FD1-0E96-D54A398F2C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3354" y="-1"/>
            <a:ext cx="4076714" cy="43848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73764D-B3AF-0FD8-CD20-F4E797E86590}"/>
              </a:ext>
            </a:extLst>
          </p:cNvPr>
          <p:cNvSpPr txBox="1"/>
          <p:nvPr/>
        </p:nvSpPr>
        <p:spPr>
          <a:xfrm>
            <a:off x="0" y="5134807"/>
            <a:ext cx="81146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8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 sz="6600" dirty="0">
                <a:gradFill>
                  <a:gsLst>
                    <a:gs pos="0">
                      <a:srgbClr val="E29961"/>
                    </a:gs>
                    <a:gs pos="24000">
                      <a:srgbClr val="FFD065"/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A SREKA</a:t>
            </a:r>
          </a:p>
        </p:txBody>
      </p:sp>
    </p:spTree>
    <p:extLst>
      <p:ext uri="{BB962C8B-B14F-4D97-AF65-F5344CB8AC3E}">
        <p14:creationId xmlns:p14="http://schemas.microsoft.com/office/powerpoint/2010/main" val="37130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DAA31F-B2EE-38B9-3753-864CEAD6BDCF}"/>
              </a:ext>
            </a:extLst>
          </p:cNvPr>
          <p:cNvSpPr txBox="1"/>
          <p:nvPr/>
        </p:nvSpPr>
        <p:spPr>
          <a:xfrm>
            <a:off x="1" y="0"/>
            <a:ext cx="7535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SABAT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CC17EB-252A-FC8B-2A5B-CA91A793EF69}"/>
              </a:ext>
            </a:extLst>
          </p:cNvPr>
          <p:cNvSpPr txBox="1"/>
          <p:nvPr/>
        </p:nvSpPr>
        <p:spPr>
          <a:xfrm>
            <a:off x="156061" y="610843"/>
            <a:ext cx="70941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Siksi dei, yu sa wroko, ma di fu seibi sa de wan santa dei,wan dei fu Sabat rostu fu Masra. A winsi suma sa du ini wan wroko tapu a dei dati, sa musu kiri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(Eks.35:2)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D626E9-BF4F-2020-1D72-76DC441B9B28}"/>
              </a:ext>
            </a:extLst>
          </p:cNvPr>
          <p:cNvSpPr txBox="1"/>
          <p:nvPr/>
        </p:nvSpPr>
        <p:spPr>
          <a:xfrm>
            <a:off x="156063" y="1678516"/>
            <a:ext cx="7378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di a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pikinso</a:t>
            </a:r>
            <a:r>
              <a:rPr lang="es-ES" sz="2000" b="1" dirty="0"/>
              <a:t> (faya) fu a </a:t>
            </a:r>
            <a:r>
              <a:rPr lang="es-ES" sz="2000" b="1" dirty="0" err="1"/>
              <a:t>glori</a:t>
            </a:r>
            <a:r>
              <a:rPr lang="es-ES" sz="2000" b="1" dirty="0"/>
              <a:t> fu Gado, Moses </a:t>
            </a:r>
            <a:r>
              <a:rPr lang="es-ES" sz="2000" b="1" dirty="0" err="1"/>
              <a:t>taigi</a:t>
            </a:r>
            <a:r>
              <a:rPr lang="es-ES" sz="2000" b="1" dirty="0"/>
              <a:t> a </a:t>
            </a:r>
            <a:r>
              <a:rPr lang="es-ES" sz="2000" b="1" dirty="0" err="1"/>
              <a:t>pipel</a:t>
            </a:r>
            <a:r>
              <a:rPr lang="es-ES" sz="2000" b="1" dirty="0"/>
              <a:t> “ san Gado ben </a:t>
            </a:r>
            <a:r>
              <a:rPr lang="es-ES" sz="2000" b="1" dirty="0" err="1"/>
              <a:t>komandi</a:t>
            </a:r>
            <a:r>
              <a:rPr lang="es-ES" sz="2000" b="1" dirty="0"/>
              <a:t>"(</a:t>
            </a:r>
            <a:r>
              <a:rPr lang="es-ES" sz="2000" b="1" dirty="0" err="1"/>
              <a:t>Eks</a:t>
            </a:r>
            <a:r>
              <a:rPr lang="es-ES" sz="2000" b="1" dirty="0"/>
              <a:t>. 35:1-4). Den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ben de fu a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 nanga Gado </a:t>
            </a:r>
            <a:r>
              <a:rPr lang="es-ES" sz="2000" b="1" dirty="0" err="1"/>
              <a:t>ini</a:t>
            </a:r>
            <a:r>
              <a:rPr lang="es-ES" sz="2000" b="1" dirty="0"/>
              <a:t> ten ( Sabat) nanga a presi ( a Tenti).</a:t>
            </a:r>
          </a:p>
        </p:txBody>
      </p:sp>
      <p:pic>
        <p:nvPicPr>
          <p:cNvPr id="4" name="Imagen 3" descr="Una pintura de una persona con un vestido verde&#10;&#10;El contenido generado por IA puede ser incorrecto.">
            <a:extLst>
              <a:ext uri="{FF2B5EF4-FFF2-40B4-BE49-F238E27FC236}">
                <a16:creationId xmlns:a16="http://schemas.microsoft.com/office/drawing/2014/main" id="{E9D496D4-A047-BE25-000A-48C32018B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08" y="156919"/>
            <a:ext cx="4500929" cy="654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B4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7D8FE6-924F-74A1-FA9C-F5BA9ECD0DFF}"/>
              </a:ext>
            </a:extLst>
          </p:cNvPr>
          <p:cNvSpPr txBox="1"/>
          <p:nvPr/>
        </p:nvSpPr>
        <p:spPr>
          <a:xfrm>
            <a:off x="4176342" y="4310006"/>
            <a:ext cx="32740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 A Sabat e </a:t>
            </a:r>
            <a:r>
              <a:rPr lang="es-ES" sz="2000" b="1" dirty="0" err="1"/>
              <a:t>memre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Mekiman</a:t>
            </a:r>
            <a:r>
              <a:rPr lang="es-ES" sz="2000" b="1" dirty="0"/>
              <a:t> nanga </a:t>
            </a:r>
            <a:r>
              <a:rPr lang="es-ES" sz="2000" b="1" dirty="0" err="1"/>
              <a:t>Ferlusuman</a:t>
            </a:r>
            <a:r>
              <a:rPr lang="es-ES" sz="2000" b="1" dirty="0"/>
              <a:t>.( </a:t>
            </a:r>
            <a:r>
              <a:rPr lang="es-ES" sz="2000" b="1" dirty="0" err="1"/>
              <a:t>Deut</a:t>
            </a:r>
            <a:r>
              <a:rPr lang="es-ES" sz="2000" b="1" dirty="0"/>
              <a:t>. 5:15) </a:t>
            </a:r>
            <a:r>
              <a:rPr lang="es-ES" sz="2000" b="1" dirty="0" err="1"/>
              <a:t>e’n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tendekon</a:t>
            </a:r>
            <a:r>
              <a:rPr lang="es-ES" sz="2000" b="1" dirty="0"/>
              <a:t> pe </a:t>
            </a:r>
            <a:r>
              <a:rPr lang="es-ES" sz="2000" b="1" dirty="0" err="1"/>
              <a:t>wi</a:t>
            </a:r>
            <a:r>
              <a:rPr lang="es-ES" sz="2000" b="1" dirty="0"/>
              <a:t> kan </a:t>
            </a:r>
            <a:r>
              <a:rPr lang="es-ES" sz="2000" b="1" dirty="0" err="1"/>
              <a:t>prisiri</a:t>
            </a:r>
            <a:r>
              <a:rPr lang="es-ES" sz="2000" b="1" dirty="0"/>
              <a:t> fu de nanga En fu </a:t>
            </a:r>
            <a:r>
              <a:rPr lang="es-ES" sz="2000" b="1" dirty="0" err="1"/>
              <a:t>te’go</a:t>
            </a:r>
            <a:r>
              <a:rPr lang="es-ES" sz="2000" b="1" dirty="0"/>
              <a:t>. (Yes.66:22,23).</a:t>
            </a:r>
          </a:p>
        </p:txBody>
      </p:sp>
      <p:pic>
        <p:nvPicPr>
          <p:cNvPr id="10" name="Imagen 9" descr="Imagen que contiene persona, exterior, pasto, hombre&#10;&#10;El contenido generado por IA puede ser incorrecto.">
            <a:extLst>
              <a:ext uri="{FF2B5EF4-FFF2-40B4-BE49-F238E27FC236}">
                <a16:creationId xmlns:a16="http://schemas.microsoft.com/office/drawing/2014/main" id="{F867FB03-B4B1-1536-283E-AA9A8AEEF1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1" y="4351336"/>
            <a:ext cx="2349745" cy="2349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0CA25A25-F0FE-B2EF-9FB7-86FDC36913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2634" y="4351335"/>
            <a:ext cx="1519078" cy="2349745"/>
          </a:xfrm>
          <a:prstGeom prst="snip2DiagRect">
            <a:avLst>
              <a:gd name="adj1" fmla="val 2579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8AC742-84F8-8CFE-A84D-CA0BDD0E0E35}"/>
              </a:ext>
            </a:extLst>
          </p:cNvPr>
          <p:cNvSpPr txBox="1"/>
          <p:nvPr/>
        </p:nvSpPr>
        <p:spPr>
          <a:xfrm>
            <a:off x="156061" y="3001955"/>
            <a:ext cx="7378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</a:t>
            </a:r>
            <a:r>
              <a:rPr lang="es-ES" sz="2000" b="1" dirty="0" err="1"/>
              <a:t>poti</a:t>
            </a:r>
            <a:r>
              <a:rPr lang="es-ES" sz="2000" b="1" dirty="0"/>
              <a:t> a Sabat fu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spesrutu</a:t>
            </a:r>
            <a:r>
              <a:rPr lang="es-ES" sz="2000" b="1" dirty="0"/>
              <a:t> ten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fu </a:t>
            </a:r>
            <a:r>
              <a:rPr lang="es-ES" sz="2000" b="1" dirty="0" err="1"/>
              <a:t>prisiri</a:t>
            </a:r>
            <a:r>
              <a:rPr lang="es-ES" sz="2000" b="1" dirty="0"/>
              <a:t> fu de nanga En di 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.( Gein.2:1-3; Eks.20:11)  </a:t>
            </a:r>
            <a:r>
              <a:rPr lang="es-ES" sz="2000" b="1" dirty="0" err="1"/>
              <a:t>e’n</a:t>
            </a:r>
            <a:r>
              <a:rPr lang="es-ES" sz="2000" b="1" dirty="0"/>
              <a:t> a </a:t>
            </a:r>
            <a:r>
              <a:rPr lang="es-ES" sz="2000" b="1" dirty="0" err="1"/>
              <a:t>memre</a:t>
            </a:r>
            <a:r>
              <a:rPr lang="es-ES" sz="2000" b="1" dirty="0"/>
              <a:t>  Israel a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syatu</a:t>
            </a:r>
            <a:r>
              <a:rPr lang="es-ES" sz="2000" b="1" dirty="0"/>
              <a:t> </a:t>
            </a:r>
            <a:r>
              <a:rPr lang="es-ES" sz="2000" b="1" dirty="0" err="1"/>
              <a:t>pisi</a:t>
            </a:r>
            <a:r>
              <a:rPr lang="es-ES" sz="2000" b="1" dirty="0"/>
              <a:t> ten </a:t>
            </a:r>
            <a:r>
              <a:rPr lang="es-ES" sz="2000" b="1" dirty="0" err="1"/>
              <a:t>fosi</a:t>
            </a:r>
            <a:r>
              <a:rPr lang="es-ES" sz="2000" b="1" dirty="0"/>
              <a:t> A </a:t>
            </a:r>
            <a:r>
              <a:rPr lang="es-ES" sz="2000" b="1" dirty="0" err="1"/>
              <a:t>brotyas</a:t>
            </a:r>
            <a:r>
              <a:rPr lang="es-ES" sz="2000" b="1" dirty="0"/>
              <a:t> den </a:t>
            </a:r>
            <a:r>
              <a:rPr lang="es-ES" sz="2000" b="1" dirty="0" err="1"/>
              <a:t>Tin</a:t>
            </a:r>
            <a:r>
              <a:rPr lang="es-ES" sz="2000" b="1" dirty="0"/>
              <a:t> </a:t>
            </a:r>
            <a:r>
              <a:rPr lang="es-ES" sz="2000" b="1" dirty="0" err="1"/>
              <a:t>Kebot</a:t>
            </a:r>
            <a:r>
              <a:rPr lang="es-ES" sz="2000" b="1" dirty="0"/>
              <a:t>. ( Eks.16:22-29).</a:t>
            </a:r>
          </a:p>
        </p:txBody>
      </p:sp>
    </p:spTree>
    <p:extLst>
      <p:ext uri="{BB962C8B-B14F-4D97-AF65-F5344CB8AC3E}">
        <p14:creationId xmlns:p14="http://schemas.microsoft.com/office/powerpoint/2010/main" val="26503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9595-8DFB-263E-AB45-E76CEEFC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9E6539-5719-E583-8FBD-E9F5FCD60B81}"/>
              </a:ext>
            </a:extLst>
          </p:cNvPr>
          <p:cNvSpPr txBox="1"/>
          <p:nvPr/>
        </p:nvSpPr>
        <p:spPr>
          <a:xfrm>
            <a:off x="0" y="-50240"/>
            <a:ext cx="933956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A FRI OFRANDI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3BC7EF-3A24-9F80-B2F1-58D869113B9C}"/>
              </a:ext>
            </a:extLst>
          </p:cNvPr>
          <p:cNvSpPr txBox="1"/>
          <p:nvPr/>
        </p:nvSpPr>
        <p:spPr>
          <a:xfrm>
            <a:off x="1" y="525623"/>
            <a:ext cx="9339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“Fu san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teki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Alaman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gowtu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sulfru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nanga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kopro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.[…].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Alaman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wroko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mindri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musu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fu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alasani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fa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komandi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(Eks.35:5,10)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2DA24D-8263-BD76-9D4B-3BF968B04F86}"/>
              </a:ext>
            </a:extLst>
          </p:cNvPr>
          <p:cNvSpPr txBox="1"/>
          <p:nvPr/>
        </p:nvSpPr>
        <p:spPr>
          <a:xfrm>
            <a:off x="2702590" y="1456521"/>
            <a:ext cx="66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Tu fasi ben de fu gi fu a wroko fu a Tenti: gi san yu abi owktu yu ben kan du a wroko</a:t>
            </a:r>
            <a:r>
              <a:rPr lang="es-ES" sz="2000" b="1" dirty="0"/>
              <a:t>.</a:t>
            </a:r>
          </a:p>
        </p:txBody>
      </p:sp>
      <p:pic>
        <p:nvPicPr>
          <p:cNvPr id="16" name="Imagen 15" descr="Imagen que contiene interior, tabla, hombre, pequeño&#10;&#10;El contenido generado por IA puede ser incorrecto.">
            <a:extLst>
              <a:ext uri="{FF2B5EF4-FFF2-40B4-BE49-F238E27FC236}">
                <a16:creationId xmlns:a16="http://schemas.microsoft.com/office/drawing/2014/main" id="{ED36751D-2B86-CB84-4E27-AD8A0BE2C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5061554"/>
            <a:ext cx="2423879" cy="16159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, mujer, viejo, silla&#10;&#10;El contenido generado por IA puede ser incorrecto.">
            <a:extLst>
              <a:ext uri="{FF2B5EF4-FFF2-40B4-BE49-F238E27FC236}">
                <a16:creationId xmlns:a16="http://schemas.microsoft.com/office/drawing/2014/main" id="{EB8DAD01-D3F5-3D82-51E8-4E1CCC5409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1557762"/>
            <a:ext cx="2414016" cy="16047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que contiene persona, tabla, hecho de madera, hombre&#10;&#10;El contenido generado por IA puede ser incorrecto.">
            <a:extLst>
              <a:ext uri="{FF2B5EF4-FFF2-40B4-BE49-F238E27FC236}">
                <a16:creationId xmlns:a16="http://schemas.microsoft.com/office/drawing/2014/main" id="{10E04638-AFCD-7242-E69E-8238B973E6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3291370"/>
            <a:ext cx="2414016" cy="1641348"/>
          </a:xfrm>
          <a:prstGeom prst="round2DiagRect">
            <a:avLst>
              <a:gd name="adj1" fmla="val 0"/>
              <a:gd name="adj2" fmla="val 22039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4DB9865-20EC-CF69-A531-394F4CD075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563" y="171886"/>
            <a:ext cx="2697065" cy="302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Imagen 13" descr="Imagen que contiene interior, parado, hombre, grupo&#10;&#10;El contenido generado por IA puede ser incorrecto.">
            <a:extLst>
              <a:ext uri="{FF2B5EF4-FFF2-40B4-BE49-F238E27FC236}">
                <a16:creationId xmlns:a16="http://schemas.microsoft.com/office/drawing/2014/main" id="{828F64B2-D7AD-3FF6-D1B7-E59A543F23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7929" y="3370365"/>
            <a:ext cx="2448700" cy="3221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E03FC2-D9E5-7E59-3EF2-CD01CE5B3EA3}"/>
              </a:ext>
            </a:extLst>
          </p:cNvPr>
          <p:cNvSpPr txBox="1"/>
          <p:nvPr/>
        </p:nvSpPr>
        <p:spPr>
          <a:xfrm>
            <a:off x="2702590" y="5547438"/>
            <a:ext cx="6793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Fu du a </a:t>
            </a:r>
            <a:r>
              <a:rPr lang="es-ES" sz="2000" b="1" dirty="0" err="1"/>
              <a:t>wroko</a:t>
            </a:r>
            <a:r>
              <a:rPr lang="es-ES" sz="2000" b="1" dirty="0"/>
              <a:t> , a Santa </a:t>
            </a:r>
            <a:r>
              <a:rPr lang="es-ES" sz="2000" b="1" dirty="0" err="1"/>
              <a:t>Yeye,gi</a:t>
            </a:r>
            <a:r>
              <a:rPr lang="es-ES" sz="2000" b="1" dirty="0"/>
              <a:t>  ala den </a:t>
            </a:r>
            <a:r>
              <a:rPr lang="es-ES" sz="2000" b="1" dirty="0" err="1"/>
              <a:t>wrokoman</a:t>
            </a:r>
            <a:r>
              <a:rPr lang="es-ES" sz="2000" b="1" dirty="0"/>
              <a:t> </a:t>
            </a:r>
            <a:r>
              <a:rPr lang="es-ES" sz="2000" b="1" dirty="0" err="1"/>
              <a:t>spesrutu</a:t>
            </a:r>
            <a:r>
              <a:rPr lang="es-ES" sz="2000" b="1" dirty="0"/>
              <a:t> </a:t>
            </a:r>
            <a:r>
              <a:rPr lang="es-ES" sz="2000" b="1" dirty="0" err="1"/>
              <a:t>koni</a:t>
            </a:r>
            <a:r>
              <a:rPr lang="es-ES" sz="2000" b="1" dirty="0"/>
              <a:t>  . ( </a:t>
            </a:r>
            <a:r>
              <a:rPr lang="es-ES" sz="2000" b="1" dirty="0" err="1"/>
              <a:t>Eks</a:t>
            </a:r>
            <a:r>
              <a:rPr lang="es-ES" sz="2000" b="1" dirty="0"/>
              <a:t>. 35:30-36:2). A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 A tan </a:t>
            </a:r>
            <a:r>
              <a:rPr lang="es-ES" sz="2000" b="1" dirty="0" err="1"/>
              <a:t>gi</a:t>
            </a:r>
            <a:r>
              <a:rPr lang="es-ES" sz="2000" b="1" dirty="0"/>
              <a:t> den, den </a:t>
            </a:r>
            <a:r>
              <a:rPr lang="es-ES" sz="2000" b="1" dirty="0" err="1"/>
              <a:t>koni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san ben de </a:t>
            </a:r>
            <a:r>
              <a:rPr lang="es-ES" sz="2000" b="1" dirty="0" err="1"/>
              <a:t>fanowdu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ala di ben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wroko</a:t>
            </a:r>
            <a:r>
              <a:rPr lang="es-ES" sz="2000" b="1" dirty="0"/>
              <a:t> fu Gado.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E01D67-CE2C-D4B9-C253-83875E2FAC81}"/>
              </a:ext>
            </a:extLst>
          </p:cNvPr>
          <p:cNvSpPr txBox="1"/>
          <p:nvPr/>
        </p:nvSpPr>
        <p:spPr>
          <a:xfrm>
            <a:off x="2702590" y="4423886"/>
            <a:ext cx="6895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Alamala</a:t>
            </a:r>
            <a:r>
              <a:rPr lang="es-ES" sz="2000" b="1" dirty="0"/>
              <a:t>  ben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 nanga </a:t>
            </a:r>
            <a:r>
              <a:rPr lang="es-ES" sz="2000" b="1" dirty="0" err="1"/>
              <a:t>Besaliel</a:t>
            </a:r>
            <a:r>
              <a:rPr lang="es-ES" sz="2000" b="1" dirty="0"/>
              <a:t>, </a:t>
            </a:r>
            <a:r>
              <a:rPr lang="es-ES" sz="2000" b="1" dirty="0" err="1"/>
              <a:t>Aholiap</a:t>
            </a:r>
            <a:r>
              <a:rPr lang="es-ES" sz="2000" b="1" dirty="0"/>
              <a:t> nanga den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wrokoman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so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, </a:t>
            </a:r>
            <a:r>
              <a:rPr lang="es-ES" sz="2000" b="1" dirty="0" err="1"/>
              <a:t>dati</a:t>
            </a:r>
            <a:r>
              <a:rPr lang="es-ES" sz="2000" b="1" dirty="0"/>
              <a:t>  den </a:t>
            </a:r>
            <a:r>
              <a:rPr lang="es-ES" sz="2000" b="1" dirty="0" err="1"/>
              <a:t>aksi</a:t>
            </a:r>
            <a:r>
              <a:rPr lang="es-ES" sz="2000" b="1" dirty="0"/>
              <a:t> Moses fu </a:t>
            </a:r>
            <a:r>
              <a:rPr lang="es-ES" sz="2000" b="1" dirty="0" err="1"/>
              <a:t>tapu</a:t>
            </a:r>
            <a:r>
              <a:rPr lang="es-ES" sz="2000" b="1" dirty="0"/>
              <a:t>  a </a:t>
            </a:r>
            <a:r>
              <a:rPr lang="es-ES" sz="2000" b="1" dirty="0" err="1"/>
              <a:t>folku</a:t>
            </a:r>
            <a:r>
              <a:rPr lang="es-ES" sz="2000" b="1" dirty="0"/>
              <a:t> ,  fu no </a:t>
            </a:r>
            <a:r>
              <a:rPr lang="es-ES" sz="2000" b="1" dirty="0" err="1"/>
              <a:t>tya</a:t>
            </a:r>
            <a:r>
              <a:rPr lang="es-ES" sz="2000" b="1" dirty="0"/>
              <a:t> moro </a:t>
            </a:r>
            <a:r>
              <a:rPr lang="es-ES" sz="2000" b="1" dirty="0" err="1"/>
              <a:t>ofrandi</a:t>
            </a:r>
            <a:r>
              <a:rPr lang="es-ES" sz="2000" b="1" dirty="0"/>
              <a:t>.(Eks.36:3-7).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F51702-444B-40A5-A82B-0F0A6AF8D2C5}"/>
              </a:ext>
            </a:extLst>
          </p:cNvPr>
          <p:cNvSpPr txBox="1"/>
          <p:nvPr/>
        </p:nvSpPr>
        <p:spPr>
          <a:xfrm>
            <a:off x="2702589" y="3498385"/>
            <a:ext cx="6879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Moro so, a </a:t>
            </a:r>
            <a:r>
              <a:rPr lang="es-ES" sz="2000" b="1" dirty="0" err="1"/>
              <a:t>wroko</a:t>
            </a:r>
            <a:r>
              <a:rPr lang="es-ES" sz="2000" b="1" dirty="0"/>
              <a:t> fu den di ben e nai </a:t>
            </a:r>
            <a:r>
              <a:rPr lang="es-ES" sz="2000" b="1" dirty="0" err="1"/>
              <a:t>meti</a:t>
            </a:r>
            <a:r>
              <a:rPr lang="es-ES" sz="2000" b="1" dirty="0"/>
              <a:t> buba ,den di e ben e </a:t>
            </a:r>
            <a:r>
              <a:rPr lang="es-ES" sz="2000" b="1" dirty="0" err="1"/>
              <a:t>triki</a:t>
            </a:r>
            <a:r>
              <a:rPr lang="es-ES" sz="2000" b="1" dirty="0"/>
              <a:t>. Den </a:t>
            </a:r>
            <a:r>
              <a:rPr lang="es-ES" sz="2000" b="1" dirty="0" err="1"/>
              <a:t>temreman</a:t>
            </a:r>
            <a:r>
              <a:rPr lang="es-ES" sz="2000" b="1" dirty="0"/>
              <a:t>. Den di e </a:t>
            </a:r>
            <a:r>
              <a:rPr lang="es-ES" sz="2000" b="1" dirty="0" err="1"/>
              <a:t>wroko</a:t>
            </a:r>
            <a:r>
              <a:rPr lang="es-ES" sz="2000" b="1" dirty="0"/>
              <a:t>  </a:t>
            </a:r>
            <a:r>
              <a:rPr lang="es-ES" sz="2000" b="1" dirty="0" err="1"/>
              <a:t>udu</a:t>
            </a:r>
            <a:r>
              <a:rPr lang="es-ES" sz="2000" b="1" dirty="0"/>
              <a:t> .Di e </a:t>
            </a:r>
            <a:r>
              <a:rPr lang="es-ES" sz="2000" b="1" dirty="0" err="1"/>
              <a:t>wroko</a:t>
            </a:r>
            <a:r>
              <a:rPr lang="es-ES" sz="2000" b="1" dirty="0"/>
              <a:t>  </a:t>
            </a:r>
            <a:r>
              <a:rPr lang="es-ES" sz="2000" b="1" dirty="0" err="1"/>
              <a:t>gowtu</a:t>
            </a:r>
            <a:r>
              <a:rPr lang="es-ES" sz="2000" b="1" dirty="0"/>
              <a:t> , </a:t>
            </a:r>
            <a:r>
              <a:rPr lang="es-ES" sz="2000" b="1" dirty="0" err="1"/>
              <a:t>solfru</a:t>
            </a:r>
            <a:r>
              <a:rPr lang="es-ES" sz="2000" b="1" dirty="0"/>
              <a:t>  ben de </a:t>
            </a:r>
            <a:r>
              <a:rPr lang="es-ES" sz="2000" b="1" dirty="0" err="1"/>
              <a:t>fanowdu</a:t>
            </a:r>
            <a:r>
              <a:rPr lang="es-ES" sz="2000" b="1" dirty="0"/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CBBE2F-D2FC-1555-82DA-D2F7C58A055B}"/>
              </a:ext>
            </a:extLst>
          </p:cNvPr>
          <p:cNvSpPr txBox="1"/>
          <p:nvPr/>
        </p:nvSpPr>
        <p:spPr>
          <a:xfrm>
            <a:off x="2702590" y="2920356"/>
            <a:ext cx="678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 ala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kmoto</a:t>
            </a:r>
            <a:r>
              <a:rPr lang="es-ES" sz="2000" b="1" dirty="0"/>
              <a:t> ? </a:t>
            </a:r>
            <a:r>
              <a:rPr lang="es-ES" sz="2000" b="1" dirty="0" err="1"/>
              <a:t>Furu</a:t>
            </a:r>
            <a:r>
              <a:rPr lang="es-ES" sz="2000" b="1" dirty="0"/>
              <a:t>  fu  </a:t>
            </a:r>
            <a:r>
              <a:rPr lang="es-ES" sz="2000" b="1" dirty="0" err="1"/>
              <a:t>disi</a:t>
            </a:r>
            <a:r>
              <a:rPr lang="es-ES" sz="2000" b="1" dirty="0"/>
              <a:t>  </a:t>
            </a:r>
            <a:r>
              <a:rPr lang="es-ES" sz="2000" b="1" dirty="0" err="1"/>
              <a:t>kmoto</a:t>
            </a:r>
            <a:r>
              <a:rPr lang="es-ES" sz="2000" b="1" dirty="0"/>
              <a:t> fu san den </a:t>
            </a:r>
            <a:r>
              <a:rPr lang="es-ES" sz="2000" b="1" dirty="0" err="1"/>
              <a:t>Isralit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fu den </a:t>
            </a:r>
            <a:r>
              <a:rPr lang="es-ES" sz="2000" b="1" dirty="0" err="1"/>
              <a:t>Egepti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, di den ben </a:t>
            </a:r>
            <a:r>
              <a:rPr lang="es-ES" sz="2000" b="1" dirty="0" err="1"/>
              <a:t>gwe</a:t>
            </a:r>
            <a:r>
              <a:rPr lang="es-ES" sz="2000" b="1" dirty="0"/>
              <a:t>. ( Eks.11:2).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687765-1A38-2EA2-D9D9-1CDB0D778781}"/>
              </a:ext>
            </a:extLst>
          </p:cNvPr>
          <p:cNvSpPr txBox="1"/>
          <p:nvPr/>
        </p:nvSpPr>
        <p:spPr>
          <a:xfrm>
            <a:off x="2696307" y="1979686"/>
            <a:ext cx="6643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Moro </a:t>
            </a:r>
            <a:r>
              <a:rPr lang="es-ES" sz="2000" b="1" dirty="0" err="1"/>
              <a:t>leki</a:t>
            </a:r>
            <a:r>
              <a:rPr lang="es-ES" sz="2000" b="1" dirty="0"/>
              <a:t> 1000 kilo </a:t>
            </a:r>
            <a:r>
              <a:rPr lang="es-ES" sz="2000" b="1" dirty="0" err="1"/>
              <a:t>gowtu</a:t>
            </a:r>
            <a:r>
              <a:rPr lang="es-ES" sz="2000" b="1" dirty="0"/>
              <a:t> , abra 3000 kilo </a:t>
            </a:r>
            <a:r>
              <a:rPr lang="es-ES" sz="2000" b="1" dirty="0" err="1"/>
              <a:t>solfru</a:t>
            </a:r>
            <a:r>
              <a:rPr lang="es-ES" sz="2000" b="1" dirty="0"/>
              <a:t> nanga moro </a:t>
            </a:r>
            <a:r>
              <a:rPr lang="es-ES" sz="2000" b="1" dirty="0" err="1"/>
              <a:t>leki</a:t>
            </a:r>
            <a:r>
              <a:rPr lang="es-ES" sz="2000" b="1" dirty="0"/>
              <a:t> 2500 kilo </a:t>
            </a:r>
            <a:r>
              <a:rPr lang="es-ES" sz="2000" b="1" dirty="0" err="1"/>
              <a:t>kopro</a:t>
            </a:r>
            <a:r>
              <a:rPr lang="es-ES" sz="2000" b="1" dirty="0"/>
              <a:t> den </a:t>
            </a:r>
            <a:r>
              <a:rPr lang="es-ES" sz="2000" b="1" dirty="0" err="1"/>
              <a:t>gebroiki</a:t>
            </a:r>
            <a:r>
              <a:rPr lang="es-ES" sz="2000" b="1" dirty="0"/>
              <a:t> , nanga </a:t>
            </a:r>
            <a:r>
              <a:rPr lang="es-ES" sz="2000" b="1" dirty="0" err="1"/>
              <a:t>udu</a:t>
            </a:r>
            <a:r>
              <a:rPr lang="es-ES" sz="2000" b="1" dirty="0"/>
              <a:t> nanga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sortu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.( </a:t>
            </a:r>
            <a:r>
              <a:rPr lang="es-ES" sz="2000" b="1" dirty="0" err="1"/>
              <a:t>Eks</a:t>
            </a:r>
            <a:r>
              <a:rPr lang="es-ES" sz="2000" b="1" dirty="0"/>
              <a:t>. 38:21-31).</a:t>
            </a:r>
          </a:p>
        </p:txBody>
      </p:sp>
    </p:spTree>
    <p:extLst>
      <p:ext uri="{BB962C8B-B14F-4D97-AF65-F5344CB8AC3E}">
        <p14:creationId xmlns:p14="http://schemas.microsoft.com/office/powerpoint/2010/main" val="31982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F9CD16-6443-1C18-A34A-B2A27A8F426F}"/>
              </a:ext>
            </a:extLst>
          </p:cNvPr>
          <p:cNvSpPr txBox="1"/>
          <p:nvPr/>
        </p:nvSpPr>
        <p:spPr>
          <a:xfrm>
            <a:off x="3118416" y="900560"/>
            <a:ext cx="7561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600" b="1" dirty="0">
                <a:latin typeface="Constantia" panose="02030602050306030303" pitchFamily="18" charset="0"/>
              </a:rPr>
              <a:t>“Gado </a:t>
            </a:r>
            <a:r>
              <a:rPr lang="es-ES" sz="3600" b="1" dirty="0" err="1">
                <a:latin typeface="Constantia" panose="02030602050306030303" pitchFamily="18" charset="0"/>
              </a:rPr>
              <a:t>gi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man</a:t>
            </a:r>
            <a:r>
              <a:rPr lang="es-ES" sz="3600" b="1" dirty="0">
                <a:latin typeface="Constantia" panose="02030602050306030303" pitchFamily="18" charset="0"/>
              </a:rPr>
              <a:t> nanga </a:t>
            </a:r>
            <a:r>
              <a:rPr lang="es-ES" sz="3600" b="1" dirty="0" err="1">
                <a:latin typeface="Constantia" panose="02030602050306030303" pitchFamily="18" charset="0"/>
              </a:rPr>
              <a:t>uma</a:t>
            </a:r>
            <a:r>
              <a:rPr lang="es-ES" sz="3600" b="1" dirty="0">
                <a:latin typeface="Constantia" panose="02030602050306030303" pitchFamily="18" charset="0"/>
              </a:rPr>
              <a:t> en </a:t>
            </a:r>
            <a:r>
              <a:rPr lang="es-ES" sz="3600" b="1" dirty="0" err="1">
                <a:latin typeface="Constantia" panose="02030602050306030303" pitchFamily="18" charset="0"/>
              </a:rPr>
              <a:t>diri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kado</a:t>
            </a:r>
            <a:r>
              <a:rPr lang="es-ES" sz="3600" b="1" dirty="0">
                <a:latin typeface="Constantia" panose="02030602050306030303" pitchFamily="18" charset="0"/>
              </a:rPr>
              <a:t>. Ala </a:t>
            </a:r>
            <a:r>
              <a:rPr lang="es-ES" sz="3600" b="1" dirty="0" err="1">
                <a:latin typeface="Constantia" panose="02030602050306030303" pitchFamily="18" charset="0"/>
              </a:rPr>
              <a:t>sma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kisi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na</a:t>
            </a:r>
            <a:r>
              <a:rPr lang="es-ES" sz="3600" b="1" dirty="0">
                <a:latin typeface="Constantia" panose="02030602050306030303" pitchFamily="18" charset="0"/>
              </a:rPr>
              <a:t> en </a:t>
            </a:r>
            <a:r>
              <a:rPr lang="es-ES" sz="3600" b="1" dirty="0" err="1">
                <a:latin typeface="Constantia" panose="02030602050306030303" pitchFamily="18" charset="0"/>
              </a:rPr>
              <a:t>fasi</a:t>
            </a:r>
            <a:r>
              <a:rPr lang="es-ES" sz="3600" b="1" dirty="0">
                <a:latin typeface="Constantia" panose="02030602050306030303" pitchFamily="18" charset="0"/>
              </a:rPr>
              <a:t>. No </a:t>
            </a:r>
            <a:r>
              <a:rPr lang="es-ES" sz="3600" b="1" dirty="0" err="1">
                <a:latin typeface="Constantia" panose="02030602050306030303" pitchFamily="18" charset="0"/>
              </a:rPr>
              <a:t>alamala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abi</a:t>
            </a:r>
            <a:r>
              <a:rPr lang="es-ES" sz="3600" b="1" dirty="0">
                <a:latin typeface="Constantia" panose="02030602050306030303" pitchFamily="18" charset="0"/>
              </a:rPr>
              <a:t>  a </a:t>
            </a:r>
            <a:r>
              <a:rPr lang="es-ES" sz="3600" b="1" dirty="0" err="1">
                <a:latin typeface="Constantia" panose="02030602050306030303" pitchFamily="18" charset="0"/>
              </a:rPr>
              <a:t>srefi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krakti</a:t>
            </a:r>
            <a:r>
              <a:rPr lang="es-ES" sz="3600" b="1" dirty="0">
                <a:latin typeface="Constantia" panose="02030602050306030303" pitchFamily="18" charset="0"/>
              </a:rPr>
              <a:t> nanga </a:t>
            </a:r>
            <a:r>
              <a:rPr lang="es-ES" sz="3600" b="1" dirty="0" err="1">
                <a:latin typeface="Constantia" panose="02030602050306030303" pitchFamily="18" charset="0"/>
              </a:rPr>
              <a:t>maniri</a:t>
            </a:r>
            <a:r>
              <a:rPr lang="es-ES" sz="3600" b="1" dirty="0">
                <a:latin typeface="Constantia" panose="02030602050306030303" pitchFamily="18" charset="0"/>
              </a:rPr>
              <a:t> , </a:t>
            </a:r>
            <a:r>
              <a:rPr lang="es-ES" sz="3600" b="1" dirty="0" err="1">
                <a:latin typeface="Constantia" panose="02030602050306030303" pitchFamily="18" charset="0"/>
              </a:rPr>
              <a:t>noso</a:t>
            </a:r>
            <a:r>
              <a:rPr lang="es-ES" sz="3600" b="1" dirty="0">
                <a:latin typeface="Constantia" panose="02030602050306030303" pitchFamily="18" charset="0"/>
              </a:rPr>
              <a:t> a </a:t>
            </a:r>
            <a:r>
              <a:rPr lang="es-ES" sz="3600" b="1" dirty="0" err="1">
                <a:latin typeface="Constantia" panose="02030602050306030303" pitchFamily="18" charset="0"/>
              </a:rPr>
              <a:t>srefi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dipi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koni</a:t>
            </a:r>
            <a:r>
              <a:rPr lang="es-ES" sz="3600" b="1" dirty="0">
                <a:latin typeface="Constantia" panose="02030602050306030303" pitchFamily="18" charset="0"/>
              </a:rPr>
              <a:t>. Ma ala </a:t>
            </a:r>
            <a:r>
              <a:rPr lang="es-ES" sz="3600" b="1" dirty="0" err="1">
                <a:latin typeface="Constantia" panose="02030602050306030303" pitchFamily="18" charset="0"/>
              </a:rPr>
              <a:t>musu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gebroiki</a:t>
            </a:r>
            <a:r>
              <a:rPr lang="es-ES" sz="3600" b="1" dirty="0">
                <a:latin typeface="Constantia" panose="02030602050306030303" pitchFamily="18" charset="0"/>
              </a:rPr>
              <a:t> en </a:t>
            </a:r>
            <a:r>
              <a:rPr lang="es-ES" sz="3600" b="1" dirty="0" err="1">
                <a:latin typeface="Constantia" panose="02030602050306030303" pitchFamily="18" charset="0"/>
              </a:rPr>
              <a:t>kado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ini</a:t>
            </a:r>
            <a:r>
              <a:rPr lang="es-ES" sz="3600" b="1" dirty="0">
                <a:latin typeface="Constantia" panose="02030602050306030303" pitchFamily="18" charset="0"/>
              </a:rPr>
              <a:t> a </a:t>
            </a:r>
            <a:r>
              <a:rPr lang="es-ES" sz="3600" b="1" dirty="0" err="1">
                <a:latin typeface="Constantia" panose="02030602050306030303" pitchFamily="18" charset="0"/>
              </a:rPr>
              <a:t>wroko</a:t>
            </a:r>
            <a:r>
              <a:rPr lang="es-ES" sz="3600" b="1" dirty="0">
                <a:latin typeface="Constantia" panose="02030602050306030303" pitchFamily="18" charset="0"/>
              </a:rPr>
              <a:t> fu  </a:t>
            </a:r>
            <a:r>
              <a:rPr lang="es-ES" sz="3600" b="1" dirty="0" err="1">
                <a:latin typeface="Constantia" panose="02030602050306030303" pitchFamily="18" charset="0"/>
              </a:rPr>
              <a:t>Masra</a:t>
            </a:r>
            <a:r>
              <a:rPr lang="es-ES" sz="3600" b="1" dirty="0">
                <a:latin typeface="Constantia" panose="02030602050306030303" pitchFamily="18" charset="0"/>
              </a:rPr>
              <a:t>, a </a:t>
            </a:r>
            <a:r>
              <a:rPr lang="es-ES" sz="3600" b="1" dirty="0" err="1">
                <a:latin typeface="Constantia" panose="02030602050306030303" pitchFamily="18" charset="0"/>
              </a:rPr>
              <a:t>wasi</a:t>
            </a:r>
            <a:r>
              <a:rPr lang="es-ES" sz="3600" b="1" dirty="0">
                <a:latin typeface="Constantia" panose="02030602050306030303" pitchFamily="18" charset="0"/>
              </a:rPr>
              <a:t> fa a </a:t>
            </a:r>
            <a:r>
              <a:rPr lang="es-ES" sz="3600" b="1" dirty="0" err="1">
                <a:latin typeface="Constantia" panose="02030602050306030303" pitchFamily="18" charset="0"/>
              </a:rPr>
              <a:t>pikin</a:t>
            </a:r>
            <a:r>
              <a:rPr lang="es-ES" sz="3600" b="1" dirty="0">
                <a:latin typeface="Constantia" panose="02030602050306030303" pitchFamily="18" charset="0"/>
              </a:rPr>
              <a:t>.  A </a:t>
            </a:r>
            <a:r>
              <a:rPr lang="es-ES" sz="3600" b="1" dirty="0" err="1">
                <a:latin typeface="Constantia" panose="02030602050306030303" pitchFamily="18" charset="0"/>
              </a:rPr>
              <a:t>getrow</a:t>
            </a:r>
            <a:r>
              <a:rPr lang="es-ES" sz="3600" b="1" dirty="0">
                <a:latin typeface="Constantia" panose="02030602050306030303" pitchFamily="18" charset="0"/>
              </a:rPr>
              <a:t> </a:t>
            </a:r>
            <a:r>
              <a:rPr lang="es-ES" sz="3600" b="1" dirty="0" err="1">
                <a:latin typeface="Constantia" panose="02030602050306030303" pitchFamily="18" charset="0"/>
              </a:rPr>
              <a:t>wrokoman</a:t>
            </a:r>
            <a:r>
              <a:rPr lang="es-ES" sz="3600" b="1" dirty="0">
                <a:latin typeface="Constantia" panose="02030602050306030303" pitchFamily="18" charset="0"/>
              </a:rPr>
              <a:t> e du nanga </a:t>
            </a:r>
            <a:r>
              <a:rPr lang="es-ES" sz="3600" b="1" dirty="0" err="1">
                <a:latin typeface="Constantia" panose="02030602050306030303" pitchFamily="18" charset="0"/>
              </a:rPr>
              <a:t>koni</a:t>
            </a:r>
            <a:r>
              <a:rPr lang="es-ES" sz="3600" b="1" dirty="0">
                <a:latin typeface="Constantia" panose="02030602050306030303" pitchFamily="18" charset="0"/>
              </a:rPr>
              <a:t> den </a:t>
            </a:r>
            <a:r>
              <a:rPr lang="es-ES" sz="3600" b="1" dirty="0" err="1">
                <a:latin typeface="Constantia" panose="02030602050306030303" pitchFamily="18" charset="0"/>
              </a:rPr>
              <a:t>sani</a:t>
            </a:r>
            <a:r>
              <a:rPr lang="es-ES" sz="3600" b="1" dirty="0">
                <a:latin typeface="Constantia" panose="02030602050306030303" pitchFamily="18" charset="0"/>
              </a:rPr>
              <a:t> di a </a:t>
            </a:r>
            <a:r>
              <a:rPr lang="es-ES" sz="3600" b="1" dirty="0" err="1">
                <a:latin typeface="Constantia" panose="02030602050306030303" pitchFamily="18" charset="0"/>
              </a:rPr>
              <a:t>kisi</a:t>
            </a:r>
            <a:r>
              <a:rPr lang="es-ES" sz="3600" b="1" dirty="0">
                <a:latin typeface="Constantia" panose="02030602050306030303" pitchFamily="18" charset="0"/>
              </a:rPr>
              <a:t> fu du.”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C2BB6C-E6B8-D6A9-9674-E91232D18192}"/>
              </a:ext>
            </a:extLst>
          </p:cNvPr>
          <p:cNvSpPr txBox="1"/>
          <p:nvPr/>
        </p:nvSpPr>
        <p:spPr>
          <a:xfrm>
            <a:off x="7097452" y="6162675"/>
            <a:ext cx="3888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E.G.W. (The Upward Look, December 31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46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B8763-BB41-DB8B-B466-FF67F584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nca de madera en la arena&#10;&#10;El contenido generado por IA puede ser incorrecto.">
            <a:extLst>
              <a:ext uri="{FF2B5EF4-FFF2-40B4-BE49-F238E27FC236}">
                <a16:creationId xmlns:a16="http://schemas.microsoft.com/office/drawing/2014/main" id="{F16D0786-2251-3F6B-ED53-CA9B7ACF63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E91A59EE-E714-A82B-45C9-FBF789DF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622650" y="5469831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7030A0">
              <a:alpha val="9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AB6A25-0220-CDD2-3E33-4B3BE5C06823}"/>
              </a:ext>
            </a:extLst>
          </p:cNvPr>
          <p:cNvSpPr txBox="1"/>
          <p:nvPr/>
        </p:nvSpPr>
        <p:spPr>
          <a:xfrm>
            <a:off x="1622651" y="5824209"/>
            <a:ext cx="9165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rPr>
              <a:t>A TENTI</a:t>
            </a:r>
          </a:p>
        </p:txBody>
      </p:sp>
    </p:spTree>
    <p:extLst>
      <p:ext uri="{BB962C8B-B14F-4D97-AF65-F5344CB8AC3E}">
        <p14:creationId xmlns:p14="http://schemas.microsoft.com/office/powerpoint/2010/main" val="40130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D058B-3A13-9AE2-FA4A-FBDC1B70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192B74-4ABB-CB25-F748-41E62FDA20DD}"/>
              </a:ext>
            </a:extLst>
          </p:cNvPr>
          <p:cNvSpPr txBox="1"/>
          <p:nvPr/>
        </p:nvSpPr>
        <p:spPr>
          <a:xfrm>
            <a:off x="2111029" y="0"/>
            <a:ext cx="8508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A MUSU DU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A863E9-DF38-B081-3158-2899208A0A8B}"/>
              </a:ext>
            </a:extLst>
          </p:cNvPr>
          <p:cNvSpPr txBox="1"/>
          <p:nvPr/>
        </p:nvSpPr>
        <p:spPr>
          <a:xfrm>
            <a:off x="2111028" y="653147"/>
            <a:ext cx="8508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“Moses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inspekteri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wroko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si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ben du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yoisti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ben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komandi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Dan Moses </a:t>
            </a:r>
            <a:r>
              <a:rPr lang="es-ES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blesi</a:t>
            </a:r>
            <a:r>
              <a:rPr lang="es-E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den.” </a:t>
            </a:r>
            <a:r>
              <a:rPr lang="es-ES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</a:t>
            </a:r>
            <a:r>
              <a:rPr lang="es-ES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39:43)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D95CB1-F4DC-A6BE-6A5A-9AEEB66E8976}"/>
              </a:ext>
            </a:extLst>
          </p:cNvPr>
          <p:cNvSpPr txBox="1"/>
          <p:nvPr/>
        </p:nvSpPr>
        <p:spPr>
          <a:xfrm>
            <a:off x="390525" y="1312358"/>
            <a:ext cx="1161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Sortu sani ben de fanowdu fu a Tenti  fu a kon makandra , sodati a ben kan du fa a ben fiti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59502D-9A6D-2FA6-DA1D-A219B805A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323845"/>
              </p:ext>
            </p:extLst>
          </p:nvPr>
        </p:nvGraphicFramePr>
        <p:xfrm>
          <a:off x="247650" y="1752660"/>
          <a:ext cx="11753850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5201FD7C-1A1F-7314-F096-E7C2745EC3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5" y="5046782"/>
            <a:ext cx="1916367" cy="1538654"/>
          </a:xfrm>
          <a:prstGeom prst="rect">
            <a:avLst/>
          </a:prstGeom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10" name="Imagen 9" descr="Imagen que contiene hombre, café, mujer, hecho de madera&#10;&#10;El contenido generado por IA puede ser incorrecto.">
            <a:extLst>
              <a:ext uri="{FF2B5EF4-FFF2-40B4-BE49-F238E27FC236}">
                <a16:creationId xmlns:a16="http://schemas.microsoft.com/office/drawing/2014/main" id="{2D320AC7-EB12-3E31-A7D6-34F5E7846F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481" y="88582"/>
            <a:ext cx="1382019" cy="127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FA02C0F-5A4E-78B6-EA7C-3ADFD61543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88582"/>
            <a:ext cx="1920529" cy="126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9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1766</Words>
  <Application>Microsoft Office PowerPoint</Application>
  <PresentationFormat>Panorámica</PresentationFormat>
  <Paragraphs>72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Aptos</vt:lpstr>
      <vt:lpstr>Constantia</vt:lpstr>
      <vt:lpstr>Calibri</vt:lpstr>
      <vt:lpstr>Comic Sans MS</vt:lpstr>
      <vt:lpstr>Arial</vt:lpstr>
      <vt:lpstr>Aptos Display</vt:lpstr>
      <vt:lpstr>Avenir Next LT Pro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113</cp:revision>
  <dcterms:created xsi:type="dcterms:W3CDTF">2025-08-16T14:54:22Z</dcterms:created>
  <dcterms:modified xsi:type="dcterms:W3CDTF">2025-09-25T18:19:57Z</dcterms:modified>
</cp:coreProperties>
</file>