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8" r:id="rId3"/>
    <p:sldId id="295" r:id="rId4"/>
    <p:sldId id="257" r:id="rId5"/>
    <p:sldId id="258" r:id="rId6"/>
    <p:sldId id="259" r:id="rId7"/>
    <p:sldId id="260" r:id="rId8"/>
    <p:sldId id="261" r:id="rId9"/>
    <p:sldId id="299" r:id="rId10"/>
    <p:sldId id="300" r:id="rId11"/>
    <p:sldId id="264" r:id="rId12"/>
    <p:sldId id="29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2800"/>
    <a:srgbClr val="0060AA"/>
    <a:srgbClr val="198CFF"/>
    <a:srgbClr val="AD65BB"/>
    <a:srgbClr val="D4AEDB"/>
    <a:srgbClr val="8E459D"/>
    <a:srgbClr val="95091F"/>
    <a:srgbClr val="BD575B"/>
    <a:srgbClr val="FDCD6C"/>
    <a:srgbClr val="9D2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8A5B272-1100-4A68-A44B-108FBECFB3F0}">
      <dgm:prSet custT="1"/>
      <dgm:spPr/>
      <dgm:t>
        <a:bodyPr/>
        <a:lstStyle/>
        <a:p>
          <a:r>
            <a:rPr lang="it-IT" sz="1800" b="1" dirty="0"/>
            <a:t>A sungu a legre fu Egepti  ini a Redi Se.</a:t>
          </a:r>
          <a:br>
            <a:rPr lang="it-IT" sz="1800" b="1" dirty="0"/>
          </a:br>
          <a:r>
            <a:rPr lang="it-IT" sz="1800" b="1" dirty="0"/>
            <a:t>( Eks. 14:24 – 28</a:t>
          </a:r>
          <a:r>
            <a:rPr lang="es-ES" sz="1800" b="1" dirty="0"/>
            <a:t>)</a:t>
          </a:r>
          <a:endParaRPr lang="es-ES" sz="1800" dirty="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es-ES" sz="1800" b="1" dirty="0"/>
            <a:t>A </a:t>
          </a:r>
          <a:r>
            <a:rPr lang="es-ES" sz="1800" b="1" dirty="0" err="1"/>
            <a:t>gebroiki</a:t>
          </a:r>
          <a:r>
            <a:rPr lang="es-ES" sz="1800" b="1" dirty="0"/>
            <a:t> </a:t>
          </a:r>
          <a:r>
            <a:rPr lang="es-ES" sz="1800" b="1" dirty="0" err="1"/>
            <a:t>kowruston</a:t>
          </a:r>
          <a:r>
            <a:rPr lang="es-ES" sz="1800" b="1" dirty="0"/>
            <a:t> </a:t>
          </a:r>
          <a:r>
            <a:rPr lang="es-ES" sz="1800" b="1" dirty="0" err="1"/>
            <a:t>teige</a:t>
          </a:r>
          <a:r>
            <a:rPr lang="es-ES" sz="1800" b="1" dirty="0"/>
            <a:t> den </a:t>
          </a:r>
          <a:r>
            <a:rPr lang="es-ES" sz="1800" b="1" dirty="0" err="1"/>
            <a:t>sma</a:t>
          </a:r>
          <a:r>
            <a:rPr lang="es-ES" sz="1800" b="1" dirty="0"/>
            <a:t> fu </a:t>
          </a:r>
          <a:r>
            <a:rPr lang="es-ES" sz="1800" b="1" dirty="0" err="1"/>
            <a:t>Kanan</a:t>
          </a:r>
          <a:r>
            <a:rPr lang="es-ES" sz="1800" b="1" dirty="0"/>
            <a:t>.</a:t>
          </a:r>
          <a:br>
            <a:rPr lang="es-ES" sz="1800" b="1" dirty="0"/>
          </a:br>
          <a:r>
            <a:rPr lang="es-ES" sz="1800" b="1" dirty="0"/>
            <a:t>( </a:t>
          </a:r>
          <a:r>
            <a:rPr lang="es-ES" sz="1800" b="1" dirty="0" err="1"/>
            <a:t>Yoswa</a:t>
          </a:r>
          <a:r>
            <a:rPr lang="es-ES" sz="1800" b="1" dirty="0"/>
            <a:t> 10: 11)</a:t>
          </a:r>
          <a:endParaRPr lang="es-ES" sz="1800" dirty="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066BD936-4A5C-4A5B-9DFB-FA7AFA8FBB8C}">
      <dgm:prSet custT="1"/>
      <dgm:spPr/>
      <dgm:t>
        <a:bodyPr/>
        <a:lstStyle/>
        <a:p>
          <a:r>
            <a:rPr lang="es-ES" sz="1800" b="1" dirty="0"/>
            <a:t> A </a:t>
          </a:r>
          <a:r>
            <a:rPr lang="es-ES" sz="1800" b="1" dirty="0" err="1"/>
            <a:t>broko</a:t>
          </a:r>
          <a:r>
            <a:rPr lang="es-ES" sz="1800" b="1" dirty="0"/>
            <a:t> den di </a:t>
          </a:r>
          <a:r>
            <a:rPr lang="es-ES" sz="1800" b="1" dirty="0" err="1"/>
            <a:t>luku</a:t>
          </a:r>
          <a:r>
            <a:rPr lang="es-ES" sz="1800" b="1" dirty="0"/>
            <a:t> </a:t>
          </a:r>
          <a:r>
            <a:rPr lang="es-ES" sz="1800" b="1" dirty="0" err="1"/>
            <a:t>Eliya</a:t>
          </a:r>
          <a:r>
            <a:rPr lang="es-ES" sz="1800" b="1" dirty="0"/>
            <a:t> </a:t>
          </a:r>
          <a:r>
            <a:rPr lang="es-ES" sz="1800" b="1" dirty="0" err="1"/>
            <a:t>ondro</a:t>
          </a:r>
          <a:r>
            <a:rPr lang="es-ES" sz="1800" b="1" dirty="0"/>
            <a:t> </a:t>
          </a:r>
          <a:r>
            <a:rPr lang="es-ES" sz="1800" b="1" dirty="0" err="1"/>
            <a:t>ondro</a:t>
          </a:r>
          <a:r>
            <a:rPr lang="es-ES" sz="1800" b="1" dirty="0"/>
            <a:t>.</a:t>
          </a:r>
          <a:br>
            <a:rPr lang="es-ES" sz="1800" b="1" dirty="0"/>
          </a:br>
          <a:r>
            <a:rPr lang="es-ES" sz="1800" b="1" dirty="0"/>
            <a:t>( 2 </a:t>
          </a:r>
          <a:r>
            <a:rPr lang="es-ES" sz="1800" b="1" dirty="0" err="1"/>
            <a:t>Kownu</a:t>
          </a:r>
          <a:r>
            <a:rPr lang="es-ES" sz="1800" b="1" dirty="0"/>
            <a:t> 1:9,10)</a:t>
          </a:r>
          <a:endParaRPr lang="es-ES" sz="180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it-IT" sz="1800" b="1" dirty="0"/>
            <a:t>A seni bigi meti teige den di dreigi Elisa.( 2 Kownu 2:23,24</a:t>
          </a:r>
          <a:r>
            <a:rPr lang="es-ES" sz="1800" b="1" dirty="0"/>
            <a:t>)</a:t>
          </a:r>
          <a:endParaRPr lang="es-ES" sz="180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it-IT" sz="1800" b="1" dirty="0"/>
            <a:t>A kisi freide , di a breni a legre fu Sirye.( 2 Kownu 6: 14-23</a:t>
          </a:r>
          <a:r>
            <a:rPr lang="es-ES" sz="1800" b="1" dirty="0"/>
            <a:t>)</a:t>
          </a:r>
          <a:endParaRPr lang="es-ES" sz="180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es-ES" sz="1800" b="1" dirty="0"/>
            <a:t>A </a:t>
          </a:r>
          <a:r>
            <a:rPr lang="es-ES" sz="1800" b="1" dirty="0" err="1"/>
            <a:t>meki</a:t>
          </a:r>
          <a:r>
            <a:rPr lang="es-ES" sz="1800" b="1" dirty="0"/>
            <a:t> den </a:t>
          </a:r>
          <a:r>
            <a:rPr lang="es-ES" sz="1800" b="1" dirty="0" err="1"/>
            <a:t>Amonit</a:t>
          </a:r>
          <a:r>
            <a:rPr lang="es-ES" sz="1800" b="1" dirty="0"/>
            <a:t> nanga den </a:t>
          </a:r>
          <a:r>
            <a:rPr lang="es-ES" sz="1800" b="1" dirty="0" err="1"/>
            <a:t>Moabit</a:t>
          </a:r>
          <a:r>
            <a:rPr lang="es-ES" sz="1800" b="1" dirty="0"/>
            <a:t> </a:t>
          </a:r>
          <a:r>
            <a:rPr lang="es-ES" sz="1800" b="1" dirty="0" err="1"/>
            <a:t>feti</a:t>
          </a:r>
          <a:r>
            <a:rPr lang="es-ES" sz="1800" b="1" dirty="0"/>
            <a:t> </a:t>
          </a:r>
          <a:r>
            <a:rPr lang="es-ES" sz="1800" b="1" dirty="0" err="1"/>
            <a:t>teige</a:t>
          </a:r>
          <a:r>
            <a:rPr lang="es-ES" sz="1800" b="1" dirty="0"/>
            <a:t> </a:t>
          </a:r>
          <a:r>
            <a:rPr lang="es-ES" sz="1800" b="1" dirty="0" err="1"/>
            <a:t>densrefi</a:t>
          </a:r>
          <a:r>
            <a:rPr lang="es-ES" sz="1800" b="1" dirty="0"/>
            <a:t>.( 2 Hist. 20 : 15-17, 22- 24)</a:t>
          </a:r>
          <a:endParaRPr lang="es-ES" sz="180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it-IT" sz="1800" b="1" dirty="0"/>
            <a:t>A kiri 185 000 sma fu Asiriye ini wan neti.( 2 Kownu 19: 35</a:t>
          </a:r>
          <a:r>
            <a:rPr lang="es-ES" sz="1800" b="1" dirty="0"/>
            <a:t>)</a:t>
          </a:r>
          <a:endParaRPr lang="es-ES" sz="180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es-ES" sz="1800" b="1" dirty="0"/>
            <a:t>A </a:t>
          </a:r>
          <a:r>
            <a:rPr lang="es-ES" sz="1800" b="1" dirty="0" err="1"/>
            <a:t>seni</a:t>
          </a:r>
          <a:r>
            <a:rPr lang="es-ES" sz="1800" b="1" dirty="0"/>
            <a:t> </a:t>
          </a:r>
          <a:r>
            <a:rPr lang="es-ES" sz="1800" b="1" dirty="0" err="1"/>
            <a:t>wan</a:t>
          </a:r>
          <a:r>
            <a:rPr lang="es-ES" sz="1800" b="1" dirty="0"/>
            <a:t> </a:t>
          </a:r>
          <a:r>
            <a:rPr lang="es-ES" sz="1800" b="1" dirty="0" err="1"/>
            <a:t>dede</a:t>
          </a:r>
          <a:r>
            <a:rPr lang="es-ES" sz="1800" b="1" dirty="0"/>
            <a:t> </a:t>
          </a:r>
          <a:r>
            <a:rPr lang="es-ES" sz="1800" b="1" dirty="0" err="1"/>
            <a:t>siki</a:t>
          </a:r>
          <a:r>
            <a:rPr lang="es-ES" sz="1800" b="1" dirty="0"/>
            <a:t> </a:t>
          </a:r>
          <a:r>
            <a:rPr lang="es-ES" sz="1800" b="1" dirty="0" err="1"/>
            <a:t>gi</a:t>
          </a:r>
          <a:r>
            <a:rPr lang="es-ES" sz="1800" b="1" dirty="0"/>
            <a:t> Herodes.( </a:t>
          </a:r>
          <a:r>
            <a:rPr lang="es-ES" sz="1800" b="1" dirty="0" err="1"/>
            <a:t>Bosk</a:t>
          </a:r>
          <a:r>
            <a:rPr lang="es-ES" sz="1800" b="1" dirty="0"/>
            <a:t>. 12: 21-23)</a:t>
          </a:r>
          <a:endParaRPr lang="es-ES" sz="180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LinFactNeighborY="-81605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Y="-81605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Y="-81605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LinFactNeighborY="-81605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Y="6361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LinFactNeighborY="11808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Y="6361"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ScaleX="122721" custLinFactNeighborY="11808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Y="6361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Y="11808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Y="6361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LinFactNeighborY="11808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210922" y="217937"/>
          <a:ext cx="1852287" cy="1276225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210922" y="1494173"/>
          <a:ext cx="1852287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sungu a legre fu Egepti  ini a Redi Se.</a:t>
          </a:r>
          <a:br>
            <a:rPr lang="it-IT" sz="1800" b="1" kern="1200" dirty="0"/>
          </a:br>
          <a:r>
            <a:rPr lang="it-IT" sz="1800" b="1" kern="1200" dirty="0"/>
            <a:t>( Eks. 14:24 – 28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210922" y="1494173"/>
        <a:ext cx="1852287" cy="687198"/>
      </dsp:txXfrm>
    </dsp:sp>
    <dsp:sp modelId="{757B839D-7B20-456D-B4B6-143DC0100211}">
      <dsp:nvSpPr>
        <dsp:cNvPr id="0" name=""/>
        <dsp:cNvSpPr/>
      </dsp:nvSpPr>
      <dsp:spPr>
        <a:xfrm>
          <a:off x="2248516" y="217937"/>
          <a:ext cx="1852287" cy="1276225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2248516" y="1494173"/>
          <a:ext cx="1852287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 </a:t>
          </a:r>
          <a:r>
            <a:rPr lang="es-ES" sz="1800" b="1" kern="1200" dirty="0" err="1"/>
            <a:t>gebroiki</a:t>
          </a:r>
          <a:r>
            <a:rPr lang="es-ES" sz="1800" b="1" kern="1200" dirty="0"/>
            <a:t> </a:t>
          </a:r>
          <a:r>
            <a:rPr lang="es-ES" sz="1800" b="1" kern="1200" dirty="0" err="1"/>
            <a:t>kowruston</a:t>
          </a:r>
          <a:r>
            <a:rPr lang="es-ES" sz="1800" b="1" kern="1200" dirty="0"/>
            <a:t> </a:t>
          </a:r>
          <a:r>
            <a:rPr lang="es-ES" sz="1800" b="1" kern="1200" dirty="0" err="1"/>
            <a:t>teige</a:t>
          </a:r>
          <a:r>
            <a:rPr lang="es-ES" sz="1800" b="1" kern="1200" dirty="0"/>
            <a:t> den </a:t>
          </a:r>
          <a:r>
            <a:rPr lang="es-ES" sz="1800" b="1" kern="1200" dirty="0" err="1"/>
            <a:t>sma</a:t>
          </a:r>
          <a:r>
            <a:rPr lang="es-ES" sz="1800" b="1" kern="1200" dirty="0"/>
            <a:t> fu </a:t>
          </a:r>
          <a:r>
            <a:rPr lang="es-ES" sz="1800" b="1" kern="1200" dirty="0" err="1"/>
            <a:t>Kanan</a:t>
          </a:r>
          <a:r>
            <a:rPr lang="es-ES" sz="1800" b="1" kern="1200" dirty="0"/>
            <a:t>.</a:t>
          </a:r>
          <a:br>
            <a:rPr lang="es-ES" sz="1800" b="1" kern="1200" dirty="0"/>
          </a:br>
          <a:r>
            <a:rPr lang="es-ES" sz="1800" b="1" kern="1200" dirty="0"/>
            <a:t>( </a:t>
          </a:r>
          <a:r>
            <a:rPr lang="es-ES" sz="1800" b="1" kern="1200" dirty="0" err="1"/>
            <a:t>Yoswa</a:t>
          </a:r>
          <a:r>
            <a:rPr lang="es-ES" sz="1800" b="1" kern="1200" dirty="0"/>
            <a:t> 10: 11)</a:t>
          </a:r>
          <a:endParaRPr lang="es-ES" sz="1800" kern="1200" dirty="0"/>
        </a:p>
      </dsp:txBody>
      <dsp:txXfrm>
        <a:off x="2248516" y="1494173"/>
        <a:ext cx="1852287" cy="687198"/>
      </dsp:txXfrm>
    </dsp:sp>
    <dsp:sp modelId="{904D2415-2BA8-4F18-9433-3CE93F7B6EAA}">
      <dsp:nvSpPr>
        <dsp:cNvPr id="0" name=""/>
        <dsp:cNvSpPr/>
      </dsp:nvSpPr>
      <dsp:spPr>
        <a:xfrm>
          <a:off x="4286109" y="217937"/>
          <a:ext cx="1852287" cy="1276225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4286109" y="1494173"/>
          <a:ext cx="1852287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 A </a:t>
          </a:r>
          <a:r>
            <a:rPr lang="es-ES" sz="1800" b="1" kern="1200" dirty="0" err="1"/>
            <a:t>broko</a:t>
          </a:r>
          <a:r>
            <a:rPr lang="es-ES" sz="1800" b="1" kern="1200" dirty="0"/>
            <a:t> den di </a:t>
          </a:r>
          <a:r>
            <a:rPr lang="es-ES" sz="1800" b="1" kern="1200" dirty="0" err="1"/>
            <a:t>luku</a:t>
          </a:r>
          <a:r>
            <a:rPr lang="es-ES" sz="1800" b="1" kern="1200" dirty="0"/>
            <a:t> </a:t>
          </a:r>
          <a:r>
            <a:rPr lang="es-ES" sz="1800" b="1" kern="1200" dirty="0" err="1"/>
            <a:t>Eliya</a:t>
          </a:r>
          <a:r>
            <a:rPr lang="es-ES" sz="1800" b="1" kern="1200" dirty="0"/>
            <a:t> </a:t>
          </a:r>
          <a:r>
            <a:rPr lang="es-ES" sz="1800" b="1" kern="1200" dirty="0" err="1"/>
            <a:t>ondro</a:t>
          </a:r>
          <a:r>
            <a:rPr lang="es-ES" sz="1800" b="1" kern="1200" dirty="0"/>
            <a:t> </a:t>
          </a:r>
          <a:r>
            <a:rPr lang="es-ES" sz="1800" b="1" kern="1200" dirty="0" err="1"/>
            <a:t>ondro</a:t>
          </a:r>
          <a:r>
            <a:rPr lang="es-ES" sz="1800" b="1" kern="1200" dirty="0"/>
            <a:t>.</a:t>
          </a:r>
          <a:br>
            <a:rPr lang="es-ES" sz="1800" b="1" kern="1200" dirty="0"/>
          </a:br>
          <a:r>
            <a:rPr lang="es-ES" sz="1800" b="1" kern="1200" dirty="0"/>
            <a:t>( 2 </a:t>
          </a:r>
          <a:r>
            <a:rPr lang="es-ES" sz="1800" b="1" kern="1200" dirty="0" err="1"/>
            <a:t>Kownu</a:t>
          </a:r>
          <a:r>
            <a:rPr lang="es-ES" sz="1800" b="1" kern="1200" dirty="0"/>
            <a:t> 1:9,10)</a:t>
          </a:r>
          <a:endParaRPr lang="es-ES" sz="1800" kern="1200" dirty="0"/>
        </a:p>
      </dsp:txBody>
      <dsp:txXfrm>
        <a:off x="4286109" y="1494173"/>
        <a:ext cx="1852287" cy="687198"/>
      </dsp:txXfrm>
    </dsp:sp>
    <dsp:sp modelId="{5C4AF684-2DF3-4B8B-966D-28B11D58D499}">
      <dsp:nvSpPr>
        <dsp:cNvPr id="0" name=""/>
        <dsp:cNvSpPr/>
      </dsp:nvSpPr>
      <dsp:spPr>
        <a:xfrm>
          <a:off x="6323703" y="217937"/>
          <a:ext cx="1852287" cy="1276225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6323703" y="1494173"/>
          <a:ext cx="1852287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seni bigi meti teige den di dreigi Elisa.( 2 Kownu 2:23,24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6323703" y="1494173"/>
        <a:ext cx="1852287" cy="687198"/>
      </dsp:txXfrm>
    </dsp:sp>
    <dsp:sp modelId="{4CBDC65A-48E1-48B3-9145-1F0726CA8B43}">
      <dsp:nvSpPr>
        <dsp:cNvPr id="0" name=""/>
        <dsp:cNvSpPr/>
      </dsp:nvSpPr>
      <dsp:spPr>
        <a:xfrm>
          <a:off x="493" y="3008570"/>
          <a:ext cx="1852287" cy="1276225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493" y="4284759"/>
          <a:ext cx="1852287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kisi freide , di a breni a legre fu Sirye.( 2 Kownu 6: 14-23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493" y="4284759"/>
        <a:ext cx="1852287" cy="687198"/>
      </dsp:txXfrm>
    </dsp:sp>
    <dsp:sp modelId="{0A9C59B1-EF7A-4EE3-990B-90F62DBD97A6}">
      <dsp:nvSpPr>
        <dsp:cNvPr id="0" name=""/>
        <dsp:cNvSpPr/>
      </dsp:nvSpPr>
      <dsp:spPr>
        <a:xfrm>
          <a:off x="2248516" y="3008570"/>
          <a:ext cx="1852287" cy="1276225"/>
        </a:xfrm>
        <a:prstGeom prst="roundRect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038086" y="4284759"/>
          <a:ext cx="2273145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 </a:t>
          </a:r>
          <a:r>
            <a:rPr lang="es-ES" sz="1800" b="1" kern="1200" dirty="0" err="1"/>
            <a:t>meki</a:t>
          </a:r>
          <a:r>
            <a:rPr lang="es-ES" sz="1800" b="1" kern="1200" dirty="0"/>
            <a:t> den </a:t>
          </a:r>
          <a:r>
            <a:rPr lang="es-ES" sz="1800" b="1" kern="1200" dirty="0" err="1"/>
            <a:t>Amonit</a:t>
          </a:r>
          <a:r>
            <a:rPr lang="es-ES" sz="1800" b="1" kern="1200" dirty="0"/>
            <a:t> nanga den </a:t>
          </a:r>
          <a:r>
            <a:rPr lang="es-ES" sz="1800" b="1" kern="1200" dirty="0" err="1"/>
            <a:t>Moabit</a:t>
          </a:r>
          <a:r>
            <a:rPr lang="es-ES" sz="1800" b="1" kern="1200" dirty="0"/>
            <a:t> </a:t>
          </a:r>
          <a:r>
            <a:rPr lang="es-ES" sz="1800" b="1" kern="1200" dirty="0" err="1"/>
            <a:t>feti</a:t>
          </a:r>
          <a:r>
            <a:rPr lang="es-ES" sz="1800" b="1" kern="1200" dirty="0"/>
            <a:t> </a:t>
          </a:r>
          <a:r>
            <a:rPr lang="es-ES" sz="1800" b="1" kern="1200" dirty="0" err="1"/>
            <a:t>teige</a:t>
          </a:r>
          <a:r>
            <a:rPr lang="es-ES" sz="1800" b="1" kern="1200" dirty="0"/>
            <a:t> </a:t>
          </a:r>
          <a:r>
            <a:rPr lang="es-ES" sz="1800" b="1" kern="1200" dirty="0" err="1"/>
            <a:t>densrefi</a:t>
          </a:r>
          <a:r>
            <a:rPr lang="es-ES" sz="1800" b="1" kern="1200" dirty="0"/>
            <a:t>.( 2 Hist. 20 : 15-17, 22- 24)</a:t>
          </a:r>
          <a:endParaRPr lang="es-ES" sz="1800" kern="1200" dirty="0"/>
        </a:p>
      </dsp:txBody>
      <dsp:txXfrm>
        <a:off x="2038086" y="4284759"/>
        <a:ext cx="2273145" cy="687198"/>
      </dsp:txXfrm>
    </dsp:sp>
    <dsp:sp modelId="{4F6CC5CB-B937-457C-8DFC-B65159823B9E}">
      <dsp:nvSpPr>
        <dsp:cNvPr id="0" name=""/>
        <dsp:cNvSpPr/>
      </dsp:nvSpPr>
      <dsp:spPr>
        <a:xfrm>
          <a:off x="4496538" y="3008570"/>
          <a:ext cx="1852287" cy="1276225"/>
        </a:xfrm>
        <a:prstGeom prst="round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4496538" y="4284759"/>
          <a:ext cx="1852287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kiri 185 000 sma fu Asiriye ini wan neti.( 2 Kownu 19: 35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4496538" y="4284759"/>
        <a:ext cx="1852287" cy="687198"/>
      </dsp:txXfrm>
    </dsp:sp>
    <dsp:sp modelId="{F95BCE85-5770-4976-8131-85D8FBC85E8A}">
      <dsp:nvSpPr>
        <dsp:cNvPr id="0" name=""/>
        <dsp:cNvSpPr/>
      </dsp:nvSpPr>
      <dsp:spPr>
        <a:xfrm>
          <a:off x="6534132" y="3008570"/>
          <a:ext cx="1852287" cy="1276225"/>
        </a:xfrm>
        <a:prstGeom prst="round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6534132" y="4284759"/>
          <a:ext cx="1852287" cy="68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 </a:t>
          </a:r>
          <a:r>
            <a:rPr lang="es-ES" sz="1800" b="1" kern="1200" dirty="0" err="1"/>
            <a:t>seni</a:t>
          </a:r>
          <a:r>
            <a:rPr lang="es-ES" sz="1800" b="1" kern="1200" dirty="0"/>
            <a:t> </a:t>
          </a:r>
          <a:r>
            <a:rPr lang="es-ES" sz="1800" b="1" kern="1200" dirty="0" err="1"/>
            <a:t>wan</a:t>
          </a:r>
          <a:r>
            <a:rPr lang="es-ES" sz="1800" b="1" kern="1200" dirty="0"/>
            <a:t> </a:t>
          </a:r>
          <a:r>
            <a:rPr lang="es-ES" sz="1800" b="1" kern="1200" dirty="0" err="1"/>
            <a:t>dede</a:t>
          </a:r>
          <a:r>
            <a:rPr lang="es-ES" sz="1800" b="1" kern="1200" dirty="0"/>
            <a:t> </a:t>
          </a:r>
          <a:r>
            <a:rPr lang="es-ES" sz="1800" b="1" kern="1200" dirty="0" err="1"/>
            <a:t>siki</a:t>
          </a:r>
          <a:r>
            <a:rPr lang="es-ES" sz="1800" b="1" kern="1200" dirty="0"/>
            <a:t> </a:t>
          </a:r>
          <a:r>
            <a:rPr lang="es-ES" sz="1800" b="1" kern="1200" dirty="0" err="1"/>
            <a:t>gi</a:t>
          </a:r>
          <a:r>
            <a:rPr lang="es-ES" sz="1800" b="1" kern="1200" dirty="0"/>
            <a:t> Herodes.( </a:t>
          </a:r>
          <a:r>
            <a:rPr lang="es-ES" sz="1800" b="1" kern="1200" dirty="0" err="1"/>
            <a:t>Bosk</a:t>
          </a:r>
          <a:r>
            <a:rPr lang="es-ES" sz="1800" b="1" kern="1200" dirty="0"/>
            <a:t>. 12: 21-23)</a:t>
          </a:r>
          <a:endParaRPr lang="es-ES" sz="1800" kern="1200" dirty="0"/>
        </a:p>
      </dsp:txBody>
      <dsp:txXfrm>
        <a:off x="6534132" y="4284759"/>
        <a:ext cx="1852287" cy="687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BFC2-0960-C9B3-0E68-ADE43075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1BC79C-2CB9-F701-4E6D-AE1F2F259CBD}"/>
              </a:ext>
            </a:extLst>
          </p:cNvPr>
          <p:cNvSpPr txBox="1"/>
          <p:nvPr/>
        </p:nvSpPr>
        <p:spPr>
          <a:xfrm>
            <a:off x="254000" y="740146"/>
            <a:ext cx="43518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FETI BAKA ALA DEN FETI</a:t>
            </a:r>
            <a:endParaRPr lang="es-E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E26351-3123-4F00-A98D-4B49D6304629}"/>
              </a:ext>
            </a:extLst>
          </p:cNvPr>
          <p:cNvSpPr txBox="1"/>
          <p:nvPr/>
        </p:nvSpPr>
        <p:spPr>
          <a:xfrm>
            <a:off x="0" y="6439644"/>
            <a:ext cx="2395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4 fu 25 oktober 2025</a:t>
            </a:r>
            <a:endParaRPr lang="es-ES" sz="1600" b="1" dirty="0">
              <a:solidFill>
                <a:srgbClr val="FAD5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3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 E FETI GI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983456" y="625795"/>
            <a:ext cx="10225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“Den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foto abra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dan den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ferniteg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nanga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owru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nanga ala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–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yongu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owru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oso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meti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skapu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buriki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Yosea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6:21)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266700" y="1369758"/>
            <a:ext cx="6276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Soleki a ben de nanga den ,fosi a bigi  frudu, noso nanga Sodom nanga Gomora, den Kanan sma psa a marki fu kenade,  den teki a sei fu Satan. ( Gein. 6: 5 ;18: 20,21 ; 15:16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8" y="1413839"/>
            <a:ext cx="2466797" cy="138880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17" y="1413840"/>
            <a:ext cx="2766548" cy="1388807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136491" y="2852719"/>
            <a:ext cx="9055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Alamala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tweide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dede.Meki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moro fara no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kba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Dan Gado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oundRect">
            <a:avLst>
              <a:gd name="adj" fmla="val 6048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018A02-85D2-69EF-53CD-46F72AB40FCA}"/>
              </a:ext>
            </a:extLst>
          </p:cNvPr>
          <p:cNvSpPr txBox="1"/>
          <p:nvPr/>
        </p:nvSpPr>
        <p:spPr>
          <a:xfrm>
            <a:off x="3134756" y="4019792"/>
            <a:ext cx="54175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Sainde a no duen ensrefi, soleki fa a ben denki ? Bika den no ben e bribi. A fosi tesi di Israel ben abi fu feti, na di den bar “ Masra de nanga wi ,efu no  ?” (Eks. 17:7-9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14E4B5A0-29EE-DF29-1931-094ACBF8D5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2890" y="3920624"/>
            <a:ext cx="3467881" cy="28372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3CEC71-BECF-3195-2E99-E826BA626680}"/>
              </a:ext>
            </a:extLst>
          </p:cNvPr>
          <p:cNvSpPr txBox="1"/>
          <p:nvPr/>
        </p:nvSpPr>
        <p:spPr>
          <a:xfrm>
            <a:off x="3134756" y="5494642"/>
            <a:ext cx="5292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skin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yeye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fertrow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sondro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kondisi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yepi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Gado.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1484431" y="1552508"/>
            <a:ext cx="95124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Aladei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feti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feti</a:t>
            </a:r>
            <a:r>
              <a:rPr lang="es-ES" sz="2800" b="1" dirty="0">
                <a:latin typeface="Constantia" panose="02030602050306030303" pitchFamily="18" charset="0"/>
              </a:rPr>
              <a:t> de fu ala </a:t>
            </a:r>
            <a:r>
              <a:rPr lang="es-ES" sz="2800" b="1" dirty="0" err="1">
                <a:latin typeface="Constantia" panose="02030602050306030303" pitchFamily="18" charset="0"/>
              </a:rPr>
              <a:t>sili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kownu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dungru</a:t>
            </a:r>
            <a:r>
              <a:rPr lang="es-ES" sz="2800" b="1" dirty="0">
                <a:latin typeface="Constantia" panose="02030602050306030303" pitchFamily="18" charset="0"/>
              </a:rPr>
              <a:t>  nanga a </a:t>
            </a:r>
            <a:r>
              <a:rPr lang="es-ES" sz="2800" b="1" dirty="0" err="1">
                <a:latin typeface="Constantia" panose="02030602050306030303" pitchFamily="18" charset="0"/>
              </a:rPr>
              <a:t>kownu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, ala tu e </a:t>
            </a:r>
            <a:r>
              <a:rPr lang="es-ES" sz="2800" b="1" dirty="0" err="1">
                <a:latin typeface="Constantia" panose="02030602050306030303" pitchFamily="18" charset="0"/>
              </a:rPr>
              <a:t>strei</a:t>
            </a:r>
            <a:r>
              <a:rPr lang="es-ES" sz="2800" b="1" dirty="0">
                <a:latin typeface="Constantia" panose="02030602050306030303" pitchFamily="18" charset="0"/>
              </a:rPr>
              <a:t>…</a:t>
            </a:r>
            <a:r>
              <a:rPr lang="es-ES" sz="2800" b="1" dirty="0" err="1">
                <a:latin typeface="Constantia" panose="02030602050306030303" pitchFamily="18" charset="0"/>
              </a:rPr>
              <a:t>Leki</a:t>
            </a:r>
            <a:r>
              <a:rPr lang="es-ES" sz="2800" b="1" dirty="0">
                <a:latin typeface="Constantia" panose="02030602050306030303" pitchFamily="18" charset="0"/>
              </a:rPr>
              <a:t> Gado </a:t>
            </a:r>
            <a:r>
              <a:rPr lang="es-ES" sz="2800" b="1" dirty="0" err="1">
                <a:latin typeface="Constantia" panose="02030602050306030303" pitchFamily="18" charset="0"/>
              </a:rPr>
              <a:t>wrokoman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abra 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En, </a:t>
            </a:r>
            <a:r>
              <a:rPr lang="es-ES" sz="2800" b="1" dirty="0" err="1">
                <a:latin typeface="Constantia" panose="02030602050306030303" pitchFamily="18" charset="0"/>
              </a:rPr>
              <a:t>sofasi</a:t>
            </a:r>
            <a:r>
              <a:rPr lang="es-ES" sz="2800" b="1" dirty="0">
                <a:latin typeface="Constantia" panose="02030602050306030303" pitchFamily="18" charset="0"/>
              </a:rPr>
              <a:t> a kan </a:t>
            </a:r>
            <a:r>
              <a:rPr lang="es-ES" sz="2800" b="1" dirty="0" err="1">
                <a:latin typeface="Constantia" panose="02030602050306030303" pitchFamily="18" charset="0"/>
              </a:rPr>
              <a:t>denki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e'n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, </a:t>
            </a:r>
            <a:r>
              <a:rPr lang="es-ES" sz="2800" b="1" dirty="0" err="1">
                <a:latin typeface="Constantia" panose="02030602050306030303" pitchFamily="18" charset="0"/>
              </a:rPr>
              <a:t>owktu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feti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feti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, nanga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makandra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kownu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ede</a:t>
            </a:r>
            <a:r>
              <a:rPr lang="es-ES" sz="2800" b="1" dirty="0">
                <a:latin typeface="Constantia" panose="02030602050306030303" pitchFamily="18" charset="0"/>
              </a:rPr>
              <a:t> fu En </a:t>
            </a:r>
            <a:r>
              <a:rPr lang="es-ES" sz="2800" b="1" dirty="0" err="1">
                <a:latin typeface="Constantia" panose="02030602050306030303" pitchFamily="18" charset="0"/>
              </a:rPr>
              <a:t>wroko</a:t>
            </a:r>
            <a:r>
              <a:rPr lang="es-ES" sz="2800" b="1" dirty="0">
                <a:latin typeface="Constantia" panose="02030602050306030303" pitchFamily="18" charset="0"/>
              </a:rPr>
              <a:t>. A mus de nanga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aladei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feti</a:t>
            </a:r>
            <a:r>
              <a:rPr lang="es-ES" sz="2800" b="1" dirty="0">
                <a:latin typeface="Constantia" panose="02030602050306030303" pitchFamily="18" charset="0"/>
              </a:rPr>
              <a:t>, nanga </a:t>
            </a:r>
            <a:r>
              <a:rPr lang="es-ES" sz="2800" b="1" dirty="0" err="1">
                <a:latin typeface="Constantia" panose="02030602050306030303" pitchFamily="18" charset="0"/>
              </a:rPr>
              <a:t>yusrefi,sofasi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kan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fu Gado,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skinfiri</a:t>
            </a:r>
            <a:r>
              <a:rPr lang="es-ES" sz="2800" b="1" dirty="0">
                <a:latin typeface="Constantia" panose="02030602050306030303" pitchFamily="18" charset="0"/>
              </a:rPr>
              <a:t>, di e </a:t>
            </a:r>
            <a:r>
              <a:rPr lang="es-ES" sz="2800" b="1" dirty="0" err="1">
                <a:latin typeface="Constantia" panose="02030602050306030303" pitchFamily="18" charset="0"/>
              </a:rPr>
              <a:t>feti</a:t>
            </a:r>
            <a:r>
              <a:rPr lang="es-ES" sz="2800" b="1" dirty="0">
                <a:latin typeface="Constantia" panose="02030602050306030303" pitchFamily="18" charset="0"/>
              </a:rPr>
              <a:t> fu de </a:t>
            </a:r>
            <a:r>
              <a:rPr lang="es-ES" sz="2800" b="1" dirty="0" err="1">
                <a:latin typeface="Constantia" panose="02030602050306030303" pitchFamily="18" charset="0"/>
              </a:rPr>
              <a:t>basi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ensrefi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Krestes,dati</a:t>
            </a:r>
            <a:r>
              <a:rPr lang="es-ES" sz="2800" b="1" dirty="0">
                <a:latin typeface="Constantia" panose="02030602050306030303" pitchFamily="18" charset="0"/>
              </a:rPr>
              <a:t> moro nanga moro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winiman</a:t>
            </a:r>
            <a:r>
              <a:rPr lang="es-ES" sz="2800" b="1" dirty="0">
                <a:latin typeface="Constantia" panose="02030602050306030303" pitchFamily="18" charset="0"/>
              </a:rPr>
              <a:t> , </a:t>
            </a:r>
            <a:r>
              <a:rPr lang="es-ES" sz="2800" b="1" dirty="0" err="1">
                <a:latin typeface="Constantia" panose="02030602050306030303" pitchFamily="18" charset="0"/>
              </a:rPr>
              <a:t>tangi</a:t>
            </a:r>
            <a:r>
              <a:rPr lang="es-ES" sz="2800" b="1" dirty="0">
                <a:latin typeface="Constantia" panose="02030602050306030303" pitchFamily="18" charset="0"/>
              </a:rPr>
              <a:t> fu En di ben </a:t>
            </a:r>
            <a:r>
              <a:rPr lang="es-ES" sz="2800" b="1" dirty="0" err="1">
                <a:latin typeface="Constantia" panose="02030602050306030303" pitchFamily="18" charset="0"/>
              </a:rPr>
              <a:t>lobi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D3F03-19FB-ED16-7298-574C4B38E9D3}"/>
              </a:ext>
            </a:extLst>
          </p:cNvPr>
          <p:cNvSpPr txBox="1"/>
          <p:nvPr/>
        </p:nvSpPr>
        <p:spPr>
          <a:xfrm>
            <a:off x="7646136" y="6217675"/>
            <a:ext cx="3621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(Conflict and Courage, April 21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“No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dei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ben  de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leki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disi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bifo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sens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ten, di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arki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sten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so,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ben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feti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Yoswa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exterior, parado, hombre, caminando&#10;&#10;El contenido generado por IA puede ser incorrecto.">
            <a:extLst>
              <a:ext uri="{FF2B5EF4-FFF2-40B4-BE49-F238E27FC236}">
                <a16:creationId xmlns:a16="http://schemas.microsoft.com/office/drawing/2014/main" id="{BEF3071C-CFE9-5EB3-4553-4F74C4FC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999" y="3147596"/>
            <a:ext cx="5295900" cy="3565177"/>
          </a:xfrm>
          <a:prstGeom prst="rect">
            <a:avLst/>
          </a:prstGeom>
          <a:ln w="38100" cap="sq">
            <a:gradFill>
              <a:gsLst>
                <a:gs pos="0">
                  <a:srgbClr val="F7AC0A"/>
                </a:gs>
                <a:gs pos="10000">
                  <a:srgbClr val="F7AC0A"/>
                </a:gs>
                <a:gs pos="16000">
                  <a:srgbClr val="93117E"/>
                </a:gs>
                <a:gs pos="100000">
                  <a:srgbClr val="93117E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0DC08C-857D-1A51-F63B-F709937564B4}"/>
              </a:ext>
            </a:extLst>
          </p:cNvPr>
          <p:cNvSpPr txBox="1"/>
          <p:nvPr/>
        </p:nvSpPr>
        <p:spPr>
          <a:xfrm>
            <a:off x="7288895" y="3773196"/>
            <a:ext cx="4903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rgbClr val="9A2800"/>
                </a:solidFill>
              </a:rPr>
              <a:t>Den partij ini a strei</a:t>
            </a:r>
            <a:r>
              <a:rPr lang="es-ES" sz="2000" b="1" dirty="0">
                <a:solidFill>
                  <a:srgbClr val="9A280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boi</a:t>
            </a:r>
            <a:r>
              <a:rPr lang="es-ES" sz="2000" b="1" dirty="0"/>
              <a:t> fu Gado legre.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kownu boi fu a legre fu ogri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moro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fetiman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it-IT" sz="2000" b="1" dirty="0">
                <a:solidFill>
                  <a:srgbClr val="0060AA"/>
                </a:solidFill>
              </a:rPr>
              <a:t> Fa a feti e feti</a:t>
            </a:r>
            <a:r>
              <a:rPr lang="es-ES" sz="2000" b="1" dirty="0">
                <a:solidFill>
                  <a:srgbClr val="0060A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Gado e </a:t>
            </a:r>
            <a:r>
              <a:rPr lang="pt-BR" sz="2000" b="1" dirty="0" err="1"/>
              <a:t>feti</a:t>
            </a:r>
            <a:r>
              <a:rPr lang="pt-BR" sz="2000" b="1" dirty="0"/>
              <a:t> </a:t>
            </a:r>
            <a:r>
              <a:rPr lang="pt-BR" sz="2000" b="1" dirty="0" err="1"/>
              <a:t>gi</a:t>
            </a:r>
            <a:r>
              <a:rPr lang="pt-BR" sz="2000" b="1" dirty="0"/>
              <a:t> </a:t>
            </a:r>
            <a:r>
              <a:rPr lang="pt-BR" sz="2000" b="1" dirty="0" err="1"/>
              <a:t>wi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Gado.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98417" y="49849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teki</a:t>
            </a:r>
            <a:r>
              <a:rPr lang="es-ES" sz="2000" b="1" dirty="0"/>
              <a:t> fu </a:t>
            </a:r>
            <a:r>
              <a:rPr lang="es-ES" sz="2000" b="1" dirty="0" err="1"/>
              <a:t>Kanan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fu </a:t>
            </a:r>
            <a:r>
              <a:rPr lang="es-ES" sz="2000" b="1" dirty="0" err="1"/>
              <a:t>puru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presi. Gado </a:t>
            </a:r>
            <a:r>
              <a:rPr lang="es-ES" sz="2000" b="1" dirty="0" err="1"/>
              <a:t>srefi</a:t>
            </a:r>
            <a:r>
              <a:rPr lang="es-ES" sz="2000" b="1" dirty="0"/>
              <a:t> ben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 fu du so. Ma </a:t>
            </a:r>
            <a:r>
              <a:rPr lang="es-ES" sz="2000" b="1" dirty="0" err="1"/>
              <a:t>efu</a:t>
            </a:r>
            <a:r>
              <a:rPr lang="es-ES" sz="2000" b="1" dirty="0"/>
              <a:t> Gado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, fu san </a:t>
            </a:r>
            <a:r>
              <a:rPr lang="es-ES" sz="2000" b="1" dirty="0" err="1"/>
              <a:t>ede</a:t>
            </a:r>
            <a:r>
              <a:rPr lang="es-ES" sz="2000" b="1" dirty="0"/>
              <a:t> A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 fu </a:t>
            </a:r>
            <a:r>
              <a:rPr lang="es-ES" sz="2000" b="1" dirty="0" err="1"/>
              <a:t>kiri</a:t>
            </a:r>
            <a:r>
              <a:rPr lang="es-ES" sz="2000" b="1" dirty="0"/>
              <a:t> </a:t>
            </a:r>
            <a:r>
              <a:rPr lang="es-ES" sz="2000" b="1" dirty="0" err="1"/>
              <a:t>someni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?</a:t>
            </a:r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7" y="154750"/>
            <a:ext cx="4175166" cy="3131375"/>
          </a:xfrm>
          <a:prstGeom prst="rect">
            <a:avLst/>
          </a:prstGeom>
          <a:ln w="127000" cap="rnd">
            <a:solidFill>
              <a:srgbClr val="815C5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 descr="Una persona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EADA0581-981F-F8E4-B158-C6B421B4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66647"/>
            <a:ext cx="3057524" cy="2426077"/>
          </a:xfrm>
          <a:prstGeom prst="rect">
            <a:avLst/>
          </a:prstGeom>
        </p:spPr>
      </p:pic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BCCF75E8-D5D4-5A1F-A60E-08071E2745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15103" y="3852612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0C7CC913-9CBD-2D32-BEB3-686A74D870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15103" y="5530208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A5BCDBFE-013D-2396-21BA-A7EBAAAEC3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807" y="4985152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E8840A31-50FA-764A-5A93-38D99A131A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807" y="4612841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6E75ABD4-9D5C-5005-DD8E-B42E4690F4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807" y="4222377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7E7785A8-74A9-1263-EAFE-BBDA101A23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807" y="5905198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A728A9C3-66C6-8D4D-A7F7-B0B6D8B6D7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807" y="6286035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198417" y="1720437"/>
            <a:ext cx="70389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mus </a:t>
            </a:r>
            <a:r>
              <a:rPr lang="es-ES" sz="2000" b="1" dirty="0" err="1"/>
              <a:t>luku</a:t>
            </a:r>
            <a:r>
              <a:rPr lang="es-ES" sz="2000" b="1" dirty="0"/>
              <a:t> moro fara dan </a:t>
            </a:r>
            <a:r>
              <a:rPr lang="es-ES" sz="2000" b="1" dirty="0" err="1"/>
              <a:t>wi</a:t>
            </a:r>
            <a:r>
              <a:rPr lang="es-ES" sz="2000" b="1" dirty="0"/>
              <a:t> e si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. </a:t>
            </a:r>
            <a:r>
              <a:rPr lang="es-ES" sz="2000" b="1" dirty="0" err="1"/>
              <a:t>Teleki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si a </a:t>
            </a:r>
            <a:r>
              <a:rPr lang="es-ES" sz="2000" b="1" dirty="0" err="1"/>
              <a:t>strei</a:t>
            </a:r>
            <a:r>
              <a:rPr lang="es-ES" sz="2000" b="1" dirty="0"/>
              <a:t>, di de </a:t>
            </a:r>
            <a:r>
              <a:rPr lang="es-ES" sz="2000" b="1" dirty="0" err="1"/>
              <a:t>baka</a:t>
            </a:r>
            <a:r>
              <a:rPr lang="es-ES" sz="2000" b="1" dirty="0"/>
              <a:t> ala </a:t>
            </a:r>
            <a:r>
              <a:rPr lang="es-ES" sz="2000" b="1" dirty="0" err="1"/>
              <a:t>strei</a:t>
            </a:r>
            <a:r>
              <a:rPr lang="es-ES" sz="2000" b="1" dirty="0"/>
              <a:t> ( </a:t>
            </a:r>
            <a:r>
              <a:rPr lang="es-ES" sz="2000" b="1" dirty="0" err="1"/>
              <a:t>srefi</a:t>
            </a:r>
            <a:r>
              <a:rPr lang="es-ES" sz="2000" b="1" dirty="0"/>
              <a:t> a </a:t>
            </a:r>
            <a:r>
              <a:rPr lang="es-ES" sz="2000" b="1" dirty="0" err="1"/>
              <a:t>strei</a:t>
            </a:r>
            <a:r>
              <a:rPr lang="es-ES" sz="2000" b="1" dirty="0"/>
              <a:t> fu </a:t>
            </a:r>
            <a:r>
              <a:rPr lang="es-ES" sz="2000" b="1" dirty="0" err="1"/>
              <a:t>Kanan</a:t>
            </a:r>
            <a:r>
              <a:rPr lang="es-ES" sz="2000" b="1" dirty="0"/>
              <a:t>): a </a:t>
            </a:r>
            <a:r>
              <a:rPr lang="es-ES" sz="2000" b="1" dirty="0" err="1"/>
              <a:t>bigi</a:t>
            </a:r>
            <a:r>
              <a:rPr lang="es-ES" sz="2000" b="1" dirty="0"/>
              <a:t>  </a:t>
            </a:r>
            <a:r>
              <a:rPr lang="es-ES" sz="2000" b="1" dirty="0" err="1"/>
              <a:t>strei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nanga </a:t>
            </a:r>
            <a:r>
              <a:rPr lang="es-ES" sz="2000" b="1" dirty="0" err="1"/>
              <a:t>Satan</a:t>
            </a:r>
            <a:r>
              <a:rPr lang="es-ES" sz="2000" b="1" dirty="0"/>
              <a:t>, fu </a:t>
            </a:r>
            <a:r>
              <a:rPr lang="es-ES" sz="2000" b="1" dirty="0" err="1"/>
              <a:t>bun</a:t>
            </a:r>
            <a:r>
              <a:rPr lang="es-ES" sz="2000" b="1" dirty="0"/>
              <a:t> nanga </a:t>
            </a:r>
            <a:r>
              <a:rPr lang="es-ES" sz="2000" b="1" dirty="0" err="1"/>
              <a:t>ogri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198417" y="1140475"/>
            <a:ext cx="70389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Fu ferstan pikinso fu sainde ,wi mus luku a sani moro fini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252787" y="2445262"/>
            <a:ext cx="5686425" cy="24800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it-IT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DEN PARIJ INI A STREI</a:t>
            </a:r>
            <a:endParaRPr lang="es-ES" sz="7200" b="1" dirty="0">
              <a:ln/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57750" y="-38500"/>
            <a:ext cx="70485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KOWNU BOI FU GADO LEGRE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229802" y="1332230"/>
            <a:ext cx="6704397" cy="120032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piki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,no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fu den ,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Komadanti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fu a legre fu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Masra,mi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.” . Dan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Yoswa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fringi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gron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respeki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, a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aksi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,” Sortu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boskopu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dinari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?” 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5:14)</a:t>
            </a:r>
            <a:endParaRPr lang="es-ES" b="1" dirty="0">
              <a:solidFill>
                <a:srgbClr val="C1562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228600" y="2533739"/>
            <a:ext cx="659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krosbei</a:t>
            </a:r>
            <a:r>
              <a:rPr lang="es-ES" sz="2000" b="1" dirty="0"/>
              <a:t> fu </a:t>
            </a:r>
            <a:r>
              <a:rPr lang="es-ES" sz="2000" b="1" dirty="0" err="1"/>
              <a:t>Yeriko</a:t>
            </a:r>
            <a:r>
              <a:rPr lang="es-ES" sz="2000" b="1" dirty="0"/>
              <a:t>, e </a:t>
            </a:r>
            <a:r>
              <a:rPr lang="es-ES" sz="2000" b="1" dirty="0" err="1"/>
              <a:t>suku</a:t>
            </a:r>
            <a:r>
              <a:rPr lang="es-ES" sz="2000" b="1" dirty="0"/>
              <a:t> fa Gado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en fu </a:t>
            </a:r>
            <a:r>
              <a:rPr lang="es-ES" sz="2000" b="1" dirty="0" err="1"/>
              <a:t>teki</a:t>
            </a:r>
            <a:r>
              <a:rPr lang="es-ES" sz="2000" b="1" dirty="0"/>
              <a:t> a foto </a:t>
            </a:r>
            <a:r>
              <a:rPr lang="es-ES" sz="2000" b="1" dirty="0" err="1"/>
              <a:t>disi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fetiman</a:t>
            </a:r>
            <a:r>
              <a:rPr lang="es-ES" sz="2000" b="1" dirty="0"/>
              <a:t>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owru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en </a:t>
            </a:r>
            <a:r>
              <a:rPr lang="es-ES" sz="2000" b="1" dirty="0" err="1"/>
              <a:t>anu</a:t>
            </a:r>
            <a:r>
              <a:rPr lang="es-ES" sz="2000" b="1" dirty="0"/>
              <a:t>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fesi</a:t>
            </a:r>
            <a:r>
              <a:rPr lang="es-ES" sz="2000" b="1" dirty="0"/>
              <a:t> .( </a:t>
            </a:r>
            <a:r>
              <a:rPr lang="es-ES" sz="2000" b="1" dirty="0" err="1"/>
              <a:t>Yoswa</a:t>
            </a:r>
            <a:r>
              <a:rPr lang="es-ES" sz="2000" b="1" dirty="0"/>
              <a:t> 5:13).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228600" y="5549949"/>
            <a:ext cx="6591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begi</a:t>
            </a:r>
            <a:r>
              <a:rPr lang="es-ES" sz="2000" b="1" dirty="0"/>
              <a:t>. </a:t>
            </a:r>
            <a:r>
              <a:rPr lang="es-ES" sz="2000" b="1" dirty="0" err="1"/>
              <a:t>Yoswa</a:t>
            </a:r>
            <a:r>
              <a:rPr lang="es-ES" sz="2000" b="1" dirty="0"/>
              <a:t> ben </a:t>
            </a:r>
            <a:r>
              <a:rPr lang="es-ES" sz="2000" b="1" dirty="0" err="1"/>
              <a:t>fri</a:t>
            </a:r>
            <a:r>
              <a:rPr lang="es-ES" sz="2000" b="1" dirty="0"/>
              <a:t>, fu di Gado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tapu</a:t>
            </a:r>
            <a:r>
              <a:rPr lang="es-ES" sz="2000" b="1" dirty="0"/>
              <a:t>. 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komandanti</a:t>
            </a:r>
            <a:r>
              <a:rPr lang="es-ES" sz="2000" b="1" dirty="0"/>
              <a:t> fu Israel, di </a:t>
            </a:r>
            <a:r>
              <a:rPr lang="es-ES" sz="2000" b="1" dirty="0" err="1"/>
              <a:t>sma</a:t>
            </a:r>
            <a:r>
              <a:rPr lang="es-ES" sz="2000" b="1" dirty="0"/>
              <a:t> ben kan si,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noya</a:t>
            </a:r>
            <a:r>
              <a:rPr lang="es-ES" sz="2000" b="1" dirty="0"/>
              <a:t> so, ben </a:t>
            </a:r>
            <a:r>
              <a:rPr lang="es-ES" sz="2000" b="1" dirty="0" err="1"/>
              <a:t>musu</a:t>
            </a:r>
            <a:r>
              <a:rPr lang="es-ES" sz="2000" b="1" dirty="0"/>
              <a:t> du san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komandanti</a:t>
            </a:r>
            <a:r>
              <a:rPr lang="es-ES" sz="2000" b="1" dirty="0"/>
              <a:t> ben </a:t>
            </a:r>
            <a:r>
              <a:rPr lang="es-ES" sz="2000" b="1" dirty="0" err="1"/>
              <a:t>wani</a:t>
            </a:r>
            <a:r>
              <a:rPr lang="es-ES" sz="2000" b="1" dirty="0"/>
              <a:t>: Gado </a:t>
            </a:r>
            <a:r>
              <a:rPr lang="es-ES" sz="2000" b="1" dirty="0" err="1"/>
              <a:t>srefi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228600" y="4549675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ben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anbegi</a:t>
            </a:r>
            <a:r>
              <a:rPr lang="es-ES" sz="2000" b="1" dirty="0"/>
              <a:t> 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de Gado </a:t>
            </a:r>
            <a:r>
              <a:rPr lang="es-ES" sz="2000" b="1" dirty="0" err="1"/>
              <a:t>srefi</a:t>
            </a:r>
            <a:r>
              <a:rPr lang="es-ES" sz="2000" b="1" dirty="0"/>
              <a:t>,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. –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Mikael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 fu Daniel. ( </a:t>
            </a:r>
            <a:r>
              <a:rPr lang="es-ES" sz="2000" b="1" dirty="0" err="1"/>
              <a:t>Yoswa</a:t>
            </a:r>
            <a:r>
              <a:rPr lang="es-ES" sz="2000" b="1" dirty="0"/>
              <a:t> 5:15 ;Dan. 12:1).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228600" y="3549402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,a </a:t>
            </a:r>
            <a:r>
              <a:rPr lang="es-ES" sz="2000" b="1" dirty="0" err="1"/>
              <a:t>man</a:t>
            </a:r>
            <a:r>
              <a:rPr lang="es-ES" sz="2000" b="1" dirty="0"/>
              <a:t> no </a:t>
            </a:r>
            <a:r>
              <a:rPr lang="es-ES" sz="2000" b="1" dirty="0" err="1"/>
              <a:t>presenti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 fu </a:t>
            </a:r>
            <a:r>
              <a:rPr lang="es-ES" sz="2000" b="1" dirty="0" err="1"/>
              <a:t>wan</a:t>
            </a:r>
            <a:r>
              <a:rPr lang="es-ES" sz="2000" b="1" dirty="0"/>
              <a:t> legre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. En nen de a </a:t>
            </a:r>
            <a:r>
              <a:rPr lang="es-ES" sz="2000" b="1" dirty="0" err="1"/>
              <a:t>Komandanti</a:t>
            </a:r>
            <a:r>
              <a:rPr lang="es-ES" sz="2000" b="1" dirty="0"/>
              <a:t> fu Gado legre.( </a:t>
            </a:r>
            <a:r>
              <a:rPr lang="es-ES" sz="2000" b="1" dirty="0" err="1"/>
              <a:t>Yoswa</a:t>
            </a:r>
            <a:r>
              <a:rPr lang="es-ES" sz="2000" b="1" dirty="0"/>
              <a:t> 5:14).</a:t>
            </a:r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203766" y="57150"/>
            <a:ext cx="8988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A KOWNU BOI FU A LEGRE FU OGRI</a:t>
            </a:r>
            <a:endParaRPr lang="es-ES" sz="4000" b="1" dirty="0">
              <a:ln w="66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bg2">
                    <a:lumMod val="2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3597143" y="650398"/>
            <a:ext cx="8201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 fa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fadon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heimel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manten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stari,boi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broko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Den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trowe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grontapu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ben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ondro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.!”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(Yes. 14:12)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253941" y="1249502"/>
            <a:ext cx="8880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 taki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gebore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kownu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den moro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kereb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kros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krosbei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Gado. A ben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faya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krofaya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hondru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prosenti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(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Esek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28 : 12-15).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ED1BBBC-17C0-E37A-74E3-921B19F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2058" y="3137836"/>
            <a:ext cx="2823754" cy="360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819" y="2962745"/>
            <a:ext cx="3024946" cy="3778517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9" y="187548"/>
            <a:ext cx="2878706" cy="2632663"/>
          </a:xfrm>
          <a:prstGeom prst="ellipse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5910A0-892F-413F-C4C8-C31EA707DCD0}"/>
              </a:ext>
            </a:extLst>
          </p:cNvPr>
          <p:cNvSpPr txBox="1"/>
          <p:nvPr/>
        </p:nvSpPr>
        <p:spPr>
          <a:xfrm>
            <a:off x="3289942" y="3149533"/>
            <a:ext cx="34159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 di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en no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tyari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kosmos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fadon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dati.Di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grontapu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dan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engel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en,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nomo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bruya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ferlusu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libisma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784CC07-554B-9002-2809-5E3F8EA17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162" y="3137835"/>
            <a:ext cx="2313643" cy="3603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3253941" y="2175609"/>
            <a:ext cx="89380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ala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Gado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Lusifer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besroiti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kownu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sturu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ensrefi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 Yes. 14 : 12-14).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F5715B-6C2F-63B5-5A88-DDCEDD9AE252}"/>
              </a:ext>
            </a:extLst>
          </p:cNvPr>
          <p:cNvSpPr txBox="1"/>
          <p:nvPr/>
        </p:nvSpPr>
        <p:spPr>
          <a:xfrm>
            <a:off x="3322985" y="5973099"/>
            <a:ext cx="33828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feti fu Kanan ben de wan prenspari  feti ini a tori disi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7915277-6060-884E-15E9-5DE8CAF81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3856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0" y="0"/>
            <a:ext cx="9543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MORO TRANGA FETIMAN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675830" y="632232"/>
            <a:ext cx="8153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v-SE" sz="20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sv-SE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na wan fetiman ; </a:t>
            </a:r>
            <a:r>
              <a:rPr lang="sv-SE" sz="20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sv-SE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na so den kari en</a:t>
            </a:r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15:3)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74509" y="1133475"/>
            <a:ext cx="8395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srefi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“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". A moro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. ( </a:t>
            </a:r>
            <a:r>
              <a:rPr lang="es-ES" sz="2000" b="1" dirty="0" err="1"/>
              <a:t>Eks</a:t>
            </a:r>
            <a:r>
              <a:rPr lang="es-ES" sz="2000" b="1" dirty="0"/>
              <a:t>. 15:3 ;</a:t>
            </a:r>
            <a:r>
              <a:rPr lang="es-ES" sz="2000" b="1" dirty="0" err="1"/>
              <a:t>Singi</a:t>
            </a:r>
            <a:r>
              <a:rPr lang="es-ES" sz="2000" b="1" dirty="0"/>
              <a:t> 24:8).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9A382B15-5F0E-792A-EC88-24E8549E3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637334" y="3692783"/>
            <a:ext cx="3421166" cy="305008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519" y="102394"/>
            <a:ext cx="25709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2A32"/>
                </a:gs>
                <a:gs pos="69000">
                  <a:srgbClr val="9D2A32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9AD8F63-790B-A28E-4037-85165496C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4" y="2939227"/>
            <a:ext cx="3752680" cy="374464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81CA58-7A32-23EF-F1F6-C1FF59A1706B}"/>
              </a:ext>
            </a:extLst>
          </p:cNvPr>
          <p:cNvSpPr txBox="1"/>
          <p:nvPr/>
        </p:nvSpPr>
        <p:spPr>
          <a:xfrm>
            <a:off x="4055858" y="3034139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winsi</a:t>
            </a:r>
            <a:r>
              <a:rPr lang="es-ES" sz="2000" b="1" dirty="0"/>
              <a:t> fu Gado </a:t>
            </a:r>
            <a:r>
              <a:rPr lang="es-ES" sz="2000" b="1" dirty="0" err="1"/>
              <a:t>na</a:t>
            </a:r>
            <a:r>
              <a:rPr lang="es-ES" sz="2000" b="1" dirty="0"/>
              <a:t> fu </a:t>
            </a:r>
            <a:r>
              <a:rPr lang="es-ES" sz="2000" b="1" dirty="0" err="1"/>
              <a:t>puru</a:t>
            </a:r>
            <a:r>
              <a:rPr lang="es-ES" sz="2000" b="1" dirty="0"/>
              <a:t> </a:t>
            </a:r>
            <a:r>
              <a:rPr lang="es-ES" sz="2000" b="1" dirty="0" err="1"/>
              <a:t>ogri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. </a:t>
            </a:r>
            <a:r>
              <a:rPr lang="es-ES" sz="2000" b="1" dirty="0" err="1"/>
              <a:t>Datmeki</a:t>
            </a:r>
            <a:r>
              <a:rPr lang="es-ES" sz="2000" b="1" dirty="0"/>
              <a:t> A </a:t>
            </a:r>
            <a:r>
              <a:rPr lang="es-ES" sz="2000" b="1" dirty="0" err="1"/>
              <a:t>puru</a:t>
            </a:r>
            <a:r>
              <a:rPr lang="es-ES" sz="2000" b="1" dirty="0"/>
              <a:t> den , di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sei</a:t>
            </a:r>
            <a:r>
              <a:rPr lang="es-ES" sz="2000" b="1" dirty="0"/>
              <a:t> fu </a:t>
            </a:r>
            <a:r>
              <a:rPr lang="es-ES" sz="2000" b="1" dirty="0" err="1"/>
              <a:t>Satan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Kanan</a:t>
            </a:r>
            <a:r>
              <a:rPr lang="es-ES" sz="2000" b="1" dirty="0"/>
              <a:t>. Dan a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di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ensei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74509" y="1841361"/>
            <a:ext cx="9356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Gado no de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libisma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den yeye </a:t>
            </a:r>
            <a:r>
              <a:rPr lang="es-ES" sz="2000" b="1" dirty="0" err="1"/>
              <a:t>makti</a:t>
            </a:r>
            <a:r>
              <a:rPr lang="es-ES" sz="2000" b="1" dirty="0"/>
              <a:t> pe den e </a:t>
            </a:r>
            <a:r>
              <a:rPr lang="es-ES" sz="2000" b="1" dirty="0" err="1"/>
              <a:t>hanga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. </a:t>
            </a:r>
            <a:r>
              <a:rPr lang="es-ES" sz="2000" b="1" dirty="0" err="1"/>
              <a:t>Datmeki</a:t>
            </a:r>
            <a:r>
              <a:rPr lang="es-ES" sz="2000" b="1" dirty="0"/>
              <a:t>, den </a:t>
            </a:r>
            <a:r>
              <a:rPr lang="es-ES" sz="2000" b="1" dirty="0" err="1"/>
              <a:t>siki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den gado fu </a:t>
            </a:r>
            <a:r>
              <a:rPr lang="es-ES" sz="2000" b="1" dirty="0" err="1"/>
              <a:t>Egepti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takru</a:t>
            </a:r>
            <a:r>
              <a:rPr lang="es-ES" sz="2000" b="1" dirty="0"/>
              <a:t> yeye. ( </a:t>
            </a:r>
            <a:r>
              <a:rPr lang="es-ES" sz="2000" b="1" dirty="0" err="1"/>
              <a:t>Eks</a:t>
            </a:r>
            <a:r>
              <a:rPr lang="es-ES" sz="2000" b="1" dirty="0"/>
              <a:t>. 12: 12 ; </a:t>
            </a:r>
            <a:r>
              <a:rPr lang="es-ES" sz="2000" b="1" dirty="0" err="1"/>
              <a:t>Deut</a:t>
            </a:r>
            <a:r>
              <a:rPr lang="es-ES" sz="2000" b="1" dirty="0"/>
              <a:t>. 32:17).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654F35-E26B-E97B-E696-569377D1203E}"/>
              </a:ext>
            </a:extLst>
          </p:cNvPr>
          <p:cNvSpPr txBox="1"/>
          <p:nvPr/>
        </p:nvSpPr>
        <p:spPr>
          <a:xfrm>
            <a:off x="4045728" y="4973131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Tide</a:t>
            </a:r>
            <a:r>
              <a:rPr lang="es-ES" sz="2000" b="1" dirty="0"/>
              <a:t> a </a:t>
            </a:r>
            <a:r>
              <a:rPr lang="es-ES" sz="2000" b="1" dirty="0" err="1"/>
              <a:t>feti</a:t>
            </a:r>
            <a:r>
              <a:rPr lang="es-ES" sz="2000" b="1" dirty="0"/>
              <a:t> e </a:t>
            </a:r>
            <a:r>
              <a:rPr lang="es-ES" sz="2000" b="1" dirty="0" err="1"/>
              <a:t>go</a:t>
            </a:r>
            <a:r>
              <a:rPr lang="es-ES" sz="2000" b="1" dirty="0"/>
              <a:t> doro, </a:t>
            </a:r>
            <a:r>
              <a:rPr lang="es-ES" sz="2000" b="1" dirty="0" err="1"/>
              <a:t>ma</a:t>
            </a:r>
            <a:r>
              <a:rPr lang="es-ES" sz="2000" b="1" dirty="0"/>
              <a:t> no abra a </a:t>
            </a:r>
            <a:r>
              <a:rPr lang="es-ES" sz="2000" b="1" dirty="0" err="1"/>
              <a:t>kontren</a:t>
            </a:r>
            <a:r>
              <a:rPr lang="es-ES" sz="2000" b="1" dirty="0"/>
              <a:t>. A </a:t>
            </a:r>
            <a:r>
              <a:rPr lang="es-ES" sz="2000" b="1" dirty="0" err="1"/>
              <a:t>feti</a:t>
            </a:r>
            <a:r>
              <a:rPr lang="es-ES" sz="2000" b="1" dirty="0"/>
              <a:t> e </a:t>
            </a:r>
            <a:r>
              <a:rPr lang="es-ES" sz="2000" b="1" dirty="0" err="1"/>
              <a:t>go</a:t>
            </a:r>
            <a:r>
              <a:rPr lang="es-ES" sz="2000" b="1" dirty="0"/>
              <a:t> abra ala </a:t>
            </a:r>
            <a:r>
              <a:rPr lang="es-ES" sz="2000" b="1" dirty="0" err="1"/>
              <a:t>famiri</a:t>
            </a:r>
            <a:r>
              <a:rPr lang="es-ES" sz="2000" b="1" dirty="0"/>
              <a:t>, ala </a:t>
            </a:r>
            <a:r>
              <a:rPr lang="es-ES" sz="2000" b="1" dirty="0" err="1"/>
              <a:t>libisma</a:t>
            </a:r>
            <a:r>
              <a:rPr lang="es-ES" sz="2000" b="1" dirty="0"/>
              <a:t>. A </a:t>
            </a:r>
            <a:r>
              <a:rPr lang="es-ES" sz="2000" b="1" dirty="0" err="1"/>
              <a:t>sani</a:t>
            </a:r>
            <a:r>
              <a:rPr lang="es-ES" sz="2000" b="1" dirty="0"/>
              <a:t> di den e </a:t>
            </a:r>
            <a:r>
              <a:rPr lang="es-ES" sz="2000" b="1" dirty="0" err="1"/>
              <a:t>kari"mi</a:t>
            </a:r>
            <a:r>
              <a:rPr lang="es-ES" sz="2000" b="1" dirty="0"/>
              <a:t> no de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" no de. </a:t>
            </a:r>
            <a:r>
              <a:rPr lang="es-ES" sz="2000" b="1" dirty="0" err="1"/>
              <a:t>Wi</a:t>
            </a:r>
            <a:r>
              <a:rPr lang="es-ES" sz="2000" b="1" dirty="0"/>
              <a:t> de </a:t>
            </a:r>
            <a:r>
              <a:rPr lang="es-ES" sz="2000" b="1" dirty="0" err="1"/>
              <a:t>na</a:t>
            </a:r>
            <a:r>
              <a:rPr lang="es-ES" sz="2000" b="1" dirty="0"/>
              <a:t> Gado </a:t>
            </a:r>
            <a:r>
              <a:rPr lang="es-ES" sz="2000" b="1" dirty="0" err="1"/>
              <a:t>sei</a:t>
            </a:r>
            <a:r>
              <a:rPr lang="es-ES" sz="2000" b="1" dirty="0"/>
              <a:t>, </a:t>
            </a:r>
            <a:r>
              <a:rPr lang="es-ES" sz="2000" b="1" dirty="0" err="1"/>
              <a:t>noso</a:t>
            </a:r>
            <a:r>
              <a:rPr lang="es-ES" sz="2000" b="1" dirty="0"/>
              <a:t>  nanga a </a:t>
            </a:r>
            <a:r>
              <a:rPr lang="es-ES" sz="2000" b="1" dirty="0" err="1"/>
              <a:t>feiyanti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252787" y="2719370"/>
            <a:ext cx="5686425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80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FA A FETI E FETI</a:t>
            </a:r>
            <a:endParaRPr lang="es-ES" sz="8000" b="1" dirty="0">
              <a:ln/>
              <a:solidFill>
                <a:schemeClr val="bg2">
                  <a:lumMod val="75000"/>
                </a:schemeClr>
              </a:solidFill>
              <a:effectLst>
                <a:reflection blurRad="6350" stA="55000" endA="300" endPos="36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2104103" y="-47625"/>
            <a:ext cx="10087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GADO E FETI GI WI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E459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2466513" y="646253"/>
            <a:ext cx="93630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“Jehová peleará por vosotros, y vosotros estaréis tranquilos”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14:14)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137653" y="2305615"/>
            <a:ext cx="33921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orsi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fu Gado ben de fu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Kanan</a:t>
            </a:r>
            <a:r>
              <a:rPr lang="es-ES" sz="2000" b="1" dirty="0"/>
              <a:t>,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, di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libisma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., </a:t>
            </a:r>
            <a:r>
              <a:rPr lang="es-ES" sz="2000" b="1" dirty="0" err="1"/>
              <a:t>sondro</a:t>
            </a:r>
            <a:r>
              <a:rPr lang="es-ES" sz="2000" b="1" dirty="0"/>
              <a:t> Israel ben </a:t>
            </a:r>
            <a:r>
              <a:rPr lang="es-ES" sz="2000" b="1" dirty="0" err="1"/>
              <a:t>abi</a:t>
            </a:r>
            <a:r>
              <a:rPr lang="es-ES" sz="2000" b="1" dirty="0"/>
              <a:t> fu </a:t>
            </a:r>
            <a:r>
              <a:rPr lang="es-ES" sz="2000" b="1" dirty="0" err="1"/>
              <a:t>feti</a:t>
            </a:r>
            <a:r>
              <a:rPr lang="es-ES" sz="2000" b="1" dirty="0"/>
              <a:t>.( </a:t>
            </a:r>
            <a:r>
              <a:rPr lang="es-ES" sz="2000" b="1" dirty="0" err="1"/>
              <a:t>Eks</a:t>
            </a:r>
            <a:r>
              <a:rPr lang="es-ES" sz="2000" b="1" dirty="0"/>
              <a:t>. 23: 28)  </a:t>
            </a:r>
            <a:r>
              <a:rPr lang="es-ES" sz="2000" b="1" dirty="0" err="1"/>
              <a:t>Efu</a:t>
            </a:r>
            <a:r>
              <a:rPr lang="es-ES" sz="2000" b="1" dirty="0"/>
              <a:t> a no ben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pipel</a:t>
            </a:r>
            <a:r>
              <a:rPr lang="es-ES" sz="2000" b="1" dirty="0"/>
              <a:t> no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dirty="0"/>
              <a:t>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29B00C-CAF6-0488-774F-EE8B4AF9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689581"/>
              </p:ext>
            </p:extLst>
          </p:nvPr>
        </p:nvGraphicFramePr>
        <p:xfrm>
          <a:off x="3667434" y="1149120"/>
          <a:ext cx="838691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6D634305-DAB2-DF14-4D0A-F9069BD29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6" y="135568"/>
            <a:ext cx="1847067" cy="1847067"/>
          </a:xfrm>
          <a:prstGeom prst="rect">
            <a:avLst/>
          </a:prstGeom>
          <a:ln w="57150">
            <a:solidFill>
              <a:srgbClr val="198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137653" y="4934396"/>
            <a:ext cx="33921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eksempre</a:t>
            </a:r>
            <a:r>
              <a:rPr lang="es-ES" sz="2000" b="1" dirty="0"/>
              <a:t> , san Gado kan du fu </a:t>
            </a:r>
            <a:r>
              <a:rPr lang="es-ES" sz="2000" b="1" dirty="0" err="1"/>
              <a:t>fri</a:t>
            </a:r>
            <a:r>
              <a:rPr lang="es-ES" sz="2000" b="1" dirty="0"/>
              <a:t> en </a:t>
            </a:r>
            <a:r>
              <a:rPr lang="es-ES" sz="2000" b="1" dirty="0" err="1"/>
              <a:t>pipel</a:t>
            </a:r>
            <a:r>
              <a:rPr lang="es-ES" sz="2000" b="1" dirty="0"/>
              <a:t>,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den </a:t>
            </a:r>
            <a:r>
              <a:rPr lang="es-ES" sz="2000" b="1" dirty="0" err="1"/>
              <a:t>feiyanti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1432</Words>
  <Application>Microsoft Office PowerPoint</Application>
  <PresentationFormat>Panorámica</PresentationFormat>
  <Paragraphs>54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76</cp:revision>
  <dcterms:created xsi:type="dcterms:W3CDTF">2025-10-04T16:02:48Z</dcterms:created>
  <dcterms:modified xsi:type="dcterms:W3CDTF">2025-10-23T05:58:56Z</dcterms:modified>
</cp:coreProperties>
</file>