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5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ektewan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22:1)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Boskopu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Yer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ekte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(Mat.27:46)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agersi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Ofrandi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(Leif.1:3-5)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Boskopu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ektewan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Dinari di e lij (Yes. 53:5-7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de-DE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Dede fu Yeises (Yoh. 19:16-18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effectLst/>
            </a:rPr>
            <a:t>AGERSI NANGA TRU</a:t>
          </a: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es-ES" sz="2000" b="1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Eksodes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es-ES" sz="2000" b="1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Santa presi</a:t>
          </a: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es-ES" sz="2000" b="1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Krestes</a:t>
          </a:r>
          <a:endParaRPr lang="es-ES" sz="2000" b="1" dirty="0">
            <a:solidFill>
              <a:schemeClr val="tx1"/>
            </a:solidFill>
          </a:endParaRP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es-ES" sz="2000" b="1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Kerki</a:t>
          </a:r>
          <a:endParaRPr lang="es-ES" sz="2000" b="1" dirty="0">
            <a:solidFill>
              <a:schemeClr val="tx1"/>
            </a:solidFill>
          </a:endParaRP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es-ES" sz="2000" b="1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Kba</a:t>
          </a:r>
          <a:r>
            <a:rPr lang="es-ES" sz="2000" b="1" dirty="0">
              <a:solidFill>
                <a:schemeClr val="tx1"/>
              </a:solidFill>
            </a:rPr>
            <a:t> ten</a:t>
          </a: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es-ES" sz="2000" b="1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Krestes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es-ES" sz="2000" b="1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Kerki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es-ES" sz="2000" b="1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Kaba</a:t>
          </a: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ten</a:t>
          </a: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es-ES" sz="2000" b="1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Krestes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es-ES" sz="2000" b="1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Kerki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es-ES" sz="2000" b="1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Kba</a:t>
          </a: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ten</a:t>
          </a: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es-ES" sz="2000" b="1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Den tyari  en go na Egepti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es-ES" sz="2000" b="1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Matewes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es-ES" sz="2000" b="1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</a:t>
          </a: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es-ES" sz="2000" b="1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Galate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6:16</a:t>
          </a: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es-ES" sz="2000" b="1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144 000</a:t>
          </a: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es-ES" sz="2000" b="1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7:4</a:t>
          </a: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es-ES" sz="2000" b="1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Dei ini a Sabana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es-ES" sz="2000" b="1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Matewes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es-ES" sz="2000" b="1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Dopu e'n meki Krestes kraka yu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es-ES" sz="2000" b="1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Korenti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10:1-6</a:t>
          </a: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es-ES" sz="2000" b="1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Eksodes fu den kerki di fadon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es-ES" sz="2000" b="1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18:4</a:t>
          </a: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es-ES" sz="2000" b="1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ben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gersi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leki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wan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kerki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mindri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es-ES" sz="2000" b="1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Yohanes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1:14; 2:21-22</a:t>
          </a: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es-ES" sz="2000" b="1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kerki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fu Gado</a:t>
          </a: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es-ES" sz="2000" b="1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Korenti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3:16-17</a:t>
          </a: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es-ES" sz="2000" b="1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Nyun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Yerusalem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kerki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es-ES" sz="2000" b="1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21:2-3</a:t>
          </a: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es-ES" sz="2000" b="1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AGERSI</a:t>
          </a: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es-ES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TRU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es-ES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 custScaleY="169437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Yordan,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ogri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makti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bigin en wroko baka den 40 dei ini a sabana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feiyanti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kroisi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feiyanti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yeyefasi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rostu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gi wi wan kado di no kruktu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ektewan</a:t>
          </a:r>
          <a:endParaRPr lang="es-ES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22:1)</a:t>
          </a: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Boskopu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Yer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ekte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(Mat.27:46)</a:t>
          </a: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agersi</a:t>
          </a:r>
          <a:endParaRPr lang="es-ES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Ofrandi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(Leif.1:3-5)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Boskopu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a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ektewan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Dinari di e lij (Yes. 53:5-7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sani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Dede fu Yeises (Yoh. 19:16-18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144336"/>
          <a:ext cx="247396" cy="18201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20176"/>
              </a:lnTo>
              <a:lnTo>
                <a:pt x="247396" y="182017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15343" y="3008501"/>
        <a:ext cx="91845" cy="91845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144336"/>
          <a:ext cx="247396" cy="405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05944"/>
              </a:lnTo>
              <a:lnTo>
                <a:pt x="247396" y="40594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49382" y="2335423"/>
        <a:ext cx="23769" cy="2376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1008288"/>
        </a:xfrm>
        <a:custGeom>
          <a:avLst/>
          <a:gdLst/>
          <a:ahLst/>
          <a:cxnLst/>
          <a:rect l="0" t="0" r="0" b="0"/>
          <a:pathLst>
            <a:path>
              <a:moveTo>
                <a:pt x="0" y="1008288"/>
              </a:moveTo>
              <a:lnTo>
                <a:pt x="123698" y="1008288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35311" y="1614237"/>
        <a:ext cx="51909" cy="51909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951109"/>
        </a:xfrm>
        <a:custGeom>
          <a:avLst/>
          <a:gdLst/>
          <a:ahLst/>
          <a:cxnLst/>
          <a:rect l="0" t="0" r="0" b="0"/>
          <a:pathLst>
            <a:path>
              <a:moveTo>
                <a:pt x="0" y="1951109"/>
              </a:moveTo>
              <a:lnTo>
                <a:pt x="123698" y="1951109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12098" y="1119613"/>
        <a:ext cx="98336" cy="98336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955772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/>
            </a:rPr>
            <a:t>AGERSI NANGA TRU</a:t>
          </a:r>
        </a:p>
      </dsp:txBody>
      <dsp:txXfrm>
        <a:off x="-1291625" y="1955772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AGERSI</a:t>
          </a: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TRU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Krestes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Den tyari  en go na Egepti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Matewes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Kerki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nyun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Israel</a:t>
          </a: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Galate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6:16</a:t>
          </a: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Kba</a:t>
          </a:r>
          <a:r>
            <a:rPr lang="es-ES" sz="2000" b="1" kern="1200" dirty="0">
              <a:solidFill>
                <a:schemeClr val="tx1"/>
              </a:solidFill>
            </a:rPr>
            <a:t> ten</a:t>
          </a: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144 000</a:t>
          </a: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7:4</a:t>
          </a: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Eksodes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Krestes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Dei ini a Sabana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Matewes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Kerki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Dopu e'n meki Krestes kraka yu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Korenti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10:1-6</a:t>
          </a: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Kaba</a:t>
          </a: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ten</a:t>
          </a: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Eksodes fu den kerki di fadon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18:4</a:t>
          </a: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645014"/>
          <a:ext cx="1514931" cy="638995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Santa presi</a:t>
          </a:r>
        </a:p>
      </dsp:txBody>
      <dsp:txXfrm>
        <a:off x="684964" y="3645014"/>
        <a:ext cx="1514931" cy="638995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Krestes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ben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gersi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leki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wan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kerki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mindri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Yohanes</a:t>
          </a: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1:14; 2:21-22</a:t>
          </a: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Kerki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kerki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fu Gado</a:t>
          </a: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Korenti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3:16-17</a:t>
          </a: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Kba</a:t>
          </a:r>
          <a:r>
            <a:rPr lang="es-ES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 ten</a:t>
          </a: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Nyun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Yerusalem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wi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kerki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Kon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krin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21:2-3</a:t>
          </a: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Yordan,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Yeises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ogri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makti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bigin en wroko baka den 40 dei ini a sabana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feiyanti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kroisi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meki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feiyanti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yeyefasi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rostu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e gi wi wan kado di no kruktu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A TRU YOSWA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1997779" y="6519446"/>
            <a:ext cx="269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10 fu 6 </a:t>
            </a:r>
            <a:r>
              <a:rPr lang="es-ES" sz="1600" b="1" dirty="0" err="1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Deisember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 LEKI WAN AGERSI FU KERKI</a:t>
            </a:r>
            <a:endParaRPr lang="es-ES" sz="4400" b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78854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feti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no de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teige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skin nanga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brudu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teige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edeman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den di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taki,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teige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dungru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makti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grontapu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teige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krakti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yeyefasi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ogri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heimel</a:t>
            </a:r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presi.”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Efeise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38125" y="1643334"/>
            <a:ext cx="5720224" cy="2154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YOSWA NANGA A KERKI</a:t>
            </a:r>
          </a:p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tx1"/>
                </a:solidFill>
              </a:rPr>
              <a:t>Tide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abi</a:t>
            </a:r>
            <a:r>
              <a:rPr lang="es-ES" sz="2000" b="1" dirty="0">
                <a:solidFill>
                  <a:schemeClr val="tx1"/>
                </a:solidFill>
              </a:rPr>
              <a:t> fu </a:t>
            </a:r>
            <a:r>
              <a:rPr lang="es-ES" sz="2000" b="1" dirty="0" err="1">
                <a:solidFill>
                  <a:schemeClr val="tx1"/>
                </a:solidFill>
              </a:rPr>
              <a:t>feti</a:t>
            </a:r>
            <a:r>
              <a:rPr lang="es-ES" sz="2000" b="1" dirty="0">
                <a:solidFill>
                  <a:schemeClr val="tx1"/>
                </a:solidFill>
              </a:rPr>
              <a:t> , pe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“</a:t>
            </a:r>
            <a:r>
              <a:rPr lang="es-ES" sz="2000" b="1" dirty="0" err="1">
                <a:solidFill>
                  <a:schemeClr val="tx1"/>
                </a:solidFill>
              </a:rPr>
              <a:t>Yoswa</a:t>
            </a:r>
            <a:r>
              <a:rPr lang="es-ES" sz="2000" b="1" dirty="0">
                <a:solidFill>
                  <a:schemeClr val="tx1"/>
                </a:solidFill>
              </a:rPr>
              <a:t>”  e </a:t>
            </a:r>
            <a:r>
              <a:rPr lang="es-ES" sz="2000" b="1" dirty="0" err="1">
                <a:solidFill>
                  <a:schemeClr val="tx1"/>
                </a:solidFill>
              </a:rPr>
              <a:t>tyari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, di e </a:t>
            </a:r>
            <a:r>
              <a:rPr lang="es-ES" sz="2000" b="1" dirty="0" err="1">
                <a:solidFill>
                  <a:schemeClr val="tx1"/>
                </a:solidFill>
              </a:rPr>
              <a:t>seti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kon</a:t>
            </a:r>
            <a:r>
              <a:rPr lang="es-ES" sz="2000" b="1" dirty="0">
                <a:solidFill>
                  <a:schemeClr val="tx1"/>
                </a:solidFill>
              </a:rPr>
              <a:t> nanga den </a:t>
            </a:r>
            <a:r>
              <a:rPr lang="es-ES" sz="2000" b="1" dirty="0" err="1">
                <a:solidFill>
                  <a:schemeClr val="tx1"/>
                </a:solidFill>
              </a:rPr>
              <a:t>feti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sani</a:t>
            </a:r>
            <a:r>
              <a:rPr lang="es-ES" sz="2000" b="1" dirty="0">
                <a:solidFill>
                  <a:schemeClr val="tx1"/>
                </a:solidFill>
              </a:rPr>
              <a:t> di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abi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fanowdu</a:t>
            </a:r>
            <a:r>
              <a:rPr lang="es-ES" sz="2000" b="1" dirty="0">
                <a:solidFill>
                  <a:schemeClr val="tx1"/>
                </a:solidFill>
              </a:rPr>
              <a:t>. ( Efe.6:10-12).</a:t>
            </a:r>
          </a:p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tx1"/>
                </a:solidFill>
              </a:rPr>
              <a:t>Morofara</a:t>
            </a:r>
            <a:r>
              <a:rPr lang="es-ES" sz="2000" b="1" dirty="0">
                <a:solidFill>
                  <a:schemeClr val="tx1"/>
                </a:solidFill>
              </a:rPr>
              <a:t> , </a:t>
            </a:r>
            <a:r>
              <a:rPr lang="es-ES" sz="2000" b="1" dirty="0" err="1">
                <a:solidFill>
                  <a:schemeClr val="tx1"/>
                </a:solidFill>
              </a:rPr>
              <a:t>ai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gi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a </a:t>
            </a:r>
            <a:r>
              <a:rPr lang="es-ES" sz="2000" b="1" dirty="0" err="1">
                <a:solidFill>
                  <a:schemeClr val="tx1"/>
                </a:solidFill>
              </a:rPr>
              <a:t>kado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kba</a:t>
            </a:r>
            <a:r>
              <a:rPr lang="es-ES" sz="2000" b="1" dirty="0">
                <a:solidFill>
                  <a:schemeClr val="tx1"/>
                </a:solidFill>
              </a:rPr>
              <a:t> ,</a:t>
            </a:r>
            <a:r>
              <a:rPr lang="es-ES" sz="2000" b="1" dirty="0" err="1">
                <a:solidFill>
                  <a:schemeClr val="tx1"/>
                </a:solidFill>
              </a:rPr>
              <a:t>owktu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ai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furu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nanga </a:t>
            </a:r>
            <a:r>
              <a:rPr lang="es-ES" sz="2000" b="1" dirty="0" err="1">
                <a:solidFill>
                  <a:schemeClr val="tx1"/>
                </a:solidFill>
              </a:rPr>
              <a:t>blesi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na</a:t>
            </a:r>
            <a:r>
              <a:rPr lang="es-ES" sz="2000" b="1" dirty="0">
                <a:solidFill>
                  <a:schemeClr val="tx1"/>
                </a:solidFill>
              </a:rPr>
              <a:t> yeye </a:t>
            </a:r>
            <a:r>
              <a:rPr lang="es-ES" sz="2000" b="1" dirty="0" err="1">
                <a:solidFill>
                  <a:schemeClr val="tx1"/>
                </a:solidFill>
              </a:rPr>
              <a:t>fasi</a:t>
            </a:r>
            <a:r>
              <a:rPr lang="es-ES" sz="2000" b="1" dirty="0">
                <a:solidFill>
                  <a:schemeClr val="tx1"/>
                </a:solidFill>
              </a:rPr>
              <a:t>.( Efe.1:3,11).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233653" y="3648620"/>
            <a:ext cx="5720224" cy="27699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3">
                    <a:lumMod val="75000"/>
                  </a:schemeClr>
                </a:solidFill>
              </a:rPr>
              <a:t>YOSWA INI DEN KRIBOI TEN</a:t>
            </a:r>
            <a:endParaRPr lang="es-E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Ma a </a:t>
            </a:r>
            <a:r>
              <a:rPr lang="es-ES" sz="2000" b="1" dirty="0" err="1">
                <a:solidFill>
                  <a:schemeClr val="tx1"/>
                </a:solidFill>
              </a:rPr>
              <a:t>heri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kon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tru</a:t>
            </a:r>
            <a:r>
              <a:rPr lang="es-ES" sz="2000" b="1" dirty="0">
                <a:solidFill>
                  <a:schemeClr val="tx1"/>
                </a:solidFill>
              </a:rPr>
              <a:t> fu </a:t>
            </a:r>
            <a:r>
              <a:rPr lang="es-ES" sz="2000" b="1" dirty="0" err="1">
                <a:solidFill>
                  <a:schemeClr val="tx1"/>
                </a:solidFill>
              </a:rPr>
              <a:t>Yoswa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sa</a:t>
            </a:r>
            <a:r>
              <a:rPr lang="es-ES" sz="2000" b="1" dirty="0">
                <a:solidFill>
                  <a:schemeClr val="tx1"/>
                </a:solidFill>
              </a:rPr>
              <a:t> de </a:t>
            </a:r>
            <a:r>
              <a:rPr lang="es-ES" sz="2000" b="1" dirty="0" err="1">
                <a:solidFill>
                  <a:schemeClr val="tx1"/>
                </a:solidFill>
              </a:rPr>
              <a:t>na</a:t>
            </a:r>
            <a:r>
              <a:rPr lang="es-ES" sz="2000" b="1" dirty="0">
                <a:solidFill>
                  <a:schemeClr val="tx1"/>
                </a:solidFill>
              </a:rPr>
              <a:t> a </a:t>
            </a:r>
            <a:r>
              <a:rPr lang="es-ES" sz="2000" b="1" dirty="0" err="1">
                <a:solidFill>
                  <a:schemeClr val="tx1"/>
                </a:solidFill>
              </a:rPr>
              <a:t>kba</a:t>
            </a:r>
            <a:r>
              <a:rPr lang="es-ES" sz="2000" b="1" dirty="0">
                <a:solidFill>
                  <a:schemeClr val="tx1"/>
                </a:solidFill>
              </a:rPr>
              <a:t> , te ala </a:t>
            </a:r>
            <a:r>
              <a:rPr lang="es-ES" sz="2000" b="1" dirty="0" err="1">
                <a:solidFill>
                  <a:schemeClr val="tx1"/>
                </a:solidFill>
              </a:rPr>
              <a:t>ogri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broko</a:t>
            </a:r>
            <a:r>
              <a:rPr lang="es-ES" sz="2000" b="1" dirty="0">
                <a:solidFill>
                  <a:schemeClr val="tx1"/>
                </a:solidFill>
              </a:rPr>
              <a:t> pis </a:t>
            </a:r>
            <a:r>
              <a:rPr lang="es-ES" sz="2000" b="1" dirty="0" err="1">
                <a:solidFill>
                  <a:schemeClr val="tx1"/>
                </a:solidFill>
              </a:rPr>
              <a:t>pisi</a:t>
            </a:r>
            <a:r>
              <a:rPr lang="es-ES" sz="2000" b="1" dirty="0">
                <a:solidFill>
                  <a:schemeClr val="tx1"/>
                </a:solidFill>
              </a:rPr>
              <a:t>, te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sa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abi</a:t>
            </a:r>
            <a:r>
              <a:rPr lang="es-ES" sz="2000" b="1" dirty="0">
                <a:solidFill>
                  <a:schemeClr val="tx1"/>
                </a:solidFill>
              </a:rPr>
              <a:t> ala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kado</a:t>
            </a:r>
            <a:r>
              <a:rPr lang="es-ES" sz="2000" b="1" dirty="0">
                <a:solidFill>
                  <a:schemeClr val="tx1"/>
                </a:solidFill>
              </a:rPr>
              <a:t>; </a:t>
            </a:r>
            <a:r>
              <a:rPr lang="es-ES" sz="2000" b="1" dirty="0" err="1">
                <a:solidFill>
                  <a:schemeClr val="tx1"/>
                </a:solidFill>
              </a:rPr>
              <a:t>wan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kondre</a:t>
            </a:r>
            <a:r>
              <a:rPr lang="es-ES" sz="2000" b="1" dirty="0">
                <a:solidFill>
                  <a:schemeClr val="tx1"/>
                </a:solidFill>
              </a:rPr>
              <a:t> pe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kan </a:t>
            </a:r>
            <a:r>
              <a:rPr lang="es-ES" sz="2000" b="1" dirty="0" err="1">
                <a:solidFill>
                  <a:schemeClr val="tx1"/>
                </a:solidFill>
              </a:rPr>
              <a:t>libi</a:t>
            </a:r>
            <a:r>
              <a:rPr lang="es-ES" sz="2000" b="1" dirty="0">
                <a:solidFill>
                  <a:schemeClr val="tx1"/>
                </a:solidFill>
              </a:rPr>
              <a:t> nanga </a:t>
            </a:r>
            <a:r>
              <a:rPr lang="es-ES" sz="2000" b="1" dirty="0" err="1">
                <a:solidFill>
                  <a:schemeClr val="tx1"/>
                </a:solidFill>
              </a:rPr>
              <a:t>fertrow</a:t>
            </a:r>
            <a:r>
              <a:rPr lang="es-ES" sz="2000" b="1" dirty="0">
                <a:solidFill>
                  <a:schemeClr val="tx1"/>
                </a:solidFill>
              </a:rPr>
              <a:t> .( Kon </a:t>
            </a:r>
            <a:r>
              <a:rPr lang="es-ES" sz="2000" b="1" dirty="0" err="1">
                <a:solidFill>
                  <a:schemeClr val="tx1"/>
                </a:solidFill>
              </a:rPr>
              <a:t>krin</a:t>
            </a:r>
            <a:r>
              <a:rPr lang="es-ES" sz="2000" b="1" dirty="0">
                <a:solidFill>
                  <a:schemeClr val="tx1"/>
                </a:solidFill>
              </a:rPr>
              <a:t> 20:7-9; Esek.28:26).</a:t>
            </a:r>
          </a:p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tx1"/>
                </a:solidFill>
              </a:rPr>
              <a:t>Teleki</a:t>
            </a:r>
            <a:r>
              <a:rPr lang="es-ES" sz="2000" b="1" dirty="0">
                <a:solidFill>
                  <a:schemeClr val="tx1"/>
                </a:solidFill>
              </a:rPr>
              <a:t> a ten </a:t>
            </a:r>
            <a:r>
              <a:rPr lang="es-ES" sz="2000" b="1" dirty="0" err="1">
                <a:solidFill>
                  <a:schemeClr val="tx1"/>
                </a:solidFill>
              </a:rPr>
              <a:t>dati</a:t>
            </a:r>
            <a:r>
              <a:rPr lang="es-ES" sz="2000" b="1" dirty="0">
                <a:solidFill>
                  <a:schemeClr val="tx1"/>
                </a:solidFill>
              </a:rPr>
              <a:t> doro, </a:t>
            </a:r>
            <a:r>
              <a:rPr lang="es-ES" sz="2000" b="1" dirty="0" err="1">
                <a:solidFill>
                  <a:schemeClr val="tx1"/>
                </a:solidFill>
              </a:rPr>
              <a:t>meki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gro </a:t>
            </a:r>
            <a:r>
              <a:rPr lang="es-ES" sz="2000" b="1" dirty="0" err="1">
                <a:solidFill>
                  <a:schemeClr val="tx1"/>
                </a:solidFill>
              </a:rPr>
              <a:t>ini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kenade</a:t>
            </a:r>
            <a:r>
              <a:rPr lang="es-ES" sz="2000" b="1" dirty="0">
                <a:solidFill>
                  <a:schemeClr val="tx1"/>
                </a:solidFill>
              </a:rPr>
              <a:t> so </a:t>
            </a:r>
            <a:r>
              <a:rPr lang="es-ES" sz="2000" b="1" dirty="0" err="1">
                <a:solidFill>
                  <a:schemeClr val="tx1"/>
                </a:solidFill>
              </a:rPr>
              <a:t>leki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Yoswa</a:t>
            </a:r>
            <a:r>
              <a:rPr lang="es-ES" sz="2000" b="1" dirty="0">
                <a:solidFill>
                  <a:schemeClr val="tx1"/>
                </a:solidFill>
              </a:rPr>
              <a:t>, </a:t>
            </a:r>
            <a:r>
              <a:rPr lang="es-ES" sz="2000" b="1" dirty="0" err="1">
                <a:solidFill>
                  <a:schemeClr val="tx1"/>
                </a:solidFill>
              </a:rPr>
              <a:t>meki</a:t>
            </a:r>
            <a:r>
              <a:rPr lang="es-ES" sz="2000" b="1" dirty="0">
                <a:solidFill>
                  <a:schemeClr val="tx1"/>
                </a:solidFill>
              </a:rPr>
              <a:t> Gado </a:t>
            </a:r>
            <a:r>
              <a:rPr lang="es-ES" sz="2000" b="1" dirty="0" err="1">
                <a:solidFill>
                  <a:schemeClr val="tx1"/>
                </a:solidFill>
              </a:rPr>
              <a:t>abi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okasi</a:t>
            </a:r>
            <a:r>
              <a:rPr lang="es-ES" sz="2000" b="1" dirty="0">
                <a:solidFill>
                  <a:schemeClr val="tx1"/>
                </a:solidFill>
              </a:rPr>
              <a:t> fu </a:t>
            </a:r>
            <a:r>
              <a:rPr lang="es-ES" sz="2000" b="1" dirty="0" err="1">
                <a:solidFill>
                  <a:schemeClr val="tx1"/>
                </a:solidFill>
              </a:rPr>
              <a:t>frander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wi</a:t>
            </a:r>
            <a:r>
              <a:rPr lang="es-ES" sz="2000" b="1" dirty="0">
                <a:solidFill>
                  <a:schemeClr val="tx1"/>
                </a:solidFill>
              </a:rPr>
              <a:t> fu de </a:t>
            </a:r>
            <a:r>
              <a:rPr lang="es-ES" sz="2000" b="1" dirty="0" err="1">
                <a:solidFill>
                  <a:schemeClr val="tx1"/>
                </a:solidFill>
              </a:rPr>
              <a:t>wan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pikinso</a:t>
            </a:r>
            <a:r>
              <a:rPr lang="es-ES" sz="2000" b="1" dirty="0">
                <a:solidFill>
                  <a:schemeClr val="tx1"/>
                </a:solidFill>
              </a:rPr>
              <a:t> </a:t>
            </a:r>
            <a:r>
              <a:rPr lang="es-ES" sz="2000" b="1" dirty="0" err="1">
                <a:solidFill>
                  <a:schemeClr val="tx1"/>
                </a:solidFill>
              </a:rPr>
              <a:t>leki</a:t>
            </a:r>
            <a:r>
              <a:rPr lang="es-ES" sz="2000" b="1" dirty="0">
                <a:solidFill>
                  <a:schemeClr val="tx1"/>
                </a:solidFill>
              </a:rPr>
              <a:t> En , </a:t>
            </a:r>
            <a:r>
              <a:rPr lang="es-ES" sz="2000" b="1" dirty="0" err="1">
                <a:solidFill>
                  <a:schemeClr val="tx1"/>
                </a:solidFill>
              </a:rPr>
              <a:t>aladei</a:t>
            </a:r>
            <a:r>
              <a:rPr lang="es-ES" sz="2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238037" y="1395390"/>
            <a:ext cx="93461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“A Israel fu Gado, di e </a:t>
            </a:r>
            <a:r>
              <a:rPr lang="es-ES" sz="3200" b="1" dirty="0" err="1">
                <a:latin typeface="Constantia" panose="02030602050306030303" pitchFamily="18" charset="0"/>
              </a:rPr>
              <a:t>waka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Kanan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heimel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abi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kapten</a:t>
            </a:r>
            <a:r>
              <a:rPr lang="es-ES" sz="3200" b="1" dirty="0">
                <a:latin typeface="Constantia" panose="02030602050306030303" pitchFamily="18" charset="0"/>
              </a:rPr>
              <a:t> di no </a:t>
            </a:r>
            <a:r>
              <a:rPr lang="es-ES" sz="3200" b="1" dirty="0" err="1">
                <a:latin typeface="Constantia" panose="02030602050306030303" pitchFamily="18" charset="0"/>
              </a:rPr>
              <a:t>abi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fanowdu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leri</a:t>
            </a:r>
            <a:r>
              <a:rPr lang="es-ES" sz="3200" b="1" dirty="0">
                <a:latin typeface="Constantia" panose="02030602050306030303" pitchFamily="18" charset="0"/>
              </a:rPr>
              <a:t> en fu </a:t>
            </a:r>
            <a:r>
              <a:rPr lang="es-ES" sz="3200" b="1" dirty="0" err="1">
                <a:latin typeface="Constantia" panose="02030602050306030303" pitchFamily="18" charset="0"/>
              </a:rPr>
              <a:t>sreka</a:t>
            </a:r>
            <a:r>
              <a:rPr lang="es-ES" sz="3200" b="1" dirty="0">
                <a:latin typeface="Constantia" panose="02030602050306030303" pitchFamily="18" charset="0"/>
              </a:rPr>
              <a:t> En fu en </a:t>
            </a:r>
            <a:r>
              <a:rPr lang="es-ES" sz="3200" b="1" dirty="0" err="1">
                <a:latin typeface="Constantia" panose="02030602050306030303" pitchFamily="18" charset="0"/>
              </a:rPr>
              <a:t>wroko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wan</a:t>
            </a:r>
            <a:r>
              <a:rPr lang="es-ES" sz="3200" b="1" dirty="0">
                <a:latin typeface="Constantia" panose="02030602050306030303" pitchFamily="18" charset="0"/>
              </a:rPr>
              <a:t> Gado </a:t>
            </a:r>
            <a:r>
              <a:rPr lang="es-ES" sz="3200" b="1" dirty="0" err="1">
                <a:latin typeface="Constantia" panose="02030602050306030303" pitchFamily="18" charset="0"/>
              </a:rPr>
              <a:t>edeman</a:t>
            </a:r>
            <a:r>
              <a:rPr lang="es-ES" sz="3200" b="1" dirty="0">
                <a:latin typeface="Constantia" panose="02030602050306030303" pitchFamily="18" charset="0"/>
              </a:rPr>
              <a:t>,  </a:t>
            </a:r>
            <a:r>
              <a:rPr lang="es-ES" sz="3200" b="1" dirty="0" err="1">
                <a:latin typeface="Constantia" panose="02030602050306030303" pitchFamily="18" charset="0"/>
              </a:rPr>
              <a:t>toku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kon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heri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bun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tangi</a:t>
            </a:r>
            <a:r>
              <a:rPr lang="es-ES" sz="3200" b="1" dirty="0">
                <a:latin typeface="Constantia" panose="02030602050306030303" pitchFamily="18" charset="0"/>
              </a:rPr>
              <a:t> fu den pina fu en; </a:t>
            </a:r>
            <a:r>
              <a:rPr lang="es-ES" sz="3200" b="1" dirty="0" err="1">
                <a:latin typeface="Constantia" panose="02030602050306030303" pitchFamily="18" charset="0"/>
              </a:rPr>
              <a:t>e'n</a:t>
            </a:r>
            <a:r>
              <a:rPr lang="es-ES" sz="3200" b="1" dirty="0">
                <a:latin typeface="Constantia" panose="02030602050306030303" pitchFamily="18" charset="0"/>
              </a:rPr>
              <a:t>" </a:t>
            </a:r>
            <a:r>
              <a:rPr lang="es-ES" sz="3200" b="1" dirty="0" err="1">
                <a:latin typeface="Constantia" panose="02030602050306030303" pitchFamily="18" charset="0"/>
              </a:rPr>
              <a:t>ensrefi</a:t>
            </a:r>
            <a:r>
              <a:rPr lang="es-ES" sz="3200" b="1" dirty="0">
                <a:latin typeface="Constantia" panose="02030602050306030303" pitchFamily="18" charset="0"/>
              </a:rPr>
              <a:t> pina di a </a:t>
            </a:r>
            <a:r>
              <a:rPr lang="es-ES" sz="3200" b="1" dirty="0" err="1">
                <a:latin typeface="Constantia" panose="02030602050306030303" pitchFamily="18" charset="0"/>
              </a:rPr>
              <a:t>kisi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tesi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sofasi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gi</a:t>
            </a:r>
            <a:r>
              <a:rPr lang="es-ES" sz="3200" b="1" dirty="0">
                <a:latin typeface="Constantia" panose="02030602050306030303" pitchFamily="18" charset="0"/>
              </a:rPr>
              <a:t> den di e </a:t>
            </a:r>
            <a:r>
              <a:rPr lang="es-ES" sz="3200" b="1" dirty="0" err="1">
                <a:latin typeface="Constantia" panose="02030602050306030303" pitchFamily="18" charset="0"/>
              </a:rPr>
              <a:t>kisi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tesi.kisi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yepi</a:t>
            </a:r>
            <a:r>
              <a:rPr lang="es-ES" sz="3200" b="1" dirty="0">
                <a:latin typeface="Constantia" panose="02030602050306030303" pitchFamily="18" charset="0"/>
              </a:rPr>
              <a:t>.(</a:t>
            </a:r>
            <a:r>
              <a:rPr lang="es-ES" sz="3200" b="1" dirty="0" err="1">
                <a:latin typeface="Constantia" panose="02030602050306030303" pitchFamily="18" charset="0"/>
              </a:rPr>
              <a:t>Hebrei</a:t>
            </a:r>
            <a:r>
              <a:rPr lang="es-ES" sz="3200" b="1" dirty="0">
                <a:latin typeface="Constantia" panose="02030602050306030303" pitchFamily="18" charset="0"/>
              </a:rPr>
              <a:t> 2:10,18)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Ferlusuman</a:t>
            </a:r>
            <a:r>
              <a:rPr lang="es-ES" sz="3200" b="1" dirty="0">
                <a:latin typeface="Constantia" panose="02030602050306030303" pitchFamily="18" charset="0"/>
              </a:rPr>
              <a:t> no </a:t>
            </a:r>
            <a:r>
              <a:rPr lang="es-ES" sz="3200" b="1" dirty="0" err="1">
                <a:latin typeface="Constantia" panose="02030602050306030303" pitchFamily="18" charset="0"/>
              </a:rPr>
              <a:t>sori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swaki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libisma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noso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sani</a:t>
            </a:r>
            <a:r>
              <a:rPr lang="es-ES" sz="3200" b="1" dirty="0">
                <a:latin typeface="Constantia" panose="02030602050306030303" pitchFamily="18" charset="0"/>
              </a:rPr>
              <a:t> di no de </a:t>
            </a:r>
            <a:r>
              <a:rPr lang="es-ES" sz="3200" b="1" dirty="0" err="1">
                <a:latin typeface="Constantia" panose="02030602050306030303" pitchFamily="18" charset="0"/>
              </a:rPr>
              <a:t>bun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toku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dede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feni</a:t>
            </a:r>
            <a:r>
              <a:rPr lang="es-ES" sz="3200" b="1" dirty="0">
                <a:latin typeface="Constantia" panose="02030602050306030303" pitchFamily="18" charset="0"/>
              </a:rPr>
              <a:t> a doro </a:t>
            </a:r>
            <a:r>
              <a:rPr lang="es-ES" sz="3200" b="1" dirty="0" err="1">
                <a:latin typeface="Constantia" panose="02030602050306030303" pitchFamily="18" charset="0"/>
              </a:rPr>
              <a:t>gi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, fu </a:t>
            </a:r>
            <a:r>
              <a:rPr lang="es-ES" sz="3200" b="1" dirty="0" err="1">
                <a:latin typeface="Constantia" panose="02030602050306030303" pitchFamily="18" charset="0"/>
              </a:rPr>
              <a:t>go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Pramis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Kondre</a:t>
            </a:r>
            <a:r>
              <a:rPr lang="es-ES" sz="3200" b="1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367397" y="6373454"/>
            <a:ext cx="3685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(Patriarchs and Prophets, p. 480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03153" y="4767045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Now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den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den fu de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eksempre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ben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skrifi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ben kan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leri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pe a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kba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den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bigi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yari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doro.” 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793BF9"/>
                </a:solidFill>
              </a:rPr>
              <a:t>Agersi</a:t>
            </a:r>
            <a:r>
              <a:rPr lang="es-ES" sz="2000" b="1" dirty="0">
                <a:solidFill>
                  <a:srgbClr val="793BF9"/>
                </a:solidFill>
              </a:rPr>
              <a:t> </a:t>
            </a:r>
            <a:r>
              <a:rPr lang="es-ES" sz="2000" b="1" dirty="0" err="1">
                <a:solidFill>
                  <a:srgbClr val="793BF9"/>
                </a:solidFill>
              </a:rPr>
              <a:t>na</a:t>
            </a:r>
            <a:r>
              <a:rPr lang="es-ES" sz="2000" b="1" dirty="0">
                <a:solidFill>
                  <a:srgbClr val="793BF9"/>
                </a:solidFill>
              </a:rPr>
              <a:t> </a:t>
            </a:r>
            <a:r>
              <a:rPr lang="es-ES" sz="2000" b="1" dirty="0" err="1">
                <a:solidFill>
                  <a:srgbClr val="793BF9"/>
                </a:solidFill>
              </a:rPr>
              <a:t>Wortu</a:t>
            </a:r>
            <a:r>
              <a:rPr lang="es-ES" sz="2000" b="1" dirty="0">
                <a:solidFill>
                  <a:srgbClr val="793BF9"/>
                </a:solidFill>
              </a:rPr>
              <a:t> </a:t>
            </a:r>
            <a:r>
              <a:rPr lang="es-ES" sz="2000" b="1" dirty="0" err="1">
                <a:solidFill>
                  <a:srgbClr val="793BF9"/>
                </a:solidFill>
              </a:rPr>
              <a:t>fasi</a:t>
            </a:r>
            <a:r>
              <a:rPr lang="es-ES" sz="2000" b="1" dirty="0">
                <a:solidFill>
                  <a:srgbClr val="793BF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San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agersi</a:t>
            </a:r>
            <a:r>
              <a:rPr lang="es-ES" sz="2000" b="1" dirty="0"/>
              <a:t>?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gersi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80052"/>
                </a:solidFill>
              </a:rPr>
              <a:t>A </a:t>
            </a:r>
            <a:r>
              <a:rPr lang="es-ES" sz="2000" b="1" dirty="0" err="1">
                <a:solidFill>
                  <a:srgbClr val="A80052"/>
                </a:solidFill>
              </a:rPr>
              <a:t>agersi</a:t>
            </a:r>
            <a:r>
              <a:rPr lang="es-ES" sz="2000" b="1" dirty="0">
                <a:solidFill>
                  <a:srgbClr val="A80052"/>
                </a:solidFill>
              </a:rPr>
              <a:t> fu </a:t>
            </a:r>
            <a:r>
              <a:rPr lang="es-ES" sz="2000" b="1" dirty="0" err="1">
                <a:solidFill>
                  <a:srgbClr val="A80052"/>
                </a:solidFill>
              </a:rPr>
              <a:t>Yoswa</a:t>
            </a:r>
            <a:r>
              <a:rPr lang="es-ES" sz="2000" b="1" dirty="0">
                <a:solidFill>
                  <a:srgbClr val="A8005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agersi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kerki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leisi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, so </a:t>
            </a:r>
            <a:r>
              <a:rPr lang="es-ES" sz="2000" b="1" dirty="0" err="1"/>
              <a:t>leki</a:t>
            </a:r>
            <a:r>
              <a:rPr lang="es-ES" sz="2000" b="1" dirty="0"/>
              <a:t> fa a </a:t>
            </a:r>
            <a:r>
              <a:rPr lang="es-ES" sz="2000" b="1" dirty="0" err="1"/>
              <a:t>skrifi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buku</a:t>
            </a:r>
            <a:r>
              <a:rPr lang="es-ES" sz="2000" b="1" dirty="0"/>
              <a:t> fu Moses nanga a </a:t>
            </a:r>
            <a:r>
              <a:rPr lang="es-ES" sz="2000" b="1" dirty="0" err="1"/>
              <a:t>buku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, </a:t>
            </a:r>
            <a:r>
              <a:rPr lang="es-ES" sz="2000" b="1" dirty="0" err="1"/>
              <a:t>ini</a:t>
            </a:r>
            <a:r>
              <a:rPr lang="es-ES" sz="2000" b="1" dirty="0"/>
              <a:t> tu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( pe den e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): </a:t>
            </a:r>
            <a:r>
              <a:rPr lang="es-ES" sz="2000" b="1" dirty="0" err="1"/>
              <a:t>ini</a:t>
            </a:r>
            <a:r>
              <a:rPr lang="es-ES" sz="2000" b="1" dirty="0"/>
              <a:t> historia nanga </a:t>
            </a:r>
            <a:r>
              <a:rPr lang="es-ES" sz="2000" b="1" dirty="0" err="1"/>
              <a:t>agersi</a:t>
            </a:r>
            <a:r>
              <a:rPr lang="es-ES" sz="2000" b="1" dirty="0"/>
              <a:t>  </a:t>
            </a:r>
            <a:r>
              <a:rPr lang="es-ES" sz="2000" b="1" dirty="0" err="1"/>
              <a:t>fasi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5" y="2265922"/>
            <a:ext cx="69702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du </a:t>
            </a:r>
            <a:r>
              <a:rPr lang="es-ES" sz="2000" b="1" dirty="0" err="1"/>
              <a:t>disi,wi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si fa a </a:t>
            </a:r>
            <a:r>
              <a:rPr lang="es-ES" sz="2000" b="1" dirty="0" err="1"/>
              <a:t>agersi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moro fara, fu </a:t>
            </a:r>
            <a:r>
              <a:rPr lang="es-ES" sz="2000" b="1" dirty="0" err="1"/>
              <a:t>feni</a:t>
            </a:r>
            <a:r>
              <a:rPr lang="es-ES" sz="2000" b="1" dirty="0"/>
              <a:t> den </a:t>
            </a:r>
            <a:r>
              <a:rPr lang="es-ES" sz="2000" b="1" dirty="0" err="1"/>
              <a:t>boskopu</a:t>
            </a:r>
            <a:r>
              <a:rPr lang="es-ES" sz="2000" b="1" dirty="0"/>
              <a:t> di Gado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Wortu</a:t>
            </a:r>
            <a:r>
              <a:rPr lang="es-ES" sz="2000" b="1" dirty="0"/>
              <a:t>, di </a:t>
            </a:r>
            <a:r>
              <a:rPr lang="es-ES" sz="2000" b="1" dirty="0" err="1"/>
              <a:t>abi</a:t>
            </a:r>
            <a:r>
              <a:rPr lang="es-ES" sz="2000" b="1" dirty="0"/>
              <a:t> te </a:t>
            </a:r>
            <a:r>
              <a:rPr lang="es-ES" sz="2000" b="1" dirty="0" err="1"/>
              <a:t>make</a:t>
            </a:r>
            <a:r>
              <a:rPr lang="es-ES" sz="2000" b="1" dirty="0"/>
              <a:t> nanga ‘ </a:t>
            </a:r>
            <a:r>
              <a:rPr lang="es-ES" sz="2000" b="1" dirty="0" err="1"/>
              <a:t>agersi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'.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5" y="1209994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agersi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, </a:t>
            </a:r>
            <a:r>
              <a:rPr lang="es-ES" sz="2000" b="1" dirty="0" err="1"/>
              <a:t>sobu</a:t>
            </a:r>
            <a:r>
              <a:rPr lang="es-ES" sz="2000" b="1" dirty="0"/>
              <a:t> a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srefi,wi</a:t>
            </a:r>
            <a:r>
              <a:rPr lang="es-ES" sz="2000" b="1" dirty="0"/>
              <a:t> </a:t>
            </a:r>
            <a:r>
              <a:rPr lang="es-ES" sz="2000" b="1" dirty="0" err="1"/>
              <a:t>misu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 di  </a:t>
            </a:r>
            <a:r>
              <a:rPr lang="es-ES" sz="2000" b="1" dirty="0" err="1"/>
              <a:t>seti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: </a:t>
            </a:r>
            <a:r>
              <a:rPr lang="es-ES" sz="2000" b="1" dirty="0" err="1"/>
              <a:t>tru</a:t>
            </a:r>
            <a:r>
              <a:rPr lang="es-ES" sz="2000" b="1" dirty="0"/>
              <a:t> nanga </a:t>
            </a:r>
            <a:r>
              <a:rPr lang="es-ES" sz="2000" b="1" dirty="0" err="1"/>
              <a:t>agersi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A WORTU INI AGERSI</a:t>
            </a: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rgbClr val="C00000"/>
                </a:solidFill>
              </a:rPr>
              <a:t>SAN NA AGERSI?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8666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Now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sani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psa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nanga den fu de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eksempre,ma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den ben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skrifi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,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owktu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ben kan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leri,wi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di a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kba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yari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doro.”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Kor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 10:11)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4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nanga </a:t>
            </a:r>
            <a:r>
              <a:rPr lang="es-ES" sz="2000" b="1" dirty="0" err="1"/>
              <a:t>trawan</a:t>
            </a:r>
            <a:r>
              <a:rPr lang="es-ES" sz="2000" b="1" dirty="0"/>
              <a:t>, di </a:t>
            </a:r>
            <a:r>
              <a:rPr lang="es-ES" sz="2000" b="1" dirty="0" err="1"/>
              <a:t>skrifi</a:t>
            </a:r>
            <a:r>
              <a:rPr lang="es-ES" sz="2000" b="1" dirty="0"/>
              <a:t> a </a:t>
            </a:r>
            <a:r>
              <a:rPr lang="es-ES" sz="2000" b="1" dirty="0" err="1"/>
              <a:t>Wortu,gebroiki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 “ </a:t>
            </a:r>
            <a:r>
              <a:rPr lang="es-ES" sz="2000" b="1" dirty="0" err="1"/>
              <a:t>agersi</a:t>
            </a:r>
            <a:r>
              <a:rPr lang="es-ES" sz="2000" b="1" dirty="0"/>
              <a:t>" fu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historia,owktu</a:t>
            </a:r>
            <a:r>
              <a:rPr lang="es-ES" sz="2000" b="1" dirty="0"/>
              <a:t> a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sani,fu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fu en </a:t>
            </a:r>
            <a:r>
              <a:rPr lang="es-ES" sz="2000" b="1" dirty="0" err="1"/>
              <a:t>eigi</a:t>
            </a:r>
            <a:r>
              <a:rPr lang="es-ES" sz="2000" b="1" dirty="0"/>
              <a:t> ten </a:t>
            </a:r>
            <a:r>
              <a:rPr lang="es-ES" sz="2000" b="1" dirty="0" err="1"/>
              <a:t>noso</a:t>
            </a:r>
            <a:r>
              <a:rPr lang="es-ES" sz="2000" b="1" dirty="0"/>
              <a:t> a </a:t>
            </a:r>
            <a:r>
              <a:rPr lang="es-ES" sz="2000" b="1" dirty="0" err="1"/>
              <a:t>tende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(den </a:t>
            </a:r>
            <a:r>
              <a:rPr lang="es-ES" sz="2000" b="1" dirty="0" err="1"/>
              <a:t>kari</a:t>
            </a:r>
            <a:r>
              <a:rPr lang="es-ES" sz="2000" b="1" dirty="0"/>
              <a:t> </a:t>
            </a:r>
            <a:r>
              <a:rPr lang="es-ES" sz="2000" b="1" dirty="0" err="1"/>
              <a:t>en”a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”).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9567337"/>
              </p:ext>
            </p:extLst>
          </p:nvPr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451081" y="2739982"/>
            <a:ext cx="84979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Wan eksempre wi e feni ini Roma 5:14 di e taki fu Adam leki wan agersi fu en di ben sa kon” dati na Yeises – a tru tru wan</a:t>
            </a:r>
            <a:r>
              <a:rPr lang="es-ES" sz="2000" b="1" dirty="0"/>
              <a:t>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 de pe </a:t>
            </a:r>
            <a:r>
              <a:rPr lang="es-ES" sz="2000" b="1" dirty="0" err="1"/>
              <a:t>wi</a:t>
            </a:r>
            <a:r>
              <a:rPr lang="es-ES" sz="2000" b="1" dirty="0"/>
              <a:t> kan si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Owru</a:t>
            </a:r>
            <a:r>
              <a:rPr lang="es-ES" sz="2000" b="1" dirty="0"/>
              <a:t> </a:t>
            </a:r>
            <a:r>
              <a:rPr lang="es-ES" sz="2000" b="1" dirty="0" err="1"/>
              <a:t>Testamenti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finga</a:t>
            </a:r>
            <a:r>
              <a:rPr lang="es-ES" sz="2000" b="1" dirty="0"/>
              <a:t> di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nanga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psa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agersi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e </a:t>
            </a:r>
            <a:r>
              <a:rPr lang="es-ES" sz="2000" b="1" dirty="0" err="1"/>
              <a:t>kon</a:t>
            </a:r>
            <a:r>
              <a:rPr lang="es-ES" sz="2000" b="1" dirty="0"/>
              <a:t>  .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tu </a:t>
            </a:r>
            <a:r>
              <a:rPr lang="es-ES" sz="2000" b="1" dirty="0" err="1"/>
              <a:t>eksempre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82830"/>
              </p:ext>
            </p:extLst>
          </p:nvPr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DIFRENTI AGERSI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drape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tan te Herodes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So a ben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tru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san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ben taki 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mofo fu a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profeitiman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:”Mi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boi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kmoto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Egepti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(Mat.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Den </a:t>
            </a:r>
            <a:r>
              <a:rPr lang="es-ES" b="1" dirty="0" err="1"/>
              <a:t>agersi</a:t>
            </a:r>
            <a:r>
              <a:rPr lang="es-ES" b="1" dirty="0"/>
              <a:t> fu a </a:t>
            </a:r>
            <a:r>
              <a:rPr lang="es-ES" b="1" dirty="0" err="1"/>
              <a:t>Owru</a:t>
            </a:r>
            <a:r>
              <a:rPr lang="es-ES" b="1" dirty="0"/>
              <a:t> </a:t>
            </a:r>
            <a:r>
              <a:rPr lang="es-ES" b="1" dirty="0" err="1"/>
              <a:t>Testamenti</a:t>
            </a:r>
            <a:r>
              <a:rPr lang="es-ES" b="1" dirty="0"/>
              <a:t> e </a:t>
            </a:r>
            <a:r>
              <a:rPr lang="es-ES" b="1" dirty="0" err="1"/>
              <a:t>sori</a:t>
            </a:r>
            <a:r>
              <a:rPr lang="es-ES" b="1" dirty="0"/>
              <a:t> </a:t>
            </a:r>
            <a:r>
              <a:rPr lang="es-ES" b="1" dirty="0" err="1"/>
              <a:t>dri</a:t>
            </a:r>
            <a:r>
              <a:rPr lang="es-ES" b="1" dirty="0"/>
              <a:t> </a:t>
            </a:r>
            <a:r>
              <a:rPr lang="es-ES" b="1" dirty="0" err="1"/>
              <a:t>krin</a:t>
            </a:r>
            <a:r>
              <a:rPr lang="es-ES" b="1" dirty="0"/>
              <a:t> </a:t>
            </a:r>
            <a:r>
              <a:rPr lang="es-ES" b="1" dirty="0" err="1"/>
              <a:t>sortu</a:t>
            </a:r>
            <a:r>
              <a:rPr lang="es-ES" b="1" dirty="0"/>
              <a:t> </a:t>
            </a:r>
            <a:r>
              <a:rPr lang="es-ES" b="1" dirty="0" err="1"/>
              <a:t>tru</a:t>
            </a:r>
            <a:r>
              <a:rPr lang="es-ES" b="1" dirty="0"/>
              <a:t> di de </a:t>
            </a:r>
            <a:r>
              <a:rPr lang="es-ES" b="1" dirty="0" err="1"/>
              <a:t>ini</a:t>
            </a:r>
            <a:r>
              <a:rPr lang="es-ES" b="1" dirty="0"/>
              <a:t> a </a:t>
            </a:r>
            <a:r>
              <a:rPr lang="es-ES" b="1" dirty="0" err="1"/>
              <a:t>Nyun</a:t>
            </a:r>
            <a:r>
              <a:rPr lang="es-ES" b="1" dirty="0"/>
              <a:t> </a:t>
            </a:r>
            <a:r>
              <a:rPr lang="es-ES" b="1" dirty="0" err="1"/>
              <a:t>Testamenti</a:t>
            </a:r>
            <a:r>
              <a:rPr lang="es-ES" b="1" dirty="0"/>
              <a:t>: </a:t>
            </a:r>
            <a:r>
              <a:rPr lang="es-ES" b="1" dirty="0" err="1"/>
              <a:t>Krestes</a:t>
            </a:r>
            <a:r>
              <a:rPr lang="es-ES" b="1" dirty="0"/>
              <a:t>; a </a:t>
            </a:r>
            <a:r>
              <a:rPr lang="es-ES" b="1" dirty="0" err="1"/>
              <a:t>Kerki</a:t>
            </a:r>
            <a:r>
              <a:rPr lang="es-ES" b="1" dirty="0"/>
              <a:t>; nanga den </a:t>
            </a:r>
            <a:r>
              <a:rPr lang="es-ES" b="1" dirty="0" err="1"/>
              <a:t>kba</a:t>
            </a:r>
            <a:r>
              <a:rPr lang="es-ES" b="1" dirty="0"/>
              <a:t> ten.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7018112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746408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A AGERSI FU YOSWA</a:t>
            </a: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YOSWA, WAN AGERSI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824753" y="667876"/>
            <a:ext cx="10542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wiki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profeitiman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unu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mi,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Israelit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musu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arki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en” 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Deut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18:15)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331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profeiti</a:t>
            </a:r>
            <a:r>
              <a:rPr lang="es-ES" sz="2000" b="1" dirty="0"/>
              <a:t> fu Moses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pikinso</a:t>
            </a:r>
            <a:r>
              <a:rPr lang="es-ES" sz="2000" b="1" dirty="0"/>
              <a:t> , </a:t>
            </a:r>
            <a:r>
              <a:rPr lang="es-ES" sz="2000" b="1" dirty="0" err="1"/>
              <a:t>prenspari</a:t>
            </a:r>
            <a:r>
              <a:rPr lang="es-ES" sz="2000" b="1" dirty="0"/>
              <a:t> fu a </a:t>
            </a:r>
            <a:r>
              <a:rPr lang="es-ES" sz="2000" b="1" dirty="0" err="1"/>
              <a:t>profeitiman</a:t>
            </a:r>
            <a:r>
              <a:rPr lang="es-ES" sz="2000" b="1" dirty="0"/>
              <a:t> </a:t>
            </a:r>
            <a:r>
              <a:rPr lang="es-ES" sz="2000" b="1" dirty="0" err="1"/>
              <a:t>nomru</a:t>
            </a:r>
            <a:r>
              <a:rPr lang="es-ES" sz="2000" b="1" dirty="0"/>
              <a:t>  tu, di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a </a:t>
            </a:r>
            <a:r>
              <a:rPr lang="es-ES" sz="2000" b="1" dirty="0" err="1"/>
              <a:t>pipel</a:t>
            </a:r>
            <a:r>
              <a:rPr lang="es-ES" sz="2000" b="1" dirty="0"/>
              <a:t>.( Deut.18:15-19).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179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6179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824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348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a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ferstan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profeiti</a:t>
            </a:r>
            <a:r>
              <a:rPr lang="es-ES" sz="2000" b="1" dirty="0"/>
              <a:t> fu Moses ben de moro fara </a:t>
            </a:r>
            <a:r>
              <a:rPr lang="es-ES" sz="2000" b="1" dirty="0" err="1"/>
              <a:t>leki</a:t>
            </a:r>
            <a:r>
              <a:rPr lang="es-ES" sz="2000" b="1" dirty="0"/>
              <a:t> a ten fu </a:t>
            </a:r>
            <a:r>
              <a:rPr lang="es-ES" sz="2000" b="1" dirty="0" err="1"/>
              <a:t>Yoswa</a:t>
            </a:r>
            <a:r>
              <a:rPr lang="es-ES" sz="2000" b="1" dirty="0"/>
              <a:t>.( </a:t>
            </a:r>
            <a:r>
              <a:rPr lang="es-ES" sz="2000" b="1" dirty="0" err="1"/>
              <a:t>Yoh</a:t>
            </a:r>
            <a:r>
              <a:rPr lang="es-ES" sz="2000" b="1" dirty="0"/>
              <a:t>. 1:21)  So Moses nanga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agersi</a:t>
            </a:r>
            <a:r>
              <a:rPr lang="es-ES" sz="2000" b="1" dirty="0"/>
              <a:t>  fu a </a:t>
            </a:r>
            <a:r>
              <a:rPr lang="es-ES" sz="2000" b="1" dirty="0" err="1"/>
              <a:t>ekte</a:t>
            </a:r>
            <a:r>
              <a:rPr lang="es-ES" sz="2000" b="1" dirty="0"/>
              <a:t> , di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fu a </a:t>
            </a:r>
            <a:r>
              <a:rPr lang="es-ES" sz="2000" b="1" dirty="0" err="1"/>
              <a:t>profeiti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fu a “ </a:t>
            </a:r>
            <a:r>
              <a:rPr lang="es-ES" sz="2000" b="1" dirty="0" err="1"/>
              <a:t>Profeitiman</a:t>
            </a:r>
            <a:r>
              <a:rPr lang="es-ES" sz="2000" b="1" dirty="0"/>
              <a:t>” di ben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profeiti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her</a:t>
            </a:r>
            <a:r>
              <a:rPr lang="es-ES" sz="2000" b="1" dirty="0"/>
              <a:t>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 .( Bosk.3:22-26).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390899"/>
            <a:ext cx="50147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Ala di mana </a:t>
            </a:r>
            <a:r>
              <a:rPr lang="es-ES" sz="2000" b="1" dirty="0" err="1"/>
              <a:t>bigin</a:t>
            </a:r>
            <a:r>
              <a:rPr lang="es-ES" sz="2000" b="1" dirty="0"/>
              <a:t> fu </a:t>
            </a:r>
            <a:r>
              <a:rPr lang="es-ES" sz="2000" b="1" dirty="0" err="1"/>
              <a:t>fadon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ten fu Moses,  </a:t>
            </a:r>
            <a:r>
              <a:rPr lang="es-ES" sz="2000" b="1" dirty="0" err="1"/>
              <a:t>ondro</a:t>
            </a:r>
            <a:r>
              <a:rPr lang="es-ES" sz="2000" b="1" dirty="0"/>
              <a:t> </a:t>
            </a:r>
            <a:r>
              <a:rPr lang="es-ES" sz="2000" b="1" dirty="0" err="1"/>
              <a:t>Yoswa</a:t>
            </a:r>
            <a:r>
              <a:rPr lang="es-ES" sz="2000" b="1" dirty="0"/>
              <a:t> a </a:t>
            </a:r>
            <a:r>
              <a:rPr lang="es-ES" sz="2000" b="1" dirty="0" err="1"/>
              <a:t>tapu</a:t>
            </a:r>
            <a:r>
              <a:rPr lang="es-ES" sz="2000" b="1" dirty="0"/>
              <a:t>. Moro fara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prati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nanga den foto pe den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kibri</a:t>
            </a:r>
            <a:r>
              <a:rPr lang="es-ES" sz="2000" b="1" dirty="0"/>
              <a:t>, di Moses  ben </a:t>
            </a:r>
            <a:r>
              <a:rPr lang="es-ES" sz="2000" b="1" dirty="0" err="1"/>
              <a:t>gi</a:t>
            </a:r>
            <a:r>
              <a:rPr lang="es-ES" sz="2000" b="1" dirty="0"/>
              <a:t> den.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Leki</a:t>
            </a:r>
            <a:r>
              <a:rPr lang="es-ES" sz="2000" b="1" dirty="0"/>
              <a:t> Moses, </a:t>
            </a:r>
            <a:r>
              <a:rPr lang="es-ES" sz="2000" b="1" dirty="0" err="1"/>
              <a:t>Yoswa</a:t>
            </a:r>
            <a:r>
              <a:rPr lang="es-ES" sz="2000" b="1" dirty="0"/>
              <a:t> ,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boskopu</a:t>
            </a:r>
            <a:r>
              <a:rPr lang="es-ES" sz="2000" b="1" dirty="0"/>
              <a:t> fu Gado </a:t>
            </a:r>
            <a:r>
              <a:rPr lang="es-ES" sz="2000" b="1" dirty="0" err="1"/>
              <a:t>srefi</a:t>
            </a:r>
            <a:r>
              <a:rPr lang="es-ES" sz="2000" b="1" dirty="0"/>
              <a:t> ;a </a:t>
            </a:r>
            <a:r>
              <a:rPr lang="es-ES" sz="2000" b="1" dirty="0" err="1"/>
              <a:t>hori</a:t>
            </a:r>
            <a:r>
              <a:rPr lang="es-ES" sz="2000" b="1" dirty="0"/>
              <a:t> a </a:t>
            </a:r>
            <a:r>
              <a:rPr lang="es-ES" sz="2000" b="1" dirty="0" err="1"/>
              <a:t>Paska</a:t>
            </a:r>
            <a:r>
              <a:rPr lang="es-ES" sz="2000" b="1" dirty="0"/>
              <a:t>, a abra den </a:t>
            </a:r>
            <a:r>
              <a:rPr lang="es-ES" sz="2000" b="1" dirty="0" err="1"/>
              <a:t>watra</a:t>
            </a:r>
            <a:r>
              <a:rPr lang="es-ES" sz="2000" b="1" dirty="0"/>
              <a:t> ; a si a Engel fu </a:t>
            </a:r>
            <a:r>
              <a:rPr lang="es-ES" sz="2000" b="1" dirty="0" err="1"/>
              <a:t>Masra</a:t>
            </a:r>
            <a:r>
              <a:rPr lang="es-ES" sz="2000" b="1" dirty="0"/>
              <a:t> ; a hopo en </a:t>
            </a:r>
            <a:r>
              <a:rPr lang="es-ES" sz="2000" b="1" dirty="0" err="1"/>
              <a:t>anu</a:t>
            </a:r>
            <a:r>
              <a:rPr lang="es-ES" sz="2000" b="1" dirty="0"/>
              <a:t> , fu  </a:t>
            </a:r>
            <a:r>
              <a:rPr lang="es-ES" sz="2000" b="1" dirty="0" err="1"/>
              <a:t>wini</a:t>
            </a:r>
            <a:r>
              <a:rPr lang="es-ES" sz="2000" b="1" dirty="0"/>
              <a:t>. a </a:t>
            </a:r>
            <a:r>
              <a:rPr lang="es-ES" sz="2000" b="1" dirty="0" err="1"/>
              <a:t>begi</a:t>
            </a:r>
            <a:r>
              <a:rPr lang="es-ES" sz="2000" b="1" dirty="0"/>
              <a:t> a </a:t>
            </a:r>
            <a:r>
              <a:rPr lang="es-ES" sz="2000" b="1" dirty="0" err="1"/>
              <a:t>pipel</a:t>
            </a:r>
            <a:r>
              <a:rPr lang="es-ES" sz="2000" b="1" dirty="0"/>
              <a:t> fu tan </a:t>
            </a:r>
            <a:r>
              <a:rPr lang="es-ES" sz="2000" b="1" dirty="0" err="1"/>
              <a:t>getrow</a:t>
            </a:r>
            <a:r>
              <a:rPr lang="es-ES" sz="2000" b="1" dirty="0"/>
              <a:t> te a no ben </a:t>
            </a:r>
            <a:r>
              <a:rPr lang="es-ES" sz="2000" b="1" dirty="0" err="1"/>
              <a:t>sa</a:t>
            </a:r>
            <a:r>
              <a:rPr lang="es-ES" sz="2000" b="1" dirty="0"/>
              <a:t> de moro ; </a:t>
            </a:r>
            <a:r>
              <a:rPr lang="es-ES" sz="2000" b="1" dirty="0" err="1"/>
              <a:t>kar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it-IT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A EKTE SANI FU YOSWA</a:t>
            </a:r>
            <a:endParaRPr lang="es-ES" sz="4400" b="1" spc="60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“Te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blesi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fadon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yepi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ferbontu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, fu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seti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kondre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fu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meki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presi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di ben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kaperri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(Yes.  49:8)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699" y="1779090"/>
            <a:ext cx="7448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feti</a:t>
            </a:r>
            <a:r>
              <a:rPr lang="es-ES" sz="2000" b="1" dirty="0"/>
              <a:t>  fu </a:t>
            </a:r>
            <a:r>
              <a:rPr lang="es-ES" sz="2000" b="1" dirty="0" err="1"/>
              <a:t>Yoswa</a:t>
            </a:r>
            <a:r>
              <a:rPr lang="es-ES" sz="2000" b="1" dirty="0"/>
              <a:t>  ben de fu </a:t>
            </a:r>
            <a:r>
              <a:rPr lang="es-ES" sz="2000" b="1" dirty="0" err="1"/>
              <a:t>seti</a:t>
            </a:r>
            <a:r>
              <a:rPr lang="es-ES" sz="2000" b="1" dirty="0"/>
              <a:t> den </a:t>
            </a:r>
            <a:r>
              <a:rPr lang="es-ES" sz="2000" b="1" dirty="0" err="1"/>
              <a:t>Israelit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pramis</a:t>
            </a:r>
            <a:r>
              <a:rPr lang="es-ES" sz="2000" b="1" dirty="0"/>
              <a:t>  </a:t>
            </a:r>
            <a:r>
              <a:rPr lang="es-ES" sz="2000" b="1" dirty="0" err="1"/>
              <a:t>kondre</a:t>
            </a:r>
            <a:r>
              <a:rPr lang="es-ES" sz="2000" b="1" dirty="0"/>
              <a:t> . </a:t>
            </a:r>
            <a:r>
              <a:rPr lang="es-ES" sz="2000" b="1" dirty="0" err="1"/>
              <a:t>Yesaya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a </a:t>
            </a:r>
            <a:r>
              <a:rPr lang="es-ES" sz="2000" b="1" dirty="0" err="1"/>
              <a:t>wroko</a:t>
            </a:r>
            <a:r>
              <a:rPr lang="es-ES" sz="2000" b="1" dirty="0"/>
              <a:t> fu a </a:t>
            </a:r>
            <a:r>
              <a:rPr lang="es-ES" sz="2000" b="1" dirty="0" err="1"/>
              <a:t>Mesias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gi</a:t>
            </a:r>
            <a:r>
              <a:rPr lang="es-ES" sz="2000" b="1" dirty="0"/>
              <a:t> fu den “</a:t>
            </a:r>
            <a:r>
              <a:rPr lang="es-ES" sz="2000" b="1" dirty="0" err="1"/>
              <a:t>kapwiri</a:t>
            </a:r>
            <a:r>
              <a:rPr lang="es-ES" sz="2000" b="1" dirty="0"/>
              <a:t> presi” [ </a:t>
            </a:r>
            <a:r>
              <a:rPr lang="es-ES" sz="2000" b="1" dirty="0" err="1"/>
              <a:t>na</a:t>
            </a:r>
            <a:r>
              <a:rPr lang="es-ES" sz="2000" b="1" dirty="0"/>
              <a:t> en </a:t>
            </a:r>
            <a:r>
              <a:rPr lang="es-ES" sz="2000" b="1" dirty="0" err="1"/>
              <a:t>pipel</a:t>
            </a:r>
            <a:r>
              <a:rPr lang="es-ES" sz="2000" b="1" dirty="0"/>
              <a:t>] ( Yes. 49:8) </a:t>
            </a:r>
            <a:r>
              <a:rPr lang="es-ES" sz="2000" b="1" dirty="0" err="1"/>
              <a:t>sofasi</a:t>
            </a:r>
            <a:r>
              <a:rPr lang="es-ES" sz="2000" b="1" dirty="0"/>
              <a:t> a ben </a:t>
            </a:r>
            <a:r>
              <a:rPr lang="es-ES" sz="2000" b="1" dirty="0" err="1"/>
              <a:t>gebroiki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buku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4793344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167667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sortu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nanga </a:t>
            </a:r>
            <a:r>
              <a:rPr lang="es-ES" sz="2000" b="1" dirty="0" err="1"/>
              <a:t>wroko</a:t>
            </a:r>
            <a:r>
              <a:rPr lang="es-ES" sz="2000" b="1" dirty="0"/>
              <a:t> fu </a:t>
            </a:r>
            <a:r>
              <a:rPr lang="es-ES" sz="2000" b="1" dirty="0" err="1"/>
              <a:t>Yoswa</a:t>
            </a:r>
            <a:r>
              <a:rPr lang="es-ES" sz="2000" b="1" dirty="0"/>
              <a:t>(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agersi</a:t>
            </a:r>
            <a:r>
              <a:rPr lang="es-ES" sz="2000" b="1" dirty="0"/>
              <a:t>) ben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nanga </a:t>
            </a:r>
            <a:r>
              <a:rPr lang="es-ES" sz="2000" b="1" dirty="0" err="1"/>
              <a:t>wroko</a:t>
            </a:r>
            <a:r>
              <a:rPr lang="es-ES" sz="2000" b="1" dirty="0"/>
              <a:t> fu </a:t>
            </a:r>
            <a:r>
              <a:rPr lang="es-ES" sz="2000" b="1" dirty="0" err="1"/>
              <a:t>Yeises</a:t>
            </a:r>
            <a:r>
              <a:rPr lang="es-ES" sz="2000" b="1" dirty="0"/>
              <a:t> ( a </a:t>
            </a:r>
            <a:r>
              <a:rPr lang="es-ES" sz="2000" b="1" dirty="0" err="1"/>
              <a:t>ekte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1350</Words>
  <Application>Microsoft Office PowerPoint</Application>
  <PresentationFormat>Panorámica</PresentationFormat>
  <Paragraphs>95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86</cp:revision>
  <dcterms:created xsi:type="dcterms:W3CDTF">2025-11-01T16:23:57Z</dcterms:created>
  <dcterms:modified xsi:type="dcterms:W3CDTF">2025-12-05T16:39:02Z</dcterms:modified>
</cp:coreProperties>
</file>