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11" r:id="rId3"/>
    <p:sldId id="308" r:id="rId4"/>
    <p:sldId id="257" r:id="rId5"/>
    <p:sldId id="258" r:id="rId6"/>
    <p:sldId id="313" r:id="rId7"/>
    <p:sldId id="260" r:id="rId8"/>
    <p:sldId id="261" r:id="rId9"/>
    <p:sldId id="262" r:id="rId10"/>
    <p:sldId id="309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AB0"/>
    <a:srgbClr val="FBF162"/>
    <a:srgbClr val="FFFF99"/>
    <a:srgbClr val="FF9729"/>
    <a:srgbClr val="8E0025"/>
    <a:srgbClr val="C90035"/>
    <a:srgbClr val="F1E2B9"/>
    <a:srgbClr val="6BA630"/>
    <a:srgbClr val="BCB98F"/>
    <a:srgbClr val="8058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3" autoAdjust="0"/>
    <p:restoredTop sz="94660"/>
  </p:normalViewPr>
  <p:slideViewPr>
    <p:cSldViewPr snapToGrid="0">
      <p:cViewPr varScale="1">
        <p:scale>
          <a:sx n="55" d="100"/>
          <a:sy n="55" d="100"/>
        </p:scale>
        <p:origin x="84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D56751-A05E-43B9-9BBC-17E5CA4CD5DD}" type="doc">
      <dgm:prSet loTypeId="urn:microsoft.com/office/officeart/2005/8/layout/process4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3FAFAFE-4E03-42DD-9C7E-2B207587F0FF}">
      <dgm:prSet custT="1"/>
      <dgm:spPr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2000" b="1" dirty="0"/>
            <a:t>No trow nanga den sma di e libi ini a kondre. (Yoswa 23:7a</a:t>
          </a:r>
          <a:r>
            <a:rPr lang="es-ES" sz="2000" b="1" dirty="0"/>
            <a:t>)</a:t>
          </a:r>
        </a:p>
      </dgm:t>
    </dgm:pt>
    <dgm:pt modelId="{5BA85A58-277E-4094-B21B-83A9A1E17FD7}" type="parTrans" cxnId="{FF2B0B08-B13E-4F7F-8C10-EC705C4274E7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81DB2993-86FF-4F5E-9AEE-5252505D4749}" type="sibTrans" cxnId="{FF2B0B08-B13E-4F7F-8C10-EC705C4274E7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58A81E62-E51B-4E64-AE64-7FB210871931}">
      <dgm:prSet custT="1"/>
      <dgm:spPr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/>
            <a:t>No kari den nen fu den gado.( Yoswa 23:7b</a:t>
          </a:r>
          <a:r>
            <a:rPr lang="es-ES" sz="2000" b="1" dirty="0"/>
            <a:t>)</a:t>
          </a:r>
        </a:p>
      </dgm:t>
    </dgm:pt>
    <dgm:pt modelId="{D72DBB42-CA18-48C8-83E8-3F3788514FD0}" type="parTrans" cxnId="{0C833FDB-DA3D-4D4F-8DD4-DB4F2AC069BF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8823EC6C-164B-4F8F-9A6C-4CB4AC0C78B8}" type="sibTrans" cxnId="{0C833FDB-DA3D-4D4F-8DD4-DB4F2AC069BF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D7CE262A-F5CC-40C9-AE8F-0D3A8B7245F8}">
      <dgm:prSet custT="1"/>
      <dgm:spPr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No </a:t>
          </a:r>
          <a:r>
            <a:rPr lang="es-ES" sz="2000" b="1" dirty="0" err="1"/>
            <a:t>anbegi</a:t>
          </a:r>
          <a:r>
            <a:rPr lang="es-ES" sz="2000" b="1" dirty="0"/>
            <a:t> den gado ( </a:t>
          </a:r>
          <a:r>
            <a:rPr lang="es-ES" sz="2000" b="1" dirty="0" err="1"/>
            <a:t>Yoswa</a:t>
          </a:r>
          <a:r>
            <a:rPr lang="es-ES" sz="2000" b="1" dirty="0"/>
            <a:t> 23:7c)</a:t>
          </a:r>
        </a:p>
      </dgm:t>
    </dgm:pt>
    <dgm:pt modelId="{BC42AEC9-3F96-4C98-A316-6296567E6F9E}" type="parTrans" cxnId="{12308833-423D-428B-832B-70F7B62CCD4E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05D52511-7A71-439F-908E-F4CA6F3C6667}" type="sibTrans" cxnId="{12308833-423D-428B-832B-70F7B62CCD4E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1C5B342D-0B96-4483-8D04-58C8633E2F8B}" type="pres">
      <dgm:prSet presAssocID="{62D56751-A05E-43B9-9BBC-17E5CA4CD5DD}" presName="Name0" presStyleCnt="0">
        <dgm:presLayoutVars>
          <dgm:dir/>
          <dgm:animLvl val="lvl"/>
          <dgm:resizeHandles val="exact"/>
        </dgm:presLayoutVars>
      </dgm:prSet>
      <dgm:spPr/>
    </dgm:pt>
    <dgm:pt modelId="{AF2B4297-4210-418E-8BF4-27B37287B4AB}" type="pres">
      <dgm:prSet presAssocID="{D7CE262A-F5CC-40C9-AE8F-0D3A8B7245F8}" presName="boxAndChildren" presStyleCnt="0"/>
      <dgm:spPr/>
    </dgm:pt>
    <dgm:pt modelId="{DE78BB78-5502-475E-AEAA-5E57266ABC73}" type="pres">
      <dgm:prSet presAssocID="{D7CE262A-F5CC-40C9-AE8F-0D3A8B7245F8}" presName="parentTextBox" presStyleLbl="node1" presStyleIdx="0" presStyleCnt="3"/>
      <dgm:spPr/>
    </dgm:pt>
    <dgm:pt modelId="{9B3ECD91-0935-4A8F-A760-6E5463658C0B}" type="pres">
      <dgm:prSet presAssocID="{8823EC6C-164B-4F8F-9A6C-4CB4AC0C78B8}" presName="sp" presStyleCnt="0"/>
      <dgm:spPr/>
    </dgm:pt>
    <dgm:pt modelId="{9AB3FB90-21C6-48F8-90B9-838B53E23AC2}" type="pres">
      <dgm:prSet presAssocID="{58A81E62-E51B-4E64-AE64-7FB210871931}" presName="arrowAndChildren" presStyleCnt="0"/>
      <dgm:spPr/>
    </dgm:pt>
    <dgm:pt modelId="{4A2981D8-ED82-4DD0-9931-C7C413BEB15C}" type="pres">
      <dgm:prSet presAssocID="{58A81E62-E51B-4E64-AE64-7FB210871931}" presName="parentTextArrow" presStyleLbl="node1" presStyleIdx="1" presStyleCnt="3"/>
      <dgm:spPr/>
    </dgm:pt>
    <dgm:pt modelId="{C9E0EF5C-7D06-4C01-B4FB-17C5CEAF22A3}" type="pres">
      <dgm:prSet presAssocID="{81DB2993-86FF-4F5E-9AEE-5252505D4749}" presName="sp" presStyleCnt="0"/>
      <dgm:spPr/>
    </dgm:pt>
    <dgm:pt modelId="{F3950873-AF0B-44C6-B017-7A74A66B0E66}" type="pres">
      <dgm:prSet presAssocID="{73FAFAFE-4E03-42DD-9C7E-2B207587F0FF}" presName="arrowAndChildren" presStyleCnt="0"/>
      <dgm:spPr/>
    </dgm:pt>
    <dgm:pt modelId="{04504CCF-E609-403F-BDD7-9DC328702048}" type="pres">
      <dgm:prSet presAssocID="{73FAFAFE-4E03-42DD-9C7E-2B207587F0FF}" presName="parentTextArrow" presStyleLbl="node1" presStyleIdx="2" presStyleCnt="3"/>
      <dgm:spPr/>
    </dgm:pt>
  </dgm:ptLst>
  <dgm:cxnLst>
    <dgm:cxn modelId="{FF2B0B08-B13E-4F7F-8C10-EC705C4274E7}" srcId="{62D56751-A05E-43B9-9BBC-17E5CA4CD5DD}" destId="{73FAFAFE-4E03-42DD-9C7E-2B207587F0FF}" srcOrd="0" destOrd="0" parTransId="{5BA85A58-277E-4094-B21B-83A9A1E17FD7}" sibTransId="{81DB2993-86FF-4F5E-9AEE-5252505D4749}"/>
    <dgm:cxn modelId="{4CB3F910-D8CE-4F92-9EA3-7BFCAD2B2D15}" type="presOf" srcId="{58A81E62-E51B-4E64-AE64-7FB210871931}" destId="{4A2981D8-ED82-4DD0-9931-C7C413BEB15C}" srcOrd="0" destOrd="0" presId="urn:microsoft.com/office/officeart/2005/8/layout/process4"/>
    <dgm:cxn modelId="{12308833-423D-428B-832B-70F7B62CCD4E}" srcId="{62D56751-A05E-43B9-9BBC-17E5CA4CD5DD}" destId="{D7CE262A-F5CC-40C9-AE8F-0D3A8B7245F8}" srcOrd="2" destOrd="0" parTransId="{BC42AEC9-3F96-4C98-A316-6296567E6F9E}" sibTransId="{05D52511-7A71-439F-908E-F4CA6F3C6667}"/>
    <dgm:cxn modelId="{1D3C903C-E65F-4EA7-9420-E12477326323}" type="presOf" srcId="{62D56751-A05E-43B9-9BBC-17E5CA4CD5DD}" destId="{1C5B342D-0B96-4483-8D04-58C8633E2F8B}" srcOrd="0" destOrd="0" presId="urn:microsoft.com/office/officeart/2005/8/layout/process4"/>
    <dgm:cxn modelId="{0F108656-E7CF-4299-B7F1-826464EC288F}" type="presOf" srcId="{D7CE262A-F5CC-40C9-AE8F-0D3A8B7245F8}" destId="{DE78BB78-5502-475E-AEAA-5E57266ABC73}" srcOrd="0" destOrd="0" presId="urn:microsoft.com/office/officeart/2005/8/layout/process4"/>
    <dgm:cxn modelId="{3936E3D8-1C74-4369-9816-21EDF0509809}" type="presOf" srcId="{73FAFAFE-4E03-42DD-9C7E-2B207587F0FF}" destId="{04504CCF-E609-403F-BDD7-9DC328702048}" srcOrd="0" destOrd="0" presId="urn:microsoft.com/office/officeart/2005/8/layout/process4"/>
    <dgm:cxn modelId="{0C833FDB-DA3D-4D4F-8DD4-DB4F2AC069BF}" srcId="{62D56751-A05E-43B9-9BBC-17E5CA4CD5DD}" destId="{58A81E62-E51B-4E64-AE64-7FB210871931}" srcOrd="1" destOrd="0" parTransId="{D72DBB42-CA18-48C8-83E8-3F3788514FD0}" sibTransId="{8823EC6C-164B-4F8F-9A6C-4CB4AC0C78B8}"/>
    <dgm:cxn modelId="{477919A7-6696-4F2A-9C7D-F3B91344CE60}" type="presParOf" srcId="{1C5B342D-0B96-4483-8D04-58C8633E2F8B}" destId="{AF2B4297-4210-418E-8BF4-27B37287B4AB}" srcOrd="0" destOrd="0" presId="urn:microsoft.com/office/officeart/2005/8/layout/process4"/>
    <dgm:cxn modelId="{514F3482-BA55-4E99-A590-CA2935C8E7DD}" type="presParOf" srcId="{AF2B4297-4210-418E-8BF4-27B37287B4AB}" destId="{DE78BB78-5502-475E-AEAA-5E57266ABC73}" srcOrd="0" destOrd="0" presId="urn:microsoft.com/office/officeart/2005/8/layout/process4"/>
    <dgm:cxn modelId="{9AE767FC-2632-4387-927D-BB10AFF7D30B}" type="presParOf" srcId="{1C5B342D-0B96-4483-8D04-58C8633E2F8B}" destId="{9B3ECD91-0935-4A8F-A760-6E5463658C0B}" srcOrd="1" destOrd="0" presId="urn:microsoft.com/office/officeart/2005/8/layout/process4"/>
    <dgm:cxn modelId="{A0198B25-231C-40E2-908C-9B14C393BA73}" type="presParOf" srcId="{1C5B342D-0B96-4483-8D04-58C8633E2F8B}" destId="{9AB3FB90-21C6-48F8-90B9-838B53E23AC2}" srcOrd="2" destOrd="0" presId="urn:microsoft.com/office/officeart/2005/8/layout/process4"/>
    <dgm:cxn modelId="{40214C37-6191-451D-8541-4DF23C8819D5}" type="presParOf" srcId="{9AB3FB90-21C6-48F8-90B9-838B53E23AC2}" destId="{4A2981D8-ED82-4DD0-9931-C7C413BEB15C}" srcOrd="0" destOrd="0" presId="urn:microsoft.com/office/officeart/2005/8/layout/process4"/>
    <dgm:cxn modelId="{2F9DE99F-6591-4BCA-BE0A-204B921EFB30}" type="presParOf" srcId="{1C5B342D-0B96-4483-8D04-58C8633E2F8B}" destId="{C9E0EF5C-7D06-4C01-B4FB-17C5CEAF22A3}" srcOrd="3" destOrd="0" presId="urn:microsoft.com/office/officeart/2005/8/layout/process4"/>
    <dgm:cxn modelId="{0B76B49C-B18D-4160-8819-BD5DB83E4393}" type="presParOf" srcId="{1C5B342D-0B96-4483-8D04-58C8633E2F8B}" destId="{F3950873-AF0B-44C6-B017-7A74A66B0E66}" srcOrd="4" destOrd="0" presId="urn:microsoft.com/office/officeart/2005/8/layout/process4"/>
    <dgm:cxn modelId="{C815F6F9-728B-458F-9670-0BA587B27522}" type="presParOf" srcId="{F3950873-AF0B-44C6-B017-7A74A66B0E66}" destId="{04504CCF-E609-403F-BDD7-9DC32870204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78BB78-5502-475E-AEAA-5E57266ABC73}">
      <dsp:nvSpPr>
        <dsp:cNvPr id="0" name=""/>
        <dsp:cNvSpPr/>
      </dsp:nvSpPr>
      <dsp:spPr>
        <a:xfrm>
          <a:off x="0" y="1777304"/>
          <a:ext cx="5582463" cy="58335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No </a:t>
          </a:r>
          <a:r>
            <a:rPr lang="es-ES" sz="2000" b="1" kern="1200" dirty="0" err="1"/>
            <a:t>anbegi</a:t>
          </a:r>
          <a:r>
            <a:rPr lang="es-ES" sz="2000" b="1" kern="1200" dirty="0"/>
            <a:t> den gado ( </a:t>
          </a:r>
          <a:r>
            <a:rPr lang="es-ES" sz="2000" b="1" kern="1200" dirty="0" err="1"/>
            <a:t>Yoswa</a:t>
          </a:r>
          <a:r>
            <a:rPr lang="es-ES" sz="2000" b="1" kern="1200" dirty="0"/>
            <a:t> 23:7c)</a:t>
          </a:r>
        </a:p>
      </dsp:txBody>
      <dsp:txXfrm>
        <a:off x="0" y="1777304"/>
        <a:ext cx="5582463" cy="583351"/>
      </dsp:txXfrm>
    </dsp:sp>
    <dsp:sp modelId="{4A2981D8-ED82-4DD0-9931-C7C413BEB15C}">
      <dsp:nvSpPr>
        <dsp:cNvPr id="0" name=""/>
        <dsp:cNvSpPr/>
      </dsp:nvSpPr>
      <dsp:spPr>
        <a:xfrm rot="10800000">
          <a:off x="0" y="888860"/>
          <a:ext cx="5582463" cy="897193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No kari den nen fu den gado.( Yoswa 23:7b</a:t>
          </a:r>
          <a:r>
            <a:rPr lang="es-ES" sz="2000" b="1" kern="1200" dirty="0"/>
            <a:t>)</a:t>
          </a:r>
        </a:p>
      </dsp:txBody>
      <dsp:txXfrm rot="10800000">
        <a:off x="0" y="888860"/>
        <a:ext cx="5582463" cy="582969"/>
      </dsp:txXfrm>
    </dsp:sp>
    <dsp:sp modelId="{04504CCF-E609-403F-BDD7-9DC328702048}">
      <dsp:nvSpPr>
        <dsp:cNvPr id="0" name=""/>
        <dsp:cNvSpPr/>
      </dsp:nvSpPr>
      <dsp:spPr>
        <a:xfrm rot="10800000">
          <a:off x="0" y="417"/>
          <a:ext cx="5582463" cy="897193"/>
        </a:xfrm>
        <a:prstGeom prst="upArrowCallou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No trow nanga den sma di e libi ini a kondre. (Yoswa 23:7a</a:t>
          </a:r>
          <a:r>
            <a:rPr lang="es-ES" sz="2000" b="1" kern="1200" dirty="0"/>
            <a:t>)</a:t>
          </a:r>
        </a:p>
      </dsp:txBody>
      <dsp:txXfrm rot="10800000">
        <a:off x="0" y="417"/>
        <a:ext cx="5582463" cy="5829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7DF418-AF4C-0712-9F1C-498830D3DA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FCE245F-A3FD-2DA7-8772-2C45252BC9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F5AFC2-A60F-063F-4926-6089FEAA3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0018-C1CA-441B-A57E-FC0F27DCE037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44935E-9E64-97E9-4601-2174D024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83AC8A-C003-6DE9-DBE3-C09CDBFAC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1BC6E-5B9A-43A5-A66B-EDF66BBAB2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475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F2CE78-89F8-C7C9-958A-F6F7D480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632C2A5-D1E1-69D5-5B33-31A8FBE267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772538-1F54-DE25-2D57-FF025D53A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0018-C1CA-441B-A57E-FC0F27DCE037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952CB8-8031-1BF1-A420-452891037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E5F1DA-43CD-7B26-3145-2F5CFA94B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1BC6E-5B9A-43A5-A66B-EDF66BBAB2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753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6A7BDA2-48E6-6B50-2BBF-61C7F603BE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E93184-D641-6BBB-CB05-8A51688909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CB9D91-C505-76F7-AF8F-611688912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0018-C1CA-441B-A57E-FC0F27DCE037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5D58B3-AABD-B043-B363-A435E292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C0D6B3-D093-3141-5DBF-01044CD43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1BC6E-5B9A-43A5-A66B-EDF66BBAB2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307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273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15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564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460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211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614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804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040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9FA853-6215-827F-BE67-7AAFC195B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B4C21F-D3AD-377D-96F7-F4416717DC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542115-54F0-A0B8-7421-35E42AD9B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0018-C1CA-441B-A57E-FC0F27DCE037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25C268-FDE5-6654-2E67-A1FCD94A1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80445F-5122-5A95-BD1E-EF86DBBE7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1BC6E-5B9A-43A5-A66B-EDF66BBAB2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560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036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635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348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CE95FD-A3D7-08C4-FD98-C778E5B4D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4D27FA4-9671-C94D-F1B2-1803F87C3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8B07AB-51FD-265D-4F89-EB6A48441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0018-C1CA-441B-A57E-FC0F27DCE037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F3EEB6-1363-035D-2855-A61FE2390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8707C9-3B38-361E-BDD7-32ED86C0E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1BC6E-5B9A-43A5-A66B-EDF66BBAB2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675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CA16D0-6305-EA04-C700-5AD9EED84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B28F93-0989-2F46-3A59-AF6AE7C8F3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2C85D05-7E51-4D2A-2B5A-84DB2C5FEF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1F872BA-6A37-B5DA-4C8C-DEF4050CF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0018-C1CA-441B-A57E-FC0F27DCE037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0ECD6F4-1344-F53C-5CAE-3E9E0681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B0B5EA5-269E-31C5-1438-664A4E4B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1BC6E-5B9A-43A5-A66B-EDF66BBAB2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798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58A900-56F1-FA71-5C4A-96163401E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B3525B-C080-900F-D5EB-7F2472E16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4C35FB9-444A-4130-B098-E21EDB697C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85C02C-3DD3-6759-69A7-0B5931BCF0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E5A8EBD-6E28-E52F-2183-117FBEA322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373CCAB-E14B-6518-7946-39F51ECB3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0018-C1CA-441B-A57E-FC0F27DCE037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B138A8-9105-1152-0602-5A4C1C714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5F34430-7496-258A-F5AA-64090A468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1BC6E-5B9A-43A5-A66B-EDF66BBAB2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77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0E1F40-4783-C6CB-0BC0-621F264C5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D5B025E-DD73-065D-C9CB-F27C5072F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0018-C1CA-441B-A57E-FC0F27DCE037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FFC63A9-C6CB-EA06-C6BC-71D858EA7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F1A56BD-B03C-79C4-AC4E-D06EBE268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1BC6E-5B9A-43A5-A66B-EDF66BBAB2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807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B017716-E63B-0EDB-E748-3B30F497E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0018-C1CA-441B-A57E-FC0F27DCE037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D9839EE-ACA4-DF30-650C-25E44C66C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4B5014C-0922-A5B6-ECCB-3FE77340B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1BC6E-5B9A-43A5-A66B-EDF66BBAB2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118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CF162E-3577-7031-7CD9-CF2FB2F3B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E684E8-9AE6-F992-0910-A5CA91D99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DEFE8BF-A3A1-64A2-4E7B-8F32E2727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964610-0749-0134-9332-568B70662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0018-C1CA-441B-A57E-FC0F27DCE037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EDBAE-2E96-CCE2-10C4-5D340FAEA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1CB4F88-C64A-B56B-B560-BD3911043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1BC6E-5B9A-43A5-A66B-EDF66BBAB2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936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8FF0E-5511-2A77-7526-6888DC3FB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8F22448-0DEC-82BF-76C2-99C20D7AAF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2E245D2-4377-A21F-62AA-4F3DB8E688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1A54E30-7316-D47D-A259-70ADB8BCE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0018-C1CA-441B-A57E-FC0F27DCE037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E6B90DA-A06E-2658-2C9A-BEBFDFB3B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18EA83C-A4F2-EE78-D975-277EE1A8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1BC6E-5B9A-43A5-A66B-EDF66BBAB2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847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2E93D95-C4BB-4F10-CD31-165089084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867E036-A2A3-A94C-7E5E-FE8DB16F0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9141A3-2215-E7DF-C124-F15D10B20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0A0018-C1CA-441B-A57E-FC0F27DCE037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77A16E-258C-0373-4599-7D110D2505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085E3C-03D6-5793-8C37-820D97ED3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E1BC6E-5B9A-43A5-A66B-EDF66BBAB2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4197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4173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7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7FB71D-7FEF-59B2-187C-1D31DD357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Un grupo de personas en una montaña con pasto verde&#10;&#10;El contenido generado por IA puede ser incorrecto.">
            <a:extLst>
              <a:ext uri="{FF2B5EF4-FFF2-40B4-BE49-F238E27FC236}">
                <a16:creationId xmlns:a16="http://schemas.microsoft.com/office/drawing/2014/main" id="{23CB5878-9B29-372D-6574-2C82341B93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5" name="Imagen 4" descr="Un dibujo de una montaña&#10;&#10;El contenido generado por IA puede ser incorrecto.">
            <a:extLst>
              <a:ext uri="{FF2B5EF4-FFF2-40B4-BE49-F238E27FC236}">
                <a16:creationId xmlns:a16="http://schemas.microsoft.com/office/drawing/2014/main" id="{E6541356-1F04-F763-C456-F7D6F95568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C63E52B-F616-9A93-65B9-9C072F544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gradFill flip="none" rotWithShape="1">
            <a:gsLst>
              <a:gs pos="0">
                <a:srgbClr val="3A5036"/>
              </a:gs>
              <a:gs pos="79000">
                <a:srgbClr val="4C6A47"/>
              </a:gs>
              <a:gs pos="79000">
                <a:srgbClr val="88A084"/>
              </a:gs>
              <a:gs pos="100000">
                <a:srgbClr val="C4D5C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1D58A28-1F7C-1687-1CA4-93D8D6BDD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3A503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A521542-AFE8-CCE0-7CDB-E12C8912C81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383" y="1"/>
            <a:ext cx="3831051" cy="3116984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3569004-05EF-E7A5-9FAA-8D476D24A7CD}"/>
              </a:ext>
            </a:extLst>
          </p:cNvPr>
          <p:cNvSpPr txBox="1"/>
          <p:nvPr/>
        </p:nvSpPr>
        <p:spPr>
          <a:xfrm>
            <a:off x="107913" y="4398948"/>
            <a:ext cx="4785360" cy="1506863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GADO DE </a:t>
            </a:r>
            <a:r>
              <a:rPr lang="es-E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GETROW</a:t>
            </a:r>
            <a:endParaRPr lang="es-E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6A891E4-5778-4919-B9E8-E133B5E97DF5}"/>
              </a:ext>
            </a:extLst>
          </p:cNvPr>
          <p:cNvSpPr txBox="1"/>
          <p:nvPr/>
        </p:nvSpPr>
        <p:spPr>
          <a:xfrm>
            <a:off x="0" y="6409415"/>
            <a:ext cx="5001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3A5036"/>
                </a:solidFill>
              </a:rPr>
              <a:t>Les 12 fu 20 </a:t>
            </a:r>
            <a:r>
              <a:rPr lang="es-ES" sz="1600" b="1" dirty="0" err="1">
                <a:solidFill>
                  <a:srgbClr val="3A5036"/>
                </a:solidFill>
              </a:rPr>
              <a:t>Deisember</a:t>
            </a:r>
            <a:r>
              <a:rPr lang="es-ES" sz="1600" b="1" dirty="0">
                <a:solidFill>
                  <a:srgbClr val="3A5036"/>
                </a:solidFill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35930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E0923-BB81-90E7-786D-5AE73082C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Vista de una ciudad&#10;&#10;El contenido generado por IA puede ser incorrecto.">
            <a:extLst>
              <a:ext uri="{FF2B5EF4-FFF2-40B4-BE49-F238E27FC236}">
                <a16:creationId xmlns:a16="http://schemas.microsoft.com/office/drawing/2014/main" id="{5001C789-B82F-05F5-7421-A44F9AA8BD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C93896A-80EB-A68E-5199-69DCD3B106C4}"/>
              </a:ext>
            </a:extLst>
          </p:cNvPr>
          <p:cNvSpPr txBox="1"/>
          <p:nvPr/>
        </p:nvSpPr>
        <p:spPr>
          <a:xfrm>
            <a:off x="-1" y="-11183"/>
            <a:ext cx="121919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10160">
                  <a:solidFill>
                    <a:srgbClr val="196B2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it-IT" sz="3600" b="1" i="0" u="none" strike="noStrike" kern="1200" cap="none" spc="0" normalizeH="0" baseline="0" noProof="0" dirty="0">
                <a:ln w="10160">
                  <a:solidFill>
                    <a:srgbClr val="196B2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 wan wortu  fu ala den bun pramisi fu Masra , di a meki gi a oso fu Israel fadon,ala sa kon tru.</a:t>
            </a:r>
            <a:r>
              <a:rPr kumimoji="0" lang="es-ES" sz="3600" b="1" i="0" u="none" strike="noStrike" kern="1200" cap="none" spc="0" normalizeH="0" baseline="0" noProof="0" dirty="0">
                <a:ln w="10160">
                  <a:solidFill>
                    <a:srgbClr val="196B2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sz="2800" b="1" i="0" u="none" strike="noStrike" kern="1200" cap="none" spc="0" normalizeH="0" baseline="0" noProof="0" dirty="0">
                <a:ln w="10160">
                  <a:solidFill>
                    <a:srgbClr val="196B2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s-ES" sz="2800" b="1" i="0" u="none" strike="noStrike" kern="1200" cap="none" spc="0" normalizeH="0" baseline="0" noProof="0" dirty="0" err="1">
                <a:ln w="10160">
                  <a:solidFill>
                    <a:srgbClr val="196B2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Yoswa</a:t>
            </a:r>
            <a:r>
              <a:rPr kumimoji="0" lang="es-ES" sz="2800" b="1" i="0" u="none" strike="noStrike" kern="1200" cap="none" spc="0" normalizeH="0" baseline="0" noProof="0" dirty="0">
                <a:ln w="10160">
                  <a:solidFill>
                    <a:srgbClr val="196B2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21:45)</a:t>
            </a:r>
          </a:p>
        </p:txBody>
      </p:sp>
    </p:spTree>
    <p:extLst>
      <p:ext uri="{BB962C8B-B14F-4D97-AF65-F5344CB8AC3E}">
        <p14:creationId xmlns:p14="http://schemas.microsoft.com/office/powerpoint/2010/main" val="189957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A5F0EFE-40FF-8B9D-F83E-C92197276819}"/>
              </a:ext>
            </a:extLst>
          </p:cNvPr>
          <p:cNvSpPr txBox="1"/>
          <p:nvPr/>
        </p:nvSpPr>
        <p:spPr>
          <a:xfrm>
            <a:off x="6021422" y="4445861"/>
            <a:ext cx="6170578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es-ES" sz="2000" b="1" dirty="0">
                <a:solidFill>
                  <a:srgbClr val="DE785F"/>
                </a:solidFill>
              </a:rPr>
              <a:t>A </a:t>
            </a:r>
            <a:r>
              <a:rPr lang="es-ES" sz="2000" b="1" dirty="0" err="1">
                <a:solidFill>
                  <a:srgbClr val="DE785F"/>
                </a:solidFill>
              </a:rPr>
              <a:t>getrow</a:t>
            </a:r>
            <a:r>
              <a:rPr lang="es-ES" sz="2000" b="1" dirty="0">
                <a:solidFill>
                  <a:srgbClr val="DE785F"/>
                </a:solidFill>
              </a:rPr>
              <a:t> fu Gado </a:t>
            </a:r>
            <a:r>
              <a:rPr lang="es-ES" sz="2000" b="1" dirty="0"/>
              <a:t>(</a:t>
            </a:r>
            <a:r>
              <a:rPr lang="es-ES" sz="2000" b="1" dirty="0" err="1"/>
              <a:t>Yoswa</a:t>
            </a:r>
            <a:r>
              <a:rPr lang="es-ES" sz="2000" b="1" dirty="0"/>
              <a:t> 21:43-45)</a:t>
            </a:r>
          </a:p>
          <a:p>
            <a:pPr>
              <a:spcBef>
                <a:spcPts val="1200"/>
              </a:spcBef>
            </a:pPr>
            <a:r>
              <a:rPr lang="it-IT" sz="2000" b="1" dirty="0">
                <a:solidFill>
                  <a:srgbClr val="579D65"/>
                </a:solidFill>
              </a:rPr>
              <a:t>San Gado ben du e’n san A sa du</a:t>
            </a:r>
            <a:r>
              <a:rPr lang="es-ES" sz="2000" b="1" dirty="0">
                <a:solidFill>
                  <a:srgbClr val="579D65"/>
                </a:solidFill>
              </a:rPr>
              <a:t> </a:t>
            </a:r>
            <a:r>
              <a:rPr lang="es-ES" sz="2000" b="1" dirty="0"/>
              <a:t>(</a:t>
            </a:r>
            <a:r>
              <a:rPr lang="es-ES" sz="2000" b="1" dirty="0" err="1"/>
              <a:t>Yoswa</a:t>
            </a:r>
            <a:r>
              <a:rPr lang="es-ES" sz="2000" b="1" dirty="0"/>
              <a:t> 23:1-5)</a:t>
            </a:r>
          </a:p>
          <a:p>
            <a:pPr>
              <a:spcBef>
                <a:spcPts val="1200"/>
              </a:spcBef>
            </a:pPr>
            <a:r>
              <a:rPr lang="es-ES" sz="2000" b="1" dirty="0">
                <a:solidFill>
                  <a:srgbClr val="5F69DE"/>
                </a:solidFill>
              </a:rPr>
              <a:t> A </a:t>
            </a:r>
            <a:r>
              <a:rPr lang="es-ES" sz="2000" b="1" dirty="0" err="1">
                <a:solidFill>
                  <a:srgbClr val="5F69DE"/>
                </a:solidFill>
              </a:rPr>
              <a:t>kado</a:t>
            </a:r>
            <a:r>
              <a:rPr lang="es-ES" sz="2000" b="1" dirty="0">
                <a:solidFill>
                  <a:srgbClr val="5F69DE"/>
                </a:solidFill>
              </a:rPr>
              <a:t> te </a:t>
            </a:r>
            <a:r>
              <a:rPr lang="es-ES" sz="2000" b="1" dirty="0" err="1">
                <a:solidFill>
                  <a:srgbClr val="5F69DE"/>
                </a:solidFill>
              </a:rPr>
              <a:t>sma</a:t>
            </a:r>
            <a:r>
              <a:rPr lang="es-ES" sz="2000" b="1" dirty="0">
                <a:solidFill>
                  <a:srgbClr val="5F69DE"/>
                </a:solidFill>
              </a:rPr>
              <a:t> de </a:t>
            </a:r>
            <a:r>
              <a:rPr lang="es-ES" sz="2000" b="1" dirty="0" err="1">
                <a:solidFill>
                  <a:srgbClr val="5F69DE"/>
                </a:solidFill>
              </a:rPr>
              <a:t>getrow</a:t>
            </a:r>
            <a:r>
              <a:rPr lang="es-ES" sz="2000" b="1" dirty="0">
                <a:solidFill>
                  <a:srgbClr val="5F69DE"/>
                </a:solidFill>
              </a:rPr>
              <a:t> </a:t>
            </a:r>
            <a:r>
              <a:rPr lang="es-ES" sz="2000" b="1" dirty="0"/>
              <a:t>(</a:t>
            </a:r>
            <a:r>
              <a:rPr lang="es-ES" sz="2000" b="1" dirty="0" err="1"/>
              <a:t>Yoswa</a:t>
            </a:r>
            <a:r>
              <a:rPr lang="es-ES" sz="2000" b="1" dirty="0"/>
              <a:t> 23:6-10)</a:t>
            </a:r>
          </a:p>
          <a:p>
            <a:pPr>
              <a:spcBef>
                <a:spcPts val="1200"/>
              </a:spcBef>
            </a:pPr>
            <a:r>
              <a:rPr lang="es-ES" sz="2000" b="1" dirty="0">
                <a:solidFill>
                  <a:srgbClr val="DE5F8B"/>
                </a:solidFill>
              </a:rPr>
              <a:t>San </a:t>
            </a:r>
            <a:r>
              <a:rPr lang="es-ES" sz="2000" b="1" dirty="0" err="1">
                <a:solidFill>
                  <a:srgbClr val="DE5F8B"/>
                </a:solidFill>
              </a:rPr>
              <a:t>wi</a:t>
            </a:r>
            <a:r>
              <a:rPr lang="es-ES" sz="2000" b="1" dirty="0">
                <a:solidFill>
                  <a:srgbClr val="DE5F8B"/>
                </a:solidFill>
              </a:rPr>
              <a:t> mus du </a:t>
            </a:r>
            <a:r>
              <a:rPr lang="es-ES" sz="2000" b="1" dirty="0"/>
              <a:t>(</a:t>
            </a:r>
            <a:r>
              <a:rPr lang="es-ES" sz="2000" b="1" dirty="0" err="1"/>
              <a:t>Yoswa</a:t>
            </a:r>
            <a:r>
              <a:rPr lang="es-ES" sz="2000" b="1" dirty="0"/>
              <a:t> 23:11-14)</a:t>
            </a:r>
          </a:p>
          <a:p>
            <a:pPr>
              <a:spcBef>
                <a:spcPts val="1200"/>
              </a:spcBef>
            </a:pPr>
            <a:r>
              <a:rPr lang="es-ES" sz="2000" b="1" dirty="0">
                <a:solidFill>
                  <a:srgbClr val="A25FDE"/>
                </a:solidFill>
              </a:rPr>
              <a:t>A </a:t>
            </a:r>
            <a:r>
              <a:rPr lang="es-ES" sz="2000" b="1" dirty="0" err="1">
                <a:solidFill>
                  <a:srgbClr val="A25FDE"/>
                </a:solidFill>
              </a:rPr>
              <a:t>strafu</a:t>
            </a:r>
            <a:r>
              <a:rPr lang="es-ES" sz="2000" b="1" dirty="0">
                <a:solidFill>
                  <a:srgbClr val="A25FDE"/>
                </a:solidFill>
              </a:rPr>
              <a:t> fu no de </a:t>
            </a:r>
            <a:r>
              <a:rPr lang="es-ES" sz="2000" b="1" dirty="0" err="1">
                <a:solidFill>
                  <a:srgbClr val="A25FDE"/>
                </a:solidFill>
              </a:rPr>
              <a:t>getrow</a:t>
            </a:r>
            <a:r>
              <a:rPr lang="es-ES" sz="2000" b="1" dirty="0">
                <a:solidFill>
                  <a:srgbClr val="A25FDE"/>
                </a:solidFill>
              </a:rPr>
              <a:t> </a:t>
            </a:r>
            <a:r>
              <a:rPr lang="es-ES" sz="2000" b="1" dirty="0"/>
              <a:t>(</a:t>
            </a:r>
            <a:r>
              <a:rPr lang="es-ES" sz="2000" b="1" dirty="0" err="1"/>
              <a:t>Yoswa</a:t>
            </a:r>
            <a:r>
              <a:rPr lang="es-ES" sz="2000" b="1" dirty="0"/>
              <a:t> 23:15-16)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54A4286-461D-3307-51D5-C7DC5E6BF076}"/>
              </a:ext>
            </a:extLst>
          </p:cNvPr>
          <p:cNvSpPr txBox="1"/>
          <p:nvPr/>
        </p:nvSpPr>
        <p:spPr>
          <a:xfrm>
            <a:off x="281891" y="191702"/>
            <a:ext cx="7353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v-SE" sz="2000" b="1" dirty="0"/>
              <a:t>Yoswa ben grani kba, presi ben de fu teki ete. A kon makandra nanga den nyun edeman, fu kraka  den fu tan feti go doro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Multitud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D9F38C55-1A7C-96FE-164C-D12C4D1DC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700" y="172335"/>
            <a:ext cx="4113029" cy="41130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B8D0D39-B6D2-1DC4-1E3A-095C9E7A79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9"/>
          <a:stretch>
            <a:fillRect/>
          </a:stretch>
        </p:blipFill>
        <p:spPr>
          <a:xfrm>
            <a:off x="166280" y="3771662"/>
            <a:ext cx="4877223" cy="29209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668C8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Imagen 7" descr="Un conjunto de letras blancas en un fondo blanco&#10;&#10;El contenido generado por IA puede ser incorrecto.">
            <a:extLst>
              <a:ext uri="{FF2B5EF4-FFF2-40B4-BE49-F238E27FC236}">
                <a16:creationId xmlns:a16="http://schemas.microsoft.com/office/drawing/2014/main" id="{49051D15-965B-E4BB-3E08-0AA6FC3E8C4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892" y="4530537"/>
            <a:ext cx="595522" cy="1797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B843678-713F-DE26-9121-445F64F3F51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9892" y="4990484"/>
            <a:ext cx="593460" cy="1797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Un conjunto de letras blancas en un fondo blanco&#10;&#10;El contenido generado por IA puede ser incorrecto.">
            <a:extLst>
              <a:ext uri="{FF2B5EF4-FFF2-40B4-BE49-F238E27FC236}">
                <a16:creationId xmlns:a16="http://schemas.microsoft.com/office/drawing/2014/main" id="{A47F5FFA-68B1-6B8E-60AB-6B3A97ADC73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892" y="5450431"/>
            <a:ext cx="595522" cy="1797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 descr="Imagen que contiene morado, tabla, computer, computadora&#10;&#10;El contenido generado por IA puede ser incorrecto.">
            <a:extLst>
              <a:ext uri="{FF2B5EF4-FFF2-40B4-BE49-F238E27FC236}">
                <a16:creationId xmlns:a16="http://schemas.microsoft.com/office/drawing/2014/main" id="{B9754986-BF8E-B8B4-B9CC-0B0ACED5450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892" y="6370324"/>
            <a:ext cx="595522" cy="1797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Una caja blanca&#10;&#10;El contenido generado por IA puede ser incorrecto.">
            <a:extLst>
              <a:ext uri="{FF2B5EF4-FFF2-40B4-BE49-F238E27FC236}">
                <a16:creationId xmlns:a16="http://schemas.microsoft.com/office/drawing/2014/main" id="{0FDABA94-0220-3BCC-E25C-5BC52479084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892" y="5910378"/>
            <a:ext cx="595522" cy="1797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63A11CB-CEFF-8976-F401-62AA6350FB5A}"/>
              </a:ext>
            </a:extLst>
          </p:cNvPr>
          <p:cNvSpPr txBox="1"/>
          <p:nvPr/>
        </p:nvSpPr>
        <p:spPr>
          <a:xfrm>
            <a:off x="281888" y="2486050"/>
            <a:ext cx="73532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Ma a </a:t>
            </a:r>
            <a:r>
              <a:rPr lang="es-ES" sz="2000" b="1" dirty="0" err="1"/>
              <a:t>sori</a:t>
            </a:r>
            <a:r>
              <a:rPr lang="es-ES" sz="2000" b="1" dirty="0"/>
              <a:t> den </a:t>
            </a:r>
            <a:r>
              <a:rPr lang="es-ES" sz="2000" b="1" dirty="0" err="1"/>
              <a:t>owktu</a:t>
            </a:r>
            <a:r>
              <a:rPr lang="es-ES" sz="2000" b="1" dirty="0"/>
              <a:t> taki </a:t>
            </a:r>
            <a:r>
              <a:rPr lang="es-ES" sz="2000" b="1" dirty="0" err="1"/>
              <a:t>bigi</a:t>
            </a:r>
            <a:r>
              <a:rPr lang="es-ES" sz="2000" b="1" dirty="0"/>
              <a:t> problema ben </a:t>
            </a:r>
            <a:r>
              <a:rPr lang="es-ES" sz="2000" b="1" dirty="0" err="1"/>
              <a:t>sa</a:t>
            </a:r>
            <a:r>
              <a:rPr lang="es-ES" sz="2000" b="1" dirty="0"/>
              <a:t> de. Fu taki en </a:t>
            </a:r>
            <a:r>
              <a:rPr lang="es-ES" sz="2000" b="1" dirty="0" err="1"/>
              <a:t>tru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soso </a:t>
            </a:r>
            <a:r>
              <a:rPr lang="es-ES" sz="2000" b="1" dirty="0" err="1"/>
              <a:t>wan</a:t>
            </a:r>
            <a:r>
              <a:rPr lang="es-ES" sz="2000" b="1" dirty="0"/>
              <a:t> ben de, a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di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tide</a:t>
            </a:r>
            <a:r>
              <a:rPr lang="es-ES" sz="2000" b="1" dirty="0"/>
              <a:t> : </a:t>
            </a:r>
            <a:r>
              <a:rPr lang="es-ES" sz="2000" b="1" dirty="0" err="1"/>
              <a:t>efu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no tan </a:t>
            </a:r>
            <a:r>
              <a:rPr lang="es-ES" sz="2000" b="1" dirty="0" err="1"/>
              <a:t>getrow</a:t>
            </a:r>
            <a:r>
              <a:rPr lang="es-ES" sz="2000" b="1" dirty="0"/>
              <a:t>  </a:t>
            </a:r>
            <a:r>
              <a:rPr lang="es-ES" sz="2000" b="1" dirty="0" err="1"/>
              <a:t>na</a:t>
            </a:r>
            <a:r>
              <a:rPr lang="es-ES" sz="2000" b="1" dirty="0"/>
              <a:t> Gado; </a:t>
            </a:r>
            <a:r>
              <a:rPr lang="es-ES" sz="2000" b="1" dirty="0" err="1"/>
              <a:t>sobu</a:t>
            </a:r>
            <a:r>
              <a:rPr lang="es-ES" sz="2000" b="1" dirty="0"/>
              <a:t> </a:t>
            </a:r>
            <a:r>
              <a:rPr lang="es-ES" sz="2000" b="1" dirty="0" err="1"/>
              <a:t>efu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Gado </a:t>
            </a:r>
            <a:r>
              <a:rPr lang="es-ES" sz="2000" b="1" dirty="0" err="1"/>
              <a:t>siksi</a:t>
            </a:r>
            <a:r>
              <a:rPr lang="es-ES" sz="2000" b="1" dirty="0"/>
              <a:t> fu </a:t>
            </a:r>
            <a:r>
              <a:rPr lang="es-ES" sz="2000" b="1" dirty="0" err="1"/>
              <a:t>neigi</a:t>
            </a:r>
            <a:r>
              <a:rPr lang="es-ES" sz="2000" b="1" dirty="0"/>
              <a:t>,,a </a:t>
            </a:r>
            <a:r>
              <a:rPr lang="es-ES" sz="2000" b="1" dirty="0" err="1"/>
              <a:t>sani</a:t>
            </a:r>
            <a:r>
              <a:rPr lang="es-ES" sz="2000" b="1" dirty="0"/>
              <a:t> </a:t>
            </a:r>
            <a:r>
              <a:rPr lang="es-ES" sz="2000" b="1" dirty="0" err="1"/>
              <a:t>pori</a:t>
            </a:r>
            <a:r>
              <a:rPr lang="es-ES" sz="2000" b="1" dirty="0"/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5080EC1-0D66-56DD-6902-B3A6865C3E1C}"/>
              </a:ext>
            </a:extLst>
          </p:cNvPr>
          <p:cNvSpPr txBox="1"/>
          <p:nvPr/>
        </p:nvSpPr>
        <p:spPr>
          <a:xfrm>
            <a:off x="281889" y="1166074"/>
            <a:ext cx="73532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Fu wini a feti no ben didon ini den makti, ma ini a makti fu Gado. Dati meki a memre den dati Gado getrow e'n dati A ben sori den tu, owktu a ben gi a dyaranti dati a ben sa tan getrow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766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7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79CE928C-9EB9-E8AD-59E2-C31A0B52B1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73308"/>
          </a:xfrm>
          <a:prstGeom prst="rect">
            <a:avLst/>
          </a:prstGeom>
          <a:blipFill dpi="0" rotWithShape="1"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4D07290-EF68-C9EF-5EE9-C6697885A4A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 </a:t>
            </a:r>
            <a:r>
              <a:rPr lang="es-ES" sz="4400" b="1" spc="6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GETROW</a:t>
            </a:r>
            <a:r>
              <a:rPr lang="es-ES" sz="44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FU GADO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908BDDB-D0E8-3300-418B-2F05E3F672AF}"/>
              </a:ext>
            </a:extLst>
          </p:cNvPr>
          <p:cNvSpPr txBox="1"/>
          <p:nvPr/>
        </p:nvSpPr>
        <p:spPr>
          <a:xfrm>
            <a:off x="733425" y="735922"/>
            <a:ext cx="10725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“No </a:t>
            </a:r>
            <a:r>
              <a:rPr lang="es-ES" b="1" dirty="0" err="1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ala den </a:t>
            </a:r>
            <a:r>
              <a:rPr lang="es-ES" b="1" dirty="0" err="1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bun</a:t>
            </a:r>
            <a:r>
              <a:rPr lang="es-ES" b="1" dirty="0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pramisi</a:t>
            </a:r>
            <a:r>
              <a:rPr lang="es-ES" b="1" dirty="0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</a:t>
            </a:r>
            <a:r>
              <a:rPr lang="es-ES" b="1" dirty="0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Israel </a:t>
            </a:r>
            <a:r>
              <a:rPr lang="es-ES" b="1" dirty="0" err="1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fadon;ala</a:t>
            </a:r>
            <a:r>
              <a:rPr lang="es-ES" b="1" dirty="0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kon</a:t>
            </a:r>
            <a:r>
              <a:rPr lang="es-ES" b="1" dirty="0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tru</a:t>
            </a:r>
            <a:r>
              <a:rPr lang="es-ES" b="1" dirty="0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Yoswa</a:t>
            </a:r>
            <a:r>
              <a:rPr lang="es-ES" sz="1400" b="1" dirty="0">
                <a:solidFill>
                  <a:srgbClr val="FADF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21:45)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9E225F0-C299-60A6-B7AE-4C8F11772913}"/>
              </a:ext>
            </a:extLst>
          </p:cNvPr>
          <p:cNvSpPr txBox="1"/>
          <p:nvPr/>
        </p:nvSpPr>
        <p:spPr>
          <a:xfrm>
            <a:off x="126311" y="1301826"/>
            <a:ext cx="12065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Gado  ben </a:t>
            </a:r>
            <a:r>
              <a:rPr lang="es-ES" sz="2000" b="1" dirty="0" err="1"/>
              <a:t>gi</a:t>
            </a:r>
            <a:r>
              <a:rPr lang="es-ES" sz="2000" b="1" dirty="0"/>
              <a:t> Israel “a </a:t>
            </a:r>
            <a:r>
              <a:rPr lang="es-ES" sz="2000" b="1" i="1" dirty="0" err="1"/>
              <a:t>heri</a:t>
            </a:r>
            <a:r>
              <a:rPr lang="es-ES" sz="2000" b="1" dirty="0"/>
              <a:t> </a:t>
            </a:r>
            <a:r>
              <a:rPr lang="es-ES" sz="2000" b="1" dirty="0" err="1"/>
              <a:t>kondre</a:t>
            </a:r>
            <a:r>
              <a:rPr lang="es-ES" sz="2000" b="1" dirty="0"/>
              <a:t>" (</a:t>
            </a:r>
            <a:r>
              <a:rPr lang="es-ES" sz="2000" b="1" dirty="0" err="1"/>
              <a:t>Yoswa</a:t>
            </a:r>
            <a:r>
              <a:rPr lang="es-ES" sz="2000" b="1" dirty="0"/>
              <a:t> 21:43).en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den </a:t>
            </a:r>
            <a:r>
              <a:rPr lang="es-ES" sz="2000" b="1" dirty="0" err="1"/>
              <a:t>anu</a:t>
            </a:r>
            <a:r>
              <a:rPr lang="es-ES" sz="2000" b="1" dirty="0"/>
              <a:t> “</a:t>
            </a:r>
            <a:r>
              <a:rPr lang="es-ES" sz="2000" b="1" i="1" dirty="0"/>
              <a:t>ala</a:t>
            </a:r>
            <a:r>
              <a:rPr lang="es-ES" sz="2000" b="1" dirty="0"/>
              <a:t> den </a:t>
            </a:r>
            <a:r>
              <a:rPr lang="es-ES" sz="2000" b="1" dirty="0" err="1"/>
              <a:t>feiyanti</a:t>
            </a:r>
            <a:r>
              <a:rPr lang="es-ES" sz="2000" b="1" dirty="0"/>
              <a:t> “(</a:t>
            </a:r>
            <a:r>
              <a:rPr lang="es-ES" sz="2000" b="1" dirty="0" err="1"/>
              <a:t>Yoswa</a:t>
            </a:r>
            <a:r>
              <a:rPr lang="es-ES" sz="2000" b="1" dirty="0"/>
              <a:t> 21:44) ,so  “ </a:t>
            </a:r>
            <a:r>
              <a:rPr lang="es-ES" sz="2000" b="1" i="1" dirty="0"/>
              <a:t>ala </a:t>
            </a:r>
            <a:r>
              <a:rPr lang="es-ES" sz="2000" b="1" i="1" dirty="0" err="1"/>
              <a:t>sani</a:t>
            </a:r>
            <a:r>
              <a:rPr lang="es-ES" sz="2000" b="1" dirty="0"/>
              <a:t> ben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tru</a:t>
            </a:r>
            <a:r>
              <a:rPr lang="es-ES" sz="2000" b="1" dirty="0"/>
              <a:t> ” </a:t>
            </a:r>
            <a:r>
              <a:rPr lang="es-ES" sz="2000" b="1" dirty="0" err="1"/>
              <a:t>soleki</a:t>
            </a:r>
            <a:r>
              <a:rPr lang="es-ES" sz="2000" b="1" dirty="0"/>
              <a:t> fa Gado ben taki ( </a:t>
            </a:r>
            <a:r>
              <a:rPr lang="es-ES" sz="2000" b="1" dirty="0" err="1"/>
              <a:t>Yoswa</a:t>
            </a:r>
            <a:r>
              <a:rPr lang="es-ES" sz="2000" b="1" dirty="0"/>
              <a:t> 21:45).</a:t>
            </a:r>
          </a:p>
        </p:txBody>
      </p:sp>
      <p:pic>
        <p:nvPicPr>
          <p:cNvPr id="4" name="Imagen 3" descr="Una manada de vacas en el campo&#10;&#10;El contenido generado por IA puede ser incorrecto.">
            <a:extLst>
              <a:ext uri="{FF2B5EF4-FFF2-40B4-BE49-F238E27FC236}">
                <a16:creationId xmlns:a16="http://schemas.microsoft.com/office/drawing/2014/main" id="{BB96CE4E-9044-EFC7-38EE-32F85472A7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1977" y="2038230"/>
            <a:ext cx="6416407" cy="3427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8CF9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38BE8E6-65F5-759E-CB4F-0CEAEE5740A7}"/>
              </a:ext>
            </a:extLst>
          </p:cNvPr>
          <p:cNvSpPr txBox="1"/>
          <p:nvPr/>
        </p:nvSpPr>
        <p:spPr>
          <a:xfrm>
            <a:off x="126311" y="2163601"/>
            <a:ext cx="517551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wortu</a:t>
            </a:r>
            <a:r>
              <a:rPr lang="es-ES" sz="2000" b="1" dirty="0"/>
              <a:t> di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gebroiki</a:t>
            </a:r>
            <a:r>
              <a:rPr lang="es-ES" sz="2000" b="1" dirty="0"/>
              <a:t> ala </a:t>
            </a:r>
            <a:r>
              <a:rPr lang="es-ES" sz="2000" b="1" dirty="0" err="1"/>
              <a:t>leisi</a:t>
            </a:r>
            <a:r>
              <a:rPr lang="es-ES" sz="2000" b="1" dirty="0"/>
              <a:t> “ala” e </a:t>
            </a:r>
            <a:r>
              <a:rPr lang="es-ES" sz="2000" b="1" dirty="0" err="1"/>
              <a:t>hambra</a:t>
            </a:r>
            <a:r>
              <a:rPr lang="es-ES" sz="2000" b="1" dirty="0"/>
              <a:t> a </a:t>
            </a:r>
            <a:r>
              <a:rPr lang="es-ES" sz="2000" b="1" dirty="0" err="1"/>
              <a:t>getrow</a:t>
            </a:r>
            <a:r>
              <a:rPr lang="es-ES" sz="2000" b="1" dirty="0"/>
              <a:t> fu Gado fu du san A taki, </a:t>
            </a:r>
            <a:r>
              <a:rPr lang="es-ES" sz="2000" b="1" dirty="0" err="1"/>
              <a:t>sobu</a:t>
            </a:r>
            <a:r>
              <a:rPr lang="es-ES" sz="2000" b="1" dirty="0"/>
              <a:t> fu En de </a:t>
            </a:r>
            <a:r>
              <a:rPr lang="es-ES" sz="2000" b="1" dirty="0" err="1"/>
              <a:t>getrow.Den</a:t>
            </a:r>
            <a:r>
              <a:rPr lang="es-ES" sz="2000" b="1" dirty="0"/>
              <a:t> </a:t>
            </a:r>
            <a:r>
              <a:rPr lang="es-ES" sz="2000" b="1" dirty="0" err="1"/>
              <a:t>feiyanti</a:t>
            </a:r>
            <a:r>
              <a:rPr lang="es-ES" sz="2000" b="1" dirty="0"/>
              <a:t> fu en, </a:t>
            </a:r>
            <a:r>
              <a:rPr lang="es-ES" sz="2000" b="1" dirty="0" err="1"/>
              <a:t>Masra</a:t>
            </a:r>
            <a:r>
              <a:rPr lang="es-ES" sz="2000" b="1" dirty="0"/>
              <a:t> ben fon den. Den ben </a:t>
            </a:r>
            <a:r>
              <a:rPr lang="es-ES" sz="2000" b="1" dirty="0" err="1"/>
              <a:t>teki</a:t>
            </a:r>
            <a:r>
              <a:rPr lang="es-ES" sz="2000" b="1" dirty="0"/>
              <a:t> a </a:t>
            </a:r>
            <a:r>
              <a:rPr lang="es-ES" sz="2000" b="1" dirty="0" err="1"/>
              <a:t>kondre</a:t>
            </a:r>
            <a:r>
              <a:rPr lang="es-ES" sz="2000" b="1" dirty="0"/>
              <a:t> </a:t>
            </a:r>
            <a:r>
              <a:rPr lang="es-ES" sz="2000" b="1" dirty="0" err="1"/>
              <a:t>bika</a:t>
            </a:r>
            <a:r>
              <a:rPr lang="es-ES" sz="2000" b="1" dirty="0"/>
              <a:t> Gado ben </a:t>
            </a:r>
            <a:r>
              <a:rPr lang="es-ES" sz="2000" b="1" dirty="0" err="1"/>
              <a:t>abi</a:t>
            </a:r>
            <a:r>
              <a:rPr lang="es-ES" sz="2000" b="1" dirty="0"/>
              <a:t> en. Den ben kan de </a:t>
            </a:r>
            <a:r>
              <a:rPr lang="es-ES" sz="2000" b="1" dirty="0" err="1"/>
              <a:t>seiker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den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yagi</a:t>
            </a:r>
            <a:r>
              <a:rPr lang="es-ES" sz="2000" b="1" dirty="0"/>
              <a:t> den </a:t>
            </a:r>
            <a:r>
              <a:rPr lang="es-ES" sz="2000" b="1" dirty="0" err="1"/>
              <a:t>sma</a:t>
            </a:r>
            <a:r>
              <a:rPr lang="es-ES" sz="2000" b="1" dirty="0"/>
              <a:t> fu </a:t>
            </a:r>
            <a:r>
              <a:rPr lang="es-ES" sz="2000" b="1" dirty="0" err="1"/>
              <a:t>Kana</a:t>
            </a:r>
            <a:r>
              <a:rPr lang="es-ES" sz="2000" b="1" dirty="0"/>
              <a:t>, di ben e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drape</a:t>
            </a:r>
            <a:r>
              <a:rPr lang="es-ES" sz="2000" b="1" dirty="0"/>
              <a:t> </a:t>
            </a:r>
            <a:r>
              <a:rPr lang="es-ES" sz="2000" b="1" dirty="0" err="1"/>
              <a:t>ete,bika</a:t>
            </a:r>
            <a:r>
              <a:rPr lang="es-ES" sz="2000" b="1" dirty="0"/>
              <a:t> Gado ben </a:t>
            </a:r>
            <a:r>
              <a:rPr lang="es-ES" sz="2000" b="1" dirty="0" err="1"/>
              <a:t>hori</a:t>
            </a:r>
            <a:r>
              <a:rPr lang="es-ES" sz="2000" b="1" dirty="0"/>
              <a:t> en </a:t>
            </a:r>
            <a:r>
              <a:rPr lang="es-ES" sz="2000" b="1" dirty="0" err="1"/>
              <a:t>pramisi</a:t>
            </a:r>
            <a:r>
              <a:rPr lang="es-ES" sz="2000" b="1" dirty="0"/>
              <a:t> </a:t>
            </a:r>
            <a:r>
              <a:rPr lang="es-ES" sz="2000" b="1" dirty="0" err="1"/>
              <a:t>sofara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ben </a:t>
            </a:r>
            <a:r>
              <a:rPr lang="es-ES" sz="2000" b="1" dirty="0" err="1"/>
              <a:t>sa</a:t>
            </a:r>
            <a:r>
              <a:rPr lang="es-ES" sz="2000" b="1" dirty="0"/>
              <a:t> tan </a:t>
            </a:r>
            <a:r>
              <a:rPr lang="es-ES" sz="2000" b="1" dirty="0" err="1"/>
              <a:t>hori</a:t>
            </a:r>
            <a:r>
              <a:rPr lang="es-ES" sz="2000" b="1" dirty="0"/>
              <a:t> den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tendekon</a:t>
            </a:r>
            <a:r>
              <a:rPr lang="es-ES" sz="2000" b="1" dirty="0"/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59BA1D1-2B58-25CF-FBEF-903E84580D57}"/>
              </a:ext>
            </a:extLst>
          </p:cNvPr>
          <p:cNvSpPr txBox="1"/>
          <p:nvPr/>
        </p:nvSpPr>
        <p:spPr>
          <a:xfrm>
            <a:off x="5581976" y="5526357"/>
            <a:ext cx="66100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Ala den </a:t>
            </a:r>
            <a:r>
              <a:rPr lang="es-ES" sz="2000" b="1" dirty="0" err="1"/>
              <a:t>wroko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wi.Gado</a:t>
            </a:r>
            <a:r>
              <a:rPr lang="es-ES" sz="2000" b="1" dirty="0"/>
              <a:t> e tan </a:t>
            </a:r>
            <a:r>
              <a:rPr lang="es-ES" sz="2000" b="1" dirty="0" err="1"/>
              <a:t>getrow</a:t>
            </a:r>
            <a:r>
              <a:rPr lang="es-ES" sz="2000" b="1" dirty="0"/>
              <a:t>( Deut.7:9;Singi 117:2;Kragi </a:t>
            </a:r>
            <a:r>
              <a:rPr lang="es-ES" sz="2000" b="1" dirty="0" err="1"/>
              <a:t>singi</a:t>
            </a:r>
            <a:r>
              <a:rPr lang="es-ES" sz="2000" b="1" dirty="0"/>
              <a:t> 3:22,23). A </a:t>
            </a:r>
            <a:r>
              <a:rPr lang="es-ES" sz="2000" b="1" dirty="0" err="1"/>
              <a:t>pramisi</a:t>
            </a:r>
            <a:r>
              <a:rPr lang="es-ES" sz="2000" b="1" dirty="0"/>
              <a:t> fu </a:t>
            </a:r>
            <a:r>
              <a:rPr lang="es-ES" sz="2000" b="1" dirty="0" err="1"/>
              <a:t>ferlusu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,fu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grontapu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kado</a:t>
            </a:r>
            <a:r>
              <a:rPr lang="es-ES" sz="2000" b="1" dirty="0"/>
              <a:t>, so a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meki</a:t>
            </a:r>
            <a:r>
              <a:rPr lang="es-ES" sz="2000" b="1" dirty="0"/>
              <a:t> en </a:t>
            </a:r>
            <a:r>
              <a:rPr lang="es-ES" sz="2000" b="1" dirty="0" err="1"/>
              <a:t>pramisi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tru</a:t>
            </a:r>
            <a:r>
              <a:rPr lang="es-ES" sz="2000" b="1" dirty="0"/>
              <a:t>.( Fil.1:6;1 Peit.1:5;Singi 37:29).</a:t>
            </a:r>
          </a:p>
        </p:txBody>
      </p:sp>
      <p:pic>
        <p:nvPicPr>
          <p:cNvPr id="12" name="Imagen 11" descr="Un grupo de personas en medio de varios árboles&#10;&#10;El contenido generado por IA puede ser incorrecto.">
            <a:extLst>
              <a:ext uri="{FF2B5EF4-FFF2-40B4-BE49-F238E27FC236}">
                <a16:creationId xmlns:a16="http://schemas.microsoft.com/office/drawing/2014/main" id="{ECB243C1-F030-D0E7-B7CB-AC0490FB08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089" y="5179812"/>
            <a:ext cx="5175518" cy="1504768"/>
          </a:xfrm>
          <a:prstGeom prst="rect">
            <a:avLst/>
          </a:prstGeom>
          <a:ln w="38100" cap="sq">
            <a:solidFill>
              <a:srgbClr val="FFFF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439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0D3213-80EB-CAA2-F9B0-7CB7B8818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C130B37-8B02-79D2-C7AE-A9C676BF0501}"/>
              </a:ext>
            </a:extLst>
          </p:cNvPr>
          <p:cNvSpPr txBox="1"/>
          <p:nvPr/>
        </p:nvSpPr>
        <p:spPr>
          <a:xfrm>
            <a:off x="0" y="-3153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SAN GADO BEN DU NANGA SAN A SA DU</a:t>
            </a:r>
            <a:endParaRPr lang="es-ES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ECC794A-128B-FD1F-AAAB-D4C588B0305D}"/>
              </a:ext>
            </a:extLst>
          </p:cNvPr>
          <p:cNvSpPr txBox="1"/>
          <p:nvPr/>
        </p:nvSpPr>
        <p:spPr>
          <a:xfrm>
            <a:off x="0" y="704736"/>
            <a:ext cx="12192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Yusrefi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ben si ala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sani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di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Gado ben du nanga ala den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folku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disi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 fu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ede;a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ben de 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Gado di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feti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gi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Yoswa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23:3)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E846D96-FE68-AE4C-6A71-1C86F2994B4A}"/>
              </a:ext>
            </a:extLst>
          </p:cNvPr>
          <p:cNvSpPr txBox="1"/>
          <p:nvPr/>
        </p:nvSpPr>
        <p:spPr>
          <a:xfrm>
            <a:off x="145916" y="1647589"/>
            <a:ext cx="30956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Ini</a:t>
            </a:r>
            <a:r>
              <a:rPr lang="es-ES" sz="2000" b="1" dirty="0"/>
              <a:t> en taki nanga den </a:t>
            </a:r>
            <a:r>
              <a:rPr lang="es-ES" sz="2000" b="1" dirty="0" err="1"/>
              <a:t>owruwan</a:t>
            </a:r>
            <a:r>
              <a:rPr lang="es-ES" sz="2000" b="1" dirty="0"/>
              <a:t>, </a:t>
            </a:r>
            <a:r>
              <a:rPr lang="es-ES" sz="2000" b="1" dirty="0" err="1"/>
              <a:t>Yoswa</a:t>
            </a:r>
            <a:r>
              <a:rPr lang="es-ES" sz="2000" b="1" dirty="0"/>
              <a:t> </a:t>
            </a:r>
            <a:r>
              <a:rPr lang="es-ES" sz="2000" b="1" dirty="0" err="1"/>
              <a:t>bigin</a:t>
            </a:r>
            <a:r>
              <a:rPr lang="es-ES" sz="2000" b="1" dirty="0"/>
              <a:t> </a:t>
            </a:r>
            <a:r>
              <a:rPr lang="es-ES" sz="2000" b="1" dirty="0" err="1"/>
              <a:t>taigi</a:t>
            </a:r>
            <a:r>
              <a:rPr lang="es-ES" sz="2000" b="1" dirty="0"/>
              <a:t> den, san Gado ben du  </a:t>
            </a:r>
            <a:r>
              <a:rPr lang="es-ES" sz="2000" b="1" dirty="0" err="1"/>
              <a:t>kba</a:t>
            </a:r>
            <a:r>
              <a:rPr lang="es-ES" sz="2000" b="1" dirty="0"/>
              <a:t> nanga san A ben </a:t>
            </a:r>
            <a:r>
              <a:rPr lang="es-ES" sz="2000" b="1" dirty="0" err="1"/>
              <a:t>sa</a:t>
            </a:r>
            <a:r>
              <a:rPr lang="es-ES" sz="2000" b="1" dirty="0"/>
              <a:t> du </a:t>
            </a:r>
            <a:r>
              <a:rPr lang="es-ES" sz="2000" b="1" dirty="0" err="1"/>
              <a:t>ete</a:t>
            </a:r>
            <a:r>
              <a:rPr lang="es-ES" sz="2000" b="1" dirty="0"/>
              <a:t>: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77A09CBC-F59F-6FB7-7BBB-184644D50600}"/>
              </a:ext>
            </a:extLst>
          </p:cNvPr>
          <p:cNvSpPr/>
          <p:nvPr/>
        </p:nvSpPr>
        <p:spPr>
          <a:xfrm>
            <a:off x="3506472" y="1497395"/>
            <a:ext cx="1825937" cy="1220390"/>
          </a:xfrm>
          <a:prstGeom prst="roundRect">
            <a:avLst>
              <a:gd name="adj" fmla="val 10000"/>
            </a:avLst>
          </a:prstGeom>
          <a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6000" b="-6000"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-152400" extrusionH="63500" contourW="25400" prstMaterial="matte">
            <a:bevelT w="152400" h="50800" prst="softRound"/>
            <a:contourClr>
              <a:schemeClr val="accent6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S" dirty="0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2A4BB6D0-6B06-C3A2-1A49-8A18E9A69F58}"/>
              </a:ext>
            </a:extLst>
          </p:cNvPr>
          <p:cNvSpPr/>
          <p:nvPr/>
        </p:nvSpPr>
        <p:spPr>
          <a:xfrm>
            <a:off x="3603157" y="2620451"/>
            <a:ext cx="2227059" cy="829567"/>
          </a:xfrm>
          <a:custGeom>
            <a:avLst/>
            <a:gdLst>
              <a:gd name="connsiteX0" fmla="*/ 0 w 2227059"/>
              <a:gd name="connsiteY0" fmla="*/ 122039 h 1220390"/>
              <a:gd name="connsiteX1" fmla="*/ 122039 w 2227059"/>
              <a:gd name="connsiteY1" fmla="*/ 0 h 1220390"/>
              <a:gd name="connsiteX2" fmla="*/ 2105020 w 2227059"/>
              <a:gd name="connsiteY2" fmla="*/ 0 h 1220390"/>
              <a:gd name="connsiteX3" fmla="*/ 2227059 w 2227059"/>
              <a:gd name="connsiteY3" fmla="*/ 122039 h 1220390"/>
              <a:gd name="connsiteX4" fmla="*/ 2227059 w 2227059"/>
              <a:gd name="connsiteY4" fmla="*/ 1098351 h 1220390"/>
              <a:gd name="connsiteX5" fmla="*/ 2105020 w 2227059"/>
              <a:gd name="connsiteY5" fmla="*/ 1220390 h 1220390"/>
              <a:gd name="connsiteX6" fmla="*/ 122039 w 2227059"/>
              <a:gd name="connsiteY6" fmla="*/ 1220390 h 1220390"/>
              <a:gd name="connsiteX7" fmla="*/ 0 w 2227059"/>
              <a:gd name="connsiteY7" fmla="*/ 1098351 h 1220390"/>
              <a:gd name="connsiteX8" fmla="*/ 0 w 2227059"/>
              <a:gd name="connsiteY8" fmla="*/ 122039 h 1220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7059" h="1220390">
                <a:moveTo>
                  <a:pt x="0" y="122039"/>
                </a:moveTo>
                <a:cubicBezTo>
                  <a:pt x="0" y="54639"/>
                  <a:pt x="54639" y="0"/>
                  <a:pt x="122039" y="0"/>
                </a:cubicBezTo>
                <a:lnTo>
                  <a:pt x="2105020" y="0"/>
                </a:lnTo>
                <a:cubicBezTo>
                  <a:pt x="2172420" y="0"/>
                  <a:pt x="2227059" y="54639"/>
                  <a:pt x="2227059" y="122039"/>
                </a:cubicBezTo>
                <a:lnTo>
                  <a:pt x="2227059" y="1098351"/>
                </a:lnTo>
                <a:cubicBezTo>
                  <a:pt x="2227059" y="1165751"/>
                  <a:pt x="2172420" y="1220390"/>
                  <a:pt x="2105020" y="1220390"/>
                </a:cubicBezTo>
                <a:lnTo>
                  <a:pt x="122039" y="1220390"/>
                </a:lnTo>
                <a:cubicBezTo>
                  <a:pt x="54639" y="1220390"/>
                  <a:pt x="0" y="1165751"/>
                  <a:pt x="0" y="1098351"/>
                </a:cubicBezTo>
                <a:lnTo>
                  <a:pt x="0" y="122039"/>
                </a:lnTo>
                <a:close/>
              </a:path>
            </a:pathLst>
          </a:custGeom>
          <a:solidFill>
            <a:schemeClr val="accent6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324" tIns="104324" rIns="104324" bIns="104324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ben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feti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teige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den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folku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Yoswa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23:3</a:t>
            </a:r>
            <a:r>
              <a:rPr lang="es-ES" sz="18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s-ES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69F8A6A2-C920-425D-D1D1-DA4FDE7283BD}"/>
              </a:ext>
            </a:extLst>
          </p:cNvPr>
          <p:cNvSpPr/>
          <p:nvPr/>
        </p:nvSpPr>
        <p:spPr>
          <a:xfrm>
            <a:off x="5754322" y="1888216"/>
            <a:ext cx="421912" cy="438747"/>
          </a:xfrm>
          <a:custGeom>
            <a:avLst/>
            <a:gdLst>
              <a:gd name="connsiteX0" fmla="*/ 0 w 421912"/>
              <a:gd name="connsiteY0" fmla="*/ 87749 h 438747"/>
              <a:gd name="connsiteX1" fmla="*/ 210956 w 421912"/>
              <a:gd name="connsiteY1" fmla="*/ 87749 h 438747"/>
              <a:gd name="connsiteX2" fmla="*/ 210956 w 421912"/>
              <a:gd name="connsiteY2" fmla="*/ 0 h 438747"/>
              <a:gd name="connsiteX3" fmla="*/ 421912 w 421912"/>
              <a:gd name="connsiteY3" fmla="*/ 219374 h 438747"/>
              <a:gd name="connsiteX4" fmla="*/ 210956 w 421912"/>
              <a:gd name="connsiteY4" fmla="*/ 438747 h 438747"/>
              <a:gd name="connsiteX5" fmla="*/ 210956 w 421912"/>
              <a:gd name="connsiteY5" fmla="*/ 350998 h 438747"/>
              <a:gd name="connsiteX6" fmla="*/ 0 w 421912"/>
              <a:gd name="connsiteY6" fmla="*/ 350998 h 438747"/>
              <a:gd name="connsiteX7" fmla="*/ 0 w 421912"/>
              <a:gd name="connsiteY7" fmla="*/ 87749 h 43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912" h="438747">
                <a:moveTo>
                  <a:pt x="0" y="87749"/>
                </a:moveTo>
                <a:lnTo>
                  <a:pt x="210956" y="87749"/>
                </a:lnTo>
                <a:lnTo>
                  <a:pt x="210956" y="0"/>
                </a:lnTo>
                <a:lnTo>
                  <a:pt x="421912" y="219374"/>
                </a:lnTo>
                <a:lnTo>
                  <a:pt x="210956" y="438747"/>
                </a:lnTo>
                <a:lnTo>
                  <a:pt x="210956" y="350998"/>
                </a:lnTo>
                <a:lnTo>
                  <a:pt x="0" y="350998"/>
                </a:lnTo>
                <a:lnTo>
                  <a:pt x="0" y="87749"/>
                </a:lnTo>
                <a:close/>
              </a:path>
            </a:pathLst>
          </a:custGeom>
          <a:solidFill>
            <a:schemeClr val="accent6"/>
          </a:solidFill>
          <a:scene3d>
            <a:camera prst="orthographicFront"/>
            <a:lightRig rig="threePt" dir="t">
              <a:rot lat="0" lon="0" rev="7500000"/>
            </a:lightRig>
          </a:scene3d>
          <a:sp3d z="-70000" extrusionH="63500" prstMaterial="matte">
            <a:bevelT w="88900" h="6350" prst="artDeco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87749" rIns="126574" bIns="87749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S" sz="1400" kern="1200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FEBC1F79-A66F-BA83-2E60-E1C1824B847B}"/>
              </a:ext>
            </a:extLst>
          </p:cNvPr>
          <p:cNvSpPr/>
          <p:nvPr/>
        </p:nvSpPr>
        <p:spPr>
          <a:xfrm>
            <a:off x="6537874" y="1497395"/>
            <a:ext cx="1825937" cy="1220390"/>
          </a:xfrm>
          <a:prstGeom prst="roundRect">
            <a:avLst>
              <a:gd name="adj" fmla="val 10000"/>
            </a:avLst>
          </a:prstGeom>
          <a:blipFill dpi="0"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789"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-152400" extrusionH="63500" contourW="25400" prstMaterial="matte">
            <a:bevelT w="152400" h="50800" prst="softRound"/>
            <a:contourClr>
              <a:schemeClr val="accent1">
                <a:lumMod val="75000"/>
              </a:schemeClr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-6150115"/>
              <a:satOff val="-27578"/>
              <a:lumOff val="232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S"/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E6F515DC-C6C0-9C7D-F33F-DC947BBED5CD}"/>
              </a:ext>
            </a:extLst>
          </p:cNvPr>
          <p:cNvSpPr/>
          <p:nvPr/>
        </p:nvSpPr>
        <p:spPr>
          <a:xfrm>
            <a:off x="6634558" y="2620451"/>
            <a:ext cx="2227059" cy="829567"/>
          </a:xfrm>
          <a:custGeom>
            <a:avLst/>
            <a:gdLst>
              <a:gd name="connsiteX0" fmla="*/ 0 w 2227059"/>
              <a:gd name="connsiteY0" fmla="*/ 122039 h 1220390"/>
              <a:gd name="connsiteX1" fmla="*/ 122039 w 2227059"/>
              <a:gd name="connsiteY1" fmla="*/ 0 h 1220390"/>
              <a:gd name="connsiteX2" fmla="*/ 2105020 w 2227059"/>
              <a:gd name="connsiteY2" fmla="*/ 0 h 1220390"/>
              <a:gd name="connsiteX3" fmla="*/ 2227059 w 2227059"/>
              <a:gd name="connsiteY3" fmla="*/ 122039 h 1220390"/>
              <a:gd name="connsiteX4" fmla="*/ 2227059 w 2227059"/>
              <a:gd name="connsiteY4" fmla="*/ 1098351 h 1220390"/>
              <a:gd name="connsiteX5" fmla="*/ 2105020 w 2227059"/>
              <a:gd name="connsiteY5" fmla="*/ 1220390 h 1220390"/>
              <a:gd name="connsiteX6" fmla="*/ 122039 w 2227059"/>
              <a:gd name="connsiteY6" fmla="*/ 1220390 h 1220390"/>
              <a:gd name="connsiteX7" fmla="*/ 0 w 2227059"/>
              <a:gd name="connsiteY7" fmla="*/ 1098351 h 1220390"/>
              <a:gd name="connsiteX8" fmla="*/ 0 w 2227059"/>
              <a:gd name="connsiteY8" fmla="*/ 122039 h 1220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7059" h="1220390">
                <a:moveTo>
                  <a:pt x="0" y="122039"/>
                </a:moveTo>
                <a:cubicBezTo>
                  <a:pt x="0" y="54639"/>
                  <a:pt x="54639" y="0"/>
                  <a:pt x="122039" y="0"/>
                </a:cubicBezTo>
                <a:lnTo>
                  <a:pt x="2105020" y="0"/>
                </a:lnTo>
                <a:cubicBezTo>
                  <a:pt x="2172420" y="0"/>
                  <a:pt x="2227059" y="54639"/>
                  <a:pt x="2227059" y="122039"/>
                </a:cubicBezTo>
                <a:lnTo>
                  <a:pt x="2227059" y="1098351"/>
                </a:lnTo>
                <a:cubicBezTo>
                  <a:pt x="2227059" y="1165751"/>
                  <a:pt x="2172420" y="1220390"/>
                  <a:pt x="2105020" y="1220390"/>
                </a:cubicBezTo>
                <a:lnTo>
                  <a:pt x="122039" y="1220390"/>
                </a:lnTo>
                <a:cubicBezTo>
                  <a:pt x="54639" y="1220390"/>
                  <a:pt x="0" y="1165751"/>
                  <a:pt x="0" y="1098351"/>
                </a:cubicBezTo>
                <a:lnTo>
                  <a:pt x="0" y="12203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-5999998"/>
              <a:satOff val="0"/>
              <a:lumOff val="-15000"/>
              <a:alphaOff val="0"/>
            </a:schemeClr>
          </a:fillRef>
          <a:effectRef idx="2">
            <a:schemeClr val="accent3">
              <a:hueOff val="-5999998"/>
              <a:satOff val="0"/>
              <a:lumOff val="-1500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324" tIns="104324" rIns="104324" bIns="104324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ben prati a kondre mindri den lo.( Yoswa 23:4</a:t>
            </a:r>
            <a:r>
              <a:rPr lang="es-ES" sz="18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s-ES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280289D4-B437-281D-CB36-D2ED148344FB}"/>
              </a:ext>
            </a:extLst>
          </p:cNvPr>
          <p:cNvSpPr/>
          <p:nvPr/>
        </p:nvSpPr>
        <p:spPr>
          <a:xfrm>
            <a:off x="8785724" y="1888216"/>
            <a:ext cx="421912" cy="438747"/>
          </a:xfrm>
          <a:custGeom>
            <a:avLst/>
            <a:gdLst>
              <a:gd name="connsiteX0" fmla="*/ 0 w 421912"/>
              <a:gd name="connsiteY0" fmla="*/ 87749 h 438747"/>
              <a:gd name="connsiteX1" fmla="*/ 210956 w 421912"/>
              <a:gd name="connsiteY1" fmla="*/ 87749 h 438747"/>
              <a:gd name="connsiteX2" fmla="*/ 210956 w 421912"/>
              <a:gd name="connsiteY2" fmla="*/ 0 h 438747"/>
              <a:gd name="connsiteX3" fmla="*/ 421912 w 421912"/>
              <a:gd name="connsiteY3" fmla="*/ 219374 h 438747"/>
              <a:gd name="connsiteX4" fmla="*/ 210956 w 421912"/>
              <a:gd name="connsiteY4" fmla="*/ 438747 h 438747"/>
              <a:gd name="connsiteX5" fmla="*/ 210956 w 421912"/>
              <a:gd name="connsiteY5" fmla="*/ 350998 h 438747"/>
              <a:gd name="connsiteX6" fmla="*/ 0 w 421912"/>
              <a:gd name="connsiteY6" fmla="*/ 350998 h 438747"/>
              <a:gd name="connsiteX7" fmla="*/ 0 w 421912"/>
              <a:gd name="connsiteY7" fmla="*/ 87749 h 43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912" h="438747">
                <a:moveTo>
                  <a:pt x="0" y="87749"/>
                </a:moveTo>
                <a:lnTo>
                  <a:pt x="210956" y="87749"/>
                </a:lnTo>
                <a:lnTo>
                  <a:pt x="210956" y="0"/>
                </a:lnTo>
                <a:lnTo>
                  <a:pt x="421912" y="219374"/>
                </a:lnTo>
                <a:lnTo>
                  <a:pt x="210956" y="438747"/>
                </a:lnTo>
                <a:lnTo>
                  <a:pt x="210956" y="350998"/>
                </a:lnTo>
                <a:lnTo>
                  <a:pt x="0" y="350998"/>
                </a:lnTo>
                <a:lnTo>
                  <a:pt x="0" y="8774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z="-70000" extrusionH="63500" prstMaterial="matte">
            <a:bevelT w="88900" h="6350" prst="artDeco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11999996"/>
              <a:satOff val="0"/>
              <a:lumOff val="-30000"/>
              <a:alphaOff val="0"/>
            </a:schemeClr>
          </a:fillRef>
          <a:effectRef idx="2">
            <a:schemeClr val="accent3">
              <a:hueOff val="-11999996"/>
              <a:satOff val="0"/>
              <a:lumOff val="-3000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87749" rIns="126574" bIns="87749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S" sz="1400" kern="1200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9B6031A6-7D32-AE0D-48ED-972CD83669D6}"/>
              </a:ext>
            </a:extLst>
          </p:cNvPr>
          <p:cNvSpPr/>
          <p:nvPr/>
        </p:nvSpPr>
        <p:spPr>
          <a:xfrm>
            <a:off x="9569275" y="1497395"/>
            <a:ext cx="1825937" cy="1220390"/>
          </a:xfrm>
          <a:prstGeom prst="roundRect">
            <a:avLst>
              <a:gd name="adj" fmla="val 10000"/>
            </a:avLst>
          </a:prstGeom>
          <a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-152400" extrusionH="63500" contourW="25400" prstMaterial="matte">
            <a:bevelT w="152400" h="50800" prst="softRound"/>
            <a:contourClr>
              <a:schemeClr val="accent4">
                <a:lumMod val="75000"/>
              </a:schemeClr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-12300231"/>
              <a:satOff val="-55156"/>
              <a:lumOff val="465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S"/>
          </a:p>
        </p:txBody>
      </p:sp>
      <p:sp>
        <p:nvSpPr>
          <p:cNvPr id="17" name="Forma libre: forma 16">
            <a:extLst>
              <a:ext uri="{FF2B5EF4-FFF2-40B4-BE49-F238E27FC236}">
                <a16:creationId xmlns:a16="http://schemas.microsoft.com/office/drawing/2014/main" id="{3B321278-62A8-2545-C34C-4625EBEA2C46}"/>
              </a:ext>
            </a:extLst>
          </p:cNvPr>
          <p:cNvSpPr/>
          <p:nvPr/>
        </p:nvSpPr>
        <p:spPr>
          <a:xfrm>
            <a:off x="9665960" y="2620451"/>
            <a:ext cx="2227059" cy="829567"/>
          </a:xfrm>
          <a:custGeom>
            <a:avLst/>
            <a:gdLst>
              <a:gd name="connsiteX0" fmla="*/ 0 w 2227059"/>
              <a:gd name="connsiteY0" fmla="*/ 122039 h 1220390"/>
              <a:gd name="connsiteX1" fmla="*/ 122039 w 2227059"/>
              <a:gd name="connsiteY1" fmla="*/ 0 h 1220390"/>
              <a:gd name="connsiteX2" fmla="*/ 2105020 w 2227059"/>
              <a:gd name="connsiteY2" fmla="*/ 0 h 1220390"/>
              <a:gd name="connsiteX3" fmla="*/ 2227059 w 2227059"/>
              <a:gd name="connsiteY3" fmla="*/ 122039 h 1220390"/>
              <a:gd name="connsiteX4" fmla="*/ 2227059 w 2227059"/>
              <a:gd name="connsiteY4" fmla="*/ 1098351 h 1220390"/>
              <a:gd name="connsiteX5" fmla="*/ 2105020 w 2227059"/>
              <a:gd name="connsiteY5" fmla="*/ 1220390 h 1220390"/>
              <a:gd name="connsiteX6" fmla="*/ 122039 w 2227059"/>
              <a:gd name="connsiteY6" fmla="*/ 1220390 h 1220390"/>
              <a:gd name="connsiteX7" fmla="*/ 0 w 2227059"/>
              <a:gd name="connsiteY7" fmla="*/ 1098351 h 1220390"/>
              <a:gd name="connsiteX8" fmla="*/ 0 w 2227059"/>
              <a:gd name="connsiteY8" fmla="*/ 122039 h 1220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7059" h="1220390">
                <a:moveTo>
                  <a:pt x="0" y="122039"/>
                </a:moveTo>
                <a:cubicBezTo>
                  <a:pt x="0" y="54639"/>
                  <a:pt x="54639" y="0"/>
                  <a:pt x="122039" y="0"/>
                </a:cubicBezTo>
                <a:lnTo>
                  <a:pt x="2105020" y="0"/>
                </a:lnTo>
                <a:cubicBezTo>
                  <a:pt x="2172420" y="0"/>
                  <a:pt x="2227059" y="54639"/>
                  <a:pt x="2227059" y="122039"/>
                </a:cubicBezTo>
                <a:lnTo>
                  <a:pt x="2227059" y="1098351"/>
                </a:lnTo>
                <a:cubicBezTo>
                  <a:pt x="2227059" y="1165751"/>
                  <a:pt x="2172420" y="1220390"/>
                  <a:pt x="2105020" y="1220390"/>
                </a:cubicBezTo>
                <a:lnTo>
                  <a:pt x="122039" y="1220390"/>
                </a:lnTo>
                <a:cubicBezTo>
                  <a:pt x="54639" y="1220390"/>
                  <a:pt x="0" y="1165751"/>
                  <a:pt x="0" y="1098351"/>
                </a:cubicBezTo>
                <a:lnTo>
                  <a:pt x="0" y="122039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-11999996"/>
              <a:satOff val="0"/>
              <a:lumOff val="-30000"/>
              <a:alphaOff val="0"/>
            </a:schemeClr>
          </a:fillRef>
          <a:effectRef idx="2">
            <a:schemeClr val="accent3">
              <a:hueOff val="-11999996"/>
              <a:satOff val="0"/>
              <a:lumOff val="-3000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324" tIns="104324" rIns="104324" bIns="104324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yagi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den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folku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e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libi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drape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ete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.(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Yoswa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23:5</a:t>
            </a:r>
            <a:r>
              <a:rPr lang="es-ES" sz="18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s-ES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F9ED16B-1F3C-B54C-8152-A82EB2D68D4C}"/>
              </a:ext>
            </a:extLst>
          </p:cNvPr>
          <p:cNvSpPr txBox="1"/>
          <p:nvPr/>
        </p:nvSpPr>
        <p:spPr>
          <a:xfrm>
            <a:off x="6095999" y="3534013"/>
            <a:ext cx="6095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Ala </a:t>
            </a:r>
            <a:r>
              <a:rPr lang="es-ES" sz="2000" b="1" dirty="0" err="1"/>
              <a:t>disi</a:t>
            </a:r>
            <a:r>
              <a:rPr lang="es-ES" sz="2000" b="1" dirty="0"/>
              <a:t> ( </a:t>
            </a:r>
            <a:r>
              <a:rPr lang="es-ES" sz="2000" b="1" dirty="0" err="1"/>
              <a:t>sobu</a:t>
            </a:r>
            <a:r>
              <a:rPr lang="es-ES" sz="2000" b="1" dirty="0"/>
              <a:t> san ben du </a:t>
            </a:r>
            <a:r>
              <a:rPr lang="es-ES" sz="2000" b="1" dirty="0" err="1"/>
              <a:t>kba</a:t>
            </a:r>
            <a:r>
              <a:rPr lang="es-ES" sz="2000" b="1" dirty="0"/>
              <a:t> nanga san ben </a:t>
            </a:r>
            <a:r>
              <a:rPr lang="es-ES" sz="2000" b="1" dirty="0" err="1"/>
              <a:t>musu</a:t>
            </a:r>
            <a:r>
              <a:rPr lang="es-ES" sz="2000" b="1" dirty="0"/>
              <a:t> du </a:t>
            </a:r>
            <a:r>
              <a:rPr lang="es-ES" sz="2000" b="1" dirty="0" err="1"/>
              <a:t>ete</a:t>
            </a:r>
            <a:r>
              <a:rPr lang="es-ES" sz="2000" b="1" dirty="0"/>
              <a:t>)ben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kondisi</a:t>
            </a:r>
            <a:r>
              <a:rPr lang="es-ES" sz="2000" b="1" dirty="0"/>
              <a:t> nomo </a:t>
            </a:r>
            <a:r>
              <a:rPr lang="es-ES" sz="2000" b="1" dirty="0" err="1"/>
              <a:t>gi</a:t>
            </a:r>
            <a:r>
              <a:rPr lang="es-ES" sz="2000" b="1" dirty="0"/>
              <a:t> Israel :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yesi</a:t>
            </a:r>
            <a:r>
              <a:rPr lang="es-ES" sz="2000" b="1" dirty="0"/>
              <a:t>. (</a:t>
            </a:r>
            <a:r>
              <a:rPr lang="es-ES" sz="2000" b="1" dirty="0" err="1"/>
              <a:t>Yoswa</a:t>
            </a:r>
            <a:r>
              <a:rPr lang="es-ES" sz="2000" b="1" dirty="0"/>
              <a:t> 23:6).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3A9E87D-E475-B43C-87D4-6DE3E196A4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5915" y="3575328"/>
            <a:ext cx="2431915" cy="3200399"/>
          </a:xfrm>
          <a:prstGeom prst="rect">
            <a:avLst/>
          </a:prstGeom>
          <a:ln w="38100" cap="sq">
            <a:solidFill>
              <a:srgbClr val="80582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03805E7-ACF3-C453-82D7-6FBAEC4B74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8223" y="3575328"/>
            <a:ext cx="3200399" cy="3200399"/>
          </a:xfrm>
          <a:prstGeom prst="roundRect">
            <a:avLst>
              <a:gd name="adj" fmla="val 550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D7C1793-564E-EF0F-F470-FD2AB84D8F22}"/>
              </a:ext>
            </a:extLst>
          </p:cNvPr>
          <p:cNvSpPr txBox="1"/>
          <p:nvPr/>
        </p:nvSpPr>
        <p:spPr>
          <a:xfrm>
            <a:off x="6096000" y="5817816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didon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fu </a:t>
            </a:r>
            <a:r>
              <a:rPr lang="es-ES" sz="2000" b="1" dirty="0" err="1"/>
              <a:t>go</a:t>
            </a:r>
            <a:r>
              <a:rPr lang="es-ES" sz="2000" b="1" dirty="0"/>
              <a:t> doro nanga a </a:t>
            </a:r>
            <a:r>
              <a:rPr lang="es-ES" sz="2000" b="1" dirty="0" err="1"/>
              <a:t>feti</a:t>
            </a:r>
            <a:r>
              <a:rPr lang="es-ES" sz="2000" b="1" dirty="0"/>
              <a:t> ,</a:t>
            </a:r>
            <a:r>
              <a:rPr lang="es-ES" sz="2000" b="1" dirty="0" err="1"/>
              <a:t>owktu</a:t>
            </a:r>
            <a:r>
              <a:rPr lang="es-ES" sz="2000" b="1" dirty="0"/>
              <a:t> fu </a:t>
            </a:r>
            <a:r>
              <a:rPr lang="es-ES" sz="2000" b="1" dirty="0" err="1"/>
              <a:t>fertrow</a:t>
            </a:r>
            <a:r>
              <a:rPr lang="es-ES" sz="2000" b="1" dirty="0"/>
              <a:t> a Santa Yeye fu kan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 fu </a:t>
            </a:r>
            <a:r>
              <a:rPr lang="es-ES" sz="2000" b="1" dirty="0" err="1"/>
              <a:t>wini</a:t>
            </a:r>
            <a:r>
              <a:rPr lang="es-ES" sz="2000" b="1" dirty="0"/>
              <a:t>.( 2 </a:t>
            </a:r>
            <a:r>
              <a:rPr lang="es-ES" sz="2000" b="1" dirty="0" err="1"/>
              <a:t>Kor</a:t>
            </a:r>
            <a:r>
              <a:rPr lang="es-ES" sz="2000" b="1" dirty="0"/>
              <a:t>. 10:3-5;Efes.6;11-18).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0F7B93B-23B9-F12A-3AA9-8F678E8B3FE1}"/>
              </a:ext>
            </a:extLst>
          </p:cNvPr>
          <p:cNvSpPr txBox="1"/>
          <p:nvPr/>
        </p:nvSpPr>
        <p:spPr>
          <a:xfrm>
            <a:off x="6095999" y="4696828"/>
            <a:ext cx="61077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historia fu Israel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les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tide</a:t>
            </a:r>
            <a:r>
              <a:rPr lang="es-ES" sz="2000" b="1" dirty="0"/>
              <a:t>. Gado </a:t>
            </a:r>
            <a:r>
              <a:rPr lang="es-ES" sz="2000" b="1" dirty="0" err="1"/>
              <a:t>wini</a:t>
            </a:r>
            <a:r>
              <a:rPr lang="es-ES" sz="2000" b="1" dirty="0"/>
              <a:t> </a:t>
            </a:r>
            <a:r>
              <a:rPr lang="es-ES" sz="2000" b="1" dirty="0" err="1"/>
              <a:t>sondu</a:t>
            </a:r>
            <a:r>
              <a:rPr lang="es-ES" sz="2000" b="1" dirty="0"/>
              <a:t> </a:t>
            </a:r>
            <a:r>
              <a:rPr lang="es-ES" sz="2000" b="1" dirty="0" err="1"/>
              <a:t>kba</a:t>
            </a:r>
            <a:r>
              <a:rPr lang="es-ES" sz="2000" b="1" dirty="0"/>
              <a:t> ,</a:t>
            </a:r>
            <a:r>
              <a:rPr lang="es-ES" sz="2000" b="1" dirty="0" err="1"/>
              <a:t>owktu</a:t>
            </a:r>
            <a:r>
              <a:rPr lang="es-ES" sz="2000" b="1" dirty="0"/>
              <a:t> a ben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a </a:t>
            </a:r>
            <a:r>
              <a:rPr lang="es-ES" sz="2000" b="1" dirty="0" err="1"/>
              <a:t>dyaranti</a:t>
            </a:r>
            <a:r>
              <a:rPr lang="es-ES" sz="2000" b="1" dirty="0"/>
              <a:t> fu a </a:t>
            </a:r>
            <a:r>
              <a:rPr lang="es-ES" sz="2000" b="1" dirty="0" err="1"/>
              <a:t>blesi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 , </a:t>
            </a:r>
            <a:r>
              <a:rPr lang="es-ES" sz="2000" b="1" dirty="0" err="1"/>
              <a:t>tangi</a:t>
            </a:r>
            <a:r>
              <a:rPr lang="es-ES" sz="2000" b="1" dirty="0"/>
              <a:t> fu a </a:t>
            </a:r>
            <a:r>
              <a:rPr lang="es-ES" sz="2000" b="1" dirty="0" err="1"/>
              <a:t>ofrandi</a:t>
            </a:r>
            <a:r>
              <a:rPr lang="es-ES" sz="2000" b="1" dirty="0"/>
              <a:t> fu </a:t>
            </a:r>
            <a:r>
              <a:rPr lang="es-ES" sz="2000" b="1" dirty="0" err="1"/>
              <a:t>Yeises</a:t>
            </a:r>
            <a:r>
              <a:rPr lang="es-ES" sz="2000" b="1" dirty="0"/>
              <a:t>.( Kol.2:15).</a:t>
            </a:r>
          </a:p>
        </p:txBody>
      </p:sp>
    </p:spTree>
    <p:extLst>
      <p:ext uri="{BB962C8B-B14F-4D97-AF65-F5344CB8AC3E}">
        <p14:creationId xmlns:p14="http://schemas.microsoft.com/office/powerpoint/2010/main" val="269953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5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8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7" grpId="0"/>
      <p:bldP spid="6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B231021-8DDC-739E-9F35-14E0487705FA}"/>
              </a:ext>
            </a:extLst>
          </p:cNvPr>
          <p:cNvSpPr txBox="1"/>
          <p:nvPr/>
        </p:nvSpPr>
        <p:spPr>
          <a:xfrm>
            <a:off x="2438291" y="0"/>
            <a:ext cx="72179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E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KADO</a:t>
            </a:r>
            <a:r>
              <a:rPr lang="es-E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DE </a:t>
            </a:r>
            <a:r>
              <a:rPr lang="es-E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GETROW</a:t>
            </a:r>
            <a:endParaRPr lang="es-ES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E9F49BA-AA94-566F-B478-A9A3044D40E7}"/>
              </a:ext>
            </a:extLst>
          </p:cNvPr>
          <p:cNvSpPr txBox="1"/>
          <p:nvPr/>
        </p:nvSpPr>
        <p:spPr>
          <a:xfrm>
            <a:off x="2419982" y="662285"/>
            <a:ext cx="72179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enkriwan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lon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dusun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bika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Gado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feti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leki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fa A ben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pramisi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Yoswa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23:10)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9117FBC-401C-48DF-4AFA-464794D5299A}"/>
              </a:ext>
            </a:extLst>
          </p:cNvPr>
          <p:cNvSpPr txBox="1"/>
          <p:nvPr/>
        </p:nvSpPr>
        <p:spPr>
          <a:xfrm>
            <a:off x="2535807" y="1364461"/>
            <a:ext cx="7120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A kado fu a getrow fu Israel ben sa de 100 prosenti, heri heri wini tapu den feiyanti. ( Yoswa 23:6,10</a:t>
            </a:r>
            <a:r>
              <a:rPr lang="es-ES" sz="2000" b="1" dirty="0"/>
              <a:t>).</a:t>
            </a:r>
          </a:p>
        </p:txBody>
      </p:sp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1579B0EE-6D4F-B1C3-1CEA-819D0D5E3C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6183"/>
              </p:ext>
            </p:extLst>
          </p:nvPr>
        </p:nvGraphicFramePr>
        <p:xfrm>
          <a:off x="2505498" y="2764843"/>
          <a:ext cx="5582463" cy="2361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BC263135-8936-AB4A-C0F8-E8B279AA3968}"/>
              </a:ext>
            </a:extLst>
          </p:cNvPr>
          <p:cNvSpPr txBox="1"/>
          <p:nvPr/>
        </p:nvSpPr>
        <p:spPr>
          <a:xfrm>
            <a:off x="0" y="6136208"/>
            <a:ext cx="8636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Datmeki wi leki kresten kisi a rai fu waka sofasi,  fu no trow nanga sma di no e bribi.( 2 Kor. 6:14-16</a:t>
            </a:r>
            <a:r>
              <a:rPr lang="es-ES" sz="2000" b="1" dirty="0"/>
              <a:t>).</a:t>
            </a:r>
          </a:p>
        </p:txBody>
      </p:sp>
      <p:pic>
        <p:nvPicPr>
          <p:cNvPr id="8" name="Imagen 7" descr="Imagen que contiene persona, tabla, mujer, hombre&#10;&#10;El contenido generado por IA puede ser incorrecto.">
            <a:extLst>
              <a:ext uri="{FF2B5EF4-FFF2-40B4-BE49-F238E27FC236}">
                <a16:creationId xmlns:a16="http://schemas.microsoft.com/office/drawing/2014/main" id="{4CA1221C-BBF5-6D01-19AC-330F2A6CC3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474" y="187446"/>
            <a:ext cx="2310384" cy="2743200"/>
          </a:xfrm>
          <a:prstGeom prst="rect">
            <a:avLst/>
          </a:prstGeom>
          <a:ln w="88900" cap="sq" cmpd="thickThin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495F626A-65EC-3FE5-09F2-7DBE45F13783}"/>
              </a:ext>
            </a:extLst>
          </p:cNvPr>
          <p:cNvGrpSpPr/>
          <p:nvPr/>
        </p:nvGrpSpPr>
        <p:grpSpPr>
          <a:xfrm>
            <a:off x="8206539" y="3156473"/>
            <a:ext cx="3888828" cy="3602023"/>
            <a:chOff x="8131722" y="3288310"/>
            <a:chExt cx="3888828" cy="360202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0" name="Imagen 9" descr="Imagen que contiene persona, ropa, parado, mujer&#10;&#10;El contenido generado por IA puede ser incorrecto.">
              <a:extLst>
                <a:ext uri="{FF2B5EF4-FFF2-40B4-BE49-F238E27FC236}">
                  <a16:creationId xmlns:a16="http://schemas.microsoft.com/office/drawing/2014/main" id="{F453269C-7BD4-F17C-72DF-4F661037C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1722" y="3288310"/>
              <a:ext cx="3888828" cy="2916621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30F20389-FE6B-7827-5395-FFD7624AD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14624" y="5363689"/>
              <a:ext cx="3118782" cy="1526644"/>
            </a:xfrm>
            <a:prstGeom prst="rect">
              <a:avLst/>
            </a:prstGeom>
          </p:spPr>
        </p:pic>
      </p:grpSp>
      <p:pic>
        <p:nvPicPr>
          <p:cNvPr id="17" name="Imagen 16" descr="Imagen que contiene exterior, pasto, mujer, hombre&#10;&#10;El contenido generado por IA puede ser incorrecto.">
            <a:extLst>
              <a:ext uri="{FF2B5EF4-FFF2-40B4-BE49-F238E27FC236}">
                <a16:creationId xmlns:a16="http://schemas.microsoft.com/office/drawing/2014/main" id="{908B34CE-B4D6-EF59-5632-03370BDD184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811" y="122004"/>
            <a:ext cx="2310384" cy="4959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7A8340F7-4E63-CF13-BFFD-54C1EDAC1E89}"/>
              </a:ext>
            </a:extLst>
          </p:cNvPr>
          <p:cNvSpPr txBox="1"/>
          <p:nvPr/>
        </p:nvSpPr>
        <p:spPr>
          <a:xfrm>
            <a:off x="-1" y="5125917"/>
            <a:ext cx="80386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v-SE" sz="2000" b="1" dirty="0"/>
              <a:t>Den ben musu tan krin na yeye fasi. Efu den trow den sma di e libi de, den ben sa bigin taki fu den gado, e'n tef kba bigin dini den. So a fadon  na yeye fasi bigin na Solomon. ( 1 Kownu 11:4</a:t>
            </a:r>
            <a:r>
              <a:rPr lang="es-ES" sz="2000" b="1" dirty="0"/>
              <a:t>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3542E81-8128-4018-EAF7-8BEF33172B9B}"/>
              </a:ext>
            </a:extLst>
          </p:cNvPr>
          <p:cNvSpPr txBox="1"/>
          <p:nvPr/>
        </p:nvSpPr>
        <p:spPr>
          <a:xfrm>
            <a:off x="2535807" y="2058250"/>
            <a:ext cx="71020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Te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luku</a:t>
            </a:r>
            <a:r>
              <a:rPr lang="es-ES" sz="2000" b="1" dirty="0"/>
              <a:t> a </a:t>
            </a:r>
            <a:r>
              <a:rPr lang="es-ES" sz="2000" b="1" dirty="0" err="1"/>
              <a:t>feti</a:t>
            </a:r>
            <a:r>
              <a:rPr lang="es-ES" sz="2000" b="1" dirty="0"/>
              <a:t> fu </a:t>
            </a:r>
            <a:r>
              <a:rPr lang="es-ES" sz="2000" b="1" dirty="0" err="1"/>
              <a:t>Kanan,getrow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Gado fu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sei</a:t>
            </a:r>
            <a:r>
              <a:rPr lang="es-ES" sz="2000" b="1" dirty="0"/>
              <a:t>,,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dri</a:t>
            </a:r>
            <a:r>
              <a:rPr lang="es-ES" sz="2000" b="1" dirty="0"/>
              <a:t> </a:t>
            </a:r>
            <a:r>
              <a:rPr lang="es-ES" sz="2000" b="1" dirty="0" err="1"/>
              <a:t>spesrutu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9115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04504CCF-E609-403F-BDD7-9DC328702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>
                                            <p:graphicEl>
                                              <a:dgm id="{04504CCF-E609-403F-BDD7-9DC3287020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>
                                            <p:graphicEl>
                                              <a:dgm id="{04504CCF-E609-403F-BDD7-9DC328702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>
                                            <p:graphicEl>
                                              <a:dgm id="{04504CCF-E609-403F-BDD7-9DC328702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4A2981D8-ED82-4DD0-9931-C7C413BEB1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>
                                            <p:graphicEl>
                                              <a:dgm id="{4A2981D8-ED82-4DD0-9931-C7C413BEB1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>
                                            <p:graphicEl>
                                              <a:dgm id="{4A2981D8-ED82-4DD0-9931-C7C413BEB1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>
                                            <p:graphicEl>
                                              <a:dgm id="{4A2981D8-ED82-4DD0-9931-C7C413BEB1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DE78BB78-5502-475E-AEAA-5E57266ABC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>
                                            <p:graphicEl>
                                              <a:dgm id="{DE78BB78-5502-475E-AEAA-5E57266ABC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>
                                            <p:graphicEl>
                                              <a:dgm id="{DE78BB78-5502-475E-AEAA-5E57266ABC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>
                                            <p:graphicEl>
                                              <a:dgm id="{DE78BB78-5502-475E-AEAA-5E57266ABC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18" grpId="0">
        <p:bldSub>
          <a:bldDgm bld="one"/>
        </p:bldSub>
      </p:bldGraphic>
      <p:bldP spid="7" grpId="0"/>
      <p:bldP spid="20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F3D2C390-649F-E2B1-C904-A058881F4E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3868"/>
            <a:ext cx="12192000" cy="1269367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F9C5EC9-ADC8-3EE0-1B65-E4401BBFC404}"/>
              </a:ext>
            </a:extLst>
          </p:cNvPr>
          <p:cNvSpPr txBox="1"/>
          <p:nvPr/>
        </p:nvSpPr>
        <p:spPr>
          <a:xfrm>
            <a:off x="3668110" y="-56418"/>
            <a:ext cx="85238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SAN </a:t>
            </a:r>
            <a:r>
              <a:rPr lang="es-ES" sz="3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WI</a:t>
            </a:r>
            <a:r>
              <a:rPr lang="es-ES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MUS DU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493BB83-5FA1-6CF8-161C-AF66AFDA872B}"/>
              </a:ext>
            </a:extLst>
          </p:cNvPr>
          <p:cNvSpPr txBox="1"/>
          <p:nvPr/>
        </p:nvSpPr>
        <p:spPr>
          <a:xfrm>
            <a:off x="4083293" y="774168"/>
            <a:ext cx="7992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Meki ala muiti fu lobi  Masra yu Gado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Yoswa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23:11)</a:t>
            </a:r>
            <a:endParaRPr lang="es-ES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646E4D-1D58-007A-E9CE-2C4F6E5453BB}"/>
              </a:ext>
            </a:extLst>
          </p:cNvPr>
          <p:cNvSpPr txBox="1"/>
          <p:nvPr/>
        </p:nvSpPr>
        <p:spPr>
          <a:xfrm>
            <a:off x="4275668" y="1265758"/>
            <a:ext cx="55841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Sondro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dege</a:t>
            </a:r>
            <a:r>
              <a:rPr lang="es-ES" sz="2000" b="1" dirty="0"/>
              <a:t> </a:t>
            </a:r>
            <a:r>
              <a:rPr lang="es-ES" sz="2000" b="1" dirty="0" err="1"/>
              <a:t>dege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kan taki </a:t>
            </a:r>
            <a:r>
              <a:rPr lang="es-ES" sz="2000" b="1" dirty="0" err="1"/>
              <a:t>dati</a:t>
            </a:r>
            <a:r>
              <a:rPr lang="es-ES" sz="2000" b="1" dirty="0"/>
              <a:t> a </a:t>
            </a:r>
            <a:r>
              <a:rPr lang="es-ES" sz="2000" b="1" dirty="0" err="1"/>
              <a:t>prenspari</a:t>
            </a:r>
            <a:r>
              <a:rPr lang="es-ES" sz="2000" b="1" dirty="0"/>
              <a:t> </a:t>
            </a:r>
            <a:r>
              <a:rPr lang="es-ES" sz="2000" b="1" dirty="0" err="1"/>
              <a:t>marki</a:t>
            </a:r>
            <a:r>
              <a:rPr lang="es-ES" sz="2000" b="1" dirty="0"/>
              <a:t> fu a taki fu </a:t>
            </a:r>
            <a:r>
              <a:rPr lang="es-ES" sz="2000" b="1" dirty="0" err="1"/>
              <a:t>Yoswa</a:t>
            </a:r>
            <a:r>
              <a:rPr lang="es-ES" sz="2000" b="1" dirty="0"/>
              <a:t> ben de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fersi</a:t>
            </a:r>
            <a:r>
              <a:rPr lang="es-ES" sz="2000" b="1" dirty="0"/>
              <a:t> 11: fu </a:t>
            </a:r>
            <a:r>
              <a:rPr lang="es-ES" sz="2000" b="1" dirty="0" err="1"/>
              <a:t>lobi</a:t>
            </a:r>
            <a:r>
              <a:rPr lang="es-ES" sz="2000" b="1" dirty="0"/>
              <a:t> Gado.</a:t>
            </a:r>
          </a:p>
        </p:txBody>
      </p:sp>
      <p:pic>
        <p:nvPicPr>
          <p:cNvPr id="12" name="Imagen 11" descr="Imagen que contiene 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C0422705-8083-6622-472D-09D2F06E1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19" y="2961428"/>
            <a:ext cx="2983552" cy="37968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Imagen 13" descr="Un par de personas de pie sobre pasto&#10;&#10;El contenido generado por IA puede ser incorrecto.">
            <a:extLst>
              <a:ext uri="{FF2B5EF4-FFF2-40B4-BE49-F238E27FC236}">
                <a16:creationId xmlns:a16="http://schemas.microsoft.com/office/drawing/2014/main" id="{EE414ED2-1935-E41F-A7ED-29F11F82CFE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819" y="112524"/>
            <a:ext cx="4099796" cy="2694340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90FE6017-1A94-7B77-498D-2EF620E6C7D7}"/>
              </a:ext>
            </a:extLst>
          </p:cNvPr>
          <p:cNvSpPr txBox="1"/>
          <p:nvPr/>
        </p:nvSpPr>
        <p:spPr>
          <a:xfrm>
            <a:off x="3247842" y="3297602"/>
            <a:ext cx="66119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Tapu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, </a:t>
            </a:r>
            <a:r>
              <a:rPr lang="es-ES" sz="2000" b="1" dirty="0" err="1"/>
              <a:t>Yoswa</a:t>
            </a:r>
            <a:r>
              <a:rPr lang="es-ES" sz="2000" b="1" dirty="0"/>
              <a:t> </a:t>
            </a:r>
            <a:r>
              <a:rPr lang="es-ES" sz="2000" b="1" dirty="0" err="1"/>
              <a:t>tya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krakti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fesi</a:t>
            </a:r>
            <a:r>
              <a:rPr lang="es-ES" sz="2000" b="1" dirty="0"/>
              <a:t> fu </a:t>
            </a:r>
            <a:r>
              <a:rPr lang="es-ES" sz="2000" b="1" dirty="0" err="1"/>
              <a:t>kweki</a:t>
            </a:r>
            <a:r>
              <a:rPr lang="es-ES" sz="2000" b="1" dirty="0"/>
              <a:t> a </a:t>
            </a:r>
            <a:r>
              <a:rPr lang="es-ES" sz="2000" b="1" dirty="0" err="1"/>
              <a:t>lobi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: a </a:t>
            </a:r>
            <a:r>
              <a:rPr lang="es-ES" sz="2000" b="1" dirty="0" err="1"/>
              <a:t>getrow</a:t>
            </a:r>
            <a:r>
              <a:rPr lang="es-ES" sz="2000" b="1" dirty="0"/>
              <a:t> fu Gado.( </a:t>
            </a:r>
            <a:r>
              <a:rPr lang="es-ES" sz="2000" b="1" dirty="0" err="1"/>
              <a:t>Yoswa</a:t>
            </a:r>
            <a:r>
              <a:rPr lang="es-ES" sz="2000" b="1" dirty="0"/>
              <a:t> 23:14).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6787A70-9098-FF32-4880-55E2976E2732}"/>
              </a:ext>
            </a:extLst>
          </p:cNvPr>
          <p:cNvSpPr txBox="1"/>
          <p:nvPr/>
        </p:nvSpPr>
        <p:spPr>
          <a:xfrm>
            <a:off x="3247842" y="4005747"/>
            <a:ext cx="66119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Tide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moro </a:t>
            </a:r>
            <a:r>
              <a:rPr lang="es-ES" sz="2000" b="1" dirty="0" err="1"/>
              <a:t>krakti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:a </a:t>
            </a:r>
            <a:r>
              <a:rPr lang="es-ES" sz="2000" b="1" dirty="0" err="1"/>
              <a:t>eksempre</a:t>
            </a:r>
            <a:r>
              <a:rPr lang="es-ES" sz="2000" b="1" dirty="0"/>
              <a:t> fu </a:t>
            </a:r>
            <a:r>
              <a:rPr lang="es-ES" sz="2000" b="1" dirty="0" err="1"/>
              <a:t>Yeises</a:t>
            </a:r>
            <a:r>
              <a:rPr lang="es-ES" sz="2000" b="1" dirty="0"/>
              <a:t>.( </a:t>
            </a:r>
            <a:r>
              <a:rPr lang="es-ES" sz="2000" b="1" dirty="0" err="1"/>
              <a:t>Yoh</a:t>
            </a:r>
            <a:r>
              <a:rPr lang="es-ES" sz="2000" b="1" dirty="0"/>
              <a:t>. 13:34).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BBD9EB7-2781-53FA-A6C1-5E609C254642}"/>
              </a:ext>
            </a:extLst>
          </p:cNvPr>
          <p:cNvSpPr txBox="1"/>
          <p:nvPr/>
        </p:nvSpPr>
        <p:spPr>
          <a:xfrm>
            <a:off x="3246761" y="4713892"/>
            <a:ext cx="64547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Gado e winsi fu abi wan skin libi makandra nanga ala sma di e piki tapu a lobi fu En</a:t>
            </a:r>
            <a:r>
              <a:rPr lang="es-ES" sz="2000" b="1" dirty="0"/>
              <a:t>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2CC6260-BFE9-59C0-3EE1-90C95AA305D9}"/>
              </a:ext>
            </a:extLst>
          </p:cNvPr>
          <p:cNvSpPr txBox="1"/>
          <p:nvPr/>
        </p:nvSpPr>
        <p:spPr>
          <a:xfrm>
            <a:off x="4270735" y="2281680"/>
            <a:ext cx="55841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Israel ben mus sori en lobi,  ini disi , dati den no ben sa lobi tra gado,bika a ben sa tya bigi pen gi den. ( Yoswa 23: 12,13</a:t>
            </a:r>
            <a:r>
              <a:rPr lang="es-ES" sz="2000" b="1" dirty="0"/>
              <a:t>).</a:t>
            </a:r>
          </a:p>
        </p:txBody>
      </p:sp>
      <p:pic>
        <p:nvPicPr>
          <p:cNvPr id="24" name="Imagen 2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69F3C2DD-FC23-EA2D-7DDE-933FCB731C8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49955" y="1407872"/>
            <a:ext cx="2226226" cy="378088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1E2B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55D5C661-8211-E7E4-9717-CC2A6BE39482}"/>
              </a:ext>
            </a:extLst>
          </p:cNvPr>
          <p:cNvSpPr txBox="1"/>
          <p:nvPr/>
        </p:nvSpPr>
        <p:spPr>
          <a:xfrm>
            <a:off x="3246761" y="5529759"/>
            <a:ext cx="41095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Datmeki</a:t>
            </a:r>
            <a:r>
              <a:rPr lang="es-ES" sz="2000" b="1" dirty="0"/>
              <a:t> , En </a:t>
            </a:r>
            <a:r>
              <a:rPr lang="es-ES" sz="2000" b="1" dirty="0" err="1"/>
              <a:t>lobi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ala </a:t>
            </a:r>
            <a:r>
              <a:rPr lang="es-ES" sz="2000" b="1" dirty="0" err="1"/>
              <a:t>sma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kraka</a:t>
            </a:r>
            <a:r>
              <a:rPr lang="es-ES" sz="2000" b="1" dirty="0"/>
              <a:t> fu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fri</a:t>
            </a:r>
            <a:r>
              <a:rPr lang="es-ES" sz="2000" b="1" dirty="0"/>
              <a:t> </a:t>
            </a:r>
            <a:r>
              <a:rPr lang="es-ES" sz="2000" b="1" dirty="0" err="1"/>
              <a:t>wani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lobi</a:t>
            </a:r>
            <a:r>
              <a:rPr lang="es-ES" sz="2000" b="1" dirty="0"/>
              <a:t> </a:t>
            </a:r>
            <a:r>
              <a:rPr lang="es-ES" sz="2000" b="1" dirty="0" err="1"/>
              <a:t>makandra</a:t>
            </a:r>
            <a:r>
              <a:rPr lang="es-ES" sz="2000" b="1" dirty="0"/>
              <a:t> nanga En.</a:t>
            </a:r>
          </a:p>
        </p:txBody>
      </p:sp>
      <p:pic>
        <p:nvPicPr>
          <p:cNvPr id="28" name="Imagen 27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EF1F7324-C17E-7CBF-C255-B1FA997991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12326" y="5421778"/>
            <a:ext cx="4763855" cy="133747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6369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6" grpId="0"/>
      <p:bldP spid="18" grpId="0"/>
      <p:bldP spid="20" grpId="0"/>
      <p:bldP spid="22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CA602458-8FAC-CB1E-66E1-54720F30B4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559421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127A4B1-F459-0549-6C7E-A05B6765D846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dirty="0" err="1">
                <a:ln/>
                <a:solidFill>
                  <a:schemeClr val="tx2">
                    <a:lumMod val="40000"/>
                    <a:lumOff val="60000"/>
                  </a:schemeClr>
                </a:solidFill>
              </a:rPr>
              <a:t>STRAFU</a:t>
            </a:r>
            <a:r>
              <a:rPr lang="es-ES" sz="4400" b="1" dirty="0">
                <a:ln/>
                <a:solidFill>
                  <a:schemeClr val="tx2">
                    <a:lumMod val="40000"/>
                    <a:lumOff val="60000"/>
                  </a:schemeClr>
                </a:solidFill>
              </a:rPr>
              <a:t> TE </a:t>
            </a:r>
            <a:r>
              <a:rPr lang="es-ES" sz="4400" b="1" dirty="0" err="1">
                <a:ln/>
                <a:solidFill>
                  <a:schemeClr val="tx2">
                    <a:lumMod val="40000"/>
                    <a:lumOff val="60000"/>
                  </a:schemeClr>
                </a:solidFill>
              </a:rPr>
              <a:t>GETROW</a:t>
            </a:r>
            <a:r>
              <a:rPr lang="es-ES" sz="4400" b="1" dirty="0">
                <a:ln/>
                <a:solidFill>
                  <a:schemeClr val="tx2">
                    <a:lumMod val="40000"/>
                    <a:lumOff val="60000"/>
                  </a:schemeClr>
                </a:solidFill>
              </a:rPr>
              <a:t> NO DE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CBE42F1-6467-5F4A-77D1-8C72DA05E730}"/>
              </a:ext>
            </a:extLst>
          </p:cNvPr>
          <p:cNvSpPr txBox="1"/>
          <p:nvPr/>
        </p:nvSpPr>
        <p:spPr>
          <a:xfrm>
            <a:off x="261936" y="636091"/>
            <a:ext cx="116681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“Ma </a:t>
            </a:r>
            <a:r>
              <a:rPr lang="es-E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soleki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ala den </a:t>
            </a:r>
            <a:r>
              <a:rPr lang="es-E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bun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sani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di </a:t>
            </a:r>
            <a:r>
              <a:rPr lang="es-E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Gado </a:t>
            </a:r>
            <a:r>
              <a:rPr lang="es-E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pramisi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kisi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so a </a:t>
            </a:r>
            <a:r>
              <a:rPr lang="es-E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tya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ala den </a:t>
            </a:r>
            <a:r>
              <a:rPr lang="es-E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takrusani,di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ben </a:t>
            </a:r>
            <a:r>
              <a:rPr lang="es-E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warskow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yu,teleke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</a:t>
            </a:r>
            <a:r>
              <a:rPr lang="es-E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Gado </a:t>
            </a:r>
            <a:r>
              <a:rPr lang="es-E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broko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te </a:t>
            </a:r>
            <a:r>
              <a:rPr lang="es-E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gron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puru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bun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presi di a ben </a:t>
            </a:r>
            <a:r>
              <a:rPr lang="es-E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Yoswa</a:t>
            </a:r>
            <a:r>
              <a:rPr lang="es-ES" sz="1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23:15)</a:t>
            </a:r>
            <a:endParaRPr lang="es-ES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055DED-C5FE-8E5D-FC05-794B7B258284}"/>
              </a:ext>
            </a:extLst>
          </p:cNvPr>
          <p:cNvSpPr txBox="1"/>
          <p:nvPr/>
        </p:nvSpPr>
        <p:spPr>
          <a:xfrm>
            <a:off x="361949" y="1609725"/>
            <a:ext cx="71818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Yoswa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tapu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taki nanga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tranga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wortu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warskow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temake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nanga te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fadon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ondro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atibron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Gado.(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Yoswa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2:15,16).</a:t>
            </a:r>
          </a:p>
        </p:txBody>
      </p:sp>
      <p:pic>
        <p:nvPicPr>
          <p:cNvPr id="6" name="Imagen 5" descr="Imagen que contiene edificio, frente, tabla, fuego&#10;&#10;El contenido generado por IA puede ser incorrecto.">
            <a:extLst>
              <a:ext uri="{FF2B5EF4-FFF2-40B4-BE49-F238E27FC236}">
                <a16:creationId xmlns:a16="http://schemas.microsoft.com/office/drawing/2014/main" id="{2B5177DE-39F8-5B52-9F40-36865FFF1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1748" y="1775097"/>
            <a:ext cx="3508313" cy="4962033"/>
          </a:xfrm>
          <a:prstGeom prst="snip2DiagRect">
            <a:avLst>
              <a:gd name="adj1" fmla="val 17675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AB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grupo de personas en medio de una multitud de gente&#10;&#10;El contenido generado por IA puede ser incorrecto.">
            <a:extLst>
              <a:ext uri="{FF2B5EF4-FFF2-40B4-BE49-F238E27FC236}">
                <a16:creationId xmlns:a16="http://schemas.microsoft.com/office/drawing/2014/main" id="{66929E24-9591-2C2B-C501-CDEE5E4571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791" y="3770243"/>
            <a:ext cx="3429000" cy="29560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703CC0E-AFA6-3FF3-0D33-ECCF1591699E}"/>
              </a:ext>
            </a:extLst>
          </p:cNvPr>
          <p:cNvSpPr txBox="1"/>
          <p:nvPr/>
        </p:nvSpPr>
        <p:spPr>
          <a:xfrm>
            <a:off x="3704409" y="3758741"/>
            <a:ext cx="46858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srefi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lobi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meki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Gado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Boi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srefi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lobi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ensrefi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nanga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atibron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teige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den di tan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tranga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sondu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.(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Yoh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3:16;Roma 2:5).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56FAF47-C2B8-BE95-17C1-234D826DC7DE}"/>
              </a:ext>
            </a:extLst>
          </p:cNvPr>
          <p:cNvSpPr txBox="1"/>
          <p:nvPr/>
        </p:nvSpPr>
        <p:spPr>
          <a:xfrm>
            <a:off x="361948" y="2607289"/>
            <a:ext cx="79202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leki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Pramis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Kondre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den ben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san ben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den ben   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atibron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Yaweh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te den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broko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ferbontu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nanga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243E693-D30E-B5DE-2E3D-E21539236F42}"/>
              </a:ext>
            </a:extLst>
          </p:cNvPr>
          <p:cNvSpPr txBox="1"/>
          <p:nvPr/>
        </p:nvSpPr>
        <p:spPr>
          <a:xfrm>
            <a:off x="3770253" y="5248274"/>
            <a:ext cx="40679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Israel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fadon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kisi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strafu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Tide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okasi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skrifi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fu tan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getrow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e'n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tan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lobi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Yoh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E002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15:9).</a:t>
            </a:r>
          </a:p>
        </p:txBody>
      </p:sp>
    </p:spTree>
    <p:extLst>
      <p:ext uri="{BB962C8B-B14F-4D97-AF65-F5344CB8AC3E}">
        <p14:creationId xmlns:p14="http://schemas.microsoft.com/office/powerpoint/2010/main" val="257671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0" grpId="0"/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8766F6-9289-FCF3-DB4D-E6009F69D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6D0F3E1-CE06-4E2F-3D7F-0D3DA837F550}"/>
              </a:ext>
            </a:extLst>
          </p:cNvPr>
          <p:cNvSpPr txBox="1"/>
          <p:nvPr/>
        </p:nvSpPr>
        <p:spPr>
          <a:xfrm>
            <a:off x="1288935" y="1189925"/>
            <a:ext cx="9033805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“Ala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prisiri</a:t>
            </a:r>
            <a:r>
              <a:rPr lang="es-ES" sz="2800" b="1" dirty="0">
                <a:latin typeface="Constantia" panose="02030602050306030303" pitchFamily="18" charset="0"/>
              </a:rPr>
              <a:t> , </a:t>
            </a:r>
            <a:r>
              <a:rPr lang="es-ES" sz="2800" b="1" dirty="0" err="1">
                <a:latin typeface="Constantia" panose="02030602050306030303" pitchFamily="18" charset="0"/>
              </a:rPr>
              <a:t>freide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breiti</a:t>
            </a:r>
            <a:r>
              <a:rPr lang="es-ES" sz="2800" b="1" dirty="0">
                <a:latin typeface="Constantia" panose="02030602050306030303" pitchFamily="18" charset="0"/>
              </a:rPr>
              <a:t> nanga </a:t>
            </a:r>
            <a:r>
              <a:rPr lang="es-ES" sz="2800" b="1" dirty="0" err="1">
                <a:latin typeface="Constantia" panose="02030602050306030303" pitchFamily="18" charset="0"/>
              </a:rPr>
              <a:t>sukses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ini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libi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disi</a:t>
            </a:r>
            <a:r>
              <a:rPr lang="es-ES" sz="2800" b="1" dirty="0">
                <a:latin typeface="Constantia" panose="02030602050306030303" pitchFamily="18" charset="0"/>
              </a:rPr>
              <a:t> e </a:t>
            </a:r>
            <a:r>
              <a:rPr lang="es-ES" sz="2800" b="1" dirty="0" err="1">
                <a:latin typeface="Constantia" panose="02030602050306030303" pitchFamily="18" charset="0"/>
              </a:rPr>
              <a:t>hanga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wan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ekte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fertrow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bribi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ini</a:t>
            </a:r>
            <a:r>
              <a:rPr lang="es-ES" sz="2800" b="1" dirty="0">
                <a:latin typeface="Constantia" panose="02030602050306030303" pitchFamily="18" charset="0"/>
              </a:rPr>
              <a:t> Gado. A </a:t>
            </a:r>
            <a:r>
              <a:rPr lang="es-ES" sz="2800" b="1" dirty="0" err="1">
                <a:latin typeface="Constantia" panose="02030602050306030303" pitchFamily="18" charset="0"/>
              </a:rPr>
              <a:t>bribi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disi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tya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tru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tru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gi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yesi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den </a:t>
            </a:r>
            <a:r>
              <a:rPr lang="es-ES" sz="2800" b="1" dirty="0" err="1">
                <a:latin typeface="Constantia" panose="02030602050306030303" pitchFamily="18" charset="0"/>
              </a:rPr>
              <a:t>komandi</a:t>
            </a:r>
            <a:r>
              <a:rPr lang="es-ES" sz="2800" b="1" dirty="0">
                <a:latin typeface="Constantia" panose="02030602050306030303" pitchFamily="18" charset="0"/>
              </a:rPr>
              <a:t> fu Gado. San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sabi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bribi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ini</a:t>
            </a:r>
            <a:r>
              <a:rPr lang="es-ES" sz="2800" b="1" dirty="0">
                <a:latin typeface="Constantia" panose="02030602050306030303" pitchFamily="18" charset="0"/>
              </a:rPr>
              <a:t> Gado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a moro </a:t>
            </a:r>
            <a:r>
              <a:rPr lang="es-ES" sz="2800" b="1" dirty="0" err="1">
                <a:latin typeface="Constantia" panose="02030602050306030303" pitchFamily="18" charset="0"/>
              </a:rPr>
              <a:t>tranga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sani</a:t>
            </a:r>
            <a:r>
              <a:rPr lang="es-ES" sz="2800" b="1" dirty="0">
                <a:latin typeface="Constantia" panose="02030602050306030303" pitchFamily="18" charset="0"/>
              </a:rPr>
              <a:t> di </a:t>
            </a:r>
            <a:r>
              <a:rPr lang="es-ES" sz="2800" b="1" dirty="0" err="1">
                <a:latin typeface="Constantia" panose="02030602050306030303" pitchFamily="18" charset="0"/>
              </a:rPr>
              <a:t>sa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hori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“ </a:t>
            </a:r>
            <a:r>
              <a:rPr lang="es-ES" sz="2800" b="1" dirty="0" err="1">
                <a:latin typeface="Constantia" panose="02030602050306030303" pitchFamily="18" charset="0"/>
              </a:rPr>
              <a:t>teige</a:t>
            </a:r>
            <a:r>
              <a:rPr lang="es-ES" sz="2800" b="1" dirty="0">
                <a:latin typeface="Constantia" panose="02030602050306030303" pitchFamily="18" charset="0"/>
              </a:rPr>
              <a:t>  ala </a:t>
            </a:r>
            <a:r>
              <a:rPr lang="es-ES" sz="2800" b="1" dirty="0" err="1">
                <a:latin typeface="Constantia" panose="02030602050306030303" pitchFamily="18" charset="0"/>
              </a:rPr>
              <a:t>takru</a:t>
            </a:r>
            <a:r>
              <a:rPr lang="es-ES" sz="2800" b="1" dirty="0">
                <a:latin typeface="Constantia" panose="02030602050306030303" pitchFamily="18" charset="0"/>
              </a:rPr>
              <a:t> du nanga a </a:t>
            </a:r>
            <a:r>
              <a:rPr lang="es-ES" sz="2800" b="1" dirty="0" err="1">
                <a:latin typeface="Constantia" panose="02030602050306030303" pitchFamily="18" charset="0"/>
              </a:rPr>
              <a:t>sani</a:t>
            </a:r>
            <a:r>
              <a:rPr lang="es-ES" sz="2800" b="1" dirty="0">
                <a:latin typeface="Constantia" panose="02030602050306030303" pitchFamily="18" charset="0"/>
              </a:rPr>
              <a:t> di </a:t>
            </a:r>
            <a:r>
              <a:rPr lang="es-ES" sz="2800" b="1" dirty="0" err="1">
                <a:latin typeface="Constantia" panose="02030602050306030303" pitchFamily="18" charset="0"/>
              </a:rPr>
              <a:t>sa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trusu</a:t>
            </a:r>
            <a:r>
              <a:rPr lang="es-ES" sz="2800" b="1" dirty="0">
                <a:latin typeface="Constantia" panose="02030602050306030303" pitchFamily="18" charset="0"/>
              </a:rPr>
              <a:t> 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fu  du ala </a:t>
            </a:r>
            <a:r>
              <a:rPr lang="es-ES" sz="2800" b="1" dirty="0" err="1">
                <a:latin typeface="Constantia" panose="02030602050306030303" pitchFamily="18" charset="0"/>
              </a:rPr>
              <a:t>bun</a:t>
            </a:r>
            <a:r>
              <a:rPr lang="es-ES" sz="2800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s-ES" sz="2800" b="1" dirty="0" err="1">
                <a:latin typeface="Constantia" panose="02030602050306030303" pitchFamily="18" charset="0"/>
              </a:rPr>
              <a:t>Bribi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ini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Yeises</a:t>
            </a:r>
            <a:r>
              <a:rPr lang="es-ES" sz="2800" b="1" dirty="0">
                <a:latin typeface="Constantia" panose="02030602050306030303" pitchFamily="18" charset="0"/>
              </a:rPr>
              <a:t> ,di kan </a:t>
            </a:r>
            <a:r>
              <a:rPr lang="es-ES" sz="2800" b="1" dirty="0" err="1">
                <a:latin typeface="Constantia" panose="02030602050306030303" pitchFamily="18" charset="0"/>
              </a:rPr>
              <a:t>gi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pardon</a:t>
            </a:r>
            <a:r>
              <a:rPr lang="es-ES" sz="2800" b="1" dirty="0">
                <a:latin typeface="Constantia" panose="02030602050306030303" pitchFamily="18" charset="0"/>
              </a:rPr>
              <a:t> fu ala </a:t>
            </a:r>
            <a:r>
              <a:rPr lang="es-ES" sz="2800" b="1" dirty="0" err="1">
                <a:latin typeface="Constantia" panose="02030602050306030303" pitchFamily="18" charset="0"/>
              </a:rPr>
              <a:t>sondu,wan</a:t>
            </a:r>
            <a:r>
              <a:rPr lang="es-ES" sz="2800" b="1" dirty="0">
                <a:latin typeface="Constantia" panose="02030602050306030303" pitchFamily="18" charset="0"/>
              </a:rPr>
              <a:t> di </a:t>
            </a:r>
            <a:r>
              <a:rPr lang="es-ES" sz="2800" b="1" dirty="0" err="1">
                <a:latin typeface="Constantia" panose="02030602050306030303" pitchFamily="18" charset="0"/>
              </a:rPr>
              <a:t>wani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dati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musu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breiti</a:t>
            </a:r>
            <a:r>
              <a:rPr lang="es-ES" sz="2800" b="1" dirty="0">
                <a:latin typeface="Constantia" panose="02030602050306030303" pitchFamily="18" charset="0"/>
              </a:rPr>
              <a:t> nanga den oso di A </a:t>
            </a:r>
            <a:r>
              <a:rPr lang="es-ES" sz="2800" b="1" dirty="0" err="1">
                <a:latin typeface="Constantia" panose="02030602050306030303" pitchFamily="18" charset="0"/>
              </a:rPr>
              <a:t>go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seti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gi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. A </a:t>
            </a:r>
            <a:r>
              <a:rPr lang="es-ES" sz="2800" b="1" dirty="0" err="1">
                <a:latin typeface="Constantia" panose="02030602050306030303" pitchFamily="18" charset="0"/>
              </a:rPr>
              <a:t>wani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libi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ondro</a:t>
            </a:r>
            <a:r>
              <a:rPr lang="es-ES" sz="2800" b="1" dirty="0">
                <a:latin typeface="Constantia" panose="02030602050306030303" pitchFamily="18" charset="0"/>
              </a:rPr>
              <a:t> en </a:t>
            </a:r>
            <a:r>
              <a:rPr lang="es-ES" sz="2800" b="1" dirty="0" err="1">
                <a:latin typeface="Constantia" panose="02030602050306030303" pitchFamily="18" charset="0"/>
              </a:rPr>
              <a:t>ai</a:t>
            </a:r>
            <a:r>
              <a:rPr lang="es-ES" sz="2800" b="1" dirty="0">
                <a:latin typeface="Constantia" panose="02030602050306030303" pitchFamily="18" charset="0"/>
              </a:rPr>
              <a:t>; fu </a:t>
            </a:r>
            <a:r>
              <a:rPr lang="es-ES" sz="2800" b="1" dirty="0" err="1">
                <a:latin typeface="Constantia" panose="02030602050306030303" pitchFamily="18" charset="0"/>
              </a:rPr>
              <a:t>abi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te'go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libi</a:t>
            </a:r>
            <a:r>
              <a:rPr lang="es-ES" sz="2800" b="1" dirty="0">
                <a:latin typeface="Constantia" panose="02030602050306030303" pitchFamily="18" charset="0"/>
              </a:rPr>
              <a:t> nanga </a:t>
            </a:r>
            <a:r>
              <a:rPr lang="es-ES" sz="2800" b="1" dirty="0" err="1">
                <a:latin typeface="Constantia" panose="02030602050306030303" pitchFamily="18" charset="0"/>
              </a:rPr>
              <a:t>wan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kownu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ati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glori</a:t>
            </a:r>
            <a:r>
              <a:rPr lang="es-ES" sz="28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1B01EC7-5340-647C-7D47-F3B0FF52ABB0}"/>
              </a:ext>
            </a:extLst>
          </p:cNvPr>
          <p:cNvSpPr txBox="1"/>
          <p:nvPr/>
        </p:nvSpPr>
        <p:spPr>
          <a:xfrm>
            <a:off x="6602934" y="6059417"/>
            <a:ext cx="3896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err="1"/>
              <a:t>EGW</a:t>
            </a:r>
            <a:r>
              <a:rPr lang="en-US" sz="1600" b="1" dirty="0"/>
              <a:t> (Messages to Young People, p. 410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8962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1326</Words>
  <Application>Microsoft Office PowerPoint</Application>
  <PresentationFormat>Panorámica</PresentationFormat>
  <Paragraphs>51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Comic Sans MS</vt:lpstr>
      <vt:lpstr>Aptos Display</vt:lpstr>
      <vt:lpstr>Constantia</vt:lpstr>
      <vt:lpstr>Aptos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70</cp:revision>
  <dcterms:created xsi:type="dcterms:W3CDTF">2025-11-21T08:17:24Z</dcterms:created>
  <dcterms:modified xsi:type="dcterms:W3CDTF">2025-12-19T06:53:57Z</dcterms:modified>
</cp:coreProperties>
</file>