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17"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3" d="100"/>
          <a:sy n="53" d="100"/>
        </p:scale>
        <p:origin x="84"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s-ES" sz="2000" b="1" dirty="0" err="1">
              <a:effectLst>
                <a:outerShdw blurRad="38100" dist="38100" dir="2700000" algn="tl">
                  <a:srgbClr val="000000">
                    <a:alpha val="43137"/>
                  </a:srgbClr>
                </a:outerShdw>
              </a:effectLst>
            </a:rPr>
            <a:t>Trostu</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ini</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Krestes</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s-ES" sz="2000" b="1" dirty="0" err="1">
              <a:effectLst>
                <a:outerShdw blurRad="38100" dist="38100" dir="2700000" algn="tl">
                  <a:srgbClr val="000000">
                    <a:alpha val="43137"/>
                  </a:srgbClr>
                </a:outerShdw>
              </a:effectLst>
            </a:rPr>
            <a:t>Trostu</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ini</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lobi</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s-ES" sz="2000" b="1" dirty="0">
              <a:effectLst>
                <a:outerShdw blurRad="38100" dist="38100" dir="2700000" algn="tl">
                  <a:srgbClr val="000000">
                    <a:alpha val="43137"/>
                  </a:srgbClr>
                </a:outerShdw>
              </a:effectLst>
            </a:rPr>
            <a:t>Taki fu a Yeye</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s-ES" sz="2000" b="1" dirty="0" err="1">
              <a:effectLst>
                <a:outerShdw blurRad="38100" dist="38100" dir="2700000" algn="tl">
                  <a:srgbClr val="000000">
                    <a:alpha val="43137"/>
                  </a:srgbClr>
                </a:outerShdw>
              </a:effectLst>
            </a:rPr>
            <a:t>Lobi</a:t>
          </a:r>
          <a:r>
            <a:rPr lang="es-ES" sz="2000" b="1" dirty="0">
              <a:effectLst>
                <a:outerShdw blurRad="38100" dist="38100" dir="2700000" algn="tl">
                  <a:srgbClr val="000000">
                    <a:alpha val="43137"/>
                  </a:srgbClr>
                </a:outerShdw>
              </a:effectLst>
            </a:rPr>
            <a:t> mus </a:t>
          </a:r>
          <a:r>
            <a:rPr lang="es-ES" sz="2000" b="1" dirty="0" err="1">
              <a:effectLst>
                <a:outerShdw blurRad="38100" dist="38100" dir="2700000" algn="tl">
                  <a:srgbClr val="000000">
                    <a:alpha val="43137"/>
                  </a:srgbClr>
                </a:outerShdw>
              </a:effectLst>
            </a:rPr>
            <a:t>kmoto</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na</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ati</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s-ES" sz="2000" b="1" dirty="0" err="1">
              <a:effectLst>
                <a:outerShdw blurRad="38100" dist="38100" dir="2700000" algn="tl">
                  <a:srgbClr val="000000">
                    <a:alpha val="43137"/>
                  </a:srgbClr>
                </a:outerShdw>
              </a:effectLst>
            </a:rPr>
            <a:t>Kenade</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it-IT" sz="2000" b="1" dirty="0">
              <a:effectLst>
                <a:outerShdw blurRad="38100" dist="38100" dir="2700000" algn="tl">
                  <a:srgbClr val="000000">
                    <a:alpha val="43137"/>
                  </a:srgbClr>
                </a:outerShdw>
              </a:effectLst>
            </a:rPr>
            <a:t>De wan ini firi nanga lobi</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it-IT" sz="1800" b="1" dirty="0"/>
            <a:t>Ai kraka den fu stuka  e'n fu waka a model libi fu Krestes.</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Den </a:t>
          </a:r>
          <a:r>
            <a:rPr lang="es-ES" sz="1800" b="1" dirty="0" err="1"/>
            <a:t>lobi</a:t>
          </a:r>
          <a:r>
            <a:rPr lang="es-ES" sz="1800" b="1" dirty="0"/>
            <a:t> </a:t>
          </a:r>
          <a:r>
            <a:rPr lang="es-ES" sz="1800" b="1" dirty="0" err="1"/>
            <a:t>gi</a:t>
          </a:r>
          <a:r>
            <a:rPr lang="es-ES" sz="1800" b="1" dirty="0"/>
            <a:t> </a:t>
          </a:r>
          <a:r>
            <a:rPr lang="es-ES" sz="1800" b="1" dirty="0" err="1"/>
            <a:t>Krestes</a:t>
          </a:r>
          <a:r>
            <a:rPr lang="es-ES" sz="1800" b="1" dirty="0"/>
            <a:t> e </a:t>
          </a:r>
          <a:r>
            <a:rPr lang="es-ES" sz="1800" b="1" dirty="0" err="1"/>
            <a:t>tya</a:t>
          </a:r>
          <a:r>
            <a:rPr lang="es-ES" sz="1800" b="1" dirty="0"/>
            <a:t> </a:t>
          </a:r>
          <a:r>
            <a:rPr lang="es-ES" sz="1800" b="1" dirty="0" err="1"/>
            <a:t>wan</a:t>
          </a:r>
          <a:r>
            <a:rPr lang="es-ES" sz="1800" b="1" dirty="0"/>
            <a:t> </a:t>
          </a:r>
          <a:r>
            <a:rPr lang="es-ES" sz="1800" b="1" dirty="0" err="1"/>
            <a:t>tranga</a:t>
          </a:r>
          <a:r>
            <a:rPr lang="es-ES" sz="1800" b="1" dirty="0"/>
            <a:t> </a:t>
          </a:r>
          <a:r>
            <a:rPr lang="es-ES" sz="1800" b="1" dirty="0" err="1"/>
            <a:t>krakti</a:t>
          </a:r>
          <a:r>
            <a:rPr lang="es-ES" sz="1800" b="1" dirty="0"/>
            <a:t> di e </a:t>
          </a:r>
          <a:r>
            <a:rPr lang="es-ES" sz="1800" b="1" dirty="0" err="1"/>
            <a:t>trusu</a:t>
          </a:r>
          <a:r>
            <a:rPr lang="es-ES" sz="1800" b="1" dirty="0"/>
            <a:t> den </a:t>
          </a:r>
          <a:r>
            <a:rPr lang="es-ES" sz="1800" b="1" dirty="0" err="1"/>
            <a:t>denki</a:t>
          </a:r>
          <a:r>
            <a:rPr lang="es-ES" sz="1800" b="1" dirty="0"/>
            <a:t>.</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Den </a:t>
          </a:r>
          <a:r>
            <a:rPr lang="es-ES" sz="1800" b="1" dirty="0" err="1"/>
            <a:t>musu</a:t>
          </a:r>
          <a:r>
            <a:rPr lang="es-ES" sz="1800" b="1" dirty="0"/>
            <a:t> </a:t>
          </a:r>
          <a:r>
            <a:rPr lang="es-ES" sz="1800" b="1" dirty="0" err="1"/>
            <a:t>meki</a:t>
          </a:r>
          <a:r>
            <a:rPr lang="es-ES" sz="1800" b="1" dirty="0"/>
            <a:t> a Yeye </a:t>
          </a:r>
          <a:r>
            <a:rPr lang="es-ES" sz="1800" b="1" dirty="0" err="1"/>
            <a:t>tyari</a:t>
          </a:r>
          <a:r>
            <a:rPr lang="es-ES" sz="1800" b="1" dirty="0"/>
            <a:t> den.</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Den </a:t>
          </a:r>
          <a:r>
            <a:rPr lang="es-ES" sz="1800" b="1" dirty="0" err="1"/>
            <a:t>musu</a:t>
          </a:r>
          <a:r>
            <a:rPr lang="es-ES" sz="1800" b="1" dirty="0"/>
            <a:t>  </a:t>
          </a:r>
          <a:r>
            <a:rPr lang="es-ES" sz="1800" b="1" dirty="0" err="1"/>
            <a:t>sori</a:t>
          </a:r>
          <a:r>
            <a:rPr lang="es-ES" sz="1800" b="1" dirty="0"/>
            <a:t> a </a:t>
          </a:r>
          <a:r>
            <a:rPr lang="es-ES" sz="1800" b="1" dirty="0" err="1"/>
            <a:t>safu</a:t>
          </a:r>
          <a:r>
            <a:rPr lang="es-ES" sz="1800" b="1" dirty="0"/>
            <a:t> nanga </a:t>
          </a:r>
          <a:r>
            <a:rPr lang="es-ES" sz="1800" b="1" dirty="0" err="1"/>
            <a:t>waran</a:t>
          </a:r>
          <a:r>
            <a:rPr lang="es-ES" sz="1800" b="1" dirty="0"/>
            <a:t> </a:t>
          </a:r>
          <a:r>
            <a:rPr lang="es-ES" sz="1800" b="1" dirty="0" err="1"/>
            <a:t>firi</a:t>
          </a:r>
          <a:r>
            <a:rPr lang="es-ES" sz="1800" b="1" dirty="0"/>
            <a:t> te </a:t>
          </a:r>
          <a:r>
            <a:rPr lang="es-ES" sz="1800" b="1" dirty="0" err="1"/>
            <a:t>lobi</a:t>
          </a:r>
          <a:r>
            <a:rPr lang="es-ES" sz="1800" b="1" dirty="0"/>
            <a:t> de </a:t>
          </a:r>
          <a:r>
            <a:rPr lang="es-ES" sz="1800" b="1" dirty="0" err="1"/>
            <a:t>mindri</a:t>
          </a:r>
          <a:r>
            <a:rPr lang="es-ES" sz="1800" b="1" dirty="0"/>
            <a:t> </a:t>
          </a:r>
          <a:r>
            <a:rPr lang="es-ES" sz="1800" b="1" dirty="0" err="1"/>
            <a:t>sma</a:t>
          </a:r>
          <a:r>
            <a:rPr lang="es-ES" sz="1800" b="1" dirty="0"/>
            <a:t>.</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it-IT" sz="1800" b="1" dirty="0"/>
            <a:t>Meki den sori dati ekte lobi de di de fu si ini du fu kenade na alasma.</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s-ES" sz="1800" b="1" dirty="0" err="1"/>
            <a:t>Lobi</a:t>
          </a:r>
          <a:r>
            <a:rPr lang="es-ES" sz="1800" b="1" dirty="0"/>
            <a:t> </a:t>
          </a:r>
          <a:r>
            <a:rPr lang="es-ES" sz="1800" b="1" dirty="0" err="1"/>
            <a:t>makandra</a:t>
          </a:r>
          <a:r>
            <a:rPr lang="es-ES" sz="1800" b="1" dirty="0"/>
            <a:t> e </a:t>
          </a:r>
          <a:r>
            <a:rPr lang="es-ES" sz="1800" b="1" dirty="0" err="1"/>
            <a:t>meki</a:t>
          </a:r>
          <a:r>
            <a:rPr lang="es-ES" sz="1800" b="1" dirty="0"/>
            <a:t> </a:t>
          </a:r>
          <a:r>
            <a:rPr lang="es-ES" sz="1800" b="1" dirty="0" err="1"/>
            <a:t>wi</a:t>
          </a:r>
          <a:r>
            <a:rPr lang="es-ES" sz="1800" b="1" dirty="0"/>
            <a:t> </a:t>
          </a:r>
          <a:r>
            <a:rPr lang="es-ES" sz="1800" b="1" dirty="0" err="1"/>
            <a:t>denki</a:t>
          </a:r>
          <a:r>
            <a:rPr lang="es-ES" sz="1800" b="1" dirty="0"/>
            <a:t> a </a:t>
          </a:r>
          <a:r>
            <a:rPr lang="es-ES" sz="1800" b="1" dirty="0" err="1"/>
            <a:t>srefi</a:t>
          </a:r>
          <a:r>
            <a:rPr lang="es-ES" sz="1800" b="1" dirty="0"/>
            <a:t> </a:t>
          </a:r>
          <a:r>
            <a:rPr lang="es-ES" sz="1800" b="1" dirty="0" err="1"/>
            <a:t>e'n</a:t>
          </a:r>
          <a:r>
            <a:rPr lang="es-ES" sz="1800" b="1" dirty="0"/>
            <a:t> </a:t>
          </a:r>
          <a:r>
            <a:rPr lang="es-ES" sz="1800" b="1" dirty="0" err="1"/>
            <a:t>ai</a:t>
          </a:r>
          <a:r>
            <a:rPr lang="es-ES" sz="1800" b="1" dirty="0"/>
            <a:t> </a:t>
          </a:r>
          <a:r>
            <a:rPr lang="es-ES" sz="1800" b="1" dirty="0" err="1"/>
            <a:t>tya</a:t>
          </a:r>
          <a:r>
            <a:rPr lang="es-ES" sz="1800" b="1" dirty="0"/>
            <a:t> </a:t>
          </a:r>
          <a:r>
            <a:rPr lang="es-ES" sz="1800" b="1" dirty="0" err="1"/>
            <a:t>wroko</a:t>
          </a:r>
          <a:r>
            <a:rPr lang="es-ES" sz="1800" b="1" dirty="0"/>
            <a:t> </a:t>
          </a:r>
          <a:r>
            <a:rPr lang="es-ES" sz="1800" b="1" dirty="0" err="1"/>
            <a:t>makandra</a:t>
          </a:r>
          <a:r>
            <a:rPr lang="es-ES" sz="1800" b="1" dirty="0"/>
            <a:t>.</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it-IT" sz="1800" b="1" dirty="0">
              <a:solidFill>
                <a:schemeClr val="bg1"/>
              </a:solidFill>
              <a:effectLst>
                <a:outerShdw blurRad="38100" dist="38100" dir="2700000" algn="tl">
                  <a:srgbClr val="000000">
                    <a:alpha val="43137"/>
                  </a:srgbClr>
                </a:outerShdw>
              </a:effectLst>
            </a:rPr>
            <a:t>A poti den Gado  sani fu En na wan sei.( Filip.2:6</a:t>
          </a:r>
          <a:r>
            <a:rPr lang="es-ES" sz="1800" b="1" dirty="0">
              <a:solidFill>
                <a:schemeClr val="bg1"/>
              </a:solidFill>
              <a:effectLst>
                <a:outerShdw blurRad="38100" dist="38100" dir="2700000" algn="tl">
                  <a:srgbClr val="000000">
                    <a:alpha val="43137"/>
                  </a:srgbClr>
                </a:outerShdw>
              </a:effectLst>
            </a:rPr>
            <a:t>)</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s-ES" sz="1800" b="1" dirty="0">
              <a:solidFill>
                <a:schemeClr val="bg1"/>
              </a:solidFill>
              <a:effectLst>
                <a:outerShdw blurRad="38100" dist="38100" dir="2700000" algn="tl">
                  <a:srgbClr val="000000">
                    <a:alpha val="43137"/>
                  </a:srgbClr>
                </a:outerShdw>
              </a:effectLst>
            </a:rPr>
            <a:t>A </a:t>
          </a:r>
          <a:r>
            <a:rPr lang="es-ES" sz="1800" b="1" dirty="0" err="1">
              <a:solidFill>
                <a:schemeClr val="bg1"/>
              </a:solidFill>
              <a:effectLst>
                <a:outerShdw blurRad="38100" dist="38100" dir="2700000" algn="tl">
                  <a:srgbClr val="000000">
                    <a:alpha val="43137"/>
                  </a:srgbClr>
                </a:outerShdw>
              </a:effectLst>
            </a:rPr>
            <a:t>tron</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wan</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man</a:t>
          </a:r>
          <a:r>
            <a:rPr lang="es-ES" sz="1800" b="1" dirty="0">
              <a:solidFill>
                <a:schemeClr val="bg1"/>
              </a:solidFill>
              <a:effectLst>
                <a:outerShdw blurRad="38100" dist="38100" dir="2700000" algn="tl">
                  <a:srgbClr val="000000">
                    <a:alpha val="43137"/>
                  </a:srgbClr>
                </a:outerShdw>
              </a:effectLst>
            </a:rPr>
            <a:t> fu </a:t>
          </a:r>
          <a:r>
            <a:rPr lang="es-ES" sz="1800" b="1" dirty="0" err="1">
              <a:solidFill>
                <a:schemeClr val="bg1"/>
              </a:solidFill>
              <a:effectLst>
                <a:outerShdw blurRad="38100" dist="38100" dir="2700000" algn="tl">
                  <a:srgbClr val="000000">
                    <a:alpha val="43137"/>
                  </a:srgbClr>
                </a:outerShdw>
              </a:effectLst>
            </a:rPr>
            <a:t>dini</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wi</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Filip</a:t>
          </a:r>
          <a:r>
            <a:rPr lang="es-ES" sz="1800" b="1" dirty="0">
              <a:solidFill>
                <a:schemeClr val="bg1"/>
              </a:solidFill>
              <a:effectLst>
                <a:outerShdw blurRad="38100" dist="38100" dir="2700000" algn="tl">
                  <a:srgbClr val="000000">
                    <a:alpha val="43137"/>
                  </a:srgbClr>
                </a:outerShdw>
              </a:effectLst>
            </a:rPr>
            <a:t>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s-ES" sz="1800" b="1" dirty="0">
              <a:solidFill>
                <a:schemeClr val="bg1"/>
              </a:solidFill>
              <a:effectLst>
                <a:outerShdw blurRad="38100" dist="38100" dir="2700000" algn="tl">
                  <a:srgbClr val="000000">
                    <a:alpha val="43137"/>
                  </a:srgbClr>
                </a:outerShdw>
              </a:effectLst>
            </a:rPr>
            <a:t>Nanga </a:t>
          </a:r>
          <a:r>
            <a:rPr lang="es-ES" sz="1800" b="1" dirty="0" err="1">
              <a:solidFill>
                <a:schemeClr val="bg1"/>
              </a:solidFill>
              <a:effectLst>
                <a:outerShdw blurRad="38100" dist="38100" dir="2700000" algn="tl">
                  <a:srgbClr val="000000">
                    <a:alpha val="43137"/>
                  </a:srgbClr>
                </a:outerShdw>
              </a:effectLst>
            </a:rPr>
            <a:t>sakafasi</a:t>
          </a:r>
          <a:r>
            <a:rPr lang="es-ES" sz="1800" b="1" dirty="0">
              <a:solidFill>
                <a:schemeClr val="bg1"/>
              </a:solidFill>
              <a:effectLst>
                <a:outerShdw blurRad="38100" dist="38100" dir="2700000" algn="tl">
                  <a:srgbClr val="000000">
                    <a:alpha val="43137"/>
                  </a:srgbClr>
                </a:outerShdw>
              </a:effectLst>
            </a:rPr>
            <a:t> a </a:t>
          </a:r>
          <a:r>
            <a:rPr lang="es-ES" sz="1800" b="1" dirty="0" err="1">
              <a:solidFill>
                <a:schemeClr val="bg1"/>
              </a:solidFill>
              <a:effectLst>
                <a:outerShdw blurRad="38100" dist="38100" dir="2700000" algn="tl">
                  <a:srgbClr val="000000">
                    <a:alpha val="43137"/>
                  </a:srgbClr>
                </a:outerShdw>
              </a:effectLst>
            </a:rPr>
            <a:t>gi</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yesi</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na</a:t>
          </a:r>
          <a:r>
            <a:rPr lang="es-ES" sz="1800" b="1" dirty="0">
              <a:solidFill>
                <a:schemeClr val="bg1"/>
              </a:solidFill>
              <a:effectLst>
                <a:outerShdw blurRad="38100" dist="38100" dir="2700000" algn="tl">
                  <a:srgbClr val="000000">
                    <a:alpha val="43137"/>
                  </a:srgbClr>
                </a:outerShdw>
              </a:effectLst>
            </a:rPr>
            <a:t> ala </a:t>
          </a:r>
          <a:r>
            <a:rPr lang="es-ES" sz="1800" b="1" dirty="0" err="1">
              <a:solidFill>
                <a:schemeClr val="bg1"/>
              </a:solidFill>
              <a:effectLst>
                <a:outerShdw blurRad="38100" dist="38100" dir="2700000" algn="tl">
                  <a:srgbClr val="000000">
                    <a:alpha val="43137"/>
                  </a:srgbClr>
                </a:outerShdw>
              </a:effectLst>
            </a:rPr>
            <a:t>sani</a:t>
          </a:r>
          <a:r>
            <a:rPr lang="es-ES" sz="1800" b="1" dirty="0">
              <a:solidFill>
                <a:schemeClr val="bg1"/>
              </a:solidFill>
              <a:effectLst>
                <a:outerShdw blurRad="38100" dist="38100" dir="2700000" algn="tl">
                  <a:srgbClr val="000000">
                    <a:alpha val="43137"/>
                  </a:srgbClr>
                </a:outerShdw>
              </a:effectLst>
            </a:rPr>
            <a:t>, en </a:t>
          </a:r>
          <a:r>
            <a:rPr lang="es-ES" sz="1800" b="1" dirty="0" err="1">
              <a:solidFill>
                <a:schemeClr val="bg1"/>
              </a:solidFill>
              <a:effectLst>
                <a:outerShdw blurRad="38100" dist="38100" dir="2700000" algn="tl">
                  <a:srgbClr val="000000">
                    <a:alpha val="43137"/>
                  </a:srgbClr>
                </a:outerShdw>
              </a:effectLst>
            </a:rPr>
            <a:t>dede</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srefi</a:t>
          </a:r>
          <a:r>
            <a:rPr lang="es-ES" sz="1800" b="1" dirty="0">
              <a:solidFill>
                <a:schemeClr val="bg1"/>
              </a:solidFill>
              <a:effectLst>
                <a:outerShdw blurRad="38100" dist="38100" dir="2700000" algn="tl">
                  <a:srgbClr val="000000">
                    <a:alpha val="43137"/>
                  </a:srgbClr>
                </a:outerShdw>
              </a:effectLst>
            </a:rPr>
            <a:t>.(Filip.2:8)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it-IT" sz="1800" b="1" kern="1200" dirty="0"/>
            <a:t>Ai kraka den fu stuka  e'n fu waka a model libi fu Krestes.</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Trostu</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ini</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Krestes</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Den </a:t>
          </a:r>
          <a:r>
            <a:rPr lang="es-ES" sz="1800" b="1" kern="1200" dirty="0" err="1"/>
            <a:t>lobi</a:t>
          </a:r>
          <a:r>
            <a:rPr lang="es-ES" sz="1800" b="1" kern="1200" dirty="0"/>
            <a:t> </a:t>
          </a:r>
          <a:r>
            <a:rPr lang="es-ES" sz="1800" b="1" kern="1200" dirty="0" err="1"/>
            <a:t>gi</a:t>
          </a:r>
          <a:r>
            <a:rPr lang="es-ES" sz="1800" b="1" kern="1200" dirty="0"/>
            <a:t> </a:t>
          </a:r>
          <a:r>
            <a:rPr lang="es-ES" sz="1800" b="1" kern="1200" dirty="0" err="1"/>
            <a:t>Krestes</a:t>
          </a:r>
          <a:r>
            <a:rPr lang="es-ES" sz="1800" b="1" kern="1200" dirty="0"/>
            <a:t> e </a:t>
          </a:r>
          <a:r>
            <a:rPr lang="es-ES" sz="1800" b="1" kern="1200" dirty="0" err="1"/>
            <a:t>tya</a:t>
          </a:r>
          <a:r>
            <a:rPr lang="es-ES" sz="1800" b="1" kern="1200" dirty="0"/>
            <a:t> </a:t>
          </a:r>
          <a:r>
            <a:rPr lang="es-ES" sz="1800" b="1" kern="1200" dirty="0" err="1"/>
            <a:t>wan</a:t>
          </a:r>
          <a:r>
            <a:rPr lang="es-ES" sz="1800" b="1" kern="1200" dirty="0"/>
            <a:t> </a:t>
          </a:r>
          <a:r>
            <a:rPr lang="es-ES" sz="1800" b="1" kern="1200" dirty="0" err="1"/>
            <a:t>tranga</a:t>
          </a:r>
          <a:r>
            <a:rPr lang="es-ES" sz="1800" b="1" kern="1200" dirty="0"/>
            <a:t> </a:t>
          </a:r>
          <a:r>
            <a:rPr lang="es-ES" sz="1800" b="1" kern="1200" dirty="0" err="1"/>
            <a:t>krakti</a:t>
          </a:r>
          <a:r>
            <a:rPr lang="es-ES" sz="1800" b="1" kern="1200" dirty="0"/>
            <a:t> di e </a:t>
          </a:r>
          <a:r>
            <a:rPr lang="es-ES" sz="1800" b="1" kern="1200" dirty="0" err="1"/>
            <a:t>trusu</a:t>
          </a:r>
          <a:r>
            <a:rPr lang="es-ES" sz="1800" b="1" kern="1200" dirty="0"/>
            <a:t> den </a:t>
          </a:r>
          <a:r>
            <a:rPr lang="es-ES" sz="1800" b="1" kern="1200" dirty="0" err="1"/>
            <a:t>denki</a:t>
          </a:r>
          <a:r>
            <a:rPr lang="es-ES" sz="1800" b="1" kern="1200" dirty="0"/>
            <a:t>.</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Trostu</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ini</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lobi</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Den </a:t>
          </a:r>
          <a:r>
            <a:rPr lang="es-ES" sz="1800" b="1" kern="1200" dirty="0" err="1"/>
            <a:t>musu</a:t>
          </a:r>
          <a:r>
            <a:rPr lang="es-ES" sz="1800" b="1" kern="1200" dirty="0"/>
            <a:t> </a:t>
          </a:r>
          <a:r>
            <a:rPr lang="es-ES" sz="1800" b="1" kern="1200" dirty="0" err="1"/>
            <a:t>meki</a:t>
          </a:r>
          <a:r>
            <a:rPr lang="es-ES" sz="1800" b="1" kern="1200" dirty="0"/>
            <a:t> a Yeye </a:t>
          </a:r>
          <a:r>
            <a:rPr lang="es-ES" sz="1800" b="1" kern="1200" dirty="0" err="1"/>
            <a:t>tyari</a:t>
          </a:r>
          <a:r>
            <a:rPr lang="es-ES" sz="1800" b="1" kern="1200" dirty="0"/>
            <a:t> den.</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Taki fu a Yeye</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Den </a:t>
          </a:r>
          <a:r>
            <a:rPr lang="es-ES" sz="1800" b="1" kern="1200" dirty="0" err="1"/>
            <a:t>musu</a:t>
          </a:r>
          <a:r>
            <a:rPr lang="es-ES" sz="1800" b="1" kern="1200" dirty="0"/>
            <a:t>  </a:t>
          </a:r>
          <a:r>
            <a:rPr lang="es-ES" sz="1800" b="1" kern="1200" dirty="0" err="1"/>
            <a:t>sori</a:t>
          </a:r>
          <a:r>
            <a:rPr lang="es-ES" sz="1800" b="1" kern="1200" dirty="0"/>
            <a:t> a </a:t>
          </a:r>
          <a:r>
            <a:rPr lang="es-ES" sz="1800" b="1" kern="1200" dirty="0" err="1"/>
            <a:t>safu</a:t>
          </a:r>
          <a:r>
            <a:rPr lang="es-ES" sz="1800" b="1" kern="1200" dirty="0"/>
            <a:t> nanga </a:t>
          </a:r>
          <a:r>
            <a:rPr lang="es-ES" sz="1800" b="1" kern="1200" dirty="0" err="1"/>
            <a:t>waran</a:t>
          </a:r>
          <a:r>
            <a:rPr lang="es-ES" sz="1800" b="1" kern="1200" dirty="0"/>
            <a:t> </a:t>
          </a:r>
          <a:r>
            <a:rPr lang="es-ES" sz="1800" b="1" kern="1200" dirty="0" err="1"/>
            <a:t>firi</a:t>
          </a:r>
          <a:r>
            <a:rPr lang="es-ES" sz="1800" b="1" kern="1200" dirty="0"/>
            <a:t> te </a:t>
          </a:r>
          <a:r>
            <a:rPr lang="es-ES" sz="1800" b="1" kern="1200" dirty="0" err="1"/>
            <a:t>lobi</a:t>
          </a:r>
          <a:r>
            <a:rPr lang="es-ES" sz="1800" b="1" kern="1200" dirty="0"/>
            <a:t> de </a:t>
          </a:r>
          <a:r>
            <a:rPr lang="es-ES" sz="1800" b="1" kern="1200" dirty="0" err="1"/>
            <a:t>mindri</a:t>
          </a:r>
          <a:r>
            <a:rPr lang="es-ES" sz="1800" b="1" kern="1200" dirty="0"/>
            <a:t> </a:t>
          </a:r>
          <a:r>
            <a:rPr lang="es-ES" sz="1800" b="1" kern="1200" dirty="0" err="1"/>
            <a:t>sma</a:t>
          </a:r>
          <a:r>
            <a:rPr lang="es-ES" sz="1800" b="1" kern="1200" dirty="0"/>
            <a:t>.</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Lobi</a:t>
          </a:r>
          <a:r>
            <a:rPr lang="es-ES" sz="2000" b="1" kern="1200" dirty="0">
              <a:effectLst>
                <a:outerShdw blurRad="38100" dist="38100" dir="2700000" algn="tl">
                  <a:srgbClr val="000000">
                    <a:alpha val="43137"/>
                  </a:srgbClr>
                </a:outerShdw>
              </a:effectLst>
            </a:rPr>
            <a:t> mus </a:t>
          </a:r>
          <a:r>
            <a:rPr lang="es-ES" sz="2000" b="1" kern="1200" dirty="0" err="1">
              <a:effectLst>
                <a:outerShdw blurRad="38100" dist="38100" dir="2700000" algn="tl">
                  <a:srgbClr val="000000">
                    <a:alpha val="43137"/>
                  </a:srgbClr>
                </a:outerShdw>
              </a:effectLst>
            </a:rPr>
            <a:t>kmoto</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na</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ati</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it-IT" sz="1800" b="1" kern="1200" dirty="0"/>
            <a:t>Meki den sori dati ekte lobi de di de fu si ini du fu kenade na alasma.</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Kenade</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err="1"/>
            <a:t>Lobi</a:t>
          </a:r>
          <a:r>
            <a:rPr lang="es-ES" sz="1800" b="1" kern="1200" dirty="0"/>
            <a:t> </a:t>
          </a:r>
          <a:r>
            <a:rPr lang="es-ES" sz="1800" b="1" kern="1200" dirty="0" err="1"/>
            <a:t>makandra</a:t>
          </a:r>
          <a:r>
            <a:rPr lang="es-ES" sz="1800" b="1" kern="1200" dirty="0"/>
            <a:t> e </a:t>
          </a:r>
          <a:r>
            <a:rPr lang="es-ES" sz="1800" b="1" kern="1200" dirty="0" err="1"/>
            <a:t>meki</a:t>
          </a:r>
          <a:r>
            <a:rPr lang="es-ES" sz="1800" b="1" kern="1200" dirty="0"/>
            <a:t> </a:t>
          </a:r>
          <a:r>
            <a:rPr lang="es-ES" sz="1800" b="1" kern="1200" dirty="0" err="1"/>
            <a:t>wi</a:t>
          </a:r>
          <a:r>
            <a:rPr lang="es-ES" sz="1800" b="1" kern="1200" dirty="0"/>
            <a:t> </a:t>
          </a:r>
          <a:r>
            <a:rPr lang="es-ES" sz="1800" b="1" kern="1200" dirty="0" err="1"/>
            <a:t>denki</a:t>
          </a:r>
          <a:r>
            <a:rPr lang="es-ES" sz="1800" b="1" kern="1200" dirty="0"/>
            <a:t> a </a:t>
          </a:r>
          <a:r>
            <a:rPr lang="es-ES" sz="1800" b="1" kern="1200" dirty="0" err="1"/>
            <a:t>srefi</a:t>
          </a:r>
          <a:r>
            <a:rPr lang="es-ES" sz="1800" b="1" kern="1200" dirty="0"/>
            <a:t> </a:t>
          </a:r>
          <a:r>
            <a:rPr lang="es-ES" sz="1800" b="1" kern="1200" dirty="0" err="1"/>
            <a:t>e'n</a:t>
          </a:r>
          <a:r>
            <a:rPr lang="es-ES" sz="1800" b="1" kern="1200" dirty="0"/>
            <a:t> </a:t>
          </a:r>
          <a:r>
            <a:rPr lang="es-ES" sz="1800" b="1" kern="1200" dirty="0" err="1"/>
            <a:t>ai</a:t>
          </a:r>
          <a:r>
            <a:rPr lang="es-ES" sz="1800" b="1" kern="1200" dirty="0"/>
            <a:t> </a:t>
          </a:r>
          <a:r>
            <a:rPr lang="es-ES" sz="1800" b="1" kern="1200" dirty="0" err="1"/>
            <a:t>tya</a:t>
          </a:r>
          <a:r>
            <a:rPr lang="es-ES" sz="1800" b="1" kern="1200" dirty="0"/>
            <a:t> </a:t>
          </a:r>
          <a:r>
            <a:rPr lang="es-ES" sz="1800" b="1" kern="1200" dirty="0" err="1"/>
            <a:t>wroko</a:t>
          </a:r>
          <a:r>
            <a:rPr lang="es-ES" sz="1800" b="1" kern="1200" dirty="0"/>
            <a:t> </a:t>
          </a:r>
          <a:r>
            <a:rPr lang="es-ES" sz="1800" b="1" kern="1200" dirty="0" err="1"/>
            <a:t>makandra</a:t>
          </a:r>
          <a:r>
            <a:rPr lang="es-ES" sz="1800" b="1" kern="1200" dirty="0"/>
            <a:t>.</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alpha val="43137"/>
                  </a:srgbClr>
                </a:outerShdw>
              </a:effectLst>
            </a:rPr>
            <a:t>De wan ini firi nanga lobi</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bg1"/>
              </a:solidFill>
              <a:effectLst>
                <a:outerShdw blurRad="38100" dist="38100" dir="2700000" algn="tl">
                  <a:srgbClr val="000000">
                    <a:alpha val="43137"/>
                  </a:srgbClr>
                </a:outerShdw>
              </a:effectLst>
            </a:rPr>
            <a:t>A poti den Gado  sani fu En na wan sei.( Filip.2:6</a:t>
          </a:r>
          <a:r>
            <a:rPr lang="es-ES" sz="1800" b="1" kern="1200" dirty="0">
              <a:solidFill>
                <a:schemeClr val="bg1"/>
              </a:solidFill>
              <a:effectLst>
                <a:outerShdw blurRad="38100" dist="38100" dir="2700000" algn="tl">
                  <a:srgbClr val="000000">
                    <a:alpha val="43137"/>
                  </a:srgbClr>
                </a:outerShdw>
              </a:effectLst>
            </a:rPr>
            <a:t>)</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A </a:t>
          </a:r>
          <a:r>
            <a:rPr lang="es-ES" sz="1800" b="1" kern="1200" dirty="0" err="1">
              <a:solidFill>
                <a:schemeClr val="bg1"/>
              </a:solidFill>
              <a:effectLst>
                <a:outerShdw blurRad="38100" dist="38100" dir="2700000" algn="tl">
                  <a:srgbClr val="000000">
                    <a:alpha val="43137"/>
                  </a:srgbClr>
                </a:outerShdw>
              </a:effectLst>
            </a:rPr>
            <a:t>tron</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wan</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man</a:t>
          </a:r>
          <a:r>
            <a:rPr lang="es-ES" sz="1800" b="1" kern="1200" dirty="0">
              <a:solidFill>
                <a:schemeClr val="bg1"/>
              </a:solidFill>
              <a:effectLst>
                <a:outerShdw blurRad="38100" dist="38100" dir="2700000" algn="tl">
                  <a:srgbClr val="000000">
                    <a:alpha val="43137"/>
                  </a:srgbClr>
                </a:outerShdw>
              </a:effectLst>
            </a:rPr>
            <a:t> fu </a:t>
          </a:r>
          <a:r>
            <a:rPr lang="es-ES" sz="1800" b="1" kern="1200" dirty="0" err="1">
              <a:solidFill>
                <a:schemeClr val="bg1"/>
              </a:solidFill>
              <a:effectLst>
                <a:outerShdw blurRad="38100" dist="38100" dir="2700000" algn="tl">
                  <a:srgbClr val="000000">
                    <a:alpha val="43137"/>
                  </a:srgbClr>
                </a:outerShdw>
              </a:effectLst>
            </a:rPr>
            <a:t>dini</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wi</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Filip</a:t>
          </a:r>
          <a:r>
            <a:rPr lang="es-ES" sz="1800" b="1" kern="1200" dirty="0">
              <a:solidFill>
                <a:schemeClr val="bg1"/>
              </a:solidFill>
              <a:effectLst>
                <a:outerShdw blurRad="38100" dist="38100" dir="2700000" algn="tl">
                  <a:srgbClr val="000000">
                    <a:alpha val="43137"/>
                  </a:srgbClr>
                </a:outerShdw>
              </a:effectLst>
            </a:rPr>
            <a:t>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Nanga </a:t>
          </a:r>
          <a:r>
            <a:rPr lang="es-ES" sz="1800" b="1" kern="1200" dirty="0" err="1">
              <a:solidFill>
                <a:schemeClr val="bg1"/>
              </a:solidFill>
              <a:effectLst>
                <a:outerShdw blurRad="38100" dist="38100" dir="2700000" algn="tl">
                  <a:srgbClr val="000000">
                    <a:alpha val="43137"/>
                  </a:srgbClr>
                </a:outerShdw>
              </a:effectLst>
            </a:rPr>
            <a:t>sakafasi</a:t>
          </a:r>
          <a:r>
            <a:rPr lang="es-ES" sz="1800" b="1" kern="1200" dirty="0">
              <a:solidFill>
                <a:schemeClr val="bg1"/>
              </a:solidFill>
              <a:effectLst>
                <a:outerShdw blurRad="38100" dist="38100" dir="2700000" algn="tl">
                  <a:srgbClr val="000000">
                    <a:alpha val="43137"/>
                  </a:srgbClr>
                </a:outerShdw>
              </a:effectLst>
            </a:rPr>
            <a:t> a </a:t>
          </a:r>
          <a:r>
            <a:rPr lang="es-ES" sz="1800" b="1" kern="1200" dirty="0" err="1">
              <a:solidFill>
                <a:schemeClr val="bg1"/>
              </a:solidFill>
              <a:effectLst>
                <a:outerShdw blurRad="38100" dist="38100" dir="2700000" algn="tl">
                  <a:srgbClr val="000000">
                    <a:alpha val="43137"/>
                  </a:srgbClr>
                </a:outerShdw>
              </a:effectLst>
            </a:rPr>
            <a:t>gi</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yesi</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na</a:t>
          </a:r>
          <a:r>
            <a:rPr lang="es-ES" sz="1800" b="1" kern="1200" dirty="0">
              <a:solidFill>
                <a:schemeClr val="bg1"/>
              </a:solidFill>
              <a:effectLst>
                <a:outerShdw blurRad="38100" dist="38100" dir="2700000" algn="tl">
                  <a:srgbClr val="000000">
                    <a:alpha val="43137"/>
                  </a:srgbClr>
                </a:outerShdw>
              </a:effectLst>
            </a:rPr>
            <a:t> ala </a:t>
          </a:r>
          <a:r>
            <a:rPr lang="es-ES" sz="1800" b="1" kern="1200" dirty="0" err="1">
              <a:solidFill>
                <a:schemeClr val="bg1"/>
              </a:solidFill>
              <a:effectLst>
                <a:outerShdw blurRad="38100" dist="38100" dir="2700000" algn="tl">
                  <a:srgbClr val="000000">
                    <a:alpha val="43137"/>
                  </a:srgbClr>
                </a:outerShdw>
              </a:effectLst>
            </a:rPr>
            <a:t>sani</a:t>
          </a:r>
          <a:r>
            <a:rPr lang="es-ES" sz="1800" b="1" kern="1200" dirty="0">
              <a:solidFill>
                <a:schemeClr val="bg1"/>
              </a:solidFill>
              <a:effectLst>
                <a:outerShdw blurRad="38100" dist="38100" dir="2700000" algn="tl">
                  <a:srgbClr val="000000">
                    <a:alpha val="43137"/>
                  </a:srgbClr>
                </a:outerShdw>
              </a:effectLst>
            </a:rPr>
            <a:t>, en </a:t>
          </a:r>
          <a:r>
            <a:rPr lang="es-ES" sz="1800" b="1" kern="1200" dirty="0" err="1">
              <a:solidFill>
                <a:schemeClr val="bg1"/>
              </a:solidFill>
              <a:effectLst>
                <a:outerShdw blurRad="38100" dist="38100" dir="2700000" algn="tl">
                  <a:srgbClr val="000000">
                    <a:alpha val="43137"/>
                  </a:srgbClr>
                </a:outerShdw>
              </a:effectLst>
            </a:rPr>
            <a:t>dede</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srefi</a:t>
          </a:r>
          <a:r>
            <a:rPr lang="es-ES" sz="1800" b="1" kern="1200" dirty="0">
              <a:solidFill>
                <a:schemeClr val="bg1"/>
              </a:solidFill>
              <a:effectLst>
                <a:outerShdw blurRad="38100" dist="38100" dir="2700000" algn="tl">
                  <a:srgbClr val="000000">
                    <a:alpha val="43137"/>
                  </a:srgbClr>
                </a:outerShdw>
              </a:effectLst>
            </a:rPr>
            <a:t>.(Filip.2:8)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21/01/2026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21/01/2026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89577" y="980141"/>
            <a:ext cx="3798703"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s-ES"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WAN ,TANGI FU SAKAFASI</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fr-FR" b="1" dirty="0">
                <a:solidFill>
                  <a:schemeClr val="accent5">
                    <a:lumMod val="75000"/>
                  </a:schemeClr>
                </a:solidFill>
              </a:rPr>
              <a:t>Les 4 fu 24 </a:t>
            </a:r>
            <a:r>
              <a:rPr lang="fr-FR" b="1" dirty="0" err="1">
                <a:solidFill>
                  <a:schemeClr val="accent5">
                    <a:lumMod val="75000"/>
                  </a:schemeClr>
                </a:solidFill>
              </a:rPr>
              <a:t>Yanuwari</a:t>
            </a:r>
            <a:r>
              <a:rPr lang="fr-FR" b="1" dirty="0">
                <a:solidFill>
                  <a:schemeClr val="accent5">
                    <a:lumMod val="75000"/>
                  </a:schemeClr>
                </a:solidFill>
              </a:rPr>
              <a:t> 2026</a:t>
            </a:r>
            <a:endParaRPr lang="es-ES" b="1" dirty="0">
              <a:solidFill>
                <a:schemeClr val="accent5">
                  <a:lumMod val="75000"/>
                </a:schemeClr>
              </a:solidFill>
            </a:endParaRP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524315"/>
          </a:xfrm>
          <a:prstGeom prst="rect">
            <a:avLst/>
          </a:prstGeom>
          <a:noFill/>
        </p:spPr>
        <p:txBody>
          <a:bodyPr wrap="square">
            <a:spAutoFit/>
          </a:bodyPr>
          <a:lstStyle/>
          <a:p>
            <a:pPr>
              <a:spcBef>
                <a:spcPts val="600"/>
              </a:spcBef>
            </a:pPr>
            <a:r>
              <a:rPr lang="es-ES" sz="3200" b="1" dirty="0">
                <a:latin typeface="Constantia" panose="02030602050306030303" pitchFamily="18" charset="0"/>
              </a:rPr>
              <a:t>“Gado e </a:t>
            </a:r>
            <a:r>
              <a:rPr lang="es-ES" sz="3200" b="1" dirty="0" err="1">
                <a:latin typeface="Constantia" panose="02030602050306030303" pitchFamily="18" charset="0"/>
              </a:rPr>
              <a:t>gi</a:t>
            </a:r>
            <a:r>
              <a:rPr lang="es-ES" sz="3200" b="1" dirty="0">
                <a:latin typeface="Constantia" panose="02030602050306030303" pitchFamily="18" charset="0"/>
              </a:rPr>
              <a:t> ala </a:t>
            </a:r>
            <a:r>
              <a:rPr lang="es-ES" sz="3200" b="1" dirty="0" err="1">
                <a:latin typeface="Constantia" panose="02030602050306030303" pitchFamily="18" charset="0"/>
              </a:rPr>
              <a:t>sma</a:t>
            </a:r>
            <a:r>
              <a:rPr lang="es-ES" sz="3200" b="1" dirty="0">
                <a:latin typeface="Constantia" panose="02030602050306030303" pitchFamily="18" charset="0"/>
              </a:rPr>
              <a:t> fu </a:t>
            </a:r>
            <a:r>
              <a:rPr lang="es-ES" sz="3200" b="1" dirty="0" err="1">
                <a:latin typeface="Constantia" panose="02030602050306030303" pitchFamily="18" charset="0"/>
              </a:rPr>
              <a:t>ufen</a:t>
            </a:r>
            <a:r>
              <a:rPr lang="es-ES" sz="3200" b="1" dirty="0">
                <a:latin typeface="Constantia" panose="02030602050306030303" pitchFamily="18" charset="0"/>
              </a:rPr>
              <a:t> en </a:t>
            </a:r>
            <a:r>
              <a:rPr lang="es-ES" sz="3200" b="1" dirty="0" err="1">
                <a:latin typeface="Constantia" panose="02030602050306030303" pitchFamily="18" charset="0"/>
              </a:rPr>
              <a:t>srefi</a:t>
            </a:r>
            <a:r>
              <a:rPr lang="es-ES" sz="3200" b="1" dirty="0">
                <a:latin typeface="Constantia" panose="02030602050306030303" pitchFamily="18" charset="0"/>
              </a:rPr>
              <a:t>. A no e </a:t>
            </a:r>
            <a:r>
              <a:rPr lang="es-ES" sz="3200" b="1" dirty="0" err="1">
                <a:latin typeface="Constantia" panose="02030602050306030303" pitchFamily="18" charset="0"/>
              </a:rPr>
              <a:t>winsi</a:t>
            </a:r>
            <a:r>
              <a:rPr lang="es-ES" sz="3200" b="1" dirty="0">
                <a:latin typeface="Constantia" panose="02030602050306030303" pitchFamily="18" charset="0"/>
              </a:rPr>
              <a:t> no </a:t>
            </a:r>
            <a:r>
              <a:rPr lang="es-ES" sz="3200" b="1" dirty="0" err="1">
                <a:latin typeface="Constantia" panose="02030602050306030303" pitchFamily="18" charset="0"/>
              </a:rPr>
              <a:t>wan</a:t>
            </a:r>
            <a:r>
              <a:rPr lang="es-ES" sz="3200" b="1" dirty="0">
                <a:latin typeface="Constantia" panose="02030602050306030303" pitchFamily="18" charset="0"/>
              </a:rPr>
              <a:t> </a:t>
            </a:r>
            <a:r>
              <a:rPr lang="es-ES" sz="3200" b="1" dirty="0" err="1">
                <a:latin typeface="Constantia" panose="02030602050306030303" pitchFamily="18" charset="0"/>
              </a:rPr>
              <a:t>sma</a:t>
            </a:r>
            <a:r>
              <a:rPr lang="es-ES" sz="3200" b="1" dirty="0">
                <a:latin typeface="Constantia" panose="02030602050306030303" pitchFamily="18" charset="0"/>
              </a:rPr>
              <a:t> fu </a:t>
            </a:r>
            <a:r>
              <a:rPr lang="es-ES" sz="3200" b="1" dirty="0" err="1">
                <a:latin typeface="Constantia" panose="02030602050306030303" pitchFamily="18" charset="0"/>
              </a:rPr>
              <a:t>sungu</a:t>
            </a:r>
            <a:r>
              <a:rPr lang="es-ES" sz="3200" b="1" dirty="0">
                <a:latin typeface="Constantia" panose="02030602050306030303" pitchFamily="18" charset="0"/>
              </a:rPr>
              <a:t> en </a:t>
            </a:r>
            <a:r>
              <a:rPr lang="es-ES" sz="3200" b="1" dirty="0" err="1">
                <a:latin typeface="Constantia" panose="02030602050306030303" pitchFamily="18" charset="0"/>
              </a:rPr>
              <a:t>denki</a:t>
            </a:r>
            <a:r>
              <a:rPr lang="es-ES" sz="3200" b="1" dirty="0">
                <a:latin typeface="Constantia" panose="02030602050306030303" pitchFamily="18" charset="0"/>
              </a:rPr>
              <a:t> </a:t>
            </a:r>
            <a:r>
              <a:rPr lang="es-ES" sz="3200" b="1" dirty="0" err="1">
                <a:latin typeface="Constantia" panose="02030602050306030303" pitchFamily="18" charset="0"/>
              </a:rPr>
              <a:t>ini</a:t>
            </a:r>
            <a:r>
              <a:rPr lang="es-ES" sz="3200" b="1" dirty="0">
                <a:latin typeface="Constantia" panose="02030602050306030303" pitchFamily="18" charset="0"/>
              </a:rPr>
              <a:t> a </a:t>
            </a:r>
            <a:r>
              <a:rPr lang="es-ES" sz="3200" b="1" dirty="0" err="1">
                <a:latin typeface="Constantia" panose="02030602050306030303" pitchFamily="18" charset="0"/>
              </a:rPr>
              <a:t>denki</a:t>
            </a:r>
            <a:r>
              <a:rPr lang="es-ES" sz="3200" b="1" dirty="0">
                <a:latin typeface="Constantia" panose="02030602050306030303" pitchFamily="18" charset="0"/>
              </a:rPr>
              <a:t> fu </a:t>
            </a:r>
            <a:r>
              <a:rPr lang="es-ES" sz="3200" b="1" dirty="0" err="1">
                <a:latin typeface="Constantia" panose="02030602050306030303" pitchFamily="18" charset="0"/>
              </a:rPr>
              <a:t>wan</a:t>
            </a:r>
            <a:r>
              <a:rPr lang="es-ES" sz="3200" b="1" dirty="0">
                <a:latin typeface="Constantia" panose="02030602050306030303" pitchFamily="18" charset="0"/>
              </a:rPr>
              <a:t> </a:t>
            </a:r>
            <a:r>
              <a:rPr lang="es-ES" sz="3200" b="1" dirty="0" err="1">
                <a:latin typeface="Constantia" panose="02030602050306030303" pitchFamily="18" charset="0"/>
              </a:rPr>
              <a:t>sma</a:t>
            </a:r>
            <a:r>
              <a:rPr lang="es-ES" sz="3200" b="1" dirty="0">
                <a:latin typeface="Constantia" panose="02030602050306030303" pitchFamily="18" charset="0"/>
              </a:rPr>
              <a:t> di o </a:t>
            </a:r>
            <a:r>
              <a:rPr lang="es-ES" sz="3200" b="1" dirty="0" err="1">
                <a:latin typeface="Constantia" panose="02030602050306030303" pitchFamily="18" charset="0"/>
              </a:rPr>
              <a:t>dede</a:t>
            </a:r>
            <a:r>
              <a:rPr lang="es-ES" sz="3200" b="1" dirty="0">
                <a:latin typeface="Constantia" panose="02030602050306030303" pitchFamily="18" charset="0"/>
              </a:rPr>
              <a:t> </a:t>
            </a:r>
            <a:r>
              <a:rPr lang="es-ES" sz="3200" b="1" dirty="0" err="1">
                <a:latin typeface="Constantia" panose="02030602050306030303" pitchFamily="18" charset="0"/>
              </a:rPr>
              <a:t>leki</a:t>
            </a:r>
            <a:r>
              <a:rPr lang="es-ES" sz="3200" b="1" dirty="0">
                <a:latin typeface="Constantia" panose="02030602050306030303" pitchFamily="18" charset="0"/>
              </a:rPr>
              <a:t> en. Den di </a:t>
            </a:r>
            <a:r>
              <a:rPr lang="es-ES" sz="3200" b="1" dirty="0" err="1">
                <a:latin typeface="Constantia" panose="02030602050306030303" pitchFamily="18" charset="0"/>
              </a:rPr>
              <a:t>wani</a:t>
            </a:r>
            <a:r>
              <a:rPr lang="es-ES" sz="3200" b="1" dirty="0">
                <a:latin typeface="Constantia" panose="02030602050306030303" pitchFamily="18" charset="0"/>
              </a:rPr>
              <a:t> fu </a:t>
            </a:r>
            <a:r>
              <a:rPr lang="es-ES" sz="3200" b="1" dirty="0" err="1">
                <a:latin typeface="Constantia" panose="02030602050306030303" pitchFamily="18" charset="0"/>
              </a:rPr>
              <a:t>frander</a:t>
            </a:r>
            <a:r>
              <a:rPr lang="es-ES" sz="3200" b="1" dirty="0">
                <a:latin typeface="Constantia" panose="02030602050306030303" pitchFamily="18" charset="0"/>
              </a:rPr>
              <a:t> </a:t>
            </a:r>
            <a:r>
              <a:rPr lang="es-ES" sz="3200" b="1" dirty="0" err="1">
                <a:latin typeface="Constantia" panose="02030602050306030303" pitchFamily="18" charset="0"/>
              </a:rPr>
              <a:t>ini</a:t>
            </a:r>
            <a:r>
              <a:rPr lang="es-ES" sz="3200" b="1" dirty="0">
                <a:latin typeface="Constantia" panose="02030602050306030303" pitchFamily="18" charset="0"/>
              </a:rPr>
              <a:t> </a:t>
            </a:r>
            <a:r>
              <a:rPr lang="es-ES" sz="3200" b="1" dirty="0" err="1">
                <a:latin typeface="Constantia" panose="02030602050306030303" pitchFamily="18" charset="0"/>
              </a:rPr>
              <a:t>denki</a:t>
            </a:r>
            <a:r>
              <a:rPr lang="es-ES" sz="3200" b="1" dirty="0">
                <a:latin typeface="Constantia" panose="02030602050306030303" pitchFamily="18" charset="0"/>
              </a:rPr>
              <a:t> nanga </a:t>
            </a:r>
            <a:r>
              <a:rPr lang="es-ES" sz="3200" b="1" dirty="0" err="1">
                <a:latin typeface="Constantia" panose="02030602050306030303" pitchFamily="18" charset="0"/>
              </a:rPr>
              <a:t>maniri</a:t>
            </a:r>
            <a:r>
              <a:rPr lang="es-ES" sz="3200" b="1" dirty="0">
                <a:latin typeface="Constantia" panose="02030602050306030303" pitchFamily="18" charset="0"/>
              </a:rPr>
              <a:t> no </a:t>
            </a:r>
            <a:r>
              <a:rPr lang="es-ES" sz="3200" b="1" dirty="0" err="1">
                <a:latin typeface="Constantia" panose="02030602050306030303" pitchFamily="18" charset="0"/>
              </a:rPr>
              <a:t>musu</a:t>
            </a:r>
            <a:r>
              <a:rPr lang="es-ES" sz="3200" b="1" dirty="0">
                <a:latin typeface="Constantia" panose="02030602050306030303" pitchFamily="18" charset="0"/>
              </a:rPr>
              <a:t> </a:t>
            </a:r>
            <a:r>
              <a:rPr lang="es-ES" sz="3200" b="1" dirty="0" err="1">
                <a:latin typeface="Constantia" panose="02030602050306030303" pitchFamily="18" charset="0"/>
              </a:rPr>
              <a:t>luku</a:t>
            </a:r>
            <a:r>
              <a:rPr lang="es-ES" sz="3200" b="1" dirty="0">
                <a:latin typeface="Constantia" panose="02030602050306030303" pitchFamily="18" charset="0"/>
              </a:rPr>
              <a:t> </a:t>
            </a:r>
            <a:r>
              <a:rPr lang="es-ES" sz="3200" b="1" dirty="0" err="1">
                <a:latin typeface="Constantia" panose="02030602050306030303" pitchFamily="18" charset="0"/>
              </a:rPr>
              <a:t>libisma,ma</a:t>
            </a:r>
            <a:r>
              <a:rPr lang="es-ES" sz="3200" b="1" dirty="0">
                <a:latin typeface="Constantia" panose="02030602050306030303" pitchFamily="18" charset="0"/>
              </a:rPr>
              <a:t> a </a:t>
            </a:r>
            <a:r>
              <a:rPr lang="es-ES" sz="3200" b="1" dirty="0" err="1">
                <a:latin typeface="Constantia" panose="02030602050306030303" pitchFamily="18" charset="0"/>
              </a:rPr>
              <a:t>Eksempre</a:t>
            </a:r>
            <a:r>
              <a:rPr lang="es-ES" sz="3200" b="1" dirty="0">
                <a:latin typeface="Constantia" panose="02030602050306030303" pitchFamily="18" charset="0"/>
              </a:rPr>
              <a:t> fu Gado. Gado e </a:t>
            </a:r>
            <a:r>
              <a:rPr lang="es-ES" sz="3200" b="1" dirty="0" err="1">
                <a:latin typeface="Constantia" panose="02030602050306030303" pitchFamily="18" charset="0"/>
              </a:rPr>
              <a:t>kari</a:t>
            </a:r>
            <a:r>
              <a:rPr lang="es-ES" sz="3200" b="1" dirty="0">
                <a:latin typeface="Constantia" panose="02030602050306030303" pitchFamily="18" charset="0"/>
              </a:rPr>
              <a:t> </a:t>
            </a:r>
            <a:r>
              <a:rPr lang="es-ES" sz="3200" b="1" dirty="0" err="1">
                <a:latin typeface="Constantia" panose="02030602050306030303" pitchFamily="18" charset="0"/>
              </a:rPr>
              <a:t>wi</a:t>
            </a:r>
            <a:r>
              <a:rPr lang="es-ES" sz="3200" b="1" dirty="0">
                <a:latin typeface="Constantia" panose="02030602050306030303" pitchFamily="18" charset="0"/>
              </a:rPr>
              <a:t>,” </a:t>
            </a:r>
            <a:r>
              <a:rPr lang="es-ES" sz="3200" b="1" dirty="0" err="1">
                <a:latin typeface="Constantia" panose="02030602050306030303" pitchFamily="18" charset="0"/>
              </a:rPr>
              <a:t>Meki</a:t>
            </a:r>
            <a:r>
              <a:rPr lang="es-ES" sz="3200" b="1" dirty="0">
                <a:latin typeface="Constantia" panose="02030602050306030303" pitchFamily="18" charset="0"/>
              </a:rPr>
              <a:t> a </a:t>
            </a:r>
            <a:r>
              <a:rPr lang="es-ES" sz="3200" b="1" dirty="0" err="1">
                <a:latin typeface="Constantia" panose="02030602050306030303" pitchFamily="18" charset="0"/>
              </a:rPr>
              <a:t>denki</a:t>
            </a:r>
            <a:r>
              <a:rPr lang="es-ES" sz="3200" b="1" dirty="0">
                <a:latin typeface="Constantia" panose="02030602050306030303" pitchFamily="18" charset="0"/>
              </a:rPr>
              <a:t> </a:t>
            </a:r>
            <a:r>
              <a:rPr lang="es-ES" sz="3200" b="1" dirty="0" err="1">
                <a:latin typeface="Constantia" panose="02030602050306030303" pitchFamily="18" charset="0"/>
              </a:rPr>
              <a:t>disi</a:t>
            </a:r>
            <a:r>
              <a:rPr lang="es-ES" sz="3200" b="1" dirty="0">
                <a:latin typeface="Constantia" panose="02030602050306030303" pitchFamily="18" charset="0"/>
              </a:rPr>
              <a:t> de </a:t>
            </a:r>
            <a:r>
              <a:rPr lang="es-ES" sz="3200" b="1" dirty="0" err="1">
                <a:latin typeface="Constantia" panose="02030602050306030303" pitchFamily="18" charset="0"/>
              </a:rPr>
              <a:t>na</a:t>
            </a:r>
            <a:r>
              <a:rPr lang="es-ES" sz="3200" b="1" dirty="0">
                <a:latin typeface="Constantia" panose="02030602050306030303" pitchFamily="18" charset="0"/>
              </a:rPr>
              <a:t> </a:t>
            </a:r>
            <a:r>
              <a:rPr lang="es-ES" sz="3200" b="1" dirty="0" err="1">
                <a:latin typeface="Constantia" panose="02030602050306030303" pitchFamily="18" charset="0"/>
              </a:rPr>
              <a:t>yu</a:t>
            </a:r>
            <a:r>
              <a:rPr lang="es-ES" sz="3200" b="1" dirty="0">
                <a:latin typeface="Constantia" panose="02030602050306030303" pitchFamily="18" charset="0"/>
              </a:rPr>
              <a:t> </a:t>
            </a:r>
            <a:r>
              <a:rPr lang="es-ES" sz="3200" b="1" dirty="0" err="1">
                <a:latin typeface="Constantia" panose="02030602050306030303" pitchFamily="18" charset="0"/>
              </a:rPr>
              <a:t>ini,di</a:t>
            </a:r>
            <a:r>
              <a:rPr lang="es-ES" sz="3200" b="1" dirty="0">
                <a:latin typeface="Constantia" panose="02030602050306030303" pitchFamily="18" charset="0"/>
              </a:rPr>
              <a:t> </a:t>
            </a:r>
            <a:r>
              <a:rPr lang="es-ES" sz="3200" b="1" dirty="0" err="1">
                <a:latin typeface="Constantia" panose="02030602050306030303" pitchFamily="18" charset="0"/>
              </a:rPr>
              <a:t>owktu</a:t>
            </a:r>
            <a:r>
              <a:rPr lang="es-ES" sz="3200" b="1" dirty="0">
                <a:latin typeface="Constantia" panose="02030602050306030303" pitchFamily="18" charset="0"/>
              </a:rPr>
              <a:t> ben de </a:t>
            </a:r>
            <a:r>
              <a:rPr lang="es-ES" sz="3200" b="1" dirty="0" err="1">
                <a:latin typeface="Constantia" panose="02030602050306030303" pitchFamily="18" charset="0"/>
              </a:rPr>
              <a:t>ini</a:t>
            </a:r>
            <a:r>
              <a:rPr lang="es-ES" sz="3200" b="1" dirty="0">
                <a:latin typeface="Constantia" panose="02030602050306030303" pitchFamily="18" charset="0"/>
              </a:rPr>
              <a:t> </a:t>
            </a:r>
            <a:r>
              <a:rPr lang="es-ES" sz="3200" b="1" dirty="0" err="1">
                <a:latin typeface="Constantia" panose="02030602050306030303" pitchFamily="18" charset="0"/>
              </a:rPr>
              <a:t>Krestes</a:t>
            </a:r>
            <a:r>
              <a:rPr lang="es-ES" sz="3200" b="1" dirty="0">
                <a:latin typeface="Constantia" panose="02030602050306030303" pitchFamily="18" charset="0"/>
              </a:rPr>
              <a:t> </a:t>
            </a:r>
            <a:r>
              <a:rPr lang="es-ES" sz="3200" b="1" dirty="0" err="1">
                <a:latin typeface="Constantia" panose="02030602050306030303" pitchFamily="18" charset="0"/>
              </a:rPr>
              <a:t>Yeises</a:t>
            </a:r>
            <a:r>
              <a:rPr lang="es-ES" sz="3200" b="1" dirty="0">
                <a:latin typeface="Constantia" panose="02030602050306030303" pitchFamily="18" charset="0"/>
              </a:rPr>
              <a:t>.” Te </a:t>
            </a:r>
            <a:r>
              <a:rPr lang="es-ES" sz="3200" b="1" dirty="0" err="1">
                <a:latin typeface="Constantia" panose="02030602050306030303" pitchFamily="18" charset="0"/>
              </a:rPr>
              <a:t>yu</a:t>
            </a:r>
            <a:r>
              <a:rPr lang="es-ES" sz="3200" b="1" dirty="0">
                <a:latin typeface="Constantia" panose="02030602050306030303" pitchFamily="18" charset="0"/>
              </a:rPr>
              <a:t> </a:t>
            </a:r>
            <a:r>
              <a:rPr lang="es-ES" sz="3200" b="1" dirty="0" err="1">
                <a:latin typeface="Constantia" panose="02030602050306030303" pitchFamily="18" charset="0"/>
              </a:rPr>
              <a:t>drai</a:t>
            </a:r>
            <a:r>
              <a:rPr lang="es-ES" sz="3200" b="1" dirty="0">
                <a:latin typeface="Constantia" panose="02030602050306030303" pitchFamily="18" charset="0"/>
              </a:rPr>
              <a:t> </a:t>
            </a:r>
            <a:r>
              <a:rPr lang="es-ES" sz="3200" b="1" dirty="0" err="1">
                <a:latin typeface="Constantia" panose="02030602050306030303" pitchFamily="18" charset="0"/>
              </a:rPr>
              <a:t>yu</a:t>
            </a:r>
            <a:r>
              <a:rPr lang="es-ES" sz="3200" b="1" dirty="0">
                <a:latin typeface="Constantia" panose="02030602050306030303" pitchFamily="18" charset="0"/>
              </a:rPr>
              <a:t> </a:t>
            </a:r>
            <a:r>
              <a:rPr lang="es-ES" sz="3200" b="1" dirty="0" err="1">
                <a:latin typeface="Constantia" panose="02030602050306030303" pitchFamily="18" charset="0"/>
              </a:rPr>
              <a:t>libi,te</a:t>
            </a:r>
            <a:r>
              <a:rPr lang="es-ES" sz="3200" b="1" dirty="0">
                <a:latin typeface="Constantia" panose="02030602050306030303" pitchFamily="18" charset="0"/>
              </a:rPr>
              <a:t> </a:t>
            </a:r>
            <a:r>
              <a:rPr lang="es-ES" sz="3200" b="1" dirty="0" err="1">
                <a:latin typeface="Constantia" panose="02030602050306030303" pitchFamily="18" charset="0"/>
              </a:rPr>
              <a:t>yu</a:t>
            </a:r>
            <a:r>
              <a:rPr lang="es-ES" sz="3200" b="1" dirty="0">
                <a:latin typeface="Constantia" panose="02030602050306030303" pitchFamily="18" charset="0"/>
              </a:rPr>
              <a:t> </a:t>
            </a:r>
            <a:r>
              <a:rPr lang="es-ES" sz="3200" b="1" dirty="0" err="1">
                <a:latin typeface="Constantia" panose="02030602050306030303" pitchFamily="18" charset="0"/>
              </a:rPr>
              <a:t>frander</a:t>
            </a:r>
            <a:r>
              <a:rPr lang="es-ES" sz="3200" b="1" dirty="0">
                <a:latin typeface="Constantia" panose="02030602050306030303" pitchFamily="18" charset="0"/>
              </a:rPr>
              <a:t> </a:t>
            </a:r>
            <a:r>
              <a:rPr lang="es-ES" sz="3200" b="1" dirty="0" err="1">
                <a:latin typeface="Constantia" panose="02030602050306030303" pitchFamily="18" charset="0"/>
              </a:rPr>
              <a:t>yu</a:t>
            </a:r>
            <a:r>
              <a:rPr lang="es-ES" sz="3200" b="1" dirty="0">
                <a:latin typeface="Constantia" panose="02030602050306030303" pitchFamily="18" charset="0"/>
              </a:rPr>
              <a:t> </a:t>
            </a:r>
            <a:r>
              <a:rPr lang="es-ES" sz="3200" b="1" dirty="0" err="1">
                <a:latin typeface="Constantia" panose="02030602050306030303" pitchFamily="18" charset="0"/>
              </a:rPr>
              <a:t>sa</a:t>
            </a:r>
            <a:r>
              <a:rPr lang="es-ES" sz="3200" b="1" dirty="0">
                <a:latin typeface="Constantia" panose="02030602050306030303" pitchFamily="18" charset="0"/>
              </a:rPr>
              <a:t> </a:t>
            </a:r>
            <a:r>
              <a:rPr lang="es-ES" sz="3200" b="1" dirty="0" err="1">
                <a:latin typeface="Constantia" panose="02030602050306030303" pitchFamily="18" charset="0"/>
              </a:rPr>
              <a:t>kisi</a:t>
            </a:r>
            <a:r>
              <a:rPr lang="es-ES" sz="3200" b="1" dirty="0">
                <a:latin typeface="Constantia" panose="02030602050306030303" pitchFamily="18" charset="0"/>
              </a:rPr>
              <a:t> a </a:t>
            </a:r>
            <a:r>
              <a:rPr lang="es-ES" sz="3200" b="1" dirty="0" err="1">
                <a:latin typeface="Constantia" panose="02030602050306030303" pitchFamily="18" charset="0"/>
              </a:rPr>
              <a:t>denki</a:t>
            </a:r>
            <a:r>
              <a:rPr lang="es-ES" sz="3200" b="1" dirty="0">
                <a:latin typeface="Constantia" panose="02030602050306030303" pitchFamily="18" charset="0"/>
              </a:rPr>
              <a:t> fu </a:t>
            </a:r>
            <a:r>
              <a:rPr lang="es-ES" sz="3200" b="1" dirty="0" err="1">
                <a:latin typeface="Constantia" panose="02030602050306030303" pitchFamily="18" charset="0"/>
              </a:rPr>
              <a:t>Krestes</a:t>
            </a:r>
            <a:r>
              <a:rPr lang="es-ES"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736625" y="5594336"/>
            <a:ext cx="3476080" cy="338554"/>
          </a:xfrm>
          <a:prstGeom prst="rect">
            <a:avLst/>
          </a:prstGeom>
          <a:noFill/>
        </p:spPr>
        <p:txBody>
          <a:bodyPr wrap="none" rtlCol="0">
            <a:spAutoFit/>
          </a:bodyPr>
          <a:lstStyle/>
          <a:p>
            <a:pPr algn="r"/>
            <a:r>
              <a:rPr lang="es-ES" sz="1600" b="1" dirty="0"/>
              <a:t>E</a:t>
            </a:r>
            <a:r>
              <a:rPr lang="en-US" sz="1600" b="1" dirty="0"/>
              <a:t>EGW (That I May Know Him, May 8</a:t>
            </a:r>
            <a:r>
              <a:rPr lang="es-ES" sz="1600" b="1" dirty="0"/>
              <a:t>)</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4476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Meki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mi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prisiri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furu</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abi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srefi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denki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srefi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lobi,leki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wan</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singi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grupu,ya</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srefi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48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denki</a:t>
            </a: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Filipensen</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2:2</a:t>
            </a: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it-IT" sz="2000" b="1" dirty="0">
                <a:solidFill>
                  <a:srgbClr val="B92F00"/>
                </a:solidFill>
              </a:rPr>
              <a:t>Pe a prati  kmoto ( Filipense 2:1-3a</a:t>
            </a:r>
            <a:r>
              <a:rPr lang="es-ES" sz="2000" b="1" dirty="0">
                <a:solidFill>
                  <a:srgbClr val="B92F00"/>
                </a:solidFill>
              </a:rPr>
              <a:t>)</a:t>
            </a:r>
          </a:p>
          <a:p>
            <a:pPr>
              <a:spcBef>
                <a:spcPts val="3000"/>
              </a:spcBef>
            </a:pPr>
            <a:r>
              <a:rPr lang="it-IT" sz="2000" b="1" dirty="0">
                <a:solidFill>
                  <a:srgbClr val="008496"/>
                </a:solidFill>
              </a:rPr>
              <a:t>De wan tangi fu  sakafasi ( Filipense 2:3b-4</a:t>
            </a:r>
            <a:r>
              <a:rPr lang="es-ES" sz="2000" b="1" dirty="0">
                <a:solidFill>
                  <a:srgbClr val="008496"/>
                </a:solidFill>
              </a:rPr>
              <a:t>)</a:t>
            </a:r>
          </a:p>
          <a:p>
            <a:pPr>
              <a:spcBef>
                <a:spcPts val="3000"/>
              </a:spcBef>
            </a:pPr>
            <a:r>
              <a:rPr lang="fi-FI" sz="2000" b="1" dirty="0">
                <a:solidFill>
                  <a:srgbClr val="139E00"/>
                </a:solidFill>
              </a:rPr>
              <a:t>Denki leki Yeises ( Filipense 2:5</a:t>
            </a:r>
            <a:r>
              <a:rPr lang="es-ES" sz="2000" b="1" dirty="0">
                <a:solidFill>
                  <a:srgbClr val="139E00"/>
                </a:solidFill>
              </a:rPr>
              <a:t>)</a:t>
            </a:r>
          </a:p>
          <a:p>
            <a:pPr>
              <a:spcBef>
                <a:spcPts val="3000"/>
              </a:spcBef>
            </a:pPr>
            <a:r>
              <a:rPr lang="it-IT" sz="2000" b="1" dirty="0">
                <a:solidFill>
                  <a:srgbClr val="9800B9"/>
                </a:solidFill>
              </a:rPr>
              <a:t>A maniri fu Yeises ( Filipense 2:6-8</a:t>
            </a:r>
            <a:r>
              <a:rPr lang="es-ES" sz="2000" b="1" dirty="0">
                <a:solidFill>
                  <a:srgbClr val="9800B9"/>
                </a:solidFill>
              </a:rPr>
              <a:t>)</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323439"/>
          </a:xfrm>
          <a:prstGeom prst="rect">
            <a:avLst/>
          </a:prstGeom>
          <a:noFill/>
        </p:spPr>
        <p:txBody>
          <a:bodyPr wrap="square" rtlCol="0">
            <a:spAutoFit/>
          </a:bodyPr>
          <a:lstStyle/>
          <a:p>
            <a:pPr>
              <a:spcBef>
                <a:spcPts val="600"/>
              </a:spcBef>
            </a:pPr>
            <a:r>
              <a:rPr lang="de-DE" sz="2000" b="1" dirty="0"/>
              <a:t>Pawles dyonsro ben kraka den bribiwan ini Filipes fu tnapu tranga fesi den chalans fu a kresten libi. A aksi den fu tyari densrefi so wan fasi dati a de warti fu de borgu fu heimel, spesrutu fu de wan</a:t>
            </a:r>
            <a:r>
              <a:rPr lang="es-ES" sz="2000" b="1" dirty="0"/>
              <a:t>.</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671194"/>
            <a:ext cx="6267449" cy="1323439"/>
          </a:xfrm>
          <a:prstGeom prst="rect">
            <a:avLst/>
          </a:prstGeom>
          <a:noFill/>
        </p:spPr>
        <p:txBody>
          <a:bodyPr wrap="square">
            <a:spAutoFit/>
          </a:bodyPr>
          <a:lstStyle/>
          <a:p>
            <a:pPr>
              <a:spcBef>
                <a:spcPts val="600"/>
              </a:spcBef>
            </a:pPr>
            <a:r>
              <a:rPr lang="es-ES" sz="2000" b="1" dirty="0"/>
              <a:t>Nanga a taki" </a:t>
            </a:r>
            <a:r>
              <a:rPr lang="es-ES" sz="2000" b="1" dirty="0" err="1"/>
              <a:t>datmeki</a:t>
            </a:r>
            <a:r>
              <a:rPr lang="es-ES" sz="2000" b="1" dirty="0"/>
              <a:t>”, </a:t>
            </a:r>
            <a:r>
              <a:rPr lang="es-ES" sz="2000" b="1" dirty="0" err="1"/>
              <a:t>Pawles</a:t>
            </a:r>
            <a:r>
              <a:rPr lang="es-ES" sz="2000" b="1" dirty="0"/>
              <a:t> e </a:t>
            </a:r>
            <a:r>
              <a:rPr lang="es-ES" sz="2000" b="1" dirty="0" err="1"/>
              <a:t>bigin</a:t>
            </a:r>
            <a:r>
              <a:rPr lang="es-ES" sz="2000" b="1" dirty="0"/>
              <a:t> </a:t>
            </a:r>
            <a:r>
              <a:rPr lang="es-ES" sz="2000" b="1" dirty="0" err="1"/>
              <a:t>wan</a:t>
            </a:r>
            <a:r>
              <a:rPr lang="es-ES" sz="2000" b="1" dirty="0"/>
              <a:t> </a:t>
            </a:r>
            <a:r>
              <a:rPr lang="es-ES" sz="2000" b="1" dirty="0" err="1"/>
              <a:t>nyun</a:t>
            </a:r>
            <a:r>
              <a:rPr lang="es-ES" sz="2000" b="1" dirty="0"/>
              <a:t> </a:t>
            </a:r>
            <a:r>
              <a:rPr lang="es-ES" sz="2000" b="1" dirty="0" err="1"/>
              <a:t>pisi</a:t>
            </a:r>
            <a:r>
              <a:rPr lang="es-ES" sz="2000" b="1" dirty="0"/>
              <a:t>, pe </a:t>
            </a:r>
            <a:r>
              <a:rPr lang="es-ES" sz="2000" b="1" dirty="0" err="1"/>
              <a:t>ai</a:t>
            </a:r>
            <a:r>
              <a:rPr lang="es-ES" sz="2000" b="1" dirty="0"/>
              <a:t> </a:t>
            </a:r>
            <a:r>
              <a:rPr lang="es-ES" sz="2000" b="1" dirty="0" err="1"/>
              <a:t>gi</a:t>
            </a:r>
            <a:r>
              <a:rPr lang="es-ES" sz="2000" b="1" dirty="0"/>
              <a:t> den </a:t>
            </a:r>
            <a:r>
              <a:rPr lang="es-ES" sz="2000" b="1" dirty="0" err="1"/>
              <a:t>sroto</a:t>
            </a:r>
            <a:r>
              <a:rPr lang="es-ES" sz="2000" b="1" dirty="0"/>
              <a:t> fu </a:t>
            </a:r>
            <a:r>
              <a:rPr lang="es-ES" sz="2000" b="1" dirty="0" err="1"/>
              <a:t>ferstan</a:t>
            </a:r>
            <a:r>
              <a:rPr lang="es-ES" sz="2000" b="1" dirty="0"/>
              <a:t> fa fu doro a de </a:t>
            </a:r>
            <a:r>
              <a:rPr lang="es-ES" sz="2000" b="1" dirty="0" err="1"/>
              <a:t>wan</a:t>
            </a:r>
            <a:r>
              <a:rPr lang="es-ES" sz="2000" b="1" dirty="0"/>
              <a:t> ,</a:t>
            </a:r>
            <a:r>
              <a:rPr lang="es-ES" sz="2000" b="1" dirty="0" err="1"/>
              <a:t>wan</a:t>
            </a:r>
            <a:r>
              <a:rPr lang="es-ES" sz="2000" b="1" dirty="0"/>
              <a:t> </a:t>
            </a:r>
            <a:r>
              <a:rPr lang="es-ES" sz="2000" b="1" dirty="0" err="1"/>
              <a:t>perfekti</a:t>
            </a:r>
            <a:r>
              <a:rPr lang="es-ES" sz="2000" b="1" dirty="0"/>
              <a:t>  </a:t>
            </a:r>
            <a:r>
              <a:rPr lang="es-ES" sz="2000" b="1" dirty="0" err="1"/>
              <a:t>fasi</a:t>
            </a:r>
            <a:r>
              <a:rPr lang="es-ES" sz="2000" b="1" dirty="0"/>
              <a:t>; pe </a:t>
            </a:r>
            <a:r>
              <a:rPr lang="es-ES" sz="2000" b="1" dirty="0" err="1"/>
              <a:t>wi</a:t>
            </a:r>
            <a:r>
              <a:rPr lang="es-ES" sz="2000" b="1" dirty="0"/>
              <a:t> e </a:t>
            </a:r>
            <a:r>
              <a:rPr lang="es-ES" sz="2000" b="1" dirty="0" err="1"/>
              <a:t>waka</a:t>
            </a:r>
            <a:r>
              <a:rPr lang="es-ES" sz="2000" b="1" dirty="0"/>
              <a:t> </a:t>
            </a:r>
            <a:r>
              <a:rPr lang="es-ES" sz="2000" b="1" dirty="0" err="1"/>
              <a:t>baka</a:t>
            </a:r>
            <a:r>
              <a:rPr lang="es-ES" sz="2000" b="1" dirty="0"/>
              <a:t> a </a:t>
            </a:r>
            <a:r>
              <a:rPr lang="es-ES" sz="2000" b="1" dirty="0" err="1"/>
              <a:t>eksempre</a:t>
            </a:r>
            <a:r>
              <a:rPr lang="es-ES" sz="2000" b="1" dirty="0"/>
              <a:t> fu </a:t>
            </a:r>
            <a:r>
              <a:rPr lang="es-ES" sz="2000" b="1" dirty="0" err="1"/>
              <a:t>Yeises</a:t>
            </a:r>
            <a:r>
              <a:rPr lang="es-ES" sz="2000" b="1" dirty="0"/>
              <a:t>.</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6"/>
                </a:solidFill>
              </a:rPr>
              <a:t>PE A PRATI KMOPO</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0" y="685992"/>
            <a:ext cx="8917858"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tx2"/>
                </a:solidFill>
                <a:latin typeface="Comic Sans MS" panose="030F0702030302020204" pitchFamily="66" charset="0"/>
              </a:rPr>
              <a:t>“</a:t>
            </a:r>
            <a:r>
              <a:rPr lang="it-IT" b="1" dirty="0">
                <a:solidFill>
                  <a:schemeClr val="tx2"/>
                </a:solidFill>
                <a:latin typeface="Comic Sans MS" panose="030F0702030302020204" pitchFamily="66" charset="0"/>
              </a:rPr>
              <a:t>No du wan sani, fu yu srefi  wawan noso suku grani fu sma.</a:t>
            </a:r>
            <a:r>
              <a:rPr lang="es-ES" b="1" dirty="0">
                <a:solidFill>
                  <a:schemeClr val="tx2"/>
                </a:solidFill>
                <a:latin typeface="Comic Sans MS" panose="030F0702030302020204" pitchFamily="66" charset="0"/>
              </a:rPr>
              <a:t>” </a:t>
            </a:r>
            <a:r>
              <a:rPr lang="es-ES" sz="1400" b="1" dirty="0">
                <a:solidFill>
                  <a:schemeClr val="tx2"/>
                </a:solidFill>
                <a:latin typeface="Comic Sans MS" panose="030F0702030302020204" pitchFamily="66" charset="0"/>
              </a:rPr>
              <a:t>(Filipense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276224" y="1062573"/>
            <a:ext cx="8540517" cy="1015663"/>
          </a:xfrm>
          <a:prstGeom prst="rect">
            <a:avLst/>
          </a:prstGeom>
          <a:noFill/>
        </p:spPr>
        <p:txBody>
          <a:bodyPr wrap="square" rtlCol="0">
            <a:spAutoFit/>
          </a:bodyPr>
          <a:lstStyle/>
          <a:p>
            <a:pPr>
              <a:spcBef>
                <a:spcPts val="600"/>
              </a:spcBef>
            </a:pPr>
            <a:r>
              <a:rPr lang="es-ES" sz="2000" b="1" dirty="0" err="1"/>
              <a:t>Bifo</a:t>
            </a:r>
            <a:r>
              <a:rPr lang="es-ES" sz="2000" b="1" dirty="0"/>
              <a:t> a </a:t>
            </a:r>
            <a:r>
              <a:rPr lang="es-ES" sz="2000" b="1" dirty="0" err="1"/>
              <a:t>poti</a:t>
            </a:r>
            <a:r>
              <a:rPr lang="es-ES" sz="2000" b="1" dirty="0"/>
              <a:t> en </a:t>
            </a:r>
            <a:r>
              <a:rPr lang="es-ES" sz="2000" b="1" dirty="0" err="1"/>
              <a:t>finga</a:t>
            </a:r>
            <a:r>
              <a:rPr lang="es-ES" sz="2000" b="1" dirty="0"/>
              <a:t> tapi a </a:t>
            </a:r>
            <a:r>
              <a:rPr lang="es-ES" sz="2000" b="1" dirty="0" err="1"/>
              <a:t>siki</a:t>
            </a:r>
            <a:r>
              <a:rPr lang="es-ES" sz="2000" b="1" dirty="0"/>
              <a:t> </a:t>
            </a:r>
            <a:r>
              <a:rPr lang="es-ES" sz="2000" b="1" dirty="0" err="1"/>
              <a:t>presi,fu</a:t>
            </a:r>
            <a:r>
              <a:rPr lang="es-ES" sz="2000" b="1" dirty="0"/>
              <a:t> </a:t>
            </a:r>
            <a:r>
              <a:rPr lang="es-ES" sz="2000" b="1" dirty="0" err="1"/>
              <a:t>sori</a:t>
            </a:r>
            <a:r>
              <a:rPr lang="es-ES" sz="2000" b="1" dirty="0"/>
              <a:t> </a:t>
            </a:r>
            <a:r>
              <a:rPr lang="es-ES" sz="2000" b="1" dirty="0" err="1"/>
              <a:t>sainde</a:t>
            </a:r>
            <a:r>
              <a:rPr lang="es-ES" sz="2000" b="1" dirty="0"/>
              <a:t> </a:t>
            </a:r>
            <a:r>
              <a:rPr lang="es-ES" sz="2000" b="1" dirty="0" err="1"/>
              <a:t>prati</a:t>
            </a:r>
            <a:r>
              <a:rPr lang="es-ES" sz="2000" b="1" dirty="0"/>
              <a:t> de, di den </a:t>
            </a:r>
            <a:r>
              <a:rPr lang="es-ES" sz="2000" b="1" dirty="0" err="1"/>
              <a:t>sma</a:t>
            </a:r>
            <a:r>
              <a:rPr lang="es-ES" sz="2000" b="1" dirty="0"/>
              <a:t> fu </a:t>
            </a:r>
            <a:r>
              <a:rPr lang="es-ES" sz="2000" b="1" dirty="0" err="1"/>
              <a:t>Filipi</a:t>
            </a:r>
            <a:r>
              <a:rPr lang="es-ES" sz="2000" b="1" dirty="0"/>
              <a:t> ben si, </a:t>
            </a:r>
            <a:r>
              <a:rPr lang="es-ES" sz="2000" b="1" dirty="0" err="1"/>
              <a:t>mindri</a:t>
            </a:r>
            <a:r>
              <a:rPr lang="es-ES" sz="2000" b="1" dirty="0"/>
              <a:t> den </a:t>
            </a:r>
            <a:r>
              <a:rPr lang="es-ES" sz="2000" b="1" dirty="0" err="1"/>
              <a:t>sma</a:t>
            </a:r>
            <a:r>
              <a:rPr lang="es-ES" sz="2000" b="1" dirty="0"/>
              <a:t> fu </a:t>
            </a:r>
            <a:r>
              <a:rPr lang="es-ES" sz="2000" b="1" dirty="0" err="1"/>
              <a:t>Filipenses,san</a:t>
            </a:r>
            <a:r>
              <a:rPr lang="es-ES" sz="2000" b="1" dirty="0"/>
              <a:t> </a:t>
            </a:r>
            <a:r>
              <a:rPr lang="es-ES" sz="2000" b="1" dirty="0" err="1"/>
              <a:t>na</a:t>
            </a:r>
            <a:r>
              <a:rPr lang="es-ES" sz="2000" b="1" dirty="0"/>
              <a:t> den  </a:t>
            </a:r>
            <a:r>
              <a:rPr lang="es-ES" sz="2000" b="1" dirty="0" err="1"/>
              <a:t>fosi</a:t>
            </a:r>
            <a:r>
              <a:rPr lang="es-ES" sz="2000" b="1" dirty="0"/>
              <a:t> </a:t>
            </a:r>
            <a:r>
              <a:rPr lang="es-ES" sz="2000" b="1" dirty="0" err="1"/>
              <a:t>pisi</a:t>
            </a:r>
            <a:r>
              <a:rPr lang="es-ES" sz="2000" b="1" dirty="0"/>
              <a:t> rai a </a:t>
            </a:r>
            <a:r>
              <a:rPr lang="es-ES" sz="2000" b="1" dirty="0" err="1"/>
              <a:t>gi</a:t>
            </a:r>
            <a:r>
              <a:rPr lang="es-ES" sz="2000" b="1" dirty="0"/>
              <a:t> den, fu </a:t>
            </a:r>
            <a:r>
              <a:rPr lang="es-ES" sz="2000" b="1" dirty="0" err="1"/>
              <a:t>kisi</a:t>
            </a:r>
            <a:r>
              <a:rPr lang="es-ES" sz="2000" b="1" dirty="0"/>
              <a:t>  a de </a:t>
            </a:r>
            <a:r>
              <a:rPr lang="es-ES" sz="2000" b="1" dirty="0" err="1"/>
              <a:t>wan</a:t>
            </a:r>
            <a:r>
              <a:rPr lang="es-ES" sz="2000" b="1" dirty="0"/>
              <a:t>, fu </a:t>
            </a:r>
            <a:r>
              <a:rPr lang="es-ES" sz="2000" b="1" dirty="0" err="1"/>
              <a:t>meki</a:t>
            </a:r>
            <a:r>
              <a:rPr lang="es-ES" sz="2000" b="1" dirty="0"/>
              <a:t> en </a:t>
            </a:r>
            <a:r>
              <a:rPr lang="es-ES" sz="2000" b="1" dirty="0" err="1"/>
              <a:t>prisiri</a:t>
            </a:r>
            <a:r>
              <a:rPr lang="es-ES" sz="2000" b="1" dirty="0"/>
              <a:t> </a:t>
            </a:r>
            <a:r>
              <a:rPr lang="es-ES" sz="2000" b="1" dirty="0" err="1"/>
              <a:t>kon</a:t>
            </a:r>
            <a:r>
              <a:rPr lang="es-ES" sz="2000" b="1" dirty="0"/>
              <a:t> </a:t>
            </a:r>
            <a:r>
              <a:rPr lang="es-ES" sz="2000" b="1" dirty="0" err="1"/>
              <a:t>perfekti</a:t>
            </a:r>
            <a:r>
              <a:rPr lang="es-ES" sz="2000" b="1" dirty="0"/>
              <a:t> ? ( </a:t>
            </a:r>
            <a:r>
              <a:rPr lang="es-ES" sz="2000" b="1" dirty="0" err="1"/>
              <a:t>Filipensen</a:t>
            </a:r>
            <a:r>
              <a:rPr lang="es-ES" sz="2000" b="1" dirty="0"/>
              <a:t>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921538597"/>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es-ES" sz="2000" b="1" dirty="0"/>
              <a:t>Den ben </a:t>
            </a:r>
            <a:r>
              <a:rPr lang="es-ES" sz="2000" b="1" dirty="0" err="1"/>
              <a:t>sa</a:t>
            </a:r>
            <a:r>
              <a:rPr lang="es-ES" sz="2000" b="1" dirty="0"/>
              <a:t> </a:t>
            </a:r>
            <a:r>
              <a:rPr lang="es-ES" sz="2000" b="1" dirty="0" err="1"/>
              <a:t>kon</a:t>
            </a:r>
            <a:r>
              <a:rPr lang="es-ES" sz="2000" b="1" dirty="0"/>
              <a:t> so fara  nomo </a:t>
            </a:r>
            <a:r>
              <a:rPr lang="es-ES" sz="2000" b="1" dirty="0" err="1"/>
              <a:t>efu</a:t>
            </a:r>
            <a:r>
              <a:rPr lang="es-ES" sz="2000" b="1" dirty="0"/>
              <a:t> den </a:t>
            </a:r>
            <a:r>
              <a:rPr lang="es-ES" sz="2000" b="1" dirty="0" err="1"/>
              <a:t>poti</a:t>
            </a:r>
            <a:r>
              <a:rPr lang="es-ES" sz="2000" b="1" dirty="0"/>
              <a:t> </a:t>
            </a:r>
            <a:r>
              <a:rPr lang="es-ES" sz="2000" b="1" dirty="0" err="1"/>
              <a:t>na</a:t>
            </a:r>
            <a:r>
              <a:rPr lang="es-ES" sz="2000" b="1" dirty="0"/>
              <a:t> </a:t>
            </a:r>
            <a:r>
              <a:rPr lang="es-ES" sz="2000" b="1" dirty="0" err="1"/>
              <a:t>wan</a:t>
            </a:r>
            <a:r>
              <a:rPr lang="es-ES" sz="2000" b="1" dirty="0"/>
              <a:t> </a:t>
            </a:r>
            <a:r>
              <a:rPr lang="es-ES" sz="2000" b="1" dirty="0" err="1"/>
              <a:t>sei</a:t>
            </a:r>
            <a:r>
              <a:rPr lang="es-ES" sz="2000" b="1" dirty="0"/>
              <a:t> san ben e </a:t>
            </a:r>
            <a:r>
              <a:rPr lang="es-ES" sz="2000" b="1" dirty="0" err="1"/>
              <a:t>prati</a:t>
            </a:r>
            <a:r>
              <a:rPr lang="es-ES" sz="2000" b="1" dirty="0"/>
              <a:t> den.: </a:t>
            </a:r>
            <a:r>
              <a:rPr lang="es-ES" sz="2000" b="1" dirty="0" err="1"/>
              <a:t>hei</a:t>
            </a:r>
            <a:r>
              <a:rPr lang="es-ES" sz="2000" b="1" dirty="0"/>
              <a:t> </a:t>
            </a:r>
            <a:r>
              <a:rPr lang="es-ES" sz="2000" b="1" dirty="0" err="1"/>
              <a:t>memre</a:t>
            </a:r>
            <a:r>
              <a:rPr lang="es-ES" sz="2000" b="1" dirty="0"/>
              <a:t> nanga </a:t>
            </a:r>
            <a:r>
              <a:rPr lang="es-ES" sz="2000" b="1" dirty="0" err="1"/>
              <a:t>krutu</a:t>
            </a:r>
            <a:r>
              <a:rPr lang="es-ES" sz="2000" b="1" dirty="0"/>
              <a:t>. ( Filipense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es-ES" sz="2000" b="1" dirty="0"/>
              <a:t>Ala tu fu den problema </a:t>
            </a:r>
            <a:r>
              <a:rPr lang="es-ES" sz="2000" b="1" dirty="0" err="1"/>
              <a:t>disi</a:t>
            </a:r>
            <a:r>
              <a:rPr lang="es-ES" sz="2000" b="1" dirty="0"/>
              <a:t>  ben de </a:t>
            </a:r>
            <a:r>
              <a:rPr lang="es-ES" sz="2000" b="1" dirty="0" err="1"/>
              <a:t>ini</a:t>
            </a:r>
            <a:r>
              <a:rPr lang="es-ES" sz="2000" b="1" dirty="0"/>
              <a:t> a </a:t>
            </a:r>
            <a:r>
              <a:rPr lang="es-ES" sz="2000" b="1" dirty="0" err="1"/>
              <a:t>kakafutu</a:t>
            </a:r>
            <a:r>
              <a:rPr lang="es-ES" sz="2000" b="1" dirty="0"/>
              <a:t> fu </a:t>
            </a:r>
            <a:r>
              <a:rPr lang="es-ES" sz="2000" b="1" dirty="0" err="1"/>
              <a:t>Lusifer</a:t>
            </a:r>
            <a:r>
              <a:rPr lang="es-ES" sz="2000" b="1" dirty="0"/>
              <a:t> </a:t>
            </a:r>
            <a:r>
              <a:rPr lang="es-ES" sz="2000" b="1" dirty="0" err="1"/>
              <a:t>e'n</a:t>
            </a:r>
            <a:r>
              <a:rPr lang="es-ES" sz="2000" b="1" dirty="0"/>
              <a:t> de </a:t>
            </a:r>
            <a:r>
              <a:rPr lang="es-ES" sz="2000" b="1" dirty="0" err="1"/>
              <a:t>mindri</a:t>
            </a:r>
            <a:r>
              <a:rPr lang="es-ES" sz="2000" b="1" dirty="0"/>
              <a:t> den moro </a:t>
            </a:r>
            <a:r>
              <a:rPr lang="es-ES" sz="2000" b="1" dirty="0" err="1"/>
              <a:t>seriusu</a:t>
            </a:r>
            <a:r>
              <a:rPr lang="es-ES" sz="2000" b="1" dirty="0"/>
              <a:t> problema </a:t>
            </a:r>
            <a:r>
              <a:rPr lang="es-ES" sz="2000" b="1" dirty="0" err="1"/>
              <a:t>ini</a:t>
            </a:r>
            <a:r>
              <a:rPr lang="es-ES" sz="2000" b="1" dirty="0"/>
              <a:t> a </a:t>
            </a:r>
            <a:r>
              <a:rPr lang="es-ES" sz="2000" b="1" dirty="0" err="1"/>
              <a:t>libi</a:t>
            </a:r>
            <a:r>
              <a:rPr lang="es-ES" sz="2000" b="1" dirty="0"/>
              <a:t> </a:t>
            </a:r>
            <a:r>
              <a:rPr lang="es-ES" sz="2000" b="1" dirty="0" err="1"/>
              <a:t>makandra</a:t>
            </a:r>
            <a:r>
              <a:rPr lang="es-ES" sz="2000" b="1" dirty="0"/>
              <a:t>. ( Gal. 5:26;Yak. 316)</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s-ES" sz="4400" b="1" spc="300" dirty="0">
                <a:ln w="6600">
                  <a:solidFill>
                    <a:srgbClr val="10A499"/>
                  </a:solidFill>
                  <a:prstDash val="solid"/>
                </a:ln>
                <a:solidFill>
                  <a:srgbClr val="96F5EE"/>
                </a:solidFill>
                <a:effectLst>
                  <a:outerShdw dist="38100" dir="2700000" algn="tl" rotWithShape="0">
                    <a:schemeClr val="accent2"/>
                  </a:outerShdw>
                </a:effectLst>
              </a:rPr>
              <a:t>WAN ,TANGI FU SAKAFASI</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ini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sakafasi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gi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trawan</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warti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tapu</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yu</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e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refi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sobu</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no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luku</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yu</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eigi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sani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nomo,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yu</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ala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luku</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sani</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fu </a:t>
            </a:r>
            <a:r>
              <a:rPr lang="es-ES"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trawan</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Filipensen</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1" y="1466735"/>
            <a:ext cx="8386057" cy="1015663"/>
          </a:xfrm>
          <a:prstGeom prst="rect">
            <a:avLst/>
          </a:prstGeom>
          <a:noFill/>
        </p:spPr>
        <p:txBody>
          <a:bodyPr wrap="square" rtlCol="0">
            <a:spAutoFit/>
          </a:bodyPr>
          <a:lstStyle/>
          <a:p>
            <a:pPr>
              <a:spcBef>
                <a:spcPts val="600"/>
              </a:spcBef>
            </a:pPr>
            <a:r>
              <a:rPr lang="es-ES" sz="2000" b="1" dirty="0"/>
              <a:t>San </a:t>
            </a:r>
            <a:r>
              <a:rPr lang="es-ES" sz="2000" b="1" dirty="0" err="1"/>
              <a:t>Pawles</a:t>
            </a:r>
            <a:r>
              <a:rPr lang="es-ES" sz="2000" b="1" dirty="0"/>
              <a:t> e </a:t>
            </a:r>
            <a:r>
              <a:rPr lang="es-ES" sz="2000" b="1" dirty="0" err="1"/>
              <a:t>sori</a:t>
            </a:r>
            <a:r>
              <a:rPr lang="es-ES" sz="2000" b="1" dirty="0"/>
              <a:t> </a:t>
            </a:r>
            <a:r>
              <a:rPr lang="es-ES" sz="2000" b="1" dirty="0" err="1"/>
              <a:t>leki</a:t>
            </a:r>
            <a:r>
              <a:rPr lang="es-ES" sz="2000" b="1" dirty="0"/>
              <a:t> “ fu de </a:t>
            </a:r>
            <a:r>
              <a:rPr lang="es-ES" sz="2000" b="1" dirty="0" err="1"/>
              <a:t>wan</a:t>
            </a:r>
            <a:r>
              <a:rPr lang="es-ES" sz="2000" b="1" dirty="0"/>
              <a:t>”,a no </a:t>
            </a:r>
            <a:r>
              <a:rPr lang="es-ES" sz="2000" b="1" dirty="0" err="1"/>
              <a:t>wan</a:t>
            </a:r>
            <a:r>
              <a:rPr lang="es-ES" sz="2000" b="1" dirty="0"/>
              <a:t> </a:t>
            </a:r>
            <a:r>
              <a:rPr lang="es-ES" sz="2000" b="1" dirty="0" err="1"/>
              <a:t>sani</a:t>
            </a:r>
            <a:r>
              <a:rPr lang="es-ES" sz="2000" b="1" dirty="0"/>
              <a:t> fu </a:t>
            </a:r>
            <a:r>
              <a:rPr lang="es-ES" sz="2000" b="1" dirty="0" err="1"/>
              <a:t>dorosei</a:t>
            </a:r>
            <a:r>
              <a:rPr lang="es-ES" sz="2000" b="1" dirty="0"/>
              <a:t>, </a:t>
            </a:r>
            <a:r>
              <a:rPr lang="es-ES" sz="2000" b="1" dirty="0" err="1"/>
              <a:t>ma</a:t>
            </a:r>
            <a:r>
              <a:rPr lang="es-ES" sz="2000" b="1" dirty="0"/>
              <a:t> fu </a:t>
            </a:r>
            <a:r>
              <a:rPr lang="es-ES" sz="2000" b="1" dirty="0" err="1"/>
              <a:t>insei</a:t>
            </a:r>
            <a:r>
              <a:rPr lang="es-ES" sz="2000" b="1" dirty="0"/>
              <a:t> fu </a:t>
            </a:r>
            <a:r>
              <a:rPr lang="es-ES" sz="2000" b="1" dirty="0" err="1"/>
              <a:t>wi:sakafasi.Boiti</a:t>
            </a:r>
            <a:r>
              <a:rPr lang="es-ES" sz="2000" b="1" dirty="0"/>
              <a:t> </a:t>
            </a:r>
            <a:r>
              <a:rPr lang="es-ES" sz="2000" b="1" dirty="0" err="1"/>
              <a:t>dati</a:t>
            </a:r>
            <a:r>
              <a:rPr lang="es-ES" sz="2000" b="1" dirty="0"/>
              <a:t> </a:t>
            </a:r>
            <a:r>
              <a:rPr lang="es-ES" sz="2000" b="1" dirty="0" err="1"/>
              <a:t>na</a:t>
            </a:r>
            <a:r>
              <a:rPr lang="es-ES" sz="2000" b="1" dirty="0"/>
              <a:t> </a:t>
            </a:r>
            <a:r>
              <a:rPr lang="es-ES" sz="2000" b="1" dirty="0" err="1"/>
              <a:t>wan</a:t>
            </a:r>
            <a:r>
              <a:rPr lang="es-ES" sz="2000" b="1" dirty="0"/>
              <a:t> </a:t>
            </a:r>
            <a:r>
              <a:rPr lang="es-ES" sz="2000" b="1" dirty="0" err="1"/>
              <a:t>maniri</a:t>
            </a:r>
            <a:r>
              <a:rPr lang="es-ES" sz="2000" b="1" dirty="0"/>
              <a:t> fu </a:t>
            </a:r>
            <a:r>
              <a:rPr lang="es-ES" sz="2000" b="1" dirty="0" err="1"/>
              <a:t>Yeises,A</a:t>
            </a:r>
            <a:r>
              <a:rPr lang="es-ES" sz="2000" b="1" dirty="0"/>
              <a:t> ben </a:t>
            </a:r>
            <a:r>
              <a:rPr lang="es-ES" sz="2000" b="1" dirty="0" err="1"/>
              <a:t>kraka</a:t>
            </a:r>
            <a:r>
              <a:rPr lang="es-ES" sz="2000" b="1" dirty="0"/>
              <a:t> den di e </a:t>
            </a:r>
            <a:r>
              <a:rPr lang="es-ES" sz="2000" b="1" dirty="0" err="1"/>
              <a:t>arki</a:t>
            </a:r>
            <a:r>
              <a:rPr lang="es-ES" sz="2000" b="1" dirty="0"/>
              <a:t> fu </a:t>
            </a:r>
            <a:r>
              <a:rPr lang="es-ES" sz="2000" b="1" dirty="0" err="1"/>
              <a:t>abi</a:t>
            </a:r>
            <a:r>
              <a:rPr lang="es-ES" sz="2000" b="1" dirty="0"/>
              <a:t> </a:t>
            </a:r>
            <a:r>
              <a:rPr lang="es-ES" sz="2000" b="1" dirty="0" err="1"/>
              <a:t>sakafasi</a:t>
            </a:r>
            <a:r>
              <a:rPr lang="es-ES" sz="2000" b="1" dirty="0"/>
              <a:t>.( Mat.11:29;18:4;23:12).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37845"/>
            <a:ext cx="5136891" cy="1631216"/>
          </a:xfrm>
          <a:prstGeom prst="rect">
            <a:avLst/>
          </a:prstGeom>
          <a:noFill/>
        </p:spPr>
        <p:txBody>
          <a:bodyPr wrap="square">
            <a:spAutoFit/>
          </a:bodyPr>
          <a:lstStyle/>
          <a:p>
            <a:pPr>
              <a:spcBef>
                <a:spcPts val="600"/>
              </a:spcBef>
            </a:pPr>
            <a:r>
              <a:rPr lang="es-ES" sz="2000" b="1" dirty="0"/>
              <a:t>Fu </a:t>
            </a:r>
            <a:r>
              <a:rPr lang="es-ES" sz="2000" b="1" dirty="0" err="1"/>
              <a:t>abi</a:t>
            </a:r>
            <a:r>
              <a:rPr lang="es-ES" sz="2000" b="1" dirty="0"/>
              <a:t> a </a:t>
            </a:r>
            <a:r>
              <a:rPr lang="es-ES" sz="2000" b="1" dirty="0" err="1"/>
              <a:t>sakafasi</a:t>
            </a:r>
            <a:r>
              <a:rPr lang="es-ES" sz="2000" b="1" dirty="0"/>
              <a:t> </a:t>
            </a:r>
            <a:r>
              <a:rPr lang="es-ES" sz="2000" b="1" dirty="0" err="1"/>
              <a:t>disi</a:t>
            </a:r>
            <a:r>
              <a:rPr lang="es-ES" sz="2000" b="1" dirty="0"/>
              <a:t>, </a:t>
            </a:r>
            <a:r>
              <a:rPr lang="es-ES" sz="2000" b="1" dirty="0" err="1"/>
              <a:t>Pawles</a:t>
            </a:r>
            <a:r>
              <a:rPr lang="es-ES" sz="2000" b="1" dirty="0"/>
              <a:t> e </a:t>
            </a:r>
            <a:r>
              <a:rPr lang="es-ES" sz="2000" b="1" dirty="0" err="1"/>
              <a:t>gi</a:t>
            </a:r>
            <a:r>
              <a:rPr lang="es-ES" sz="2000" b="1" dirty="0"/>
              <a:t> a rai , fu si </a:t>
            </a:r>
            <a:r>
              <a:rPr lang="es-ES" sz="2000" b="1" dirty="0" err="1"/>
              <a:t>trawan</a:t>
            </a:r>
            <a:r>
              <a:rPr lang="es-ES" sz="2000" b="1" dirty="0"/>
              <a:t> moro </a:t>
            </a:r>
            <a:r>
              <a:rPr lang="es-ES" sz="2000" b="1" dirty="0" err="1"/>
              <a:t>prenspari</a:t>
            </a:r>
            <a:r>
              <a:rPr lang="es-ES" sz="2000" b="1" dirty="0"/>
              <a:t> </a:t>
            </a:r>
            <a:r>
              <a:rPr lang="es-ES" sz="2000" b="1" dirty="0" err="1"/>
              <a:t>leki</a:t>
            </a:r>
            <a:r>
              <a:rPr lang="es-ES" sz="2000" b="1" dirty="0"/>
              <a:t> </a:t>
            </a:r>
            <a:r>
              <a:rPr lang="es-ES" sz="2000" b="1" dirty="0" err="1"/>
              <a:t>wi</a:t>
            </a:r>
            <a:r>
              <a:rPr lang="es-ES" sz="2000" b="1" dirty="0"/>
              <a:t> </a:t>
            </a:r>
            <a:r>
              <a:rPr lang="es-ES" sz="2000" b="1" dirty="0" err="1"/>
              <a:t>srefi</a:t>
            </a:r>
            <a:r>
              <a:rPr lang="es-ES" sz="2000" b="1" dirty="0"/>
              <a:t>.( Fili.2:3). Ma </a:t>
            </a:r>
            <a:r>
              <a:rPr lang="es-ES" sz="2000" b="1" dirty="0" err="1"/>
              <a:t>wi</a:t>
            </a:r>
            <a:r>
              <a:rPr lang="es-ES" sz="2000" b="1" dirty="0"/>
              <a:t> ala no de a </a:t>
            </a:r>
            <a:r>
              <a:rPr lang="es-ES" sz="2000" b="1" dirty="0" err="1"/>
              <a:t>srefi</a:t>
            </a:r>
            <a:r>
              <a:rPr lang="es-ES" sz="2000" b="1" dirty="0"/>
              <a:t> </a:t>
            </a:r>
            <a:r>
              <a:rPr lang="es-ES" sz="2000" b="1" dirty="0" err="1"/>
              <a:t>na</a:t>
            </a:r>
            <a:r>
              <a:rPr lang="es-ES" sz="2000" b="1" dirty="0"/>
              <a:t> Gado </a:t>
            </a:r>
            <a:r>
              <a:rPr lang="es-ES" sz="2000" b="1" dirty="0" err="1"/>
              <a:t>fesi</a:t>
            </a:r>
            <a:r>
              <a:rPr lang="es-ES" sz="2000" b="1" dirty="0"/>
              <a:t> ? A no </a:t>
            </a:r>
            <a:r>
              <a:rPr lang="es-ES" sz="2000" b="1" dirty="0" err="1"/>
              <a:t>musu</a:t>
            </a:r>
            <a:r>
              <a:rPr lang="es-ES" sz="2000" b="1" dirty="0"/>
              <a:t> de so </a:t>
            </a:r>
            <a:r>
              <a:rPr lang="es-ES" sz="2000" b="1" dirty="0" err="1"/>
              <a:t>dati</a:t>
            </a:r>
            <a:r>
              <a:rPr lang="es-ES" sz="2000" b="1" dirty="0"/>
              <a:t> </a:t>
            </a:r>
            <a:r>
              <a:rPr lang="es-ES" sz="2000" b="1" dirty="0" err="1"/>
              <a:t>wi</a:t>
            </a:r>
            <a:r>
              <a:rPr lang="es-ES" sz="2000" b="1" dirty="0"/>
              <a:t> ala de a </a:t>
            </a:r>
            <a:r>
              <a:rPr lang="es-ES" sz="2000" b="1" dirty="0" err="1"/>
              <a:t>srefi</a:t>
            </a:r>
            <a:r>
              <a:rPr lang="es-ES" sz="2000" b="1" dirty="0"/>
              <a:t>  fu </a:t>
            </a:r>
            <a:r>
              <a:rPr lang="es-ES" sz="2000" b="1" dirty="0" err="1"/>
              <a:t>wi</a:t>
            </a:r>
            <a:r>
              <a:rPr lang="es-ES" sz="2000" b="1" dirty="0"/>
              <a:t> de </a:t>
            </a:r>
            <a:r>
              <a:rPr lang="es-ES" sz="2000" b="1" dirty="0" err="1"/>
              <a:t>wan</a:t>
            </a:r>
            <a:r>
              <a:rPr lang="es-ES" sz="2000" b="1" dirty="0"/>
              <a:t>?</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128636" cy="707886"/>
          </a:xfrm>
          <a:prstGeom prst="rect">
            <a:avLst/>
          </a:prstGeom>
          <a:noFill/>
        </p:spPr>
        <p:txBody>
          <a:bodyPr wrap="square">
            <a:spAutoFit/>
          </a:bodyPr>
          <a:lstStyle/>
          <a:p>
            <a:pPr>
              <a:spcBef>
                <a:spcPts val="600"/>
              </a:spcBef>
            </a:pPr>
            <a:r>
              <a:rPr lang="es-ES" sz="2000" b="1" dirty="0"/>
              <a:t>Fu kan </a:t>
            </a:r>
            <a:r>
              <a:rPr lang="es-ES" sz="2000" b="1" dirty="0" err="1"/>
              <a:t>yepi</a:t>
            </a:r>
            <a:r>
              <a:rPr lang="es-ES" sz="2000" b="1" dirty="0"/>
              <a:t> </a:t>
            </a:r>
            <a:r>
              <a:rPr lang="es-ES" sz="2000" b="1" dirty="0" err="1"/>
              <a:t>trawan</a:t>
            </a:r>
            <a:r>
              <a:rPr lang="es-ES" sz="2000" b="1" dirty="0"/>
              <a:t>, </a:t>
            </a:r>
            <a:r>
              <a:rPr lang="es-ES" sz="2000" b="1" dirty="0" err="1"/>
              <a:t>wi</a:t>
            </a:r>
            <a:r>
              <a:rPr lang="es-ES" sz="2000" b="1" dirty="0"/>
              <a:t> </a:t>
            </a:r>
            <a:r>
              <a:rPr lang="es-ES" sz="2000" b="1" dirty="0" err="1"/>
              <a:t>musu</a:t>
            </a:r>
            <a:r>
              <a:rPr lang="es-ES" sz="2000" b="1" dirty="0"/>
              <a:t> </a:t>
            </a:r>
            <a:r>
              <a:rPr lang="es-ES" sz="2000" b="1" dirty="0" err="1"/>
              <a:t>leri</a:t>
            </a:r>
            <a:r>
              <a:rPr lang="es-ES" sz="2000" b="1" dirty="0"/>
              <a:t> fu </a:t>
            </a:r>
            <a:r>
              <a:rPr lang="es-ES" sz="2000" b="1" dirty="0" err="1"/>
              <a:t>arki</a:t>
            </a:r>
            <a:r>
              <a:rPr lang="es-ES" sz="2000" b="1" dirty="0"/>
              <a:t> den fu </a:t>
            </a:r>
            <a:r>
              <a:rPr lang="es-ES" sz="2000" b="1" dirty="0" err="1"/>
              <a:t>ferstan</a:t>
            </a:r>
            <a:r>
              <a:rPr lang="es-ES" sz="2000" b="1" dirty="0"/>
              <a:t>  den </a:t>
            </a:r>
            <a:r>
              <a:rPr lang="es-ES" sz="2000" b="1" dirty="0" err="1"/>
              <a:t>bun</a:t>
            </a:r>
            <a:r>
              <a:rPr lang="es-ES" sz="2000" b="1" dirty="0"/>
              <a:t>. </a:t>
            </a:r>
            <a:r>
              <a:rPr lang="es-ES" sz="2000" b="1" dirty="0" err="1"/>
              <a:t>Disi</a:t>
            </a:r>
            <a:r>
              <a:rPr lang="es-ES" sz="2000" b="1" dirty="0"/>
              <a:t> </a:t>
            </a:r>
            <a:r>
              <a:rPr lang="es-ES" sz="2000" b="1" dirty="0" err="1"/>
              <a:t>wi</a:t>
            </a:r>
            <a:r>
              <a:rPr lang="es-ES" sz="2000" b="1" dirty="0"/>
              <a:t> no kan si </a:t>
            </a:r>
            <a:r>
              <a:rPr lang="es-ES" sz="2000" b="1" dirty="0" err="1"/>
              <a:t>trafasi</a:t>
            </a:r>
            <a:r>
              <a:rPr lang="es-ES" sz="2000" b="1" dirty="0"/>
              <a:t> </a:t>
            </a:r>
            <a:r>
              <a:rPr lang="es-ES" sz="2000" b="1" dirty="0" err="1"/>
              <a:t>leki</a:t>
            </a:r>
            <a:r>
              <a:rPr lang="es-ES" sz="2000" b="1" dirty="0"/>
              <a:t> a </a:t>
            </a:r>
            <a:r>
              <a:rPr lang="es-ES" sz="2000" b="1" dirty="0" err="1"/>
              <a:t>wroko</a:t>
            </a:r>
            <a:r>
              <a:rPr lang="es-ES" sz="2000" b="1" dirty="0"/>
              <a:t> fu a Santa Yeye.</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424509"/>
            <a:ext cx="5465876" cy="1631216"/>
          </a:xfrm>
          <a:prstGeom prst="rect">
            <a:avLst/>
          </a:prstGeom>
          <a:noFill/>
        </p:spPr>
        <p:txBody>
          <a:bodyPr wrap="square">
            <a:spAutoFit/>
          </a:bodyPr>
          <a:lstStyle/>
          <a:p>
            <a:pPr>
              <a:spcBef>
                <a:spcPts val="600"/>
              </a:spcBef>
            </a:pPr>
            <a:r>
              <a:rPr lang="es-ES" sz="2000" b="1" dirty="0" err="1"/>
              <a:t>Pawles</a:t>
            </a:r>
            <a:r>
              <a:rPr lang="es-ES" sz="2000" b="1" dirty="0"/>
              <a:t> no e taki </a:t>
            </a:r>
            <a:r>
              <a:rPr lang="es-ES" sz="2000" b="1" dirty="0" err="1"/>
              <a:t>dati</a:t>
            </a:r>
            <a:r>
              <a:rPr lang="es-ES" sz="2000" b="1" dirty="0"/>
              <a:t> </a:t>
            </a:r>
            <a:r>
              <a:rPr lang="es-ES" sz="2000" b="1" i="1" dirty="0" err="1"/>
              <a:t>wi</a:t>
            </a:r>
            <a:r>
              <a:rPr lang="es-ES" sz="2000" b="1" dirty="0"/>
              <a:t> de moro </a:t>
            </a:r>
            <a:r>
              <a:rPr lang="es-ES" sz="2000" b="1" dirty="0" err="1"/>
              <a:t>lagi</a:t>
            </a:r>
            <a:r>
              <a:rPr lang="es-ES" sz="2000" b="1" dirty="0"/>
              <a:t> </a:t>
            </a:r>
            <a:r>
              <a:rPr lang="es-ES" sz="2000" b="1" dirty="0" err="1"/>
              <a:t>leki</a:t>
            </a:r>
            <a:r>
              <a:rPr lang="es-ES" sz="2000" b="1" dirty="0"/>
              <a:t> </a:t>
            </a:r>
            <a:r>
              <a:rPr lang="es-ES" sz="2000" b="1" dirty="0" err="1"/>
              <a:t>trawan,ma</a:t>
            </a:r>
            <a:r>
              <a:rPr lang="es-ES" sz="2000" b="1" dirty="0"/>
              <a:t> </a:t>
            </a:r>
            <a:r>
              <a:rPr lang="es-ES" sz="2000" b="1" dirty="0" err="1"/>
              <a:t>dati</a:t>
            </a:r>
            <a:r>
              <a:rPr lang="es-ES" sz="2000" b="1" dirty="0"/>
              <a:t> </a:t>
            </a:r>
            <a:r>
              <a:rPr lang="es-ES" sz="2000" b="1" i="1" dirty="0" err="1"/>
              <a:t>wi</a:t>
            </a:r>
            <a:r>
              <a:rPr lang="es-ES" sz="2000" b="1" i="1" dirty="0"/>
              <a:t> </a:t>
            </a:r>
            <a:r>
              <a:rPr lang="es-ES" sz="2000" b="1" i="1" dirty="0" err="1"/>
              <a:t>musu</a:t>
            </a:r>
            <a:r>
              <a:rPr lang="es-ES" sz="2000" b="1" i="1" dirty="0"/>
              <a:t> </a:t>
            </a:r>
            <a:r>
              <a:rPr lang="es-ES" sz="2000" b="1" i="1" dirty="0" err="1"/>
              <a:t>denki</a:t>
            </a:r>
            <a:r>
              <a:rPr lang="es-ES" sz="2000" b="1" i="1" dirty="0"/>
              <a:t> </a:t>
            </a:r>
            <a:r>
              <a:rPr lang="es-ES" sz="2000" b="1" i="1" dirty="0" err="1"/>
              <a:t>wi</a:t>
            </a:r>
            <a:r>
              <a:rPr lang="es-ES" sz="2000" b="1" i="1" dirty="0"/>
              <a:t> </a:t>
            </a:r>
            <a:r>
              <a:rPr lang="es-ES" sz="2000" b="1" i="1" dirty="0" err="1"/>
              <a:t>srefi</a:t>
            </a:r>
            <a:r>
              <a:rPr lang="es-ES" sz="2000" b="1" i="1" dirty="0"/>
              <a:t> so </a:t>
            </a:r>
            <a:r>
              <a:rPr lang="es-ES" sz="2000" b="1" dirty="0"/>
              <a:t>. So </a:t>
            </a:r>
            <a:r>
              <a:rPr lang="es-ES" sz="2000" b="1" dirty="0" err="1"/>
              <a:t>leki</a:t>
            </a:r>
            <a:r>
              <a:rPr lang="es-ES" sz="2000" b="1" dirty="0"/>
              <a:t> </a:t>
            </a:r>
            <a:r>
              <a:rPr lang="es-ES" sz="2000" b="1" dirty="0" err="1"/>
              <a:t>wan</a:t>
            </a:r>
            <a:r>
              <a:rPr lang="es-ES" sz="2000" b="1" dirty="0"/>
              <a:t> </a:t>
            </a:r>
            <a:r>
              <a:rPr lang="es-ES" sz="2000" b="1" dirty="0" err="1"/>
              <a:t>dinari</a:t>
            </a:r>
            <a:r>
              <a:rPr lang="es-ES" sz="2000" b="1" dirty="0"/>
              <a:t> e </a:t>
            </a:r>
            <a:r>
              <a:rPr lang="es-ES" sz="2000" b="1" dirty="0" err="1"/>
              <a:t>suku</a:t>
            </a:r>
            <a:r>
              <a:rPr lang="es-ES" sz="2000" b="1" dirty="0"/>
              <a:t> a </a:t>
            </a:r>
            <a:r>
              <a:rPr lang="es-ES" sz="2000" b="1" dirty="0" err="1"/>
              <a:t>bun</a:t>
            </a:r>
            <a:r>
              <a:rPr lang="es-ES" sz="2000" b="1" dirty="0"/>
              <a:t> fu en </a:t>
            </a:r>
            <a:r>
              <a:rPr lang="es-ES" sz="2000" b="1" dirty="0" err="1"/>
              <a:t>masra</a:t>
            </a:r>
            <a:r>
              <a:rPr lang="es-ES" sz="2000" b="1" dirty="0"/>
              <a:t>, </a:t>
            </a:r>
            <a:r>
              <a:rPr lang="es-ES" sz="2000" b="1" dirty="0" err="1"/>
              <a:t>wi</a:t>
            </a:r>
            <a:r>
              <a:rPr lang="es-ES" sz="2000" b="1" dirty="0"/>
              <a:t> </a:t>
            </a:r>
            <a:r>
              <a:rPr lang="es-ES" sz="2000" b="1" dirty="0" err="1"/>
              <a:t>musu</a:t>
            </a:r>
            <a:r>
              <a:rPr lang="es-ES" sz="2000" b="1" dirty="0"/>
              <a:t> </a:t>
            </a:r>
            <a:r>
              <a:rPr lang="es-ES" sz="2000" b="1" dirty="0" err="1"/>
              <a:t>suku</a:t>
            </a:r>
            <a:r>
              <a:rPr lang="es-ES" sz="2000" b="1" dirty="0"/>
              <a:t> a </a:t>
            </a:r>
            <a:r>
              <a:rPr lang="es-ES" sz="2000" b="1" dirty="0" err="1"/>
              <a:t>bun</a:t>
            </a:r>
            <a:r>
              <a:rPr lang="es-ES" sz="2000" b="1" dirty="0"/>
              <a:t> fu den di </a:t>
            </a:r>
            <a:r>
              <a:rPr lang="es-ES" sz="2000" b="1" i="1" dirty="0" err="1"/>
              <a:t>w</a:t>
            </a:r>
            <a:r>
              <a:rPr lang="es-ES" sz="2000" b="1" dirty="0" err="1"/>
              <a:t>i</a:t>
            </a:r>
            <a:r>
              <a:rPr lang="es-ES" sz="2000" b="1" dirty="0"/>
              <a:t> e si  moro </a:t>
            </a:r>
            <a:r>
              <a:rPr lang="es-ES" sz="2000" b="1" dirty="0" err="1"/>
              <a:t>hei</a:t>
            </a:r>
            <a:r>
              <a:rPr lang="es-ES" sz="2000" b="1" dirty="0"/>
              <a:t> </a:t>
            </a:r>
            <a:r>
              <a:rPr lang="es-ES" sz="2000" b="1" dirty="0" err="1"/>
              <a:t>leki</a:t>
            </a:r>
            <a:r>
              <a:rPr lang="es-ES" sz="2000" b="1" dirty="0"/>
              <a:t> </a:t>
            </a:r>
            <a:r>
              <a:rPr lang="es-ES" sz="2000" b="1" dirty="0" err="1"/>
              <a:t>wi</a:t>
            </a:r>
            <a:r>
              <a:rPr lang="es-ES" sz="2000" b="1" dirty="0"/>
              <a:t> </a:t>
            </a:r>
            <a:r>
              <a:rPr lang="es-ES" sz="2000" b="1" dirty="0" err="1"/>
              <a:t>srefi</a:t>
            </a:r>
            <a:r>
              <a:rPr lang="es-ES" sz="2000" b="1" dirty="0"/>
              <a:t>. ( Fili.2:4).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DENKI LEKI YEISES</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584775"/>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Meki</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 </a:t>
            </a:r>
            <a:r>
              <a:rPr lang="es-E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denki</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disi</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de </a:t>
            </a:r>
            <a:r>
              <a:rPr lang="es-E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ini</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yu</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di </a:t>
            </a:r>
            <a:r>
              <a:rPr lang="es-E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owktu</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ben de </a:t>
            </a:r>
            <a:r>
              <a:rPr lang="es-E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ini</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Krestes</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Yeises</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Filipensen</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08155" y="1332597"/>
            <a:ext cx="8567365" cy="1015663"/>
          </a:xfrm>
          <a:prstGeom prst="rect">
            <a:avLst/>
          </a:prstGeom>
          <a:noFill/>
        </p:spPr>
        <p:txBody>
          <a:bodyPr wrap="square" rtlCol="0">
            <a:spAutoFit/>
          </a:bodyPr>
          <a:lstStyle/>
          <a:p>
            <a:pPr>
              <a:spcBef>
                <a:spcPts val="600"/>
              </a:spcBef>
            </a:pPr>
            <a:r>
              <a:rPr lang="es-ES" sz="2000" b="1" dirty="0"/>
              <a:t>Fa </a:t>
            </a:r>
            <a:r>
              <a:rPr lang="es-ES" sz="2000" b="1" dirty="0" err="1"/>
              <a:t>yu</a:t>
            </a:r>
            <a:r>
              <a:rPr lang="es-ES" sz="2000" b="1" dirty="0"/>
              <a:t> </a:t>
            </a:r>
            <a:r>
              <a:rPr lang="es-ES" sz="2000" b="1" dirty="0" err="1"/>
              <a:t>denki</a:t>
            </a:r>
            <a:r>
              <a:rPr lang="es-ES" sz="2000" b="1" dirty="0"/>
              <a:t> e </a:t>
            </a:r>
            <a:r>
              <a:rPr lang="es-ES" sz="2000" b="1" dirty="0" err="1"/>
              <a:t>seti</a:t>
            </a:r>
            <a:r>
              <a:rPr lang="es-ES" sz="2000" b="1" dirty="0"/>
              <a:t> ? </a:t>
            </a:r>
            <a:r>
              <a:rPr lang="es-ES" sz="2000" b="1" dirty="0" err="1"/>
              <a:t>Tangi</a:t>
            </a:r>
            <a:r>
              <a:rPr lang="es-ES" sz="2000" b="1" dirty="0"/>
              <a:t> fu “ den </a:t>
            </a:r>
            <a:r>
              <a:rPr lang="es-ES" sz="2000" b="1" dirty="0" err="1"/>
              <a:t>strati</a:t>
            </a:r>
            <a:r>
              <a:rPr lang="es-ES" sz="2000" b="1" dirty="0"/>
              <a:t> fu a </a:t>
            </a:r>
            <a:r>
              <a:rPr lang="es-ES" sz="2000" b="1" dirty="0" err="1"/>
              <a:t>sili</a:t>
            </a:r>
            <a:r>
              <a:rPr lang="es-ES" sz="2000" b="1" dirty="0"/>
              <a:t> “  , </a:t>
            </a:r>
            <a:r>
              <a:rPr lang="es-ES" sz="2000" b="1" dirty="0" err="1"/>
              <a:t>sobu</a:t>
            </a:r>
            <a:r>
              <a:rPr lang="es-ES" sz="2000" b="1" dirty="0"/>
              <a:t> san </a:t>
            </a:r>
            <a:r>
              <a:rPr lang="es-ES" sz="2000" b="1" dirty="0" err="1"/>
              <a:t>wi</a:t>
            </a:r>
            <a:r>
              <a:rPr lang="es-ES" sz="2000" b="1" dirty="0"/>
              <a:t> e si nanga </a:t>
            </a:r>
            <a:r>
              <a:rPr lang="es-ES" sz="2000" b="1" dirty="0" err="1"/>
              <a:t>firi</a:t>
            </a:r>
            <a:r>
              <a:rPr lang="es-ES" sz="2000" b="1" dirty="0"/>
              <a:t> .  Ala san </a:t>
            </a:r>
            <a:r>
              <a:rPr lang="es-ES" sz="2000" b="1" dirty="0" err="1"/>
              <a:t>wi</a:t>
            </a:r>
            <a:r>
              <a:rPr lang="es-ES" sz="2000" b="1" dirty="0"/>
              <a:t> e </a:t>
            </a:r>
            <a:r>
              <a:rPr lang="es-ES" sz="2000" b="1" dirty="0" err="1"/>
              <a:t>leisi</a:t>
            </a:r>
            <a:r>
              <a:rPr lang="es-ES" sz="2000" b="1" dirty="0"/>
              <a:t> ,si </a:t>
            </a:r>
            <a:r>
              <a:rPr lang="es-ES" sz="2000" b="1" dirty="0" err="1"/>
              <a:t>noso</a:t>
            </a:r>
            <a:r>
              <a:rPr lang="es-ES" sz="2000" b="1" dirty="0"/>
              <a:t> </a:t>
            </a:r>
            <a:r>
              <a:rPr lang="es-ES" sz="2000" b="1" dirty="0" err="1"/>
              <a:t>yere</a:t>
            </a:r>
            <a:r>
              <a:rPr lang="es-ES" sz="2000" b="1" dirty="0"/>
              <a:t> , e </a:t>
            </a:r>
            <a:r>
              <a:rPr lang="es-ES" sz="2000" b="1" dirty="0" err="1"/>
              <a:t>seti</a:t>
            </a:r>
            <a:r>
              <a:rPr lang="es-ES" sz="2000" b="1" dirty="0"/>
              <a:t> </a:t>
            </a:r>
            <a:r>
              <a:rPr lang="es-ES" sz="2000" b="1" dirty="0" err="1"/>
              <a:t>wi</a:t>
            </a:r>
            <a:r>
              <a:rPr lang="es-ES" sz="2000" b="1" dirty="0"/>
              <a:t> </a:t>
            </a:r>
            <a:r>
              <a:rPr lang="es-ES" sz="2000" b="1" dirty="0" err="1"/>
              <a:t>wan</a:t>
            </a:r>
            <a:r>
              <a:rPr lang="es-ES" sz="2000" b="1" dirty="0"/>
              <a:t> </a:t>
            </a:r>
            <a:r>
              <a:rPr lang="es-ES" sz="2000" b="1" dirty="0" err="1"/>
              <a:t>sortu</a:t>
            </a:r>
            <a:r>
              <a:rPr lang="es-ES" sz="2000" b="1" dirty="0"/>
              <a:t> </a:t>
            </a:r>
            <a:r>
              <a:rPr lang="es-ES" sz="2000" b="1" dirty="0" err="1"/>
              <a:t>fasi</a:t>
            </a:r>
            <a:r>
              <a:rPr lang="es-ES" sz="2000" b="1" dirty="0"/>
              <a:t>. A de so ,</a:t>
            </a:r>
            <a:r>
              <a:rPr lang="es-ES" sz="2000" b="1" dirty="0" err="1"/>
              <a:t>dati</a:t>
            </a:r>
            <a:r>
              <a:rPr lang="es-ES" sz="2000" b="1" dirty="0"/>
              <a:t> </a:t>
            </a:r>
            <a:r>
              <a:rPr lang="es-ES" sz="2000" b="1" dirty="0" err="1"/>
              <a:t>Satan</a:t>
            </a:r>
            <a:r>
              <a:rPr lang="es-ES" sz="2000" b="1" dirty="0"/>
              <a:t> e </a:t>
            </a:r>
            <a:r>
              <a:rPr lang="es-ES" sz="2000" b="1" dirty="0" err="1"/>
              <a:t>bombaderi</a:t>
            </a:r>
            <a:r>
              <a:rPr lang="es-ES" sz="2000" b="1" dirty="0"/>
              <a:t> </a:t>
            </a:r>
            <a:r>
              <a:rPr lang="es-ES" sz="2000" b="1" dirty="0" err="1"/>
              <a:t>wi</a:t>
            </a:r>
            <a:r>
              <a:rPr lang="es-ES" sz="2000" b="1" dirty="0"/>
              <a:t> </a:t>
            </a:r>
            <a:r>
              <a:rPr lang="es-ES" sz="2000" b="1" dirty="0" err="1"/>
              <a:t>yesi</a:t>
            </a:r>
            <a:r>
              <a:rPr lang="es-ES" sz="2000" b="1" dirty="0"/>
              <a:t>, </a:t>
            </a:r>
            <a:r>
              <a:rPr lang="es-ES" sz="2000" b="1" dirty="0" err="1"/>
              <a:t>ai</a:t>
            </a:r>
            <a:r>
              <a:rPr lang="es-ES" sz="2000" b="1" dirty="0"/>
              <a:t> nanga </a:t>
            </a:r>
            <a:r>
              <a:rPr lang="es-ES" sz="2000" b="1" dirty="0" err="1"/>
              <a:t>firi</a:t>
            </a:r>
            <a:r>
              <a:rPr lang="es-ES" sz="2000" b="1" dirty="0"/>
              <a:t> fu </a:t>
            </a:r>
            <a:r>
              <a:rPr lang="es-ES" sz="2000" b="1" dirty="0" err="1"/>
              <a:t>seti</a:t>
            </a:r>
            <a:r>
              <a:rPr lang="es-ES" sz="2000" b="1" dirty="0"/>
              <a:t> </a:t>
            </a:r>
            <a:r>
              <a:rPr lang="es-ES" sz="2000" b="1" dirty="0" err="1"/>
              <a:t>wi</a:t>
            </a:r>
            <a:r>
              <a:rPr lang="es-ES" sz="2000" b="1" dirty="0"/>
              <a:t> </a:t>
            </a:r>
            <a:r>
              <a:rPr lang="es-ES" sz="2000" b="1" dirty="0" err="1"/>
              <a:t>denki</a:t>
            </a:r>
            <a:r>
              <a:rPr lang="es-ES" sz="2000" b="1" dirty="0"/>
              <a:t> , fu </a:t>
            </a:r>
            <a:r>
              <a:rPr lang="es-ES" sz="2000" b="1" dirty="0" err="1"/>
              <a:t>denki</a:t>
            </a:r>
            <a:r>
              <a:rPr lang="es-ES" sz="2000" b="1" dirty="0"/>
              <a:t> </a:t>
            </a:r>
            <a:r>
              <a:rPr lang="es-ES" sz="2000" b="1" dirty="0" err="1"/>
              <a:t>leki</a:t>
            </a:r>
            <a:r>
              <a:rPr lang="es-ES" sz="2000" b="1" dirty="0"/>
              <a:t> en.</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817364" y="4682243"/>
            <a:ext cx="3495873" cy="1938992"/>
          </a:xfrm>
          <a:prstGeom prst="rect">
            <a:avLst/>
          </a:prstGeom>
          <a:noFill/>
        </p:spPr>
        <p:txBody>
          <a:bodyPr wrap="square">
            <a:spAutoFit/>
          </a:bodyPr>
          <a:lstStyle/>
          <a:p>
            <a:pPr>
              <a:spcBef>
                <a:spcPts val="600"/>
              </a:spcBef>
            </a:pPr>
            <a:r>
              <a:rPr lang="es-ES" sz="2000" b="1" dirty="0" err="1"/>
              <a:t>Bika</a:t>
            </a:r>
            <a:r>
              <a:rPr lang="es-ES" sz="2000" b="1" dirty="0"/>
              <a:t> </a:t>
            </a:r>
            <a:r>
              <a:rPr lang="es-ES" sz="2000" b="1" dirty="0" err="1"/>
              <a:t>wi</a:t>
            </a:r>
            <a:r>
              <a:rPr lang="es-ES" sz="2000" b="1" dirty="0"/>
              <a:t> </a:t>
            </a:r>
            <a:r>
              <a:rPr lang="es-ES" sz="2000" b="1" dirty="0" err="1"/>
              <a:t>denki</a:t>
            </a:r>
            <a:r>
              <a:rPr lang="es-ES" sz="2000" b="1" dirty="0"/>
              <a:t> de </a:t>
            </a:r>
            <a:r>
              <a:rPr lang="es-ES" sz="2000" b="1" dirty="0" err="1"/>
              <a:t>na</a:t>
            </a:r>
            <a:r>
              <a:rPr lang="es-ES" sz="2000" b="1" dirty="0"/>
              <a:t> skin </a:t>
            </a:r>
            <a:r>
              <a:rPr lang="es-ES" sz="2000" b="1" dirty="0" err="1"/>
              <a:t>fasi</a:t>
            </a:r>
            <a:r>
              <a:rPr lang="es-ES" sz="2000" b="1" dirty="0"/>
              <a:t> </a:t>
            </a:r>
            <a:r>
              <a:rPr lang="es-ES" sz="2000" b="1" dirty="0" err="1"/>
              <a:t>e'n</a:t>
            </a:r>
            <a:r>
              <a:rPr lang="es-ES" sz="2000" b="1" dirty="0"/>
              <a:t> </a:t>
            </a:r>
            <a:r>
              <a:rPr lang="es-ES" sz="2000" b="1" dirty="0" err="1"/>
              <a:t>wi</a:t>
            </a:r>
            <a:r>
              <a:rPr lang="es-ES" sz="2000" b="1" dirty="0"/>
              <a:t> </a:t>
            </a:r>
            <a:r>
              <a:rPr lang="es-ES" sz="2000" b="1" dirty="0" err="1"/>
              <a:t>ati</a:t>
            </a:r>
            <a:r>
              <a:rPr lang="es-ES" sz="2000" b="1" dirty="0"/>
              <a:t> e </a:t>
            </a:r>
            <a:r>
              <a:rPr lang="es-ES" sz="2000" b="1" dirty="0" err="1"/>
              <a:t>kori</a:t>
            </a:r>
            <a:r>
              <a:rPr lang="es-ES" sz="2000" b="1" dirty="0"/>
              <a:t> </a:t>
            </a:r>
            <a:r>
              <a:rPr lang="es-ES" sz="2000" b="1" dirty="0" err="1"/>
              <a:t>wi</a:t>
            </a:r>
            <a:r>
              <a:rPr lang="es-ES" sz="2000" b="1" dirty="0"/>
              <a:t> ( </a:t>
            </a:r>
            <a:r>
              <a:rPr lang="es-ES" sz="2000" b="1" dirty="0" err="1"/>
              <a:t>Yer</a:t>
            </a:r>
            <a:r>
              <a:rPr lang="es-ES" sz="2000" b="1" dirty="0"/>
              <a:t>. 17:9). A Yeye </a:t>
            </a:r>
            <a:r>
              <a:rPr lang="es-ES" sz="2000" b="1" dirty="0" err="1"/>
              <a:t>sa</a:t>
            </a:r>
            <a:r>
              <a:rPr lang="es-ES" sz="2000" b="1" dirty="0"/>
              <a:t> </a:t>
            </a:r>
            <a:r>
              <a:rPr lang="es-ES" sz="2000" b="1" dirty="0" err="1"/>
              <a:t>frander</a:t>
            </a:r>
            <a:r>
              <a:rPr lang="es-ES" sz="2000" b="1" dirty="0"/>
              <a:t> </a:t>
            </a:r>
            <a:r>
              <a:rPr lang="es-ES" sz="2000" b="1" dirty="0" err="1"/>
              <a:t>wi</a:t>
            </a:r>
            <a:r>
              <a:rPr lang="es-ES" sz="2000" b="1" dirty="0"/>
              <a:t> </a:t>
            </a:r>
            <a:r>
              <a:rPr lang="es-ES" sz="2000" b="1" dirty="0" err="1"/>
              <a:t>denki</a:t>
            </a:r>
            <a:r>
              <a:rPr lang="es-ES" sz="2000" b="1" dirty="0"/>
              <a:t> di de </a:t>
            </a:r>
            <a:r>
              <a:rPr lang="es-ES" sz="2000" b="1" dirty="0" err="1"/>
              <a:t>na</a:t>
            </a:r>
            <a:r>
              <a:rPr lang="es-ES" sz="2000" b="1" dirty="0"/>
              <a:t> skin </a:t>
            </a:r>
            <a:r>
              <a:rPr lang="es-ES" sz="2000" b="1" dirty="0" err="1"/>
              <a:t>fasi,kon</a:t>
            </a:r>
            <a:r>
              <a:rPr lang="es-ES" sz="2000" b="1" dirty="0"/>
              <a:t> </a:t>
            </a:r>
            <a:r>
              <a:rPr lang="es-ES" sz="2000" b="1" dirty="0" err="1"/>
              <a:t>tron</a:t>
            </a:r>
            <a:r>
              <a:rPr lang="es-ES" sz="2000" b="1" dirty="0"/>
              <a:t> </a:t>
            </a:r>
            <a:r>
              <a:rPr lang="es-ES" sz="2000" b="1" dirty="0" err="1"/>
              <a:t>na</a:t>
            </a:r>
            <a:r>
              <a:rPr lang="es-ES" sz="2000" b="1" dirty="0"/>
              <a:t> yeye </a:t>
            </a:r>
            <a:r>
              <a:rPr lang="es-ES" sz="2000" b="1" dirty="0" err="1"/>
              <a:t>fasi</a:t>
            </a:r>
            <a:r>
              <a:rPr lang="es-ES" sz="2000" b="1" dirty="0"/>
              <a:t>, </a:t>
            </a:r>
            <a:r>
              <a:rPr lang="es-ES" sz="2000" b="1" dirty="0" err="1"/>
              <a:t>leki</a:t>
            </a:r>
            <a:r>
              <a:rPr lang="es-ES" sz="2000" b="1" dirty="0"/>
              <a:t> di fu </a:t>
            </a:r>
            <a:r>
              <a:rPr lang="es-ES" sz="2000" b="1" dirty="0" err="1"/>
              <a:t>Krestes</a:t>
            </a:r>
            <a:r>
              <a:rPr lang="es-ES" sz="2000" b="1" dirty="0"/>
              <a:t>. (Roma 8:1,5).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707886"/>
          </a:xfrm>
          <a:prstGeom prst="rect">
            <a:avLst/>
          </a:prstGeom>
          <a:noFill/>
        </p:spPr>
        <p:txBody>
          <a:bodyPr wrap="square">
            <a:spAutoFit/>
          </a:bodyPr>
          <a:lstStyle/>
          <a:p>
            <a:pPr>
              <a:spcBef>
                <a:spcPts val="600"/>
              </a:spcBef>
            </a:pPr>
            <a:r>
              <a:rPr lang="es-ES" sz="2000" b="1" dirty="0"/>
              <a:t>Kan de </a:t>
            </a:r>
            <a:r>
              <a:rPr lang="es-ES" sz="2000" b="1" dirty="0" err="1"/>
              <a:t>wi</a:t>
            </a:r>
            <a:r>
              <a:rPr lang="es-ES" sz="2000" b="1" dirty="0"/>
              <a:t> kan, nanga </a:t>
            </a:r>
            <a:r>
              <a:rPr lang="es-ES" sz="2000" b="1" dirty="0" err="1"/>
              <a:t>tranga,kisi</a:t>
            </a:r>
            <a:r>
              <a:rPr lang="es-ES" sz="2000" b="1" dirty="0"/>
              <a:t> a </a:t>
            </a:r>
            <a:r>
              <a:rPr lang="es-ES" sz="2000" b="1" dirty="0" err="1"/>
              <a:t>fosi</a:t>
            </a:r>
            <a:r>
              <a:rPr lang="es-ES" sz="2000" b="1" dirty="0"/>
              <a:t> </a:t>
            </a:r>
            <a:r>
              <a:rPr lang="es-ES" sz="2000" b="1" dirty="0" err="1"/>
              <a:t>sani</a:t>
            </a:r>
            <a:r>
              <a:rPr lang="es-ES" sz="2000" b="1" dirty="0"/>
              <a:t>. Ma fu </a:t>
            </a:r>
            <a:r>
              <a:rPr lang="es-ES" sz="2000" b="1" dirty="0" err="1"/>
              <a:t>kenki</a:t>
            </a:r>
            <a:r>
              <a:rPr lang="es-ES" sz="2000" b="1" dirty="0"/>
              <a:t> </a:t>
            </a:r>
            <a:r>
              <a:rPr lang="es-ES" sz="2000" b="1" dirty="0" err="1"/>
              <a:t>wi</a:t>
            </a:r>
            <a:r>
              <a:rPr lang="es-ES" sz="2000" b="1" dirty="0"/>
              <a:t> </a:t>
            </a:r>
            <a:r>
              <a:rPr lang="es-ES" sz="2000" b="1" dirty="0" err="1"/>
              <a:t>denki</a:t>
            </a:r>
            <a:r>
              <a:rPr lang="es-ES" sz="2000" b="1" dirty="0"/>
              <a:t> fu de di fu </a:t>
            </a:r>
            <a:r>
              <a:rPr lang="es-ES" sz="2000" b="1" dirty="0" err="1"/>
              <a:t>Yeises</a:t>
            </a:r>
            <a:r>
              <a:rPr lang="es-ES" sz="2000" b="1" dirty="0"/>
              <a:t>, </a:t>
            </a:r>
            <a:r>
              <a:rPr lang="es-ES" sz="2000" b="1" dirty="0" err="1"/>
              <a:t>na</a:t>
            </a:r>
            <a:r>
              <a:rPr lang="es-ES" sz="2000" b="1" dirty="0"/>
              <a:t> soso a Santa Yeye kan du </a:t>
            </a:r>
            <a:r>
              <a:rPr lang="es-ES" sz="2000" b="1" dirty="0" err="1"/>
              <a:t>dati</a:t>
            </a:r>
            <a:r>
              <a:rPr lang="es-ES" sz="2000" b="1" dirty="0"/>
              <a:t>.</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08156" y="2556560"/>
            <a:ext cx="8567364" cy="707886"/>
          </a:xfrm>
          <a:prstGeom prst="rect">
            <a:avLst/>
          </a:prstGeom>
          <a:noFill/>
        </p:spPr>
        <p:txBody>
          <a:bodyPr wrap="square">
            <a:spAutoFit/>
          </a:bodyPr>
          <a:lstStyle/>
          <a:p>
            <a:pPr>
              <a:spcBef>
                <a:spcPts val="600"/>
              </a:spcBef>
            </a:pPr>
            <a:r>
              <a:rPr lang="it-IT" sz="2000" b="1" dirty="0"/>
              <a:t>Pawles e go na a rutu fu a tori. No soso ai aksi wi fu wegi wi denki, ma ai aksi wi fu denki fa Krestes ben e denki.( Fili. 4:8;2:5</a:t>
            </a:r>
            <a:r>
              <a:rPr lang="es-ES" sz="2000" b="1" dirty="0"/>
              <a:t>).</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3970318"/>
          </a:xfrm>
          <a:prstGeom prst="rect">
            <a:avLst/>
          </a:prstGeom>
          <a:noFill/>
        </p:spPr>
        <p:txBody>
          <a:bodyPr wrap="square">
            <a:spAutoFit/>
          </a:bodyPr>
          <a:lstStyle/>
          <a:p>
            <a:pPr>
              <a:spcBef>
                <a:spcPts val="600"/>
              </a:spcBef>
            </a:pPr>
            <a:r>
              <a:rPr lang="es-ES" sz="3600" b="1" dirty="0">
                <a:latin typeface="Constantia" panose="02030602050306030303" pitchFamily="18" charset="0"/>
              </a:rPr>
              <a:t>“</a:t>
            </a:r>
            <a:r>
              <a:rPr lang="es-ES" sz="3600" b="1" dirty="0" err="1">
                <a:latin typeface="Constantia" panose="02030602050306030303" pitchFamily="18" charset="0"/>
              </a:rPr>
              <a:t>Toku</a:t>
            </a:r>
            <a:r>
              <a:rPr lang="es-ES" sz="3600" b="1" dirty="0">
                <a:latin typeface="Constantia" panose="02030602050306030303" pitchFamily="18" charset="0"/>
              </a:rPr>
              <a:t> </a:t>
            </a:r>
            <a:r>
              <a:rPr lang="es-ES" sz="3600" b="1" dirty="0" err="1">
                <a:latin typeface="Constantia" panose="02030602050306030303" pitchFamily="18" charset="0"/>
              </a:rPr>
              <a:t>wi</a:t>
            </a:r>
            <a:r>
              <a:rPr lang="es-ES" sz="3600" b="1" dirty="0">
                <a:latin typeface="Constantia" panose="02030602050306030303" pitchFamily="18" charset="0"/>
              </a:rPr>
              <a:t> </a:t>
            </a:r>
            <a:r>
              <a:rPr lang="es-ES" sz="3600" b="1" dirty="0" err="1">
                <a:latin typeface="Constantia" panose="02030602050306030303" pitchFamily="18" charset="0"/>
              </a:rPr>
              <a:t>musu</a:t>
            </a:r>
            <a:r>
              <a:rPr lang="es-ES" sz="3600" b="1" dirty="0">
                <a:latin typeface="Constantia" panose="02030602050306030303" pitchFamily="18" charset="0"/>
              </a:rPr>
              <a:t> </a:t>
            </a:r>
            <a:r>
              <a:rPr lang="es-ES" sz="3600" b="1" dirty="0" err="1">
                <a:latin typeface="Constantia" panose="02030602050306030303" pitchFamily="18" charset="0"/>
              </a:rPr>
              <a:t>wroko</a:t>
            </a:r>
            <a:r>
              <a:rPr lang="es-ES" sz="3600" b="1" dirty="0">
                <a:latin typeface="Constantia" panose="02030602050306030303" pitchFamily="18" charset="0"/>
              </a:rPr>
              <a:t> fu </a:t>
            </a:r>
            <a:r>
              <a:rPr lang="es-ES" sz="3600" b="1" dirty="0" err="1">
                <a:latin typeface="Constantia" panose="02030602050306030303" pitchFamily="18" charset="0"/>
              </a:rPr>
              <a:t>kaka</a:t>
            </a:r>
            <a:r>
              <a:rPr lang="es-ES" sz="3600" b="1" dirty="0">
                <a:latin typeface="Constantia" panose="02030602050306030303" pitchFamily="18" charset="0"/>
              </a:rPr>
              <a:t> </a:t>
            </a:r>
            <a:r>
              <a:rPr lang="es-ES" sz="3600" b="1" dirty="0" err="1">
                <a:latin typeface="Constantia" panose="02030602050306030303" pitchFamily="18" charset="0"/>
              </a:rPr>
              <a:t>futu</a:t>
            </a:r>
            <a:r>
              <a:rPr lang="es-ES" sz="3600" b="1" dirty="0">
                <a:latin typeface="Constantia" panose="02030602050306030303" pitchFamily="18" charset="0"/>
              </a:rPr>
              <a:t> </a:t>
            </a:r>
            <a:r>
              <a:rPr lang="es-ES" sz="3600" b="1" dirty="0" err="1">
                <a:latin typeface="Constantia" panose="02030602050306030303" pitchFamily="18" charset="0"/>
              </a:rPr>
              <a:t>teige</a:t>
            </a:r>
            <a:r>
              <a:rPr lang="es-ES" sz="3600" b="1" dirty="0">
                <a:latin typeface="Constantia" panose="02030602050306030303" pitchFamily="18" charset="0"/>
              </a:rPr>
              <a:t> </a:t>
            </a:r>
            <a:r>
              <a:rPr lang="es-ES" sz="3600" b="1" dirty="0" err="1">
                <a:latin typeface="Constantia" panose="02030602050306030303" pitchFamily="18" charset="0"/>
              </a:rPr>
              <a:t>tesi</a:t>
            </a:r>
            <a:r>
              <a:rPr lang="es-ES" sz="3600" b="1" dirty="0">
                <a:latin typeface="Constantia" panose="02030602050306030303" pitchFamily="18" charset="0"/>
              </a:rPr>
              <a:t>. Den di no </a:t>
            </a:r>
            <a:r>
              <a:rPr lang="es-ES" sz="3600" b="1" dirty="0" err="1">
                <a:latin typeface="Constantia" panose="02030602050306030303" pitchFamily="18" charset="0"/>
              </a:rPr>
              <a:t>wani</a:t>
            </a:r>
            <a:r>
              <a:rPr lang="es-ES" sz="3600" b="1" dirty="0">
                <a:latin typeface="Constantia" panose="02030602050306030303" pitchFamily="18" charset="0"/>
              </a:rPr>
              <a:t> </a:t>
            </a:r>
            <a:r>
              <a:rPr lang="es-ES" sz="3600" b="1" dirty="0" err="1">
                <a:latin typeface="Constantia" panose="02030602050306030303" pitchFamily="18" charset="0"/>
              </a:rPr>
              <a:t>fadon</a:t>
            </a:r>
            <a:r>
              <a:rPr lang="es-ES" sz="3600" b="1" dirty="0">
                <a:latin typeface="Constantia" panose="02030602050306030303" pitchFamily="18" charset="0"/>
              </a:rPr>
              <a:t> </a:t>
            </a:r>
            <a:r>
              <a:rPr lang="es-ES" sz="3600" b="1" dirty="0" err="1">
                <a:latin typeface="Constantia" panose="02030602050306030303" pitchFamily="18" charset="0"/>
              </a:rPr>
              <a:t>gi</a:t>
            </a:r>
            <a:r>
              <a:rPr lang="es-ES" sz="3600" b="1" dirty="0">
                <a:latin typeface="Constantia" panose="02030602050306030303" pitchFamily="18" charset="0"/>
              </a:rPr>
              <a:t> den </a:t>
            </a:r>
            <a:r>
              <a:rPr lang="es-ES" sz="3600" b="1" dirty="0" err="1">
                <a:latin typeface="Constantia" panose="02030602050306030303" pitchFamily="18" charset="0"/>
              </a:rPr>
              <a:t>sani</a:t>
            </a:r>
            <a:r>
              <a:rPr lang="es-ES" sz="3600" b="1" dirty="0">
                <a:latin typeface="Constantia" panose="02030602050306030303" pitchFamily="18" charset="0"/>
              </a:rPr>
              <a:t> fu </a:t>
            </a:r>
            <a:r>
              <a:rPr lang="es-ES" sz="3600" b="1" dirty="0" err="1">
                <a:latin typeface="Constantia" panose="02030602050306030303" pitchFamily="18" charset="0"/>
              </a:rPr>
              <a:t>Satan</a:t>
            </a:r>
            <a:r>
              <a:rPr lang="es-ES" sz="3600" b="1" dirty="0">
                <a:latin typeface="Constantia" panose="02030602050306030303" pitchFamily="18" charset="0"/>
              </a:rPr>
              <a:t> </a:t>
            </a:r>
            <a:r>
              <a:rPr lang="es-ES" sz="3600" b="1" dirty="0" err="1">
                <a:latin typeface="Constantia" panose="02030602050306030303" pitchFamily="18" charset="0"/>
              </a:rPr>
              <a:t>musu</a:t>
            </a:r>
            <a:r>
              <a:rPr lang="es-ES" sz="3600" b="1" dirty="0">
                <a:latin typeface="Constantia" panose="02030602050306030303" pitchFamily="18" charset="0"/>
              </a:rPr>
              <a:t> </a:t>
            </a:r>
            <a:r>
              <a:rPr lang="es-ES" sz="3600" b="1" dirty="0" err="1">
                <a:latin typeface="Constantia" panose="02030602050306030303" pitchFamily="18" charset="0"/>
              </a:rPr>
              <a:t>skoto</a:t>
            </a:r>
            <a:r>
              <a:rPr lang="es-ES" sz="3600" b="1" dirty="0">
                <a:latin typeface="Constantia" panose="02030602050306030303" pitchFamily="18" charset="0"/>
              </a:rPr>
              <a:t> den </a:t>
            </a:r>
            <a:r>
              <a:rPr lang="es-ES" sz="3600" b="1" dirty="0" err="1">
                <a:latin typeface="Constantia" panose="02030602050306030303" pitchFamily="18" charset="0"/>
              </a:rPr>
              <a:t>pasi</a:t>
            </a:r>
            <a:r>
              <a:rPr lang="es-ES" sz="3600" b="1" dirty="0">
                <a:latin typeface="Constantia" panose="02030602050306030303" pitchFamily="18" charset="0"/>
              </a:rPr>
              <a:t> fu fen </a:t>
            </a:r>
            <a:r>
              <a:rPr lang="es-ES" sz="3600" b="1" dirty="0" err="1">
                <a:latin typeface="Constantia" panose="02030602050306030303" pitchFamily="18" charset="0"/>
              </a:rPr>
              <a:t>sili</a:t>
            </a:r>
            <a:r>
              <a:rPr lang="es-ES" sz="3600" b="1" dirty="0">
                <a:latin typeface="Constantia" panose="02030602050306030303" pitchFamily="18" charset="0"/>
              </a:rPr>
              <a:t>; den no </a:t>
            </a:r>
            <a:r>
              <a:rPr lang="es-ES" sz="3600" b="1" dirty="0" err="1">
                <a:latin typeface="Constantia" panose="02030602050306030303" pitchFamily="18" charset="0"/>
              </a:rPr>
              <a:t>musu</a:t>
            </a:r>
            <a:r>
              <a:rPr lang="es-ES" sz="3600" b="1" dirty="0">
                <a:latin typeface="Constantia" panose="02030602050306030303" pitchFamily="18" charset="0"/>
              </a:rPr>
              <a:t> </a:t>
            </a:r>
            <a:r>
              <a:rPr lang="es-ES" sz="3600" b="1" dirty="0" err="1">
                <a:latin typeface="Constantia" panose="02030602050306030303" pitchFamily="18" charset="0"/>
              </a:rPr>
              <a:t>leisi</a:t>
            </a:r>
            <a:r>
              <a:rPr lang="es-ES" sz="3600" b="1" dirty="0">
                <a:latin typeface="Constantia" panose="02030602050306030303" pitchFamily="18" charset="0"/>
              </a:rPr>
              <a:t>, </a:t>
            </a:r>
            <a:r>
              <a:rPr lang="es-ES" sz="3600" b="1" dirty="0" err="1">
                <a:latin typeface="Constantia" panose="02030602050306030303" pitchFamily="18" charset="0"/>
              </a:rPr>
              <a:t>luku</a:t>
            </a:r>
            <a:r>
              <a:rPr lang="es-ES" sz="3600" b="1" dirty="0">
                <a:latin typeface="Constantia" panose="02030602050306030303" pitchFamily="18" charset="0"/>
              </a:rPr>
              <a:t> </a:t>
            </a:r>
            <a:r>
              <a:rPr lang="es-ES" sz="3600" b="1" dirty="0" err="1">
                <a:latin typeface="Constantia" panose="02030602050306030303" pitchFamily="18" charset="0"/>
              </a:rPr>
              <a:t>noso</a:t>
            </a:r>
            <a:r>
              <a:rPr lang="es-ES" sz="3600" b="1" dirty="0">
                <a:latin typeface="Constantia" panose="02030602050306030303" pitchFamily="18" charset="0"/>
              </a:rPr>
              <a:t> </a:t>
            </a:r>
            <a:r>
              <a:rPr lang="es-ES" sz="3600" b="1" dirty="0" err="1">
                <a:latin typeface="Constantia" panose="02030602050306030303" pitchFamily="18" charset="0"/>
              </a:rPr>
              <a:t>yere</a:t>
            </a:r>
            <a:r>
              <a:rPr lang="es-ES" sz="3600" b="1" dirty="0">
                <a:latin typeface="Constantia" panose="02030602050306030303" pitchFamily="18" charset="0"/>
              </a:rPr>
              <a:t> </a:t>
            </a:r>
            <a:r>
              <a:rPr lang="es-ES" sz="3600" b="1" dirty="0" err="1">
                <a:latin typeface="Constantia" panose="02030602050306030303" pitchFamily="18" charset="0"/>
              </a:rPr>
              <a:t>sani</a:t>
            </a:r>
            <a:r>
              <a:rPr lang="es-ES" sz="3600" b="1" dirty="0">
                <a:latin typeface="Constantia" panose="02030602050306030303" pitchFamily="18" charset="0"/>
              </a:rPr>
              <a:t> di </a:t>
            </a:r>
            <a:r>
              <a:rPr lang="es-ES" sz="3600" b="1" dirty="0" err="1">
                <a:latin typeface="Constantia" panose="02030602050306030303" pitchFamily="18" charset="0"/>
              </a:rPr>
              <a:t>sa</a:t>
            </a:r>
            <a:r>
              <a:rPr lang="es-ES" sz="3600" b="1" dirty="0">
                <a:latin typeface="Constantia" panose="02030602050306030303" pitchFamily="18" charset="0"/>
              </a:rPr>
              <a:t> </a:t>
            </a:r>
            <a:r>
              <a:rPr lang="es-ES" sz="3600" b="1" dirty="0" err="1">
                <a:latin typeface="Constantia" panose="02030602050306030303" pitchFamily="18" charset="0"/>
              </a:rPr>
              <a:t>tya</a:t>
            </a:r>
            <a:r>
              <a:rPr lang="es-ES" sz="3600" b="1" dirty="0">
                <a:latin typeface="Constantia" panose="02030602050306030303" pitchFamily="18" charset="0"/>
              </a:rPr>
              <a:t> </a:t>
            </a:r>
            <a:r>
              <a:rPr lang="es-ES" sz="3600" b="1" dirty="0" err="1">
                <a:latin typeface="Constantia" panose="02030602050306030303" pitchFamily="18" charset="0"/>
              </a:rPr>
              <a:t>denki</a:t>
            </a:r>
            <a:r>
              <a:rPr lang="es-ES" sz="3600" b="1" dirty="0">
                <a:latin typeface="Constantia" panose="02030602050306030303" pitchFamily="18" charset="0"/>
              </a:rPr>
              <a:t> di no </a:t>
            </a:r>
            <a:r>
              <a:rPr lang="es-ES" sz="3600" b="1" dirty="0" err="1">
                <a:latin typeface="Constantia" panose="02030602050306030303" pitchFamily="18" charset="0"/>
              </a:rPr>
              <a:t>krin</a:t>
            </a:r>
            <a:r>
              <a:rPr lang="es-ES" sz="3600" b="1" dirty="0">
                <a:latin typeface="Constantia" panose="02030602050306030303" pitchFamily="18" charset="0"/>
              </a:rPr>
              <a:t>. A </a:t>
            </a:r>
            <a:r>
              <a:rPr lang="es-ES" sz="3600" b="1" dirty="0" err="1">
                <a:latin typeface="Constantia" panose="02030602050306030303" pitchFamily="18" charset="0"/>
              </a:rPr>
              <a:t>denki</a:t>
            </a:r>
            <a:r>
              <a:rPr lang="es-ES" sz="3600" b="1" dirty="0">
                <a:latin typeface="Constantia" panose="02030602050306030303" pitchFamily="18" charset="0"/>
              </a:rPr>
              <a:t> no </a:t>
            </a:r>
            <a:r>
              <a:rPr lang="es-ES" sz="3600" b="1" dirty="0" err="1">
                <a:latin typeface="Constantia" panose="02030602050306030303" pitchFamily="18" charset="0"/>
              </a:rPr>
              <a:t>musu</a:t>
            </a:r>
            <a:r>
              <a:rPr lang="es-ES" sz="3600" b="1" dirty="0">
                <a:latin typeface="Constantia" panose="02030602050306030303" pitchFamily="18" charset="0"/>
              </a:rPr>
              <a:t> </a:t>
            </a:r>
            <a:r>
              <a:rPr lang="es-ES" sz="3600" b="1" dirty="0" err="1">
                <a:latin typeface="Constantia" panose="02030602050306030303" pitchFamily="18" charset="0"/>
              </a:rPr>
              <a:t>waka</a:t>
            </a:r>
            <a:r>
              <a:rPr lang="es-ES" sz="3600" b="1" dirty="0">
                <a:latin typeface="Constantia" panose="02030602050306030303" pitchFamily="18" charset="0"/>
              </a:rPr>
              <a:t> </a:t>
            </a:r>
            <a:r>
              <a:rPr lang="es-ES" sz="3600" b="1" dirty="0" err="1">
                <a:latin typeface="Constantia" panose="02030602050306030303" pitchFamily="18" charset="0"/>
              </a:rPr>
              <a:t>waka</a:t>
            </a:r>
            <a:r>
              <a:rPr lang="es-ES" sz="3600" b="1" dirty="0">
                <a:latin typeface="Constantia" panose="02030602050306030303" pitchFamily="18" charset="0"/>
              </a:rPr>
              <a:t> fa a wani.na ala </a:t>
            </a:r>
            <a:r>
              <a:rPr lang="es-ES" sz="3600" b="1" dirty="0" err="1">
                <a:latin typeface="Constantia" panose="02030602050306030303" pitchFamily="18" charset="0"/>
              </a:rPr>
              <a:t>sani</a:t>
            </a:r>
            <a:r>
              <a:rPr lang="es-ES" sz="3600" b="1" dirty="0">
                <a:latin typeface="Constantia" panose="02030602050306030303" pitchFamily="18" charset="0"/>
              </a:rPr>
              <a:t> di a </a:t>
            </a:r>
            <a:r>
              <a:rPr lang="es-ES" sz="3600" b="1" dirty="0" err="1">
                <a:latin typeface="Constantia" panose="02030602050306030303" pitchFamily="18" charset="0"/>
              </a:rPr>
              <a:t>feiyanti</a:t>
            </a:r>
            <a:r>
              <a:rPr lang="es-ES" sz="3600" b="1" dirty="0">
                <a:latin typeface="Constantia" panose="02030602050306030303" pitchFamily="18" charset="0"/>
              </a:rPr>
              <a:t> fu </a:t>
            </a:r>
            <a:r>
              <a:rPr lang="es-ES" sz="3600" b="1" dirty="0" err="1">
                <a:latin typeface="Constantia" panose="02030602050306030303" pitchFamily="18" charset="0"/>
              </a:rPr>
              <a:t>sili</a:t>
            </a:r>
            <a:r>
              <a:rPr lang="es-ES" sz="3600" b="1" dirty="0">
                <a:latin typeface="Constantia" panose="02030602050306030303" pitchFamily="18" charset="0"/>
              </a:rPr>
              <a:t> e </a:t>
            </a:r>
            <a:r>
              <a:rPr lang="es-ES" sz="3600" b="1" dirty="0" err="1">
                <a:latin typeface="Constantia" panose="02030602050306030303" pitchFamily="18" charset="0"/>
              </a:rPr>
              <a:t>tya</a:t>
            </a:r>
            <a:r>
              <a:rPr lang="es-ES" sz="3600" b="1" dirty="0">
                <a:latin typeface="Constantia" panose="02030602050306030303" pitchFamily="18" charset="0"/>
              </a:rPr>
              <a:t> </a:t>
            </a:r>
            <a:r>
              <a:rPr lang="es-ES" sz="3600" b="1" dirty="0" err="1">
                <a:latin typeface="Constantia" panose="02030602050306030303" pitchFamily="18" charset="0"/>
              </a:rPr>
              <a:t>kon</a:t>
            </a:r>
            <a:r>
              <a:rPr lang="es-ES" sz="3600" b="1" dirty="0">
                <a:latin typeface="Constantia" panose="02030602050306030303" pitchFamily="18" charset="0"/>
              </a:rPr>
              <a:t> </a:t>
            </a:r>
            <a:r>
              <a:rPr lang="es-ES" sz="3600" b="1" dirty="0" err="1">
                <a:latin typeface="Constantia" panose="02030602050306030303" pitchFamily="18" charset="0"/>
              </a:rPr>
              <a:t>na</a:t>
            </a:r>
            <a:r>
              <a:rPr lang="es-ES" sz="3600" b="1" dirty="0">
                <a:latin typeface="Constantia" panose="02030602050306030303" pitchFamily="18" charset="0"/>
              </a:rPr>
              <a:t> </a:t>
            </a:r>
            <a:r>
              <a:rPr lang="es-ES" sz="3600" b="1" dirty="0" err="1">
                <a:latin typeface="Constantia" panose="02030602050306030303" pitchFamily="18" charset="0"/>
              </a:rPr>
              <a:t>fesi</a:t>
            </a:r>
            <a:r>
              <a:rPr lang="es-ES" sz="3600" b="1" dirty="0">
                <a:latin typeface="Constantia" panose="02030602050306030303" pitchFamily="18" charset="0"/>
              </a:rPr>
              <a: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378235" y="827752"/>
            <a:ext cx="3685944" cy="338554"/>
          </a:xfrm>
          <a:prstGeom prst="rect">
            <a:avLst/>
          </a:prstGeom>
          <a:noFill/>
        </p:spPr>
        <p:txBody>
          <a:bodyPr wrap="none" rtlCol="0">
            <a:spAutoFit/>
          </a:bodyPr>
          <a:lstStyle/>
          <a:p>
            <a:pPr algn="r"/>
            <a:r>
              <a:rPr lang="en-US" sz="1600" b="1" dirty="0"/>
              <a:t>EGW (Patriarchs and Prophets, p. 460</a:t>
            </a:r>
            <a:r>
              <a:rPr lang="es-ES" sz="1600" b="1" dirty="0"/>
              <a:t>)</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it-IT"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A MANIRI FU YEISES (1</a:t>
            </a:r>
            <a:r>
              <a:rPr lang="es-E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4846"/>
            <a:ext cx="12192000" cy="369332"/>
          </a:xfrm>
          <a:prstGeom prst="rect">
            <a:avLst/>
          </a:prstGeom>
          <a:noFill/>
        </p:spPr>
        <p:txBody>
          <a:bodyPr wrap="square">
            <a:spAutoFit/>
          </a:bodyPr>
          <a:lstStyle/>
          <a:p>
            <a:pPr algn="ct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it-IT" b="1" dirty="0">
                <a:solidFill>
                  <a:srgbClr val="FFFF00"/>
                </a:solidFill>
                <a:effectLst>
                  <a:outerShdw blurRad="38100" dist="38100" dir="2700000" algn="tl">
                    <a:srgbClr val="000000">
                      <a:alpha val="43137"/>
                    </a:srgbClr>
                  </a:outerShdw>
                </a:effectLst>
                <a:latin typeface="Comic Sans MS" panose="030F0702030302020204" pitchFamily="66" charset="0"/>
              </a:rPr>
              <a:t>di ben de ini a fasi fu Gado, no si dati leki fufuru fu de a srefi leki Gado</a:t>
            </a: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rgbClr val="FFFF00"/>
                </a:solidFill>
                <a:effectLst>
                  <a:outerShdw blurRad="38100" dist="38100" dir="2700000" algn="tl">
                    <a:srgbClr val="000000">
                      <a:alpha val="43137"/>
                    </a:srgbClr>
                  </a:outerShdw>
                </a:effectLst>
                <a:latin typeface="Comic Sans MS" panose="030F0702030302020204" pitchFamily="66" charset="0"/>
              </a:rPr>
              <a:t>Filipensen</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it-IT" sz="2000" b="1" dirty="0"/>
              <a:t>Pawles e tyari dri sani fu Yeises na fesi</a:t>
            </a:r>
            <a:r>
              <a:rPr lang="es-ES" sz="2000" b="1" dirty="0"/>
              <a:t>:</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419794593"/>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87" y="3358948"/>
            <a:ext cx="7144359" cy="707886"/>
          </a:xfrm>
          <a:prstGeom prst="rect">
            <a:avLst/>
          </a:prstGeom>
          <a:noFill/>
        </p:spPr>
        <p:txBody>
          <a:bodyPr wrap="square" rtlCol="0">
            <a:spAutoFit/>
          </a:bodyPr>
          <a:lstStyle/>
          <a:p>
            <a:pPr>
              <a:spcBef>
                <a:spcPts val="600"/>
              </a:spcBef>
            </a:pPr>
            <a:r>
              <a:rPr lang="es-ES" sz="2000" b="1" dirty="0"/>
              <a:t>A ben de </a:t>
            </a:r>
            <a:r>
              <a:rPr lang="es-ES" sz="2000" b="1" dirty="0" err="1"/>
              <a:t>Mekiman</a:t>
            </a:r>
            <a:r>
              <a:rPr lang="es-ES" sz="2000" b="1" dirty="0"/>
              <a:t>, a </a:t>
            </a:r>
            <a:r>
              <a:rPr lang="es-ES" sz="2000" b="1" dirty="0" err="1"/>
              <a:t>tron</a:t>
            </a:r>
            <a:r>
              <a:rPr lang="es-ES" sz="2000" b="1" dirty="0"/>
              <a:t> </a:t>
            </a:r>
            <a:r>
              <a:rPr lang="es-ES" sz="2000" b="1" dirty="0" err="1"/>
              <a:t>mekisani</a:t>
            </a:r>
            <a:r>
              <a:rPr lang="es-ES" sz="2000" b="1" dirty="0"/>
              <a:t>. A </a:t>
            </a:r>
            <a:r>
              <a:rPr lang="es-ES" sz="2000" b="1" dirty="0" err="1"/>
              <a:t>teki</a:t>
            </a:r>
            <a:r>
              <a:rPr lang="es-ES" sz="2000" b="1" dirty="0"/>
              <a:t> fu den du </a:t>
            </a:r>
            <a:r>
              <a:rPr lang="es-ES" sz="2000" b="1" dirty="0" err="1"/>
              <a:t>takru</a:t>
            </a:r>
            <a:r>
              <a:rPr lang="es-ES" sz="2000" b="1" dirty="0"/>
              <a:t> nanga en, </a:t>
            </a:r>
            <a:r>
              <a:rPr lang="es-ES" sz="2000" b="1" dirty="0" err="1"/>
              <a:t>dede</a:t>
            </a:r>
            <a:r>
              <a:rPr lang="es-ES" sz="2000" b="1" dirty="0"/>
              <a:t> </a:t>
            </a:r>
            <a:r>
              <a:rPr lang="es-ES" sz="2000" b="1" dirty="0" err="1"/>
              <a:t>na</a:t>
            </a:r>
            <a:r>
              <a:rPr lang="es-ES" sz="2000" b="1" dirty="0"/>
              <a:t> a </a:t>
            </a:r>
            <a:r>
              <a:rPr lang="es-ES" sz="2000" b="1" dirty="0" err="1"/>
              <a:t>kroisi</a:t>
            </a:r>
            <a:r>
              <a:rPr lang="es-ES" sz="2000" b="1" dirty="0"/>
              <a:t> fu A ben kan </a:t>
            </a:r>
            <a:r>
              <a:rPr lang="es-ES" sz="2000" b="1" dirty="0" err="1"/>
              <a:t>ferlusu</a:t>
            </a:r>
            <a:r>
              <a:rPr lang="es-ES" sz="2000" b="1" dirty="0"/>
              <a:t> </a:t>
            </a:r>
            <a:r>
              <a:rPr lang="es-ES" sz="2000" b="1" dirty="0" err="1"/>
              <a:t>wi</a:t>
            </a:r>
            <a:r>
              <a:rPr lang="es-ES" sz="2000" b="1" dirty="0"/>
              <a:t>.</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7" y="6122246"/>
            <a:ext cx="7144360" cy="707886"/>
          </a:xfrm>
          <a:prstGeom prst="rect">
            <a:avLst/>
          </a:prstGeom>
          <a:noFill/>
        </p:spPr>
        <p:txBody>
          <a:bodyPr wrap="square">
            <a:spAutoFit/>
          </a:bodyPr>
          <a:lstStyle/>
          <a:p>
            <a:pPr>
              <a:spcBef>
                <a:spcPts val="600"/>
              </a:spcBef>
            </a:pPr>
            <a:r>
              <a:rPr lang="es-ES" sz="2000" b="1" dirty="0"/>
              <a:t>En </a:t>
            </a:r>
            <a:r>
              <a:rPr lang="es-ES" sz="2000" b="1" dirty="0" err="1"/>
              <a:t>na</a:t>
            </a:r>
            <a:r>
              <a:rPr lang="es-ES" sz="2000" b="1" dirty="0"/>
              <a:t> </a:t>
            </a:r>
            <a:r>
              <a:rPr lang="es-ES" sz="2000" b="1" dirty="0" err="1"/>
              <a:t>wi</a:t>
            </a:r>
            <a:r>
              <a:rPr lang="es-ES" sz="2000" b="1" dirty="0"/>
              <a:t> </a:t>
            </a:r>
            <a:r>
              <a:rPr lang="es-ES" sz="2000" b="1" dirty="0" err="1"/>
              <a:t>model,fu</a:t>
            </a:r>
            <a:r>
              <a:rPr lang="es-ES" sz="2000" b="1" dirty="0"/>
              <a:t> </a:t>
            </a:r>
            <a:r>
              <a:rPr lang="es-ES" sz="2000" b="1" dirty="0" err="1"/>
              <a:t>waka</a:t>
            </a:r>
            <a:r>
              <a:rPr lang="es-ES" sz="2000" b="1" dirty="0"/>
              <a:t> </a:t>
            </a:r>
            <a:r>
              <a:rPr lang="es-ES" sz="2000" b="1" dirty="0" err="1"/>
              <a:t>na</a:t>
            </a:r>
            <a:r>
              <a:rPr lang="es-ES" sz="2000" b="1" dirty="0"/>
              <a:t> En </a:t>
            </a:r>
            <a:r>
              <a:rPr lang="es-ES" sz="2000" b="1" dirty="0" err="1"/>
              <a:t>baka</a:t>
            </a:r>
            <a:r>
              <a:rPr lang="es-ES" sz="2000" b="1" dirty="0"/>
              <a:t>. </a:t>
            </a:r>
            <a:r>
              <a:rPr lang="es-ES" sz="2000" b="1" dirty="0" err="1"/>
              <a:t>Wi</a:t>
            </a:r>
            <a:r>
              <a:rPr lang="es-ES" sz="2000" b="1" dirty="0"/>
              <a:t> </a:t>
            </a:r>
            <a:r>
              <a:rPr lang="es-ES" sz="2000" b="1" dirty="0" err="1"/>
              <a:t>musu</a:t>
            </a:r>
            <a:r>
              <a:rPr lang="es-ES" sz="2000" b="1" dirty="0"/>
              <a:t> </a:t>
            </a:r>
            <a:r>
              <a:rPr lang="es-ES" sz="2000" b="1" dirty="0" err="1"/>
              <a:t>wani</a:t>
            </a:r>
            <a:r>
              <a:rPr lang="es-ES" sz="2000" b="1" dirty="0"/>
              <a:t> fu </a:t>
            </a:r>
            <a:r>
              <a:rPr lang="es-ES" sz="2000" b="1" dirty="0" err="1"/>
              <a:t>saka</a:t>
            </a:r>
            <a:r>
              <a:rPr lang="es-ES" sz="2000" b="1" dirty="0"/>
              <a:t> </a:t>
            </a:r>
            <a:r>
              <a:rPr lang="es-ES" sz="2000" b="1" dirty="0" err="1"/>
              <a:t>wisrefi,gi</a:t>
            </a:r>
            <a:r>
              <a:rPr lang="es-ES" sz="2000" b="1" dirty="0"/>
              <a:t> </a:t>
            </a:r>
            <a:r>
              <a:rPr lang="es-ES" sz="2000" b="1" dirty="0" err="1"/>
              <a:t>wisrefi</a:t>
            </a:r>
            <a:r>
              <a:rPr lang="es-ES" sz="2000" b="1" dirty="0"/>
              <a:t> abra fu </a:t>
            </a:r>
            <a:r>
              <a:rPr lang="es-ES" sz="2000" b="1" dirty="0" err="1"/>
              <a:t>trawan</a:t>
            </a:r>
            <a:r>
              <a:rPr lang="es-ES" sz="2000" b="1" dirty="0"/>
              <a:t> </a:t>
            </a:r>
            <a:r>
              <a:rPr lang="es-ES" sz="2000" b="1" dirty="0" err="1"/>
              <a:t>feni</a:t>
            </a:r>
            <a:r>
              <a:rPr lang="es-ES" sz="2000" b="1" dirty="0"/>
              <a:t> </a:t>
            </a:r>
            <a:r>
              <a:rPr lang="es-ES" sz="2000" b="1" dirty="0" err="1"/>
              <a:t>bun</a:t>
            </a:r>
            <a:r>
              <a:rPr lang="es-ES" sz="2000" b="1" dirty="0"/>
              <a:t>.</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7" y="5406331"/>
            <a:ext cx="7144359" cy="707886"/>
          </a:xfrm>
          <a:prstGeom prst="rect">
            <a:avLst/>
          </a:prstGeom>
          <a:noFill/>
        </p:spPr>
        <p:txBody>
          <a:bodyPr wrap="square">
            <a:spAutoFit/>
          </a:bodyPr>
          <a:lstStyle/>
          <a:p>
            <a:pPr>
              <a:spcBef>
                <a:spcPts val="600"/>
              </a:spcBef>
            </a:pPr>
            <a:r>
              <a:rPr lang="es-ES" sz="2000" b="1" dirty="0"/>
              <a:t>Te </a:t>
            </a:r>
            <a:r>
              <a:rPr lang="es-ES" sz="2000" b="1" dirty="0" err="1"/>
              <a:t>wi</a:t>
            </a:r>
            <a:r>
              <a:rPr lang="es-ES" sz="2000" b="1" dirty="0"/>
              <a:t> </a:t>
            </a:r>
            <a:r>
              <a:rPr lang="es-ES" sz="2000" b="1" dirty="0" err="1"/>
              <a:t>prakseri</a:t>
            </a:r>
            <a:r>
              <a:rPr lang="es-ES" sz="2000" b="1" dirty="0"/>
              <a:t> </a:t>
            </a:r>
            <a:r>
              <a:rPr lang="es-ES" sz="2000" b="1" dirty="0" err="1"/>
              <a:t>disi</a:t>
            </a:r>
            <a:r>
              <a:rPr lang="es-ES" sz="2000" b="1" dirty="0"/>
              <a:t>, </a:t>
            </a:r>
            <a:r>
              <a:rPr lang="es-ES" sz="2000" b="1" dirty="0" err="1"/>
              <a:t>na</a:t>
            </a:r>
            <a:r>
              <a:rPr lang="es-ES" sz="2000" b="1" dirty="0"/>
              <a:t> soso </a:t>
            </a:r>
            <a:r>
              <a:rPr lang="es-ES" sz="2000" b="1" dirty="0" err="1"/>
              <a:t>saka</a:t>
            </a:r>
            <a:r>
              <a:rPr lang="es-ES" sz="2000" b="1" dirty="0"/>
              <a:t> </a:t>
            </a:r>
            <a:r>
              <a:rPr lang="es-ES" sz="2000" b="1" dirty="0" err="1"/>
              <a:t>wi</a:t>
            </a:r>
            <a:r>
              <a:rPr lang="es-ES" sz="2000" b="1" dirty="0"/>
              <a:t> kan </a:t>
            </a:r>
            <a:r>
              <a:rPr lang="es-ES" sz="2000" b="1" dirty="0" err="1"/>
              <a:t>saka</a:t>
            </a:r>
            <a:r>
              <a:rPr lang="es-ES" sz="2000" b="1" dirty="0"/>
              <a:t> </a:t>
            </a:r>
            <a:r>
              <a:rPr lang="es-ES" sz="2000" b="1" dirty="0" err="1"/>
              <a:t>wi</a:t>
            </a:r>
            <a:r>
              <a:rPr lang="es-ES" sz="2000" b="1" dirty="0"/>
              <a:t> </a:t>
            </a:r>
            <a:r>
              <a:rPr lang="es-ES" sz="2000" b="1" dirty="0" err="1"/>
              <a:t>srefi</a:t>
            </a:r>
            <a:r>
              <a:rPr lang="es-ES" sz="2000" b="1" dirty="0"/>
              <a:t> fu </a:t>
            </a:r>
            <a:r>
              <a:rPr lang="es-ES" sz="2000" b="1" dirty="0" err="1"/>
              <a:t>anbegi</a:t>
            </a:r>
            <a:r>
              <a:rPr lang="es-ES" sz="2000" b="1" dirty="0"/>
              <a:t> </a:t>
            </a:r>
            <a:r>
              <a:rPr lang="es-ES" sz="2000" b="1" dirty="0" err="1"/>
              <a:t>wi</a:t>
            </a:r>
            <a:r>
              <a:rPr lang="es-ES" sz="2000" b="1" dirty="0"/>
              <a:t> </a:t>
            </a:r>
            <a:r>
              <a:rPr lang="es-ES" sz="2000" b="1" dirty="0" err="1"/>
              <a:t>wondru</a:t>
            </a:r>
            <a:r>
              <a:rPr lang="es-ES" sz="2000" b="1" dirty="0"/>
              <a:t> </a:t>
            </a:r>
            <a:r>
              <a:rPr lang="es-ES" sz="2000" b="1" dirty="0" err="1"/>
              <a:t>ferlusu</a:t>
            </a:r>
            <a:r>
              <a:rPr lang="es-ES" sz="2000" b="1" dirty="0"/>
              <a:t> </a:t>
            </a:r>
            <a:r>
              <a:rPr lang="es-ES" sz="2000" b="1" dirty="0" err="1"/>
              <a:t>man</a:t>
            </a:r>
            <a:r>
              <a:rPr lang="es-ES" sz="2000" b="1" dirty="0"/>
              <a:t>.</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074863"/>
            <a:ext cx="7144358" cy="1323439"/>
          </a:xfrm>
          <a:prstGeom prst="rect">
            <a:avLst/>
          </a:prstGeom>
          <a:noFill/>
        </p:spPr>
        <p:txBody>
          <a:bodyPr wrap="square">
            <a:spAutoFit/>
          </a:bodyPr>
          <a:lstStyle/>
          <a:p>
            <a:pPr>
              <a:spcBef>
                <a:spcPts val="600"/>
              </a:spcBef>
            </a:pPr>
            <a:r>
              <a:rPr lang="es-ES" sz="2000" b="1" dirty="0"/>
              <a:t>Ala di a ben de a </a:t>
            </a:r>
            <a:r>
              <a:rPr lang="es-ES" sz="2000" b="1" dirty="0" err="1"/>
              <a:t>srefi</a:t>
            </a:r>
            <a:r>
              <a:rPr lang="es-ES" sz="2000" b="1" dirty="0"/>
              <a:t> </a:t>
            </a:r>
            <a:r>
              <a:rPr lang="es-ES" sz="2000" b="1" dirty="0" err="1"/>
              <a:t>leki</a:t>
            </a:r>
            <a:r>
              <a:rPr lang="es-ES" sz="2000" b="1" dirty="0"/>
              <a:t> den tu </a:t>
            </a:r>
            <a:r>
              <a:rPr lang="es-ES" sz="2000" b="1" dirty="0" err="1"/>
              <a:t>tra</a:t>
            </a:r>
            <a:r>
              <a:rPr lang="es-ES" sz="2000" b="1" dirty="0"/>
              <a:t> </a:t>
            </a:r>
            <a:r>
              <a:rPr lang="es-ES" sz="2000" b="1" dirty="0" err="1"/>
              <a:t>Gado,sobu</a:t>
            </a:r>
            <a:r>
              <a:rPr lang="es-ES" sz="2000" b="1" dirty="0"/>
              <a:t> a Santa Yeye nanga a Tata, a </a:t>
            </a:r>
            <a:r>
              <a:rPr lang="es-ES" sz="2000" b="1" dirty="0" err="1"/>
              <a:t>saka</a:t>
            </a:r>
            <a:r>
              <a:rPr lang="es-ES" sz="2000" b="1" dirty="0"/>
              <a:t> di </a:t>
            </a:r>
            <a:r>
              <a:rPr lang="es-ES" sz="2000" b="1" dirty="0" err="1"/>
              <a:t>Yeises</a:t>
            </a:r>
            <a:r>
              <a:rPr lang="es-ES" sz="2000" b="1" dirty="0"/>
              <a:t> </a:t>
            </a:r>
            <a:r>
              <a:rPr lang="es-ES" sz="2000" b="1" dirty="0" err="1"/>
              <a:t>saka</a:t>
            </a:r>
            <a:r>
              <a:rPr lang="es-ES" sz="2000" b="1" dirty="0"/>
              <a:t> </a:t>
            </a:r>
            <a:r>
              <a:rPr lang="es-ES" sz="2000" b="1" dirty="0" err="1"/>
              <a:t>ensrefi</a:t>
            </a:r>
            <a:r>
              <a:rPr lang="es-ES" sz="2000" b="1" dirty="0"/>
              <a:t> </a:t>
            </a:r>
            <a:r>
              <a:rPr lang="es-ES" sz="2000" b="1" dirty="0" err="1"/>
              <a:t>gi</a:t>
            </a:r>
            <a:r>
              <a:rPr lang="es-ES" sz="2000" b="1" dirty="0"/>
              <a:t> a </a:t>
            </a:r>
            <a:r>
              <a:rPr lang="es-ES" sz="2000" b="1" dirty="0" err="1"/>
              <a:t>wani</a:t>
            </a:r>
            <a:r>
              <a:rPr lang="es-ES" sz="2000" b="1" dirty="0"/>
              <a:t> fu a Tata </a:t>
            </a:r>
            <a:r>
              <a:rPr lang="es-ES" sz="2000" b="1" dirty="0" err="1"/>
              <a:t>alaten</a:t>
            </a:r>
            <a:r>
              <a:rPr lang="es-ES" sz="2000" b="1" dirty="0"/>
              <a:t> ben de </a:t>
            </a:r>
            <a:r>
              <a:rPr lang="es-ES" sz="2000" b="1" dirty="0" err="1"/>
              <a:t>perfecti</a:t>
            </a:r>
            <a:r>
              <a:rPr lang="es-ES" sz="2000" b="1" dirty="0"/>
              <a:t>. </a:t>
            </a:r>
            <a:r>
              <a:rPr lang="es-ES" sz="2000" b="1" dirty="0" err="1"/>
              <a:t>Noiti</a:t>
            </a:r>
            <a:r>
              <a:rPr lang="es-ES" sz="2000" b="1" dirty="0"/>
              <a:t> </a:t>
            </a:r>
            <a:r>
              <a:rPr lang="es-ES" sz="2000" b="1" dirty="0" err="1"/>
              <a:t>wan</a:t>
            </a:r>
            <a:r>
              <a:rPr lang="es-ES" sz="2000" b="1" dirty="0"/>
              <a:t> </a:t>
            </a:r>
            <a:r>
              <a:rPr lang="es-ES" sz="2000" b="1" dirty="0" err="1"/>
              <a:t>momenti</a:t>
            </a:r>
            <a:r>
              <a:rPr lang="es-ES" sz="2000" b="1" dirty="0"/>
              <a:t> ben de </a:t>
            </a:r>
            <a:r>
              <a:rPr lang="es-ES" sz="2000" b="1" dirty="0" err="1"/>
              <a:t>dati</a:t>
            </a:r>
            <a:r>
              <a:rPr lang="es-ES" sz="2000" b="1" dirty="0"/>
              <a:t> a no ben </a:t>
            </a:r>
            <a:r>
              <a:rPr lang="es-ES" sz="2000" b="1" dirty="0" err="1"/>
              <a:t>wan</a:t>
            </a:r>
            <a:r>
              <a:rPr lang="es-ES" sz="2000" b="1" dirty="0"/>
              <a:t> </a:t>
            </a:r>
            <a:r>
              <a:rPr lang="es-ES" sz="2000" b="1" dirty="0" err="1"/>
              <a:t>saka</a:t>
            </a:r>
            <a:r>
              <a:rPr lang="es-ES" sz="2000" b="1" dirty="0"/>
              <a:t> </a:t>
            </a:r>
            <a:r>
              <a:rPr lang="es-ES" sz="2000" b="1" dirty="0" err="1"/>
              <a:t>ensrefi</a:t>
            </a:r>
            <a:r>
              <a:rPr lang="es-ES" sz="2000" b="1" dirty="0"/>
              <a:t>.</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A MANIRI FU YEISES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43052"/>
            <a:ext cx="7030706" cy="132802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a:t>
            </a:r>
            <a:r>
              <a:rPr lang="it-IT" b="1" dirty="0">
                <a:effectLst>
                  <a:outerShdw blurRad="38100" dist="38100" dir="2700000" algn="tl">
                    <a:srgbClr val="000000">
                      <a:alpha val="43137"/>
                    </a:srgbClr>
                  </a:outerShdw>
                </a:effectLst>
                <a:latin typeface="Comic Sans MS" panose="030F0702030302020204" pitchFamily="66" charset="0"/>
              </a:rPr>
              <a:t>Sondro strei a dipi koni  fa Gado de,di wi no man ferstan,dati Gado sori na skinfasi.A Yeye rekfardek dati,engel si dati,a preiki mindri den hijden, e'n grontapu bribi.“Ini glori den teki en na hei </a:t>
            </a:r>
            <a:r>
              <a:rPr lang="es-ES"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(1 Tim.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923802" y="2424112"/>
            <a:ext cx="7144369" cy="707886"/>
          </a:xfrm>
          <a:prstGeom prst="rect">
            <a:avLst/>
          </a:prstGeom>
          <a:noFill/>
        </p:spPr>
        <p:txBody>
          <a:bodyPr wrap="square" rtlCol="0">
            <a:spAutoFit/>
          </a:bodyPr>
          <a:lstStyle/>
          <a:p>
            <a:pPr>
              <a:spcBef>
                <a:spcPts val="600"/>
              </a:spcBef>
            </a:pPr>
            <a:r>
              <a:rPr lang="es-ES" sz="2000" b="1" dirty="0"/>
              <a:t>A </a:t>
            </a:r>
            <a:r>
              <a:rPr lang="es-ES" sz="2000" b="1" dirty="0" err="1"/>
              <a:t>ferwrondu</a:t>
            </a:r>
            <a:r>
              <a:rPr lang="es-ES" sz="2000" b="1" dirty="0"/>
              <a:t> </a:t>
            </a:r>
            <a:r>
              <a:rPr lang="es-ES" sz="2000" b="1" dirty="0" err="1"/>
              <a:t>saka</a:t>
            </a:r>
            <a:r>
              <a:rPr lang="es-ES" sz="2000" b="1" dirty="0"/>
              <a:t> di </a:t>
            </a:r>
            <a:r>
              <a:rPr lang="es-ES" sz="2000" b="1" dirty="0" err="1"/>
              <a:t>Yeises</a:t>
            </a:r>
            <a:r>
              <a:rPr lang="es-ES" sz="2000" b="1" dirty="0"/>
              <a:t> </a:t>
            </a:r>
            <a:r>
              <a:rPr lang="es-ES" sz="2000" b="1" dirty="0" err="1"/>
              <a:t>saka</a:t>
            </a:r>
            <a:r>
              <a:rPr lang="es-ES" sz="2000" b="1" dirty="0"/>
              <a:t> </a:t>
            </a:r>
            <a:r>
              <a:rPr lang="es-ES" sz="2000" b="1" dirty="0" err="1"/>
              <a:t>ensrefi</a:t>
            </a:r>
            <a:r>
              <a:rPr lang="es-ES" sz="2000" b="1" dirty="0"/>
              <a:t>,  </a:t>
            </a:r>
            <a:r>
              <a:rPr lang="es-ES" sz="2000" b="1" dirty="0" err="1"/>
              <a:t>tron</a:t>
            </a:r>
            <a:r>
              <a:rPr lang="es-ES" sz="2000" b="1" dirty="0"/>
              <a:t> </a:t>
            </a:r>
            <a:r>
              <a:rPr lang="es-ES" sz="2000" b="1" dirty="0" err="1"/>
              <a:t>wan</a:t>
            </a:r>
            <a:r>
              <a:rPr lang="es-ES" sz="2000" b="1" dirty="0"/>
              <a:t> </a:t>
            </a:r>
            <a:r>
              <a:rPr lang="es-ES" sz="2000" b="1" dirty="0" err="1"/>
              <a:t>libisma,sa</a:t>
            </a:r>
            <a:r>
              <a:rPr lang="es-ES" sz="2000" b="1" dirty="0"/>
              <a:t> de </a:t>
            </a:r>
            <a:r>
              <a:rPr lang="es-ES" sz="2000" b="1" dirty="0" err="1"/>
              <a:t>wan</a:t>
            </a:r>
            <a:r>
              <a:rPr lang="es-ES" sz="2000" b="1" dirty="0"/>
              <a:t> </a:t>
            </a:r>
            <a:r>
              <a:rPr lang="es-ES" sz="2000" b="1" dirty="0" err="1"/>
              <a:t>tori</a:t>
            </a:r>
            <a:r>
              <a:rPr lang="es-ES" sz="2000" b="1" dirty="0"/>
              <a:t> fu </a:t>
            </a:r>
            <a:r>
              <a:rPr lang="es-ES" sz="2000" b="1" dirty="0" err="1"/>
              <a:t>stuka</a:t>
            </a:r>
            <a:r>
              <a:rPr lang="es-ES" sz="2000" b="1" dirty="0"/>
              <a:t> </a:t>
            </a:r>
            <a:r>
              <a:rPr lang="es-ES" sz="2000" b="1" dirty="0" err="1"/>
              <a:t>na</a:t>
            </a:r>
            <a:r>
              <a:rPr lang="es-ES" sz="2000" b="1" dirty="0"/>
              <a:t> den </a:t>
            </a:r>
            <a:r>
              <a:rPr lang="es-ES" sz="2000" b="1" dirty="0" err="1"/>
              <a:t>ferlusuwan</a:t>
            </a:r>
            <a:r>
              <a:rPr lang="es-ES" sz="2000" b="1" dirty="0"/>
              <a:t> fu </a:t>
            </a:r>
            <a:r>
              <a:rPr lang="es-ES" sz="2000" b="1" dirty="0" err="1"/>
              <a:t>teg</a:t>
            </a:r>
            <a:r>
              <a:rPr lang="es-ES" sz="2000" b="1" dirty="0"/>
              <a:t>.</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923802" y="5748099"/>
            <a:ext cx="7144369" cy="1015663"/>
          </a:xfrm>
          <a:prstGeom prst="rect">
            <a:avLst/>
          </a:prstGeom>
          <a:noFill/>
        </p:spPr>
        <p:txBody>
          <a:bodyPr wrap="square">
            <a:spAutoFit/>
          </a:bodyPr>
          <a:lstStyle/>
          <a:p>
            <a:pPr>
              <a:spcBef>
                <a:spcPts val="600"/>
              </a:spcBef>
            </a:pPr>
            <a:r>
              <a:rPr lang="es-ES" sz="2000" b="1" dirty="0"/>
              <a:t>A </a:t>
            </a:r>
            <a:r>
              <a:rPr lang="es-ES" sz="2000" b="1" dirty="0" err="1"/>
              <a:t>eksempre</a:t>
            </a:r>
            <a:r>
              <a:rPr lang="es-ES" sz="2000" b="1" dirty="0"/>
              <a:t> </a:t>
            </a:r>
            <a:r>
              <a:rPr lang="es-ES" sz="2000" b="1" dirty="0" err="1"/>
              <a:t>disi</a:t>
            </a:r>
            <a:r>
              <a:rPr lang="es-ES" sz="2000" b="1" dirty="0"/>
              <a:t> e </a:t>
            </a:r>
            <a:r>
              <a:rPr lang="es-ES" sz="2000" b="1" dirty="0" err="1"/>
              <a:t>kari</a:t>
            </a:r>
            <a:r>
              <a:rPr lang="es-ES" sz="2000" b="1" dirty="0"/>
              <a:t> </a:t>
            </a:r>
            <a:r>
              <a:rPr lang="es-ES" sz="2000" b="1" dirty="0" err="1"/>
              <a:t>wi</a:t>
            </a:r>
            <a:r>
              <a:rPr lang="es-ES" sz="2000" b="1" dirty="0"/>
              <a:t> fu </a:t>
            </a:r>
            <a:r>
              <a:rPr lang="es-ES" sz="2000" b="1" dirty="0" err="1"/>
              <a:t>libi</a:t>
            </a:r>
            <a:r>
              <a:rPr lang="es-ES" sz="2000" b="1" dirty="0"/>
              <a:t> a </a:t>
            </a:r>
            <a:r>
              <a:rPr lang="es-ES" sz="2000" b="1" dirty="0" err="1"/>
              <a:t>prakseri</a:t>
            </a:r>
            <a:r>
              <a:rPr lang="es-ES" sz="2000" b="1" dirty="0"/>
              <a:t> fu soso </a:t>
            </a:r>
            <a:r>
              <a:rPr lang="es-ES" sz="2000" b="1" dirty="0" err="1"/>
              <a:t>denki</a:t>
            </a:r>
            <a:r>
              <a:rPr lang="es-ES" sz="2000" b="1" dirty="0"/>
              <a:t> </a:t>
            </a:r>
            <a:r>
              <a:rPr lang="es-ES" sz="2000" b="1" dirty="0" err="1"/>
              <a:t>yusrefi</a:t>
            </a:r>
            <a:r>
              <a:rPr lang="es-ES" sz="2000" b="1" dirty="0"/>
              <a:t> nanga a </a:t>
            </a:r>
            <a:r>
              <a:rPr lang="es-ES" sz="2000" b="1" dirty="0" err="1"/>
              <a:t>winsi</a:t>
            </a:r>
            <a:r>
              <a:rPr lang="es-ES" sz="2000" b="1" dirty="0"/>
              <a:t> fu </a:t>
            </a:r>
            <a:r>
              <a:rPr lang="es-ES" sz="2000" b="1" dirty="0" err="1"/>
              <a:t>trawan</a:t>
            </a:r>
            <a:r>
              <a:rPr lang="es-ES" sz="2000" b="1" dirty="0"/>
              <a:t> </a:t>
            </a:r>
            <a:r>
              <a:rPr lang="es-ES" sz="2000" b="1" dirty="0" err="1"/>
              <a:t>dini</a:t>
            </a:r>
            <a:r>
              <a:rPr lang="es-ES" sz="2000" b="1" dirty="0"/>
              <a:t> </a:t>
            </a:r>
            <a:r>
              <a:rPr lang="es-ES" sz="2000" b="1" dirty="0" err="1"/>
              <a:t>wi</a:t>
            </a:r>
            <a:r>
              <a:rPr lang="es-ES" sz="2000" b="1" dirty="0"/>
              <a:t>, fu </a:t>
            </a:r>
            <a:r>
              <a:rPr lang="es-ES" sz="2000" b="1" dirty="0" err="1"/>
              <a:t>teki</a:t>
            </a:r>
            <a:r>
              <a:rPr lang="es-ES" sz="2000" b="1" dirty="0"/>
              <a:t> </a:t>
            </a:r>
            <a:r>
              <a:rPr lang="es-ES" sz="2000" b="1" dirty="0" err="1"/>
              <a:t>sakafasi</a:t>
            </a:r>
            <a:r>
              <a:rPr lang="es-ES" sz="2000" b="1" dirty="0"/>
              <a:t> nanga a </a:t>
            </a:r>
            <a:r>
              <a:rPr lang="es-ES" sz="2000" b="1" dirty="0" err="1"/>
              <a:t>wani</a:t>
            </a:r>
            <a:r>
              <a:rPr lang="es-ES" sz="2000" b="1" dirty="0"/>
              <a:t> fu </a:t>
            </a:r>
            <a:r>
              <a:rPr lang="es-ES" sz="2000" b="1" dirty="0" err="1"/>
              <a:t>dini</a:t>
            </a:r>
            <a:r>
              <a:rPr lang="es-ES" sz="2000" b="1" dirty="0"/>
              <a:t> </a:t>
            </a:r>
            <a:r>
              <a:rPr lang="es-ES" sz="2000" b="1" dirty="0" err="1"/>
              <a:t>trawan</a:t>
            </a:r>
            <a:r>
              <a:rPr lang="es-ES" sz="2000" b="1" dirty="0"/>
              <a:t>.</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923802" y="4537511"/>
            <a:ext cx="7144370" cy="1015663"/>
          </a:xfrm>
          <a:prstGeom prst="rect">
            <a:avLst/>
          </a:prstGeom>
          <a:noFill/>
        </p:spPr>
        <p:txBody>
          <a:bodyPr wrap="square">
            <a:spAutoFit/>
          </a:bodyPr>
          <a:lstStyle/>
          <a:p>
            <a:pPr>
              <a:spcBef>
                <a:spcPts val="600"/>
              </a:spcBef>
            </a:pPr>
            <a:r>
              <a:rPr lang="es-ES" sz="2000" b="1" dirty="0" err="1"/>
              <a:t>Yeises</a:t>
            </a:r>
            <a:r>
              <a:rPr lang="es-ES" sz="2000" b="1" dirty="0"/>
              <a:t> </a:t>
            </a:r>
            <a:r>
              <a:rPr lang="es-ES" sz="2000" b="1" dirty="0" err="1"/>
              <a:t>saka</a:t>
            </a:r>
            <a:r>
              <a:rPr lang="es-ES" sz="2000" b="1" dirty="0"/>
              <a:t> fu a </a:t>
            </a:r>
            <a:r>
              <a:rPr lang="es-ES" sz="2000" b="1" dirty="0" err="1"/>
              <a:t>makti</a:t>
            </a:r>
            <a:r>
              <a:rPr lang="es-ES" sz="2000" b="1" dirty="0"/>
              <a:t> </a:t>
            </a:r>
            <a:r>
              <a:rPr lang="es-ES" sz="2000" b="1" dirty="0" err="1"/>
              <a:t>tapu</a:t>
            </a:r>
            <a:r>
              <a:rPr lang="es-ES" sz="2000" b="1" dirty="0"/>
              <a:t> </a:t>
            </a:r>
            <a:r>
              <a:rPr lang="es-ES" sz="2000" b="1" dirty="0" err="1"/>
              <a:t>alasani,fu</a:t>
            </a:r>
            <a:r>
              <a:rPr lang="es-ES" sz="2000" b="1" dirty="0"/>
              <a:t> </a:t>
            </a:r>
            <a:r>
              <a:rPr lang="es-ES" sz="2000" b="1" dirty="0" err="1"/>
              <a:t>tron</a:t>
            </a:r>
            <a:r>
              <a:rPr lang="es-ES" sz="2000" b="1" dirty="0"/>
              <a:t> a </a:t>
            </a:r>
            <a:r>
              <a:rPr lang="es-ES" sz="2000" b="1" dirty="0" err="1"/>
              <a:t>knekti</a:t>
            </a:r>
            <a:r>
              <a:rPr lang="es-ES" sz="2000" b="1" dirty="0"/>
              <a:t> fu ala. </a:t>
            </a:r>
            <a:r>
              <a:rPr lang="es-ES" sz="2000" b="1" dirty="0" err="1"/>
              <a:t>Dati</a:t>
            </a:r>
            <a:r>
              <a:rPr lang="es-ES" sz="2000" b="1" dirty="0"/>
              <a:t> ben de </a:t>
            </a:r>
            <a:r>
              <a:rPr lang="es-ES" sz="2000" b="1" dirty="0" err="1"/>
              <a:t>yoisti,san</a:t>
            </a:r>
            <a:r>
              <a:rPr lang="es-ES" sz="2000" b="1" dirty="0"/>
              <a:t> Lucifer no ben </a:t>
            </a:r>
            <a:r>
              <a:rPr lang="es-ES" sz="2000" b="1" dirty="0" err="1"/>
              <a:t>wani</a:t>
            </a:r>
            <a:r>
              <a:rPr lang="es-ES" sz="2000" b="1" dirty="0"/>
              <a:t>, </a:t>
            </a:r>
            <a:r>
              <a:rPr lang="es-ES" sz="2000" b="1" dirty="0" err="1"/>
              <a:t>sobu</a:t>
            </a:r>
            <a:r>
              <a:rPr lang="es-ES" sz="2000" b="1" dirty="0"/>
              <a:t> a  ben </a:t>
            </a:r>
            <a:r>
              <a:rPr lang="es-ES" sz="2000" b="1" dirty="0" err="1"/>
              <a:t>wani</a:t>
            </a:r>
            <a:r>
              <a:rPr lang="es-ES" sz="2000" b="1" dirty="0"/>
              <a:t>, </a:t>
            </a:r>
            <a:r>
              <a:rPr lang="es-ES" sz="2000" b="1" dirty="0" err="1"/>
              <a:t>makti</a:t>
            </a:r>
            <a:r>
              <a:rPr lang="es-ES" sz="2000" b="1" dirty="0"/>
              <a:t> </a:t>
            </a:r>
            <a:r>
              <a:rPr lang="es-ES" sz="2000" b="1" dirty="0" err="1"/>
              <a:t>tapu</a:t>
            </a:r>
            <a:r>
              <a:rPr lang="es-ES" sz="2000" b="1" dirty="0"/>
              <a:t> </a:t>
            </a:r>
            <a:r>
              <a:rPr lang="es-ES" sz="2000" b="1" dirty="0" err="1"/>
              <a:t>alasani,ala</a:t>
            </a:r>
            <a:r>
              <a:rPr lang="es-ES" sz="2000" b="1" dirty="0"/>
              <a:t> di a ben de </a:t>
            </a:r>
            <a:r>
              <a:rPr lang="es-ES" sz="2000" b="1" dirty="0" err="1"/>
              <a:t>wan</a:t>
            </a:r>
            <a:r>
              <a:rPr lang="es-ES" sz="2000" b="1" dirty="0"/>
              <a:t> </a:t>
            </a:r>
            <a:r>
              <a:rPr lang="es-ES" sz="2000" b="1" dirty="0" err="1"/>
              <a:t>knekti</a:t>
            </a:r>
            <a:r>
              <a:rPr lang="es-ES" sz="2000" b="1" dirty="0"/>
              <a:t>.</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923802" y="3326923"/>
            <a:ext cx="7144368" cy="1015663"/>
          </a:xfrm>
          <a:prstGeom prst="rect">
            <a:avLst/>
          </a:prstGeom>
          <a:noFill/>
        </p:spPr>
        <p:txBody>
          <a:bodyPr wrap="square">
            <a:spAutoFit/>
          </a:bodyPr>
          <a:lstStyle/>
          <a:p>
            <a:pPr>
              <a:spcBef>
                <a:spcPts val="600"/>
              </a:spcBef>
            </a:pPr>
            <a:r>
              <a:rPr lang="es-ES" sz="2000" b="1" dirty="0" err="1"/>
              <a:t>Wi</a:t>
            </a:r>
            <a:r>
              <a:rPr lang="es-ES" sz="2000" b="1" dirty="0"/>
              <a:t> no </a:t>
            </a:r>
            <a:r>
              <a:rPr lang="es-ES" sz="2000" b="1" dirty="0" err="1"/>
              <a:t>man</a:t>
            </a:r>
            <a:r>
              <a:rPr lang="es-ES" sz="2000" b="1" dirty="0"/>
              <a:t> </a:t>
            </a:r>
            <a:r>
              <a:rPr lang="es-ES" sz="2000" b="1" dirty="0" err="1"/>
              <a:t>bribi,dati</a:t>
            </a:r>
            <a:r>
              <a:rPr lang="es-ES" sz="2000" b="1" dirty="0"/>
              <a:t> a </a:t>
            </a:r>
            <a:r>
              <a:rPr lang="es-ES" sz="2000" b="1" dirty="0" err="1"/>
              <a:t>Mekiman</a:t>
            </a:r>
            <a:r>
              <a:rPr lang="es-ES" sz="2000" b="1" dirty="0"/>
              <a:t> di de </a:t>
            </a:r>
            <a:r>
              <a:rPr lang="es-ES" sz="2000" b="1" dirty="0" err="1"/>
              <a:t>tego,tron</a:t>
            </a:r>
            <a:r>
              <a:rPr lang="es-ES" sz="2000" b="1" dirty="0"/>
              <a:t> </a:t>
            </a:r>
            <a:r>
              <a:rPr lang="es-ES" sz="2000" b="1" dirty="0" err="1"/>
              <a:t>wan</a:t>
            </a:r>
            <a:r>
              <a:rPr lang="es-ES" sz="2000" b="1" dirty="0"/>
              <a:t> </a:t>
            </a:r>
            <a:r>
              <a:rPr lang="es-ES" sz="2000" b="1" dirty="0" err="1"/>
              <a:t>sma</a:t>
            </a:r>
            <a:r>
              <a:rPr lang="es-ES" sz="2000" b="1" dirty="0"/>
              <a:t> di </a:t>
            </a:r>
            <a:r>
              <a:rPr lang="es-ES" sz="2000" b="1" dirty="0" err="1"/>
              <a:t>abi</a:t>
            </a:r>
            <a:r>
              <a:rPr lang="es-ES" sz="2000" b="1" dirty="0"/>
              <a:t> </a:t>
            </a:r>
            <a:r>
              <a:rPr lang="es-ES" sz="2000" b="1" dirty="0" err="1"/>
              <a:t>kba,sobu</a:t>
            </a:r>
            <a:r>
              <a:rPr lang="es-ES" sz="2000" b="1" dirty="0"/>
              <a:t> </a:t>
            </a:r>
            <a:r>
              <a:rPr lang="es-ES" sz="2000" b="1" dirty="0" err="1"/>
              <a:t>dede</a:t>
            </a:r>
            <a:r>
              <a:rPr lang="es-ES" sz="2000" b="1" dirty="0"/>
              <a:t> </a:t>
            </a:r>
            <a:r>
              <a:rPr lang="es-ES" sz="2000" b="1" dirty="0" err="1"/>
              <a:t>tron</a:t>
            </a:r>
            <a:r>
              <a:rPr lang="es-ES" sz="2000" b="1" dirty="0"/>
              <a:t> en </a:t>
            </a:r>
            <a:r>
              <a:rPr lang="es-ES" sz="2000" b="1" dirty="0" err="1"/>
              <a:t>basi</a:t>
            </a:r>
            <a:r>
              <a:rPr lang="es-ES" sz="2000" b="1" dirty="0"/>
              <a:t>. </a:t>
            </a:r>
            <a:r>
              <a:rPr lang="es-ES" sz="2000" b="1" dirty="0" err="1"/>
              <a:t>Disi</a:t>
            </a:r>
            <a:r>
              <a:rPr lang="es-ES" sz="2000" b="1" dirty="0"/>
              <a:t> </a:t>
            </a:r>
            <a:r>
              <a:rPr lang="es-ES" sz="2000" b="1" dirty="0" err="1"/>
              <a:t>Pawles</a:t>
            </a:r>
            <a:r>
              <a:rPr lang="es-ES" sz="2000" b="1" dirty="0"/>
              <a:t> e </a:t>
            </a:r>
            <a:r>
              <a:rPr lang="es-ES" sz="2000" b="1" dirty="0" err="1"/>
              <a:t>kari</a:t>
            </a:r>
            <a:r>
              <a:rPr lang="es-ES" sz="2000" b="1" dirty="0"/>
              <a:t>" a </a:t>
            </a:r>
            <a:r>
              <a:rPr lang="es-ES" sz="2000" b="1" dirty="0" err="1"/>
              <a:t>koni</a:t>
            </a:r>
            <a:r>
              <a:rPr lang="es-ES" sz="2000" b="1" dirty="0"/>
              <a:t> fu </a:t>
            </a:r>
            <a:r>
              <a:rPr lang="es-ES" sz="2000" b="1" dirty="0" err="1"/>
              <a:t>Gado,di</a:t>
            </a:r>
            <a:r>
              <a:rPr lang="es-ES" sz="2000" b="1" dirty="0"/>
              <a:t> </a:t>
            </a:r>
            <a:r>
              <a:rPr lang="es-ES" sz="2000" b="1" dirty="0" err="1"/>
              <a:t>wi</a:t>
            </a:r>
            <a:r>
              <a:rPr lang="es-ES" sz="2000" b="1" dirty="0"/>
              <a:t> no </a:t>
            </a:r>
            <a:r>
              <a:rPr lang="es-ES" sz="2000" b="1" dirty="0" err="1"/>
              <a:t>man</a:t>
            </a:r>
            <a:r>
              <a:rPr lang="es-ES" sz="2000" b="1" dirty="0"/>
              <a:t> </a:t>
            </a:r>
            <a:r>
              <a:rPr lang="es-ES" sz="2000" b="1" dirty="0" err="1"/>
              <a:t>ferstan</a:t>
            </a:r>
            <a:r>
              <a:rPr lang="es-ES" sz="2000" b="1" dirty="0"/>
              <a:t> “( 1 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701</TotalTime>
  <Words>1431</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Isabel Laveda</cp:lastModifiedBy>
  <cp:revision>55</cp:revision>
  <dcterms:created xsi:type="dcterms:W3CDTF">2025-12-31T11:02:26Z</dcterms:created>
  <dcterms:modified xsi:type="dcterms:W3CDTF">2026-01-21T08:16:50Z</dcterms:modified>
</cp:coreProperties>
</file>