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1" r:id="rId3"/>
    <p:sldId id="283" r:id="rId4"/>
    <p:sldId id="292" r:id="rId5"/>
    <p:sldId id="293" r:id="rId6"/>
    <p:sldId id="259" r:id="rId7"/>
    <p:sldId id="260" r:id="rId8"/>
    <p:sldId id="261" r:id="rId9"/>
    <p:sldId id="297" r:id="rId10"/>
    <p:sldId id="295" r:id="rId11"/>
    <p:sldId id="298" r:id="rId12"/>
    <p:sldId id="294" r:id="rId13"/>
    <p:sldId id="284" r:id="rId14"/>
    <p:sldId id="285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92D050"/>
    <a:srgbClr val="874A00"/>
    <a:srgbClr val="F6DBAA"/>
    <a:srgbClr val="F9DEB2"/>
    <a:srgbClr val="E3E3D3"/>
    <a:srgbClr val="6C6D45"/>
    <a:srgbClr val="6600FF"/>
    <a:srgbClr val="9933FF"/>
    <a:srgbClr val="FFD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84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470505-3071-4925-A970-9C41B8B5E6B1}" type="doc">
      <dgm:prSet loTypeId="urn:microsoft.com/office/officeart/2005/8/layout/vList5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FE54A75-DE7A-4994-A8A0-9B2007D18F6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«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Tata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na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heimel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»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3A0163C-9E41-40F3-AD6F-F9E43460D756}" type="parTrans" cxnId="{E05D6C02-A068-4303-B0A3-7EC5936BB28B}">
      <dgm:prSet/>
      <dgm:spPr/>
      <dgm:t>
        <a:bodyPr/>
        <a:lstStyle/>
        <a:p>
          <a:endParaRPr lang="es-ES" sz="1800"/>
        </a:p>
      </dgm:t>
    </dgm:pt>
    <dgm:pt modelId="{62D7B6EE-BB0B-400B-9963-22E3B43CF29D}" type="sibTrans" cxnId="{E05D6C02-A068-4303-B0A3-7EC5936BB28B}">
      <dgm:prSet/>
      <dgm:spPr/>
      <dgm:t>
        <a:bodyPr/>
        <a:lstStyle/>
        <a:p>
          <a:endParaRPr lang="es-ES" sz="1800"/>
        </a:p>
      </dgm:t>
    </dgm:pt>
    <dgm:pt modelId="{E341E577-92AD-42B4-BF00-BFEC1D85C420}">
      <dgm:prSet custT="1"/>
      <dgm:spPr>
        <a:solidFill>
          <a:schemeClr val="accent2">
            <a:lumMod val="20000"/>
            <a:lumOff val="80000"/>
          </a:schemeClr>
        </a:solidFill>
      </dgm:spPr>
      <dgm:t>
        <a:bodyPr lIns="72000" rIns="0"/>
        <a:lstStyle/>
        <a:p>
          <a:pPr>
            <a:buNone/>
          </a:pPr>
          <a:r>
            <a:rPr lang="it-IT" sz="1800" b="1" dirty="0"/>
            <a:t>Wi musu si dati wi abi wan libi makandra  nanga a Tata fu ala libisma</a:t>
          </a:r>
          <a:endParaRPr lang="es-ES" sz="1800" dirty="0"/>
        </a:p>
      </dgm:t>
    </dgm:pt>
    <dgm:pt modelId="{67DF7015-81F4-42AE-B3AB-5F6FED7E13C1}" type="parTrans" cxnId="{0AADEA25-B54D-423E-9D3B-980D3218AD63}">
      <dgm:prSet/>
      <dgm:spPr/>
      <dgm:t>
        <a:bodyPr/>
        <a:lstStyle/>
        <a:p>
          <a:endParaRPr lang="es-ES" sz="1800"/>
        </a:p>
      </dgm:t>
    </dgm:pt>
    <dgm:pt modelId="{45D09EC9-DD0E-4B79-8351-1CCA75971DA1}" type="sibTrans" cxnId="{0AADEA25-B54D-423E-9D3B-980D3218AD63}">
      <dgm:prSet/>
      <dgm:spPr/>
      <dgm:t>
        <a:bodyPr/>
        <a:lstStyle/>
        <a:p>
          <a:endParaRPr lang="es-ES" sz="1800"/>
        </a:p>
      </dgm:t>
    </dgm:pt>
    <dgm:pt modelId="{06724E4B-A796-4E5A-A1D7-555E70213630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«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Sma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mus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abi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bigi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respeki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gi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yu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nen»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1DA2C33-E51D-4EC2-8D1F-19FEED152D95}" type="parTrans" cxnId="{80371626-EFB1-4148-AA7D-4E722D7604A4}">
      <dgm:prSet/>
      <dgm:spPr/>
      <dgm:t>
        <a:bodyPr/>
        <a:lstStyle/>
        <a:p>
          <a:endParaRPr lang="es-ES" sz="1800"/>
        </a:p>
      </dgm:t>
    </dgm:pt>
    <dgm:pt modelId="{C575CCE6-E991-4418-A7DF-2D017D906216}" type="sibTrans" cxnId="{80371626-EFB1-4148-AA7D-4E722D7604A4}">
      <dgm:prSet/>
      <dgm:spPr/>
      <dgm:t>
        <a:bodyPr/>
        <a:lstStyle/>
        <a:p>
          <a:endParaRPr lang="es-ES" sz="1800"/>
        </a:p>
      </dgm:t>
    </dgm:pt>
    <dgm:pt modelId="{10BF533D-1A4F-4F09-BA94-1E6D7148ABEA}">
      <dgm:prSet custT="1"/>
      <dgm:spPr>
        <a:solidFill>
          <a:schemeClr val="accent3">
            <a:tint val="40000"/>
            <a:hueOff val="0"/>
            <a:satOff val="0"/>
            <a:lumOff val="0"/>
          </a:schemeClr>
        </a:solidFill>
      </dgm:spPr>
      <dgm:t>
        <a:bodyPr lIns="72000" rIns="0"/>
        <a:lstStyle/>
        <a:p>
          <a:pPr>
            <a:buNone/>
          </a:pPr>
          <a:r>
            <a:rPr lang="es-ES" sz="1800" b="1" dirty="0"/>
            <a:t>Te </a:t>
          </a:r>
          <a:r>
            <a:rPr lang="es-ES" sz="1800" b="1" dirty="0" err="1"/>
            <a:t>wi</a:t>
          </a:r>
          <a:r>
            <a:rPr lang="es-ES" sz="1800" b="1" dirty="0"/>
            <a:t> si a santa fu Gado </a:t>
          </a:r>
          <a:r>
            <a:rPr lang="es-ES" sz="1800" b="1" dirty="0" err="1"/>
            <a:t>ai</a:t>
          </a:r>
          <a:r>
            <a:rPr lang="es-ES" sz="1800" b="1" dirty="0"/>
            <a:t> </a:t>
          </a:r>
          <a:r>
            <a:rPr lang="es-ES" sz="1800" b="1" dirty="0" err="1"/>
            <a:t>hari</a:t>
          </a:r>
          <a:r>
            <a:rPr lang="es-ES" sz="1800" b="1" dirty="0"/>
            <a:t> </a:t>
          </a:r>
          <a:r>
            <a:rPr lang="es-ES" sz="1800" b="1" dirty="0" err="1"/>
            <a:t>wi</a:t>
          </a:r>
          <a:r>
            <a:rPr lang="es-ES" sz="1800" b="1" dirty="0"/>
            <a:t> moro </a:t>
          </a:r>
          <a:r>
            <a:rPr lang="es-ES" sz="1800" b="1" dirty="0" err="1"/>
            <a:t>krosbei</a:t>
          </a:r>
          <a:r>
            <a:rPr lang="es-ES" sz="1800" b="1" dirty="0"/>
            <a:t> </a:t>
          </a:r>
          <a:r>
            <a:rPr lang="es-ES" sz="1800" b="1" dirty="0" err="1"/>
            <a:t>na</a:t>
          </a:r>
          <a:r>
            <a:rPr lang="es-ES" sz="1800" b="1" dirty="0"/>
            <a:t> en nanga </a:t>
          </a:r>
          <a:r>
            <a:rPr lang="es-ES" sz="1800" b="1" dirty="0" err="1"/>
            <a:t>respeki</a:t>
          </a:r>
          <a:r>
            <a:rPr lang="es-ES" sz="1800" b="1" dirty="0"/>
            <a:t> </a:t>
          </a:r>
          <a:r>
            <a:rPr lang="es-ES" sz="1800" b="1" dirty="0" err="1"/>
            <a:t>e'n</a:t>
          </a:r>
          <a:r>
            <a:rPr lang="es-ES" sz="1800" b="1" dirty="0"/>
            <a:t> </a:t>
          </a:r>
          <a:r>
            <a:rPr lang="es-ES" sz="1800" b="1" dirty="0" err="1"/>
            <a:t>grani</a:t>
          </a:r>
          <a:endParaRPr lang="es-ES" sz="1800" dirty="0"/>
        </a:p>
      </dgm:t>
    </dgm:pt>
    <dgm:pt modelId="{97DF20C5-0101-41EA-82AD-E81D6D6D0A17}" type="parTrans" cxnId="{4243DC46-3BC5-4357-8F55-28E3532F95EE}">
      <dgm:prSet/>
      <dgm:spPr/>
      <dgm:t>
        <a:bodyPr/>
        <a:lstStyle/>
        <a:p>
          <a:endParaRPr lang="es-ES" sz="1800"/>
        </a:p>
      </dgm:t>
    </dgm:pt>
    <dgm:pt modelId="{24725144-F1F9-4F63-90CE-7D8B3D1F487D}" type="sibTrans" cxnId="{4243DC46-3BC5-4357-8F55-28E3532F95EE}">
      <dgm:prSet/>
      <dgm:spPr/>
      <dgm:t>
        <a:bodyPr/>
        <a:lstStyle/>
        <a:p>
          <a:endParaRPr lang="es-ES" sz="1800"/>
        </a:p>
      </dgm:t>
    </dgm:pt>
    <dgm:pt modelId="{A55CFB38-004F-4C5B-81A0-113F2B9004C8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«</a:t>
          </a:r>
          <a:r>
            <a:rPr lang="nl-NL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Yu kownu kondre mus kon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»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EDF0935-437E-4C76-9B35-E10E8751CA02}" type="parTrans" cxnId="{E71BC83B-CA9F-401A-976A-BF5C1B92DAB6}">
      <dgm:prSet/>
      <dgm:spPr/>
      <dgm:t>
        <a:bodyPr/>
        <a:lstStyle/>
        <a:p>
          <a:endParaRPr lang="es-ES" sz="1800"/>
        </a:p>
      </dgm:t>
    </dgm:pt>
    <dgm:pt modelId="{B0C77050-B35A-441E-BADD-2E08B5DFB438}" type="sibTrans" cxnId="{E71BC83B-CA9F-401A-976A-BF5C1B92DAB6}">
      <dgm:prSet/>
      <dgm:spPr/>
      <dgm:t>
        <a:bodyPr/>
        <a:lstStyle/>
        <a:p>
          <a:endParaRPr lang="es-ES" sz="1800"/>
        </a:p>
      </dgm:t>
    </dgm:pt>
    <dgm:pt modelId="{126087EA-267E-4645-8C82-1E95E9C7B7ED}">
      <dgm:prSet custT="1"/>
      <dgm:spPr>
        <a:solidFill>
          <a:schemeClr val="accent4">
            <a:tint val="40000"/>
            <a:hueOff val="0"/>
            <a:satOff val="0"/>
            <a:lumOff val="0"/>
          </a:schemeClr>
        </a:solidFill>
      </dgm:spPr>
      <dgm:t>
        <a:bodyPr lIns="72000" rIns="0"/>
        <a:lstStyle/>
        <a:p>
          <a:pPr>
            <a:buNone/>
          </a:pPr>
          <a:r>
            <a:rPr lang="es-ES" sz="1800" b="1" dirty="0"/>
            <a:t>Meki </a:t>
          </a:r>
          <a:r>
            <a:rPr lang="es-ES" sz="1800" b="1" dirty="0" err="1"/>
            <a:t>wi</a:t>
          </a:r>
          <a:r>
            <a:rPr lang="es-ES" sz="1800" b="1" dirty="0"/>
            <a:t> </a:t>
          </a:r>
          <a:r>
            <a:rPr lang="es-ES" sz="1800" b="1" dirty="0" err="1"/>
            <a:t>angri</a:t>
          </a:r>
          <a:r>
            <a:rPr lang="es-ES" sz="1800" b="1" dirty="0"/>
            <a:t> fu </a:t>
          </a:r>
          <a:r>
            <a:rPr lang="es-ES" sz="1800" b="1" dirty="0" err="1"/>
            <a:t>Yeises</a:t>
          </a:r>
          <a:r>
            <a:rPr lang="es-ES" sz="1800" b="1" dirty="0"/>
            <a:t> </a:t>
          </a:r>
          <a:r>
            <a:rPr lang="es-ES" sz="1800" b="1" dirty="0" err="1"/>
            <a:t>kon</a:t>
          </a:r>
          <a:r>
            <a:rPr lang="es-ES" sz="1800" b="1" dirty="0"/>
            <a:t> </a:t>
          </a:r>
          <a:r>
            <a:rPr lang="es-ES" sz="1800" b="1" dirty="0" err="1"/>
            <a:t>baka</a:t>
          </a:r>
          <a:endParaRPr lang="es-ES" sz="1800" dirty="0"/>
        </a:p>
      </dgm:t>
    </dgm:pt>
    <dgm:pt modelId="{0541C09A-65E5-4D0F-AFB4-35D48CB6C8FD}" type="parTrans" cxnId="{43BA660D-B359-4029-AC95-959E2AFF8A8A}">
      <dgm:prSet/>
      <dgm:spPr/>
      <dgm:t>
        <a:bodyPr/>
        <a:lstStyle/>
        <a:p>
          <a:endParaRPr lang="es-ES" sz="1800"/>
        </a:p>
      </dgm:t>
    </dgm:pt>
    <dgm:pt modelId="{3FAE5055-F6F9-4CB5-B4F1-38D8E04ED41F}" type="sibTrans" cxnId="{43BA660D-B359-4029-AC95-959E2AFF8A8A}">
      <dgm:prSet/>
      <dgm:spPr/>
      <dgm:t>
        <a:bodyPr/>
        <a:lstStyle/>
        <a:p>
          <a:endParaRPr lang="es-ES" sz="1800"/>
        </a:p>
      </dgm:t>
    </dgm:pt>
    <dgm:pt modelId="{21886BCD-B425-47AB-950D-0807FB172021}">
      <dgm:prSet custT="1"/>
      <dgm:spPr>
        <a:solidFill>
          <a:srgbClr val="0070C0"/>
        </a:solidFill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«</a:t>
          </a:r>
          <a:r>
            <a:rPr lang="pl-PL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Yu wani musu psa, na grontapu leki ini heimel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»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65EB6E1-E416-400A-854A-F7C2A5235183}" type="parTrans" cxnId="{194784A0-612A-4AC7-96F0-1589E6C1AFB6}">
      <dgm:prSet/>
      <dgm:spPr/>
      <dgm:t>
        <a:bodyPr/>
        <a:lstStyle/>
        <a:p>
          <a:endParaRPr lang="es-ES" sz="1800"/>
        </a:p>
      </dgm:t>
    </dgm:pt>
    <dgm:pt modelId="{F9291090-68C5-477A-B0F2-4CC3BC771468}" type="sibTrans" cxnId="{194784A0-612A-4AC7-96F0-1589E6C1AFB6}">
      <dgm:prSet/>
      <dgm:spPr/>
      <dgm:t>
        <a:bodyPr/>
        <a:lstStyle/>
        <a:p>
          <a:endParaRPr lang="es-ES" sz="1800"/>
        </a:p>
      </dgm:t>
    </dgm:pt>
    <dgm:pt modelId="{0ED2CE85-8EFD-4543-B9D9-11094B4AD7E2}">
      <dgm:prSet custT="1"/>
      <dgm:spPr>
        <a:solidFill>
          <a:srgbClr val="B9E1FF"/>
        </a:solidFill>
      </dgm:spPr>
      <dgm:t>
        <a:bodyPr lIns="72000" rIns="0"/>
        <a:lstStyle/>
        <a:p>
          <a:pPr>
            <a:buNone/>
          </a:pPr>
          <a:r>
            <a:rPr lang="es-ES" sz="1800" b="1" dirty="0"/>
            <a:t>Meki </a:t>
          </a:r>
          <a:r>
            <a:rPr lang="es-ES" sz="1800" b="1" dirty="0" err="1"/>
            <a:t>wi</a:t>
          </a:r>
          <a:r>
            <a:rPr lang="es-ES" sz="1800" b="1" dirty="0"/>
            <a:t> </a:t>
          </a:r>
          <a:r>
            <a:rPr lang="es-ES" sz="1800" b="1" dirty="0" err="1"/>
            <a:t>teki</a:t>
          </a:r>
          <a:r>
            <a:rPr lang="es-ES" sz="1800" b="1" dirty="0"/>
            <a:t> a </a:t>
          </a:r>
          <a:r>
            <a:rPr lang="es-ES" sz="1800" b="1" dirty="0" err="1"/>
            <a:t>kownu</a:t>
          </a:r>
          <a:r>
            <a:rPr lang="es-ES" sz="1800" b="1" dirty="0"/>
            <a:t> </a:t>
          </a:r>
          <a:r>
            <a:rPr lang="es-ES" sz="1800" b="1" dirty="0" err="1"/>
            <a:t>orga</a:t>
          </a:r>
          <a:r>
            <a:rPr lang="es-ES" sz="1800" b="1" dirty="0"/>
            <a:t> fu Gado, </a:t>
          </a:r>
          <a:r>
            <a:rPr lang="es-ES" sz="1800" b="1" dirty="0" err="1"/>
            <a:t>e’n</a:t>
          </a:r>
          <a:r>
            <a:rPr lang="es-ES" sz="1800" b="1" dirty="0"/>
            <a:t> </a:t>
          </a:r>
          <a:r>
            <a:rPr lang="es-ES" sz="1800" b="1" dirty="0" err="1"/>
            <a:t>aksi</a:t>
          </a:r>
          <a:r>
            <a:rPr lang="es-ES" sz="1800" b="1" dirty="0"/>
            <a:t>  </a:t>
          </a:r>
          <a:r>
            <a:rPr lang="es-ES" sz="1800" b="1" dirty="0" err="1"/>
            <a:t>dati</a:t>
          </a:r>
          <a:r>
            <a:rPr lang="es-ES" sz="1800" b="1" dirty="0"/>
            <a:t> Gado </a:t>
          </a:r>
          <a:r>
            <a:rPr lang="es-ES" sz="1800" b="1" dirty="0" err="1"/>
            <a:t>wani</a:t>
          </a:r>
          <a:r>
            <a:rPr lang="es-ES" sz="1800" b="1" dirty="0"/>
            <a:t>  mus </a:t>
          </a:r>
          <a:r>
            <a:rPr lang="es-ES" sz="1800" b="1" dirty="0" err="1"/>
            <a:t>psa</a:t>
          </a:r>
          <a:r>
            <a:rPr lang="es-ES" sz="1800" b="1" dirty="0"/>
            <a:t> </a:t>
          </a:r>
          <a:r>
            <a:rPr lang="es-ES" sz="1800" b="1" dirty="0" err="1"/>
            <a:t>ini</a:t>
          </a:r>
          <a:r>
            <a:rPr lang="es-ES" sz="1800" b="1" dirty="0"/>
            <a:t> </a:t>
          </a:r>
          <a:r>
            <a:rPr lang="es-ES" sz="1800" b="1" dirty="0" err="1"/>
            <a:t>wi</a:t>
          </a:r>
          <a:r>
            <a:rPr lang="es-ES" sz="1800" b="1" dirty="0"/>
            <a:t> </a:t>
          </a:r>
          <a:r>
            <a:rPr lang="es-ES" sz="1800" b="1" dirty="0" err="1"/>
            <a:t>libi</a:t>
          </a:r>
          <a:r>
            <a:rPr lang="es-ES" sz="1800" b="1" dirty="0"/>
            <a:t> nanga </a:t>
          </a:r>
          <a:r>
            <a:rPr lang="es-ES" sz="1800" b="1" dirty="0" err="1"/>
            <a:t>ini</a:t>
          </a:r>
          <a:r>
            <a:rPr lang="es-ES" sz="1800" b="1" dirty="0"/>
            <a:t> </a:t>
          </a:r>
          <a:r>
            <a:rPr lang="es-ES" sz="1800" b="1" dirty="0" err="1"/>
            <a:t>grontapu</a:t>
          </a:r>
          <a:endParaRPr lang="es-ES" sz="1800" dirty="0"/>
        </a:p>
      </dgm:t>
    </dgm:pt>
    <dgm:pt modelId="{1DF8B132-F5DF-4613-8321-ECED4BC56D82}" type="parTrans" cxnId="{50AAEB79-FB23-4FFD-B2E7-B9EABDED3E4B}">
      <dgm:prSet/>
      <dgm:spPr/>
      <dgm:t>
        <a:bodyPr/>
        <a:lstStyle/>
        <a:p>
          <a:endParaRPr lang="es-ES" sz="1800"/>
        </a:p>
      </dgm:t>
    </dgm:pt>
    <dgm:pt modelId="{E3D1450C-2521-4084-9CFB-AF235708C283}" type="sibTrans" cxnId="{50AAEB79-FB23-4FFD-B2E7-B9EABDED3E4B}">
      <dgm:prSet/>
      <dgm:spPr/>
      <dgm:t>
        <a:bodyPr/>
        <a:lstStyle/>
        <a:p>
          <a:endParaRPr lang="es-ES" sz="1800"/>
        </a:p>
      </dgm:t>
    </dgm:pt>
    <dgm:pt modelId="{C43ED332-4187-41EF-9D11-2A54D904806B}">
      <dgm:prSet custT="1"/>
      <dgm:spPr>
        <a:solidFill>
          <a:srgbClr val="C00000"/>
        </a:solidFill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«</a:t>
          </a:r>
          <a:r>
            <a:rPr lang="nb-NO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Gi wi tide wi aladei brede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»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58AB5CB-58A9-435C-A7E9-7209028F4310}" type="parTrans" cxnId="{F30C5EE5-48E7-43F4-9671-15AF1580A425}">
      <dgm:prSet/>
      <dgm:spPr/>
      <dgm:t>
        <a:bodyPr/>
        <a:lstStyle/>
        <a:p>
          <a:endParaRPr lang="es-ES" sz="1800"/>
        </a:p>
      </dgm:t>
    </dgm:pt>
    <dgm:pt modelId="{77CE9BC8-92D3-48FD-ADD2-44E6A7B871DE}" type="sibTrans" cxnId="{F30C5EE5-48E7-43F4-9671-15AF1580A425}">
      <dgm:prSet/>
      <dgm:spPr/>
      <dgm:t>
        <a:bodyPr/>
        <a:lstStyle/>
        <a:p>
          <a:endParaRPr lang="es-ES" sz="1800"/>
        </a:p>
      </dgm:t>
    </dgm:pt>
    <dgm:pt modelId="{93050166-E110-47E5-BDE4-3ADFB1E7E242}">
      <dgm:prSet custT="1"/>
      <dgm:spPr>
        <a:solidFill>
          <a:srgbClr val="FFC9C9"/>
        </a:solidFill>
      </dgm:spPr>
      <dgm:t>
        <a:bodyPr lIns="72000" rIns="0"/>
        <a:lstStyle/>
        <a:p>
          <a:pPr>
            <a:buNone/>
          </a:pPr>
          <a:r>
            <a:rPr lang="es-ES" sz="1800" b="1" dirty="0"/>
            <a:t>Meki </a:t>
          </a:r>
          <a:r>
            <a:rPr lang="es-ES" sz="1800" b="1" dirty="0" err="1"/>
            <a:t>wi</a:t>
          </a:r>
          <a:r>
            <a:rPr lang="es-ES" sz="1800" b="1" dirty="0"/>
            <a:t> </a:t>
          </a:r>
          <a:r>
            <a:rPr lang="es-ES" sz="1800" b="1" dirty="0" err="1"/>
            <a:t>aksi</a:t>
          </a:r>
          <a:r>
            <a:rPr lang="es-ES" sz="1800" b="1" dirty="0"/>
            <a:t> san </a:t>
          </a:r>
          <a:r>
            <a:rPr lang="es-ES" sz="1800" b="1" dirty="0" err="1"/>
            <a:t>wi</a:t>
          </a:r>
          <a:r>
            <a:rPr lang="es-ES" sz="1800" b="1" dirty="0"/>
            <a:t> </a:t>
          </a:r>
          <a:r>
            <a:rPr lang="es-ES" sz="1800" b="1" dirty="0" err="1"/>
            <a:t>abi</a:t>
          </a:r>
          <a:r>
            <a:rPr lang="es-ES" sz="1800" b="1" dirty="0"/>
            <a:t> </a:t>
          </a:r>
          <a:r>
            <a:rPr lang="es-ES" sz="1800" b="1" dirty="0" err="1"/>
            <a:t>fanowdu</a:t>
          </a:r>
          <a:r>
            <a:rPr lang="es-ES" sz="1800" b="1" dirty="0"/>
            <a:t> fu </a:t>
          </a:r>
          <a:r>
            <a:rPr lang="es-ES" sz="1800" b="1" dirty="0" err="1"/>
            <a:t>libi</a:t>
          </a:r>
          <a:r>
            <a:rPr lang="es-ES" sz="1800" b="1" dirty="0"/>
            <a:t>, </a:t>
          </a:r>
          <a:r>
            <a:rPr lang="es-ES" sz="1800" b="1" dirty="0" err="1"/>
            <a:t>na</a:t>
          </a:r>
          <a:r>
            <a:rPr lang="es-ES" sz="1800" b="1" dirty="0"/>
            <a:t> skin nanga yeye </a:t>
          </a:r>
          <a:r>
            <a:rPr lang="es-ES" sz="1800" b="1" dirty="0" err="1"/>
            <a:t>fasi</a:t>
          </a:r>
          <a:endParaRPr lang="es-ES" sz="1800" dirty="0"/>
        </a:p>
      </dgm:t>
    </dgm:pt>
    <dgm:pt modelId="{6585E7D6-5A9F-4428-BF4C-547757C01FA7}" type="parTrans" cxnId="{A970686B-9DCF-488B-9296-8D3489B24847}">
      <dgm:prSet/>
      <dgm:spPr/>
      <dgm:t>
        <a:bodyPr/>
        <a:lstStyle/>
        <a:p>
          <a:endParaRPr lang="es-ES" sz="1800"/>
        </a:p>
      </dgm:t>
    </dgm:pt>
    <dgm:pt modelId="{617C4483-BDFF-4BD9-A834-6E4E48A3AB98}" type="sibTrans" cxnId="{A970686B-9DCF-488B-9296-8D3489B24847}">
      <dgm:prSet/>
      <dgm:spPr/>
      <dgm:t>
        <a:bodyPr/>
        <a:lstStyle/>
        <a:p>
          <a:endParaRPr lang="es-ES" sz="1800"/>
        </a:p>
      </dgm:t>
    </dgm:pt>
    <dgm:pt modelId="{1E95A8F6-9CE4-4FF2-BD93-5332BC5F4E88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>
            <a:lnSpc>
              <a:spcPts val="1500"/>
            </a:lnSpc>
            <a:spcAft>
              <a:spcPts val="0"/>
            </a:spcAft>
          </a:pPr>
          <a:r>
            <a:rPr lang="es-ES" sz="1700" b="1" dirty="0">
              <a:effectLst>
                <a:outerShdw blurRad="38100" dist="38100" dir="2700000" algn="tl">
                  <a:srgbClr val="000000"/>
                </a:outerShdw>
              </a:effectLst>
            </a:rPr>
            <a:t>«Gi </a:t>
          </a:r>
          <a:r>
            <a:rPr lang="es-ES" sz="17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17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7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pardon</a:t>
          </a:r>
          <a:r>
            <a:rPr lang="es-ES" sz="1700" b="1" dirty="0">
              <a:effectLst>
                <a:outerShdw blurRad="38100" dist="38100" dir="2700000" algn="tl">
                  <a:srgbClr val="000000"/>
                </a:outerShdw>
              </a:effectLst>
            </a:rPr>
            <a:t> fu </a:t>
          </a:r>
          <a:r>
            <a:rPr lang="es-ES" sz="17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17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7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sondu</a:t>
          </a:r>
          <a:r>
            <a:rPr lang="es-ES" sz="1700" b="1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es-ES" sz="17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leki</a:t>
          </a:r>
          <a:r>
            <a:rPr lang="es-ES" sz="1700" b="1" dirty="0">
              <a:effectLst>
                <a:outerShdw blurRad="38100" dist="38100" dir="2700000" algn="tl">
                  <a:srgbClr val="000000"/>
                </a:outerShdw>
              </a:effectLst>
            </a:rPr>
            <a:t> fa </a:t>
          </a:r>
          <a:r>
            <a:rPr lang="es-ES" sz="17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17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7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gi</a:t>
          </a:r>
          <a:r>
            <a:rPr lang="es-ES" sz="17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7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trawan</a:t>
          </a:r>
          <a:r>
            <a:rPr lang="es-ES" sz="17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7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pardon</a:t>
          </a:r>
          <a:r>
            <a:rPr lang="es-ES" sz="1700" b="1" dirty="0">
              <a:effectLst>
                <a:outerShdw blurRad="38100" dist="38100" dir="2700000" algn="tl">
                  <a:srgbClr val="000000"/>
                </a:outerShdw>
              </a:effectLst>
            </a:rPr>
            <a:t> di du </a:t>
          </a:r>
          <a:r>
            <a:rPr lang="es-ES" sz="17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17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7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wan</a:t>
          </a:r>
          <a:r>
            <a:rPr lang="es-ES" sz="17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7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sani</a:t>
          </a:r>
          <a:r>
            <a:rPr lang="es-ES" sz="1700" b="1" dirty="0">
              <a:effectLst>
                <a:outerShdw blurRad="38100" dist="38100" dir="2700000" algn="tl">
                  <a:srgbClr val="000000"/>
                </a:outerShdw>
              </a:effectLst>
            </a:rPr>
            <a:t>»</a:t>
          </a:r>
          <a:endParaRPr lang="es-ES" sz="17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289B799-F23E-43F6-8D6D-A90F948FA0CC}" type="parTrans" cxnId="{43A857EC-DCD3-4E3B-9033-CF83D2B3CFC2}">
      <dgm:prSet/>
      <dgm:spPr/>
      <dgm:t>
        <a:bodyPr/>
        <a:lstStyle/>
        <a:p>
          <a:endParaRPr lang="es-ES" sz="1800"/>
        </a:p>
      </dgm:t>
    </dgm:pt>
    <dgm:pt modelId="{96CBE78D-5DE4-498D-999A-ED0E613E57F1}" type="sibTrans" cxnId="{43A857EC-DCD3-4E3B-9033-CF83D2B3CFC2}">
      <dgm:prSet/>
      <dgm:spPr/>
      <dgm:t>
        <a:bodyPr/>
        <a:lstStyle/>
        <a:p>
          <a:endParaRPr lang="es-ES" sz="1800"/>
        </a:p>
      </dgm:t>
    </dgm:pt>
    <dgm:pt modelId="{A79C9ECC-93C6-4190-85A6-946A9608FB2F}">
      <dgm:prSet custT="1"/>
      <dgm:spPr>
        <a:solidFill>
          <a:srgbClr val="E1FFFF"/>
        </a:solidFill>
      </dgm:spPr>
      <dgm:t>
        <a:bodyPr lIns="72000" rIns="0"/>
        <a:lstStyle/>
        <a:p>
          <a:pPr>
            <a:buNone/>
          </a:pPr>
          <a:r>
            <a:rPr lang="es-ES" sz="1800" b="1" dirty="0" err="1"/>
            <a:t>Wi</a:t>
          </a:r>
          <a:r>
            <a:rPr lang="es-ES" sz="1800" b="1" dirty="0"/>
            <a:t> </a:t>
          </a:r>
          <a:r>
            <a:rPr lang="es-ES" sz="1800" b="1" dirty="0" err="1"/>
            <a:t>musu</a:t>
          </a:r>
          <a:r>
            <a:rPr lang="es-ES" sz="1800" b="1" dirty="0"/>
            <a:t> </a:t>
          </a:r>
          <a:r>
            <a:rPr lang="es-ES" sz="1800" b="1" dirty="0" err="1"/>
            <a:t>drai</a:t>
          </a:r>
          <a:r>
            <a:rPr lang="es-ES" sz="1800" b="1" dirty="0"/>
            <a:t> </a:t>
          </a:r>
          <a:r>
            <a:rPr lang="es-ES" sz="1800" b="1" dirty="0" err="1"/>
            <a:t>wi</a:t>
          </a:r>
          <a:r>
            <a:rPr lang="es-ES" sz="1800" b="1" dirty="0"/>
            <a:t> </a:t>
          </a:r>
          <a:r>
            <a:rPr lang="es-ES" sz="1800" b="1" dirty="0" err="1"/>
            <a:t>libi</a:t>
          </a:r>
          <a:r>
            <a:rPr lang="es-ES" sz="1800" b="1" dirty="0"/>
            <a:t>, </a:t>
          </a:r>
          <a:r>
            <a:rPr lang="es-ES" sz="1800" b="1" dirty="0" err="1"/>
            <a:t>suku</a:t>
          </a:r>
          <a:r>
            <a:rPr lang="es-ES" sz="1800" b="1" dirty="0"/>
            <a:t> </a:t>
          </a:r>
          <a:r>
            <a:rPr lang="es-ES" sz="1800" b="1" dirty="0" err="1"/>
            <a:t>pardon</a:t>
          </a:r>
          <a:r>
            <a:rPr lang="es-ES" sz="1800" b="1" dirty="0"/>
            <a:t> </a:t>
          </a:r>
          <a:r>
            <a:rPr lang="es-ES" sz="1800" b="1" dirty="0" err="1"/>
            <a:t>e'n</a:t>
          </a:r>
          <a:r>
            <a:rPr lang="es-ES" sz="1800" b="1" dirty="0"/>
            <a:t> </a:t>
          </a:r>
          <a:r>
            <a:rPr lang="es-ES" sz="1800" b="1" dirty="0" err="1"/>
            <a:t>gi</a:t>
          </a:r>
          <a:r>
            <a:rPr lang="es-ES" sz="1800" b="1" dirty="0"/>
            <a:t> den </a:t>
          </a:r>
          <a:r>
            <a:rPr lang="es-ES" sz="1800" b="1" dirty="0" err="1"/>
            <a:t>pardon</a:t>
          </a:r>
          <a:r>
            <a:rPr lang="es-ES" sz="1800" b="1" dirty="0"/>
            <a:t> di du </a:t>
          </a:r>
          <a:r>
            <a:rPr lang="es-ES" sz="1800" b="1" dirty="0" err="1"/>
            <a:t>wi</a:t>
          </a:r>
          <a:r>
            <a:rPr lang="es-ES" sz="1800" b="1" dirty="0"/>
            <a:t> </a:t>
          </a:r>
          <a:r>
            <a:rPr lang="es-ES" sz="1800" b="1" dirty="0" err="1"/>
            <a:t>wan</a:t>
          </a:r>
          <a:r>
            <a:rPr lang="es-ES" sz="1800" b="1" dirty="0"/>
            <a:t> </a:t>
          </a:r>
          <a:r>
            <a:rPr lang="es-ES" sz="1800" b="1" dirty="0" err="1"/>
            <a:t>sani</a:t>
          </a:r>
          <a:r>
            <a:rPr lang="es-ES" sz="1800" b="1" dirty="0"/>
            <a:t>, </a:t>
          </a:r>
          <a:r>
            <a:rPr lang="es-ES" sz="1800" b="1" dirty="0" err="1"/>
            <a:t>soleki</a:t>
          </a:r>
          <a:r>
            <a:rPr lang="es-ES" sz="1800" b="1" dirty="0"/>
            <a:t> Gado e </a:t>
          </a:r>
          <a:r>
            <a:rPr lang="es-ES" sz="1800" b="1" dirty="0" err="1"/>
            <a:t>gi</a:t>
          </a:r>
          <a:r>
            <a:rPr lang="es-ES" sz="1800" b="1" dirty="0"/>
            <a:t> </a:t>
          </a:r>
          <a:r>
            <a:rPr lang="es-ES" sz="1800" b="1" dirty="0" err="1"/>
            <a:t>wi</a:t>
          </a:r>
          <a:r>
            <a:rPr lang="es-ES" sz="1800" b="1" dirty="0"/>
            <a:t> </a:t>
          </a:r>
          <a:r>
            <a:rPr lang="es-ES" sz="1800" b="1" dirty="0" err="1"/>
            <a:t>pardon</a:t>
          </a:r>
          <a:endParaRPr lang="es-ES" sz="1800" dirty="0"/>
        </a:p>
      </dgm:t>
    </dgm:pt>
    <dgm:pt modelId="{7C570A20-CFBD-4018-8CA6-22601E0679CC}" type="parTrans" cxnId="{0ABBADFC-1A37-45D9-89B5-3154D0F9A123}">
      <dgm:prSet/>
      <dgm:spPr/>
      <dgm:t>
        <a:bodyPr/>
        <a:lstStyle/>
        <a:p>
          <a:endParaRPr lang="es-ES" sz="1800"/>
        </a:p>
      </dgm:t>
    </dgm:pt>
    <dgm:pt modelId="{22B923BC-8620-4B5A-9134-953217D046DA}" type="sibTrans" cxnId="{0ABBADFC-1A37-45D9-89B5-3154D0F9A123}">
      <dgm:prSet/>
      <dgm:spPr/>
      <dgm:t>
        <a:bodyPr/>
        <a:lstStyle/>
        <a:p>
          <a:endParaRPr lang="es-ES" sz="1800"/>
        </a:p>
      </dgm:t>
    </dgm:pt>
    <dgm:pt modelId="{C0F38571-F9E3-4B57-8D0D-231C9497BBFD}">
      <dgm:prSet custT="1"/>
      <dgm:spPr>
        <a:solidFill>
          <a:srgbClr val="993300"/>
        </a:solidFill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«</a:t>
          </a:r>
          <a:r>
            <a:rPr lang="it-IT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No tyari wi ini tesi, ma ferlusu wi fu ogri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»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6FE1B39-D6A6-4F9B-987D-73E5E46F8560}" type="parTrans" cxnId="{4AF9EACA-0BC3-4CD7-9645-31EE8ABE9CAC}">
      <dgm:prSet/>
      <dgm:spPr/>
      <dgm:t>
        <a:bodyPr/>
        <a:lstStyle/>
        <a:p>
          <a:endParaRPr lang="es-ES" sz="1800"/>
        </a:p>
      </dgm:t>
    </dgm:pt>
    <dgm:pt modelId="{EF531720-93B0-4F28-9AAB-DA6FF5C6AF9B}" type="sibTrans" cxnId="{4AF9EACA-0BC3-4CD7-9645-31EE8ABE9CAC}">
      <dgm:prSet/>
      <dgm:spPr/>
      <dgm:t>
        <a:bodyPr/>
        <a:lstStyle/>
        <a:p>
          <a:endParaRPr lang="es-ES" sz="1800"/>
        </a:p>
      </dgm:t>
    </dgm:pt>
    <dgm:pt modelId="{F17BEF1A-6894-4CD4-8BB8-645778C8765C}">
      <dgm:prSet custT="1"/>
      <dgm:spPr>
        <a:solidFill>
          <a:srgbClr val="FFDBC9"/>
        </a:solidFill>
      </dgm:spPr>
      <dgm:t>
        <a:bodyPr lIns="72000" rIns="0"/>
        <a:lstStyle/>
        <a:p>
          <a:pPr>
            <a:buNone/>
          </a:pPr>
          <a:r>
            <a:rPr lang="es-ES" sz="1800" b="1" dirty="0"/>
            <a:t>Meki </a:t>
          </a:r>
          <a:r>
            <a:rPr lang="es-ES" sz="1800" b="1" dirty="0" err="1"/>
            <a:t>wi</a:t>
          </a:r>
          <a:r>
            <a:rPr lang="es-ES" sz="1800" b="1" dirty="0"/>
            <a:t> </a:t>
          </a:r>
          <a:r>
            <a:rPr lang="es-ES" sz="1800" b="1" dirty="0" err="1"/>
            <a:t>aksi</a:t>
          </a:r>
          <a:r>
            <a:rPr lang="es-ES" sz="1800" b="1" dirty="0"/>
            <a:t> </a:t>
          </a:r>
          <a:r>
            <a:rPr lang="es-ES" sz="1800" b="1" dirty="0" err="1"/>
            <a:t>kibri</a:t>
          </a:r>
          <a:r>
            <a:rPr lang="es-ES" sz="1800" b="1" dirty="0"/>
            <a:t> presi  nanga </a:t>
          </a:r>
          <a:r>
            <a:rPr lang="es-ES" sz="1800" b="1" dirty="0" err="1"/>
            <a:t>skotu</a:t>
          </a:r>
          <a:r>
            <a:rPr lang="es-ES" sz="1800" b="1" dirty="0"/>
            <a:t> </a:t>
          </a:r>
          <a:r>
            <a:rPr lang="es-ES" sz="1800" b="1" dirty="0" err="1"/>
            <a:t>wi</a:t>
          </a:r>
          <a:r>
            <a:rPr lang="es-ES" sz="1800" b="1" dirty="0"/>
            <a:t> fu </a:t>
          </a:r>
          <a:r>
            <a:rPr lang="es-ES" sz="1800" b="1" dirty="0" err="1"/>
            <a:t>ogri</a:t>
          </a:r>
          <a:r>
            <a:rPr lang="es-ES" sz="1800" b="1" dirty="0"/>
            <a:t> </a:t>
          </a:r>
          <a:r>
            <a:rPr lang="es-ES" sz="1800" b="1" dirty="0" err="1"/>
            <a:t>ini</a:t>
          </a:r>
          <a:r>
            <a:rPr lang="es-ES" sz="1800" b="1" dirty="0"/>
            <a:t> a </a:t>
          </a:r>
          <a:r>
            <a:rPr lang="es-ES" sz="1800" b="1" dirty="0" err="1"/>
            <a:t>grontapu</a:t>
          </a:r>
          <a:r>
            <a:rPr lang="es-ES" sz="1800" b="1" dirty="0"/>
            <a:t> fu </a:t>
          </a:r>
          <a:r>
            <a:rPr lang="es-ES" sz="1800" b="1" dirty="0" err="1"/>
            <a:t>tide</a:t>
          </a:r>
          <a:endParaRPr lang="es-ES" sz="1800" dirty="0"/>
        </a:p>
      </dgm:t>
    </dgm:pt>
    <dgm:pt modelId="{BD6282E3-735B-4FDA-AAC5-AEEDF6E1E109}" type="parTrans" cxnId="{AC628FAD-F27E-43DB-B9F3-613561EEED65}">
      <dgm:prSet/>
      <dgm:spPr/>
      <dgm:t>
        <a:bodyPr/>
        <a:lstStyle/>
        <a:p>
          <a:endParaRPr lang="es-ES" sz="1800"/>
        </a:p>
      </dgm:t>
    </dgm:pt>
    <dgm:pt modelId="{D41E1EC1-EFCE-4153-B184-6DABDFA7306C}" type="sibTrans" cxnId="{AC628FAD-F27E-43DB-B9F3-613561EEED65}">
      <dgm:prSet/>
      <dgm:spPr/>
      <dgm:t>
        <a:bodyPr/>
        <a:lstStyle/>
        <a:p>
          <a:endParaRPr lang="es-ES" sz="1800"/>
        </a:p>
      </dgm:t>
    </dgm:pt>
    <dgm:pt modelId="{8B4B0CFE-0834-4F2D-8F8D-E546CEFB9C10}">
      <dgm:prSet custT="1"/>
      <dgm:spPr>
        <a:solidFill>
          <a:srgbClr val="6C6D45"/>
        </a:solidFill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«Bika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Yu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abi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a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kownu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kondre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e’n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a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makti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nanga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glori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fu </a:t>
          </a:r>
          <a:r>
            <a:rPr lang="es-ES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te'go</a:t>
          </a:r>
          <a:r>
            <a:rPr lang="es-ES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. Amen.»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399C439-D31B-481A-B188-6A09DADF0C21}" type="parTrans" cxnId="{40D82B4F-E6BF-4B49-BDFB-A819B65D3815}">
      <dgm:prSet/>
      <dgm:spPr/>
      <dgm:t>
        <a:bodyPr/>
        <a:lstStyle/>
        <a:p>
          <a:endParaRPr lang="es-ES" sz="1800"/>
        </a:p>
      </dgm:t>
    </dgm:pt>
    <dgm:pt modelId="{7D601FE9-8DF4-4E8E-BDAA-0B8065304A53}" type="sibTrans" cxnId="{40D82B4F-E6BF-4B49-BDFB-A819B65D3815}">
      <dgm:prSet/>
      <dgm:spPr/>
      <dgm:t>
        <a:bodyPr/>
        <a:lstStyle/>
        <a:p>
          <a:endParaRPr lang="es-ES" sz="1800"/>
        </a:p>
      </dgm:t>
    </dgm:pt>
    <dgm:pt modelId="{6D9EE124-E4D8-404B-9191-A52A11C75025}">
      <dgm:prSet custT="1"/>
      <dgm:spPr>
        <a:solidFill>
          <a:srgbClr val="E3E3D3"/>
        </a:solidFill>
      </dgm:spPr>
      <dgm:t>
        <a:bodyPr lIns="72000" rIns="0"/>
        <a:lstStyle/>
        <a:p>
          <a:pPr>
            <a:buFont typeface="Arial" panose="020B0604020202020204" pitchFamily="34" charset="0"/>
            <a:buNone/>
          </a:pPr>
          <a:r>
            <a:rPr lang="es-ES" sz="1800" b="1" dirty="0"/>
            <a:t>Meki </a:t>
          </a:r>
          <a:r>
            <a:rPr lang="es-ES" sz="1800" b="1" dirty="0" err="1"/>
            <a:t>wi</a:t>
          </a:r>
          <a:r>
            <a:rPr lang="es-ES" sz="1800" b="1" dirty="0"/>
            <a:t> </a:t>
          </a:r>
          <a:r>
            <a:rPr lang="es-ES" sz="1800" b="1" dirty="0" err="1"/>
            <a:t>erken</a:t>
          </a:r>
          <a:r>
            <a:rPr lang="es-ES" sz="1800" b="1" dirty="0"/>
            <a:t> </a:t>
          </a:r>
          <a:r>
            <a:rPr lang="es-ES" sz="1800" b="1" dirty="0" err="1"/>
            <a:t>dati</a:t>
          </a:r>
          <a:r>
            <a:rPr lang="es-ES" sz="1800" b="1" dirty="0"/>
            <a:t> ala san </a:t>
          </a:r>
          <a:r>
            <a:rPr lang="es-ES" sz="1800" b="1" dirty="0" err="1"/>
            <a:t>wi</a:t>
          </a:r>
          <a:r>
            <a:rPr lang="es-ES" sz="1800" b="1" dirty="0"/>
            <a:t> de , </a:t>
          </a:r>
          <a:r>
            <a:rPr lang="es-ES" sz="1800" b="1" dirty="0" err="1"/>
            <a:t>abi</a:t>
          </a:r>
          <a:r>
            <a:rPr lang="es-ES" sz="1800" b="1" dirty="0"/>
            <a:t> nanga e du </a:t>
          </a:r>
          <a:r>
            <a:rPr lang="es-ES" sz="1800" b="1" dirty="0" err="1"/>
            <a:t>na</a:t>
          </a:r>
          <a:r>
            <a:rPr lang="es-ES" sz="1800" b="1" dirty="0"/>
            <a:t> </a:t>
          </a:r>
          <a:r>
            <a:rPr lang="es-ES" sz="1800" b="1" dirty="0" err="1"/>
            <a:t>tangi</a:t>
          </a:r>
          <a:r>
            <a:rPr lang="es-ES" sz="1800" b="1" dirty="0"/>
            <a:t> fu Gado. En </a:t>
          </a:r>
          <a:r>
            <a:rPr lang="es-ES" sz="1800" b="1" dirty="0" err="1"/>
            <a:t>wawan</a:t>
          </a:r>
          <a:r>
            <a:rPr lang="es-ES" sz="1800" b="1" dirty="0"/>
            <a:t> </a:t>
          </a:r>
          <a:r>
            <a:rPr lang="es-ES" sz="1800" b="1" dirty="0" err="1"/>
            <a:t>musu</a:t>
          </a:r>
          <a:r>
            <a:rPr lang="es-ES" sz="1800" b="1" dirty="0"/>
            <a:t> </a:t>
          </a:r>
          <a:r>
            <a:rPr lang="es-ES" sz="1800" b="1" dirty="0" err="1"/>
            <a:t>kisi</a:t>
          </a:r>
          <a:r>
            <a:rPr lang="es-ES" sz="1800" b="1" dirty="0"/>
            <a:t> </a:t>
          </a:r>
          <a:r>
            <a:rPr lang="es-ES" sz="1800" b="1" dirty="0" err="1"/>
            <a:t>glori</a:t>
          </a:r>
          <a:r>
            <a:rPr lang="es-ES" sz="1800" b="1" dirty="0"/>
            <a:t> nanga </a:t>
          </a:r>
          <a:r>
            <a:rPr lang="es-ES" sz="1800" b="1" dirty="0" err="1"/>
            <a:t>prijs</a:t>
          </a:r>
          <a:endParaRPr lang="es-ES" sz="1800" dirty="0"/>
        </a:p>
      </dgm:t>
    </dgm:pt>
    <dgm:pt modelId="{9A86F930-B809-40B4-9E43-39AB7D2D1B1F}" type="parTrans" cxnId="{8151B9BF-0099-486C-BA0F-0BA24B97BAFA}">
      <dgm:prSet/>
      <dgm:spPr/>
      <dgm:t>
        <a:bodyPr/>
        <a:lstStyle/>
        <a:p>
          <a:endParaRPr lang="es-ES" sz="1800"/>
        </a:p>
      </dgm:t>
    </dgm:pt>
    <dgm:pt modelId="{CD00CA7B-D47E-486D-9D77-00B04781457F}" type="sibTrans" cxnId="{8151B9BF-0099-486C-BA0F-0BA24B97BAFA}">
      <dgm:prSet/>
      <dgm:spPr/>
      <dgm:t>
        <a:bodyPr/>
        <a:lstStyle/>
        <a:p>
          <a:endParaRPr lang="es-ES" sz="1800"/>
        </a:p>
      </dgm:t>
    </dgm:pt>
    <dgm:pt modelId="{25E3D2A5-61A3-432C-977D-2244C06B491A}" type="pres">
      <dgm:prSet presAssocID="{55470505-3071-4925-A970-9C41B8B5E6B1}" presName="Name0" presStyleCnt="0">
        <dgm:presLayoutVars>
          <dgm:dir/>
          <dgm:animLvl val="lvl"/>
          <dgm:resizeHandles val="exact"/>
        </dgm:presLayoutVars>
      </dgm:prSet>
      <dgm:spPr/>
    </dgm:pt>
    <dgm:pt modelId="{8A8E6974-8EA7-436F-BD24-D954D41043AD}" type="pres">
      <dgm:prSet presAssocID="{DFE54A75-DE7A-4994-A8A0-9B2007D18F6A}" presName="linNode" presStyleCnt="0"/>
      <dgm:spPr/>
    </dgm:pt>
    <dgm:pt modelId="{165ADFCA-F309-4452-86A1-8B3D58BCB9D5}" type="pres">
      <dgm:prSet presAssocID="{DFE54A75-DE7A-4994-A8A0-9B2007D18F6A}" presName="parentText" presStyleLbl="node1" presStyleIdx="0" presStyleCnt="8" custScaleX="110947">
        <dgm:presLayoutVars>
          <dgm:chMax val="1"/>
          <dgm:bulletEnabled val="1"/>
        </dgm:presLayoutVars>
      </dgm:prSet>
      <dgm:spPr/>
    </dgm:pt>
    <dgm:pt modelId="{D661369E-9600-4298-86D9-34710FC12B4E}" type="pres">
      <dgm:prSet presAssocID="{DFE54A75-DE7A-4994-A8A0-9B2007D18F6A}" presName="descendantText" presStyleLbl="alignAccFollowNode1" presStyleIdx="0" presStyleCnt="8">
        <dgm:presLayoutVars>
          <dgm:bulletEnabled val="1"/>
        </dgm:presLayoutVars>
      </dgm:prSet>
      <dgm:spPr/>
    </dgm:pt>
    <dgm:pt modelId="{AC07CC93-5878-49E1-B92A-57F828127320}" type="pres">
      <dgm:prSet presAssocID="{62D7B6EE-BB0B-400B-9963-22E3B43CF29D}" presName="sp" presStyleCnt="0"/>
      <dgm:spPr/>
    </dgm:pt>
    <dgm:pt modelId="{26CB2954-961E-4AFC-8F88-9FEB0988E2A6}" type="pres">
      <dgm:prSet presAssocID="{06724E4B-A796-4E5A-A1D7-555E70213630}" presName="linNode" presStyleCnt="0"/>
      <dgm:spPr/>
    </dgm:pt>
    <dgm:pt modelId="{035CB03A-1615-450A-A54B-4021A44361B1}" type="pres">
      <dgm:prSet presAssocID="{06724E4B-A796-4E5A-A1D7-555E70213630}" presName="parentText" presStyleLbl="node1" presStyleIdx="1" presStyleCnt="8" custScaleX="110947">
        <dgm:presLayoutVars>
          <dgm:chMax val="1"/>
          <dgm:bulletEnabled val="1"/>
        </dgm:presLayoutVars>
      </dgm:prSet>
      <dgm:spPr/>
    </dgm:pt>
    <dgm:pt modelId="{C94D50CB-DDCC-4494-816D-473222C2E0DA}" type="pres">
      <dgm:prSet presAssocID="{06724E4B-A796-4E5A-A1D7-555E70213630}" presName="descendantText" presStyleLbl="alignAccFollowNode1" presStyleIdx="1" presStyleCnt="8">
        <dgm:presLayoutVars>
          <dgm:bulletEnabled val="1"/>
        </dgm:presLayoutVars>
      </dgm:prSet>
      <dgm:spPr/>
    </dgm:pt>
    <dgm:pt modelId="{26B50317-8A00-496C-B86B-40C0E947E124}" type="pres">
      <dgm:prSet presAssocID="{C575CCE6-E991-4418-A7DF-2D017D906216}" presName="sp" presStyleCnt="0"/>
      <dgm:spPr/>
    </dgm:pt>
    <dgm:pt modelId="{B9930B4C-BD45-4602-B78F-15EEF8C3E31B}" type="pres">
      <dgm:prSet presAssocID="{A55CFB38-004F-4C5B-81A0-113F2B9004C8}" presName="linNode" presStyleCnt="0"/>
      <dgm:spPr/>
    </dgm:pt>
    <dgm:pt modelId="{4DC6DA22-CDAF-4395-958D-693B3F4B3FDF}" type="pres">
      <dgm:prSet presAssocID="{A55CFB38-004F-4C5B-81A0-113F2B9004C8}" presName="parentText" presStyleLbl="node1" presStyleIdx="2" presStyleCnt="8" custScaleX="110947">
        <dgm:presLayoutVars>
          <dgm:chMax val="1"/>
          <dgm:bulletEnabled val="1"/>
        </dgm:presLayoutVars>
      </dgm:prSet>
      <dgm:spPr/>
    </dgm:pt>
    <dgm:pt modelId="{AA0E4C6E-796A-406B-97E4-8CF5C38EED04}" type="pres">
      <dgm:prSet presAssocID="{A55CFB38-004F-4C5B-81A0-113F2B9004C8}" presName="descendantText" presStyleLbl="alignAccFollowNode1" presStyleIdx="2" presStyleCnt="8">
        <dgm:presLayoutVars>
          <dgm:bulletEnabled val="1"/>
        </dgm:presLayoutVars>
      </dgm:prSet>
      <dgm:spPr/>
    </dgm:pt>
    <dgm:pt modelId="{700ADBA7-8C6A-4A21-B78B-FC3B1DB6B6B5}" type="pres">
      <dgm:prSet presAssocID="{B0C77050-B35A-441E-BADD-2E08B5DFB438}" presName="sp" presStyleCnt="0"/>
      <dgm:spPr/>
    </dgm:pt>
    <dgm:pt modelId="{3490117A-61D0-4319-9478-49DA82AC0C5C}" type="pres">
      <dgm:prSet presAssocID="{21886BCD-B425-47AB-950D-0807FB172021}" presName="linNode" presStyleCnt="0"/>
      <dgm:spPr/>
    </dgm:pt>
    <dgm:pt modelId="{8CF57451-50D0-4FB1-B117-44DE815E5846}" type="pres">
      <dgm:prSet presAssocID="{21886BCD-B425-47AB-950D-0807FB172021}" presName="parentText" presStyleLbl="node1" presStyleIdx="3" presStyleCnt="8" custScaleX="110947">
        <dgm:presLayoutVars>
          <dgm:chMax val="1"/>
          <dgm:bulletEnabled val="1"/>
        </dgm:presLayoutVars>
      </dgm:prSet>
      <dgm:spPr/>
    </dgm:pt>
    <dgm:pt modelId="{F18E7AD8-A842-4F6F-BD87-55C3E70305BC}" type="pres">
      <dgm:prSet presAssocID="{21886BCD-B425-47AB-950D-0807FB172021}" presName="descendantText" presStyleLbl="alignAccFollowNode1" presStyleIdx="3" presStyleCnt="8">
        <dgm:presLayoutVars>
          <dgm:bulletEnabled val="1"/>
        </dgm:presLayoutVars>
      </dgm:prSet>
      <dgm:spPr/>
    </dgm:pt>
    <dgm:pt modelId="{02E822EB-382F-4883-A467-CCBF61D6218A}" type="pres">
      <dgm:prSet presAssocID="{F9291090-68C5-477A-B0F2-4CC3BC771468}" presName="sp" presStyleCnt="0"/>
      <dgm:spPr/>
    </dgm:pt>
    <dgm:pt modelId="{4EAA33AE-2F2B-4260-9BDF-0AC72AAEE0A7}" type="pres">
      <dgm:prSet presAssocID="{C43ED332-4187-41EF-9D11-2A54D904806B}" presName="linNode" presStyleCnt="0"/>
      <dgm:spPr/>
    </dgm:pt>
    <dgm:pt modelId="{11DBA616-025B-4811-B16A-E9649261AEC1}" type="pres">
      <dgm:prSet presAssocID="{C43ED332-4187-41EF-9D11-2A54D904806B}" presName="parentText" presStyleLbl="node1" presStyleIdx="4" presStyleCnt="8" custScaleX="110947">
        <dgm:presLayoutVars>
          <dgm:chMax val="1"/>
          <dgm:bulletEnabled val="1"/>
        </dgm:presLayoutVars>
      </dgm:prSet>
      <dgm:spPr/>
    </dgm:pt>
    <dgm:pt modelId="{597556D2-27A3-4DC2-8AA5-CBC8416048E8}" type="pres">
      <dgm:prSet presAssocID="{C43ED332-4187-41EF-9D11-2A54D904806B}" presName="descendantText" presStyleLbl="alignAccFollowNode1" presStyleIdx="4" presStyleCnt="8">
        <dgm:presLayoutVars>
          <dgm:bulletEnabled val="1"/>
        </dgm:presLayoutVars>
      </dgm:prSet>
      <dgm:spPr/>
    </dgm:pt>
    <dgm:pt modelId="{5E100BBC-2594-4785-A9EE-F61D8885E92D}" type="pres">
      <dgm:prSet presAssocID="{77CE9BC8-92D3-48FD-ADD2-44E6A7B871DE}" presName="sp" presStyleCnt="0"/>
      <dgm:spPr/>
    </dgm:pt>
    <dgm:pt modelId="{F9B21B44-36C6-4068-997C-F957C6D74815}" type="pres">
      <dgm:prSet presAssocID="{1E95A8F6-9CE4-4FF2-BD93-5332BC5F4E88}" presName="linNode" presStyleCnt="0"/>
      <dgm:spPr/>
    </dgm:pt>
    <dgm:pt modelId="{05DFCB04-2362-43FA-A832-4D0DCE828689}" type="pres">
      <dgm:prSet presAssocID="{1E95A8F6-9CE4-4FF2-BD93-5332BC5F4E88}" presName="parentText" presStyleLbl="node1" presStyleIdx="5" presStyleCnt="8" custScaleX="110947">
        <dgm:presLayoutVars>
          <dgm:chMax val="1"/>
          <dgm:bulletEnabled val="1"/>
        </dgm:presLayoutVars>
      </dgm:prSet>
      <dgm:spPr/>
    </dgm:pt>
    <dgm:pt modelId="{F8A564A9-1CDF-4F83-A37B-9D6BAD3D6F22}" type="pres">
      <dgm:prSet presAssocID="{1E95A8F6-9CE4-4FF2-BD93-5332BC5F4E88}" presName="descendantText" presStyleLbl="alignAccFollowNode1" presStyleIdx="5" presStyleCnt="8">
        <dgm:presLayoutVars>
          <dgm:bulletEnabled val="1"/>
        </dgm:presLayoutVars>
      </dgm:prSet>
      <dgm:spPr/>
    </dgm:pt>
    <dgm:pt modelId="{794205C0-64C8-4648-B81B-03D16A90DB09}" type="pres">
      <dgm:prSet presAssocID="{96CBE78D-5DE4-498D-999A-ED0E613E57F1}" presName="sp" presStyleCnt="0"/>
      <dgm:spPr/>
    </dgm:pt>
    <dgm:pt modelId="{BA99545F-5208-4697-8F5B-857E7CE76E88}" type="pres">
      <dgm:prSet presAssocID="{C0F38571-F9E3-4B57-8D0D-231C9497BBFD}" presName="linNode" presStyleCnt="0"/>
      <dgm:spPr/>
    </dgm:pt>
    <dgm:pt modelId="{A11CFE61-61D4-4B65-8D27-4D429967B2A6}" type="pres">
      <dgm:prSet presAssocID="{C0F38571-F9E3-4B57-8D0D-231C9497BBFD}" presName="parentText" presStyleLbl="node1" presStyleIdx="6" presStyleCnt="8" custScaleX="110947">
        <dgm:presLayoutVars>
          <dgm:chMax val="1"/>
          <dgm:bulletEnabled val="1"/>
        </dgm:presLayoutVars>
      </dgm:prSet>
      <dgm:spPr/>
    </dgm:pt>
    <dgm:pt modelId="{485945A0-8944-473E-B2B2-6F0037DB0AF3}" type="pres">
      <dgm:prSet presAssocID="{C0F38571-F9E3-4B57-8D0D-231C9497BBFD}" presName="descendantText" presStyleLbl="alignAccFollowNode1" presStyleIdx="6" presStyleCnt="8">
        <dgm:presLayoutVars>
          <dgm:bulletEnabled val="1"/>
        </dgm:presLayoutVars>
      </dgm:prSet>
      <dgm:spPr/>
    </dgm:pt>
    <dgm:pt modelId="{011D881B-4DBF-40C6-90D4-D5382D9FA993}" type="pres">
      <dgm:prSet presAssocID="{EF531720-93B0-4F28-9AAB-DA6FF5C6AF9B}" presName="sp" presStyleCnt="0"/>
      <dgm:spPr/>
    </dgm:pt>
    <dgm:pt modelId="{0DD8AF2C-02CC-4998-96D4-F02F47045954}" type="pres">
      <dgm:prSet presAssocID="{8B4B0CFE-0834-4F2D-8F8D-E546CEFB9C10}" presName="linNode" presStyleCnt="0"/>
      <dgm:spPr/>
    </dgm:pt>
    <dgm:pt modelId="{6DF09527-8DB9-40A8-9591-6310EF6848D3}" type="pres">
      <dgm:prSet presAssocID="{8B4B0CFE-0834-4F2D-8F8D-E546CEFB9C10}" presName="parentText" presStyleLbl="node1" presStyleIdx="7" presStyleCnt="8" custScaleX="110947">
        <dgm:presLayoutVars>
          <dgm:chMax val="1"/>
          <dgm:bulletEnabled val="1"/>
        </dgm:presLayoutVars>
      </dgm:prSet>
      <dgm:spPr/>
    </dgm:pt>
    <dgm:pt modelId="{6C64146B-A178-42B2-8E33-0EE58C6BB227}" type="pres">
      <dgm:prSet presAssocID="{8B4B0CFE-0834-4F2D-8F8D-E546CEFB9C10}" presName="descendantText" presStyleLbl="alignAccFollowNode1" presStyleIdx="7" presStyleCnt="8">
        <dgm:presLayoutVars>
          <dgm:bulletEnabled val="1"/>
        </dgm:presLayoutVars>
      </dgm:prSet>
      <dgm:spPr/>
    </dgm:pt>
  </dgm:ptLst>
  <dgm:cxnLst>
    <dgm:cxn modelId="{E05D6C02-A068-4303-B0A3-7EC5936BB28B}" srcId="{55470505-3071-4925-A970-9C41B8B5E6B1}" destId="{DFE54A75-DE7A-4994-A8A0-9B2007D18F6A}" srcOrd="0" destOrd="0" parTransId="{03A0163C-9E41-40F3-AD6F-F9E43460D756}" sibTransId="{62D7B6EE-BB0B-400B-9963-22E3B43CF29D}"/>
    <dgm:cxn modelId="{43BA660D-B359-4029-AC95-959E2AFF8A8A}" srcId="{A55CFB38-004F-4C5B-81A0-113F2B9004C8}" destId="{126087EA-267E-4645-8C82-1E95E9C7B7ED}" srcOrd="0" destOrd="0" parTransId="{0541C09A-65E5-4D0F-AFB4-35D48CB6C8FD}" sibTransId="{3FAE5055-F6F9-4CB5-B4F1-38D8E04ED41F}"/>
    <dgm:cxn modelId="{C345AC11-40CE-4E04-B476-604AEF7CEA5E}" type="presOf" srcId="{A55CFB38-004F-4C5B-81A0-113F2B9004C8}" destId="{4DC6DA22-CDAF-4395-958D-693B3F4B3FDF}" srcOrd="0" destOrd="0" presId="urn:microsoft.com/office/officeart/2005/8/layout/vList5"/>
    <dgm:cxn modelId="{0AADEA25-B54D-423E-9D3B-980D3218AD63}" srcId="{DFE54A75-DE7A-4994-A8A0-9B2007D18F6A}" destId="{E341E577-92AD-42B4-BF00-BFEC1D85C420}" srcOrd="0" destOrd="0" parTransId="{67DF7015-81F4-42AE-B3AB-5F6FED7E13C1}" sibTransId="{45D09EC9-DD0E-4B79-8351-1CCA75971DA1}"/>
    <dgm:cxn modelId="{80371626-EFB1-4148-AA7D-4E722D7604A4}" srcId="{55470505-3071-4925-A970-9C41B8B5E6B1}" destId="{06724E4B-A796-4E5A-A1D7-555E70213630}" srcOrd="1" destOrd="0" parTransId="{B1DA2C33-E51D-4EC2-8D1F-19FEED152D95}" sibTransId="{C575CCE6-E991-4418-A7DF-2D017D906216}"/>
    <dgm:cxn modelId="{E71BC83B-CA9F-401A-976A-BF5C1B92DAB6}" srcId="{55470505-3071-4925-A970-9C41B8B5E6B1}" destId="{A55CFB38-004F-4C5B-81A0-113F2B9004C8}" srcOrd="2" destOrd="0" parTransId="{3EDF0935-437E-4C76-9B35-E10E8751CA02}" sibTransId="{B0C77050-B35A-441E-BADD-2E08B5DFB438}"/>
    <dgm:cxn modelId="{14A6155E-934C-4D2A-B15C-E4420779F0E7}" type="presOf" srcId="{6D9EE124-E4D8-404B-9191-A52A11C75025}" destId="{6C64146B-A178-42B2-8E33-0EE58C6BB227}" srcOrd="0" destOrd="0" presId="urn:microsoft.com/office/officeart/2005/8/layout/vList5"/>
    <dgm:cxn modelId="{FC8CD960-503F-4368-A96F-7D9339D031DC}" type="presOf" srcId="{8B4B0CFE-0834-4F2D-8F8D-E546CEFB9C10}" destId="{6DF09527-8DB9-40A8-9591-6310EF6848D3}" srcOrd="0" destOrd="0" presId="urn:microsoft.com/office/officeart/2005/8/layout/vList5"/>
    <dgm:cxn modelId="{1B579C41-6FF7-4BE4-80E0-68AFF9657902}" type="presOf" srcId="{A79C9ECC-93C6-4190-85A6-946A9608FB2F}" destId="{F8A564A9-1CDF-4F83-A37B-9D6BAD3D6F22}" srcOrd="0" destOrd="0" presId="urn:microsoft.com/office/officeart/2005/8/layout/vList5"/>
    <dgm:cxn modelId="{4243DC46-3BC5-4357-8F55-28E3532F95EE}" srcId="{06724E4B-A796-4E5A-A1D7-555E70213630}" destId="{10BF533D-1A4F-4F09-BA94-1E6D7148ABEA}" srcOrd="0" destOrd="0" parTransId="{97DF20C5-0101-41EA-82AD-E81D6D6D0A17}" sibTransId="{24725144-F1F9-4F63-90CE-7D8B3D1F487D}"/>
    <dgm:cxn modelId="{A970686B-9DCF-488B-9296-8D3489B24847}" srcId="{C43ED332-4187-41EF-9D11-2A54D904806B}" destId="{93050166-E110-47E5-BDE4-3ADFB1E7E242}" srcOrd="0" destOrd="0" parTransId="{6585E7D6-5A9F-4428-BF4C-547757C01FA7}" sibTransId="{617C4483-BDFF-4BD9-A834-6E4E48A3AB98}"/>
    <dgm:cxn modelId="{3896CD4C-7E4A-4141-A180-3AE47B6F7374}" type="presOf" srcId="{1E95A8F6-9CE4-4FF2-BD93-5332BC5F4E88}" destId="{05DFCB04-2362-43FA-A832-4D0DCE828689}" srcOrd="0" destOrd="0" presId="urn:microsoft.com/office/officeart/2005/8/layout/vList5"/>
    <dgm:cxn modelId="{40D82B4F-E6BF-4B49-BDFB-A819B65D3815}" srcId="{55470505-3071-4925-A970-9C41B8B5E6B1}" destId="{8B4B0CFE-0834-4F2D-8F8D-E546CEFB9C10}" srcOrd="7" destOrd="0" parTransId="{1399C439-D31B-481A-B188-6A09DADF0C21}" sibTransId="{7D601FE9-8DF4-4E8E-BDAA-0B8065304A53}"/>
    <dgm:cxn modelId="{BC9B1150-ACAE-4290-B6D5-D34FAD5024A1}" type="presOf" srcId="{0ED2CE85-8EFD-4543-B9D9-11094B4AD7E2}" destId="{F18E7AD8-A842-4F6F-BD87-55C3E70305BC}" srcOrd="0" destOrd="0" presId="urn:microsoft.com/office/officeart/2005/8/layout/vList5"/>
    <dgm:cxn modelId="{64589D58-1028-48B9-91FA-A5DB12E87D1E}" type="presOf" srcId="{F17BEF1A-6894-4CD4-8BB8-645778C8765C}" destId="{485945A0-8944-473E-B2B2-6F0037DB0AF3}" srcOrd="0" destOrd="0" presId="urn:microsoft.com/office/officeart/2005/8/layout/vList5"/>
    <dgm:cxn modelId="{50AAEB79-FB23-4FFD-B2E7-B9EABDED3E4B}" srcId="{21886BCD-B425-47AB-950D-0807FB172021}" destId="{0ED2CE85-8EFD-4543-B9D9-11094B4AD7E2}" srcOrd="0" destOrd="0" parTransId="{1DF8B132-F5DF-4613-8321-ECED4BC56D82}" sibTransId="{E3D1450C-2521-4084-9CFB-AF235708C283}"/>
    <dgm:cxn modelId="{44569682-A3E2-4FF2-9ABF-229564DB8B79}" type="presOf" srcId="{C43ED332-4187-41EF-9D11-2A54D904806B}" destId="{11DBA616-025B-4811-B16A-E9649261AEC1}" srcOrd="0" destOrd="0" presId="urn:microsoft.com/office/officeart/2005/8/layout/vList5"/>
    <dgm:cxn modelId="{36F87B91-B719-4871-A093-34D9274478B7}" type="presOf" srcId="{C0F38571-F9E3-4B57-8D0D-231C9497BBFD}" destId="{A11CFE61-61D4-4B65-8D27-4D429967B2A6}" srcOrd="0" destOrd="0" presId="urn:microsoft.com/office/officeart/2005/8/layout/vList5"/>
    <dgm:cxn modelId="{C5C3E89E-FB5D-4E1C-9E23-E65583F635D7}" type="presOf" srcId="{06724E4B-A796-4E5A-A1D7-555E70213630}" destId="{035CB03A-1615-450A-A54B-4021A44361B1}" srcOrd="0" destOrd="0" presId="urn:microsoft.com/office/officeart/2005/8/layout/vList5"/>
    <dgm:cxn modelId="{194784A0-612A-4AC7-96F0-1589E6C1AFB6}" srcId="{55470505-3071-4925-A970-9C41B8B5E6B1}" destId="{21886BCD-B425-47AB-950D-0807FB172021}" srcOrd="3" destOrd="0" parTransId="{765EB6E1-E416-400A-854A-F7C2A5235183}" sibTransId="{F9291090-68C5-477A-B0F2-4CC3BC771468}"/>
    <dgm:cxn modelId="{EF6292A3-500D-4812-A6D1-20A0104D6EFA}" type="presOf" srcId="{E341E577-92AD-42B4-BF00-BFEC1D85C420}" destId="{D661369E-9600-4298-86D9-34710FC12B4E}" srcOrd="0" destOrd="0" presId="urn:microsoft.com/office/officeart/2005/8/layout/vList5"/>
    <dgm:cxn modelId="{AC628FAD-F27E-43DB-B9F3-613561EEED65}" srcId="{C0F38571-F9E3-4B57-8D0D-231C9497BBFD}" destId="{F17BEF1A-6894-4CD4-8BB8-645778C8765C}" srcOrd="0" destOrd="0" parTransId="{BD6282E3-735B-4FDA-AAC5-AEEDF6E1E109}" sibTransId="{D41E1EC1-EFCE-4153-B184-6DABDFA7306C}"/>
    <dgm:cxn modelId="{8151B9BF-0099-486C-BA0F-0BA24B97BAFA}" srcId="{8B4B0CFE-0834-4F2D-8F8D-E546CEFB9C10}" destId="{6D9EE124-E4D8-404B-9191-A52A11C75025}" srcOrd="0" destOrd="0" parTransId="{9A86F930-B809-40B4-9E43-39AB7D2D1B1F}" sibTransId="{CD00CA7B-D47E-486D-9D77-00B04781457F}"/>
    <dgm:cxn modelId="{049D4BC6-A4BB-474C-989D-95326733BEA5}" type="presOf" srcId="{55470505-3071-4925-A970-9C41B8B5E6B1}" destId="{25E3D2A5-61A3-432C-977D-2244C06B491A}" srcOrd="0" destOrd="0" presId="urn:microsoft.com/office/officeart/2005/8/layout/vList5"/>
    <dgm:cxn modelId="{4AF9EACA-0BC3-4CD7-9645-31EE8ABE9CAC}" srcId="{55470505-3071-4925-A970-9C41B8B5E6B1}" destId="{C0F38571-F9E3-4B57-8D0D-231C9497BBFD}" srcOrd="6" destOrd="0" parTransId="{A6FE1B39-D6A6-4F9B-987D-73E5E46F8560}" sibTransId="{EF531720-93B0-4F28-9AAB-DA6FF5C6AF9B}"/>
    <dgm:cxn modelId="{C9292DD5-1E58-4801-8573-3180D62EE1F1}" type="presOf" srcId="{DFE54A75-DE7A-4994-A8A0-9B2007D18F6A}" destId="{165ADFCA-F309-4452-86A1-8B3D58BCB9D5}" srcOrd="0" destOrd="0" presId="urn:microsoft.com/office/officeart/2005/8/layout/vList5"/>
    <dgm:cxn modelId="{D14F7CD5-8B1C-4A47-81A2-06734682E36D}" type="presOf" srcId="{93050166-E110-47E5-BDE4-3ADFB1E7E242}" destId="{597556D2-27A3-4DC2-8AA5-CBC8416048E8}" srcOrd="0" destOrd="0" presId="urn:microsoft.com/office/officeart/2005/8/layout/vList5"/>
    <dgm:cxn modelId="{BF9EBBDC-FE9A-48E4-9A87-6D08C94F4A6B}" type="presOf" srcId="{10BF533D-1A4F-4F09-BA94-1E6D7148ABEA}" destId="{C94D50CB-DDCC-4494-816D-473222C2E0DA}" srcOrd="0" destOrd="0" presId="urn:microsoft.com/office/officeart/2005/8/layout/vList5"/>
    <dgm:cxn modelId="{15C2B8DE-AF94-4C6F-BBE2-0A041C21B46F}" type="presOf" srcId="{126087EA-267E-4645-8C82-1E95E9C7B7ED}" destId="{AA0E4C6E-796A-406B-97E4-8CF5C38EED04}" srcOrd="0" destOrd="0" presId="urn:microsoft.com/office/officeart/2005/8/layout/vList5"/>
    <dgm:cxn modelId="{F30C5EE5-48E7-43F4-9671-15AF1580A425}" srcId="{55470505-3071-4925-A970-9C41B8B5E6B1}" destId="{C43ED332-4187-41EF-9D11-2A54D904806B}" srcOrd="4" destOrd="0" parTransId="{158AB5CB-58A9-435C-A7E9-7209028F4310}" sibTransId="{77CE9BC8-92D3-48FD-ADD2-44E6A7B871DE}"/>
    <dgm:cxn modelId="{43A857EC-DCD3-4E3B-9033-CF83D2B3CFC2}" srcId="{55470505-3071-4925-A970-9C41B8B5E6B1}" destId="{1E95A8F6-9CE4-4FF2-BD93-5332BC5F4E88}" srcOrd="5" destOrd="0" parTransId="{F289B799-F23E-43F6-8D6D-A90F948FA0CC}" sibTransId="{96CBE78D-5DE4-498D-999A-ED0E613E57F1}"/>
    <dgm:cxn modelId="{EC2E22F4-18A3-461E-87E0-4783CB198FDD}" type="presOf" srcId="{21886BCD-B425-47AB-950D-0807FB172021}" destId="{8CF57451-50D0-4FB1-B117-44DE815E5846}" srcOrd="0" destOrd="0" presId="urn:microsoft.com/office/officeart/2005/8/layout/vList5"/>
    <dgm:cxn modelId="{0ABBADFC-1A37-45D9-89B5-3154D0F9A123}" srcId="{1E95A8F6-9CE4-4FF2-BD93-5332BC5F4E88}" destId="{A79C9ECC-93C6-4190-85A6-946A9608FB2F}" srcOrd="0" destOrd="0" parTransId="{7C570A20-CFBD-4018-8CA6-22601E0679CC}" sibTransId="{22B923BC-8620-4B5A-9134-953217D046DA}"/>
    <dgm:cxn modelId="{FA3640FF-7444-4617-8AFF-8754D039BCAD}" type="presParOf" srcId="{25E3D2A5-61A3-432C-977D-2244C06B491A}" destId="{8A8E6974-8EA7-436F-BD24-D954D41043AD}" srcOrd="0" destOrd="0" presId="urn:microsoft.com/office/officeart/2005/8/layout/vList5"/>
    <dgm:cxn modelId="{2A1752D1-AA06-4688-A02A-D18DE97F1FEB}" type="presParOf" srcId="{8A8E6974-8EA7-436F-BD24-D954D41043AD}" destId="{165ADFCA-F309-4452-86A1-8B3D58BCB9D5}" srcOrd="0" destOrd="0" presId="urn:microsoft.com/office/officeart/2005/8/layout/vList5"/>
    <dgm:cxn modelId="{B65C1B7C-906D-4145-95C3-152662F65E1B}" type="presParOf" srcId="{8A8E6974-8EA7-436F-BD24-D954D41043AD}" destId="{D661369E-9600-4298-86D9-34710FC12B4E}" srcOrd="1" destOrd="0" presId="urn:microsoft.com/office/officeart/2005/8/layout/vList5"/>
    <dgm:cxn modelId="{B9235BCA-C034-44F2-8E56-49E5A152A0B2}" type="presParOf" srcId="{25E3D2A5-61A3-432C-977D-2244C06B491A}" destId="{AC07CC93-5878-49E1-B92A-57F828127320}" srcOrd="1" destOrd="0" presId="urn:microsoft.com/office/officeart/2005/8/layout/vList5"/>
    <dgm:cxn modelId="{A365EF52-C7C1-4D09-8160-E8D060864F42}" type="presParOf" srcId="{25E3D2A5-61A3-432C-977D-2244C06B491A}" destId="{26CB2954-961E-4AFC-8F88-9FEB0988E2A6}" srcOrd="2" destOrd="0" presId="urn:microsoft.com/office/officeart/2005/8/layout/vList5"/>
    <dgm:cxn modelId="{183BF0BF-CCD7-4EEF-81AE-5491484843B6}" type="presParOf" srcId="{26CB2954-961E-4AFC-8F88-9FEB0988E2A6}" destId="{035CB03A-1615-450A-A54B-4021A44361B1}" srcOrd="0" destOrd="0" presId="urn:microsoft.com/office/officeart/2005/8/layout/vList5"/>
    <dgm:cxn modelId="{E4207C45-D5FC-4C52-B0E8-B9E02BDCAAFF}" type="presParOf" srcId="{26CB2954-961E-4AFC-8F88-9FEB0988E2A6}" destId="{C94D50CB-DDCC-4494-816D-473222C2E0DA}" srcOrd="1" destOrd="0" presId="urn:microsoft.com/office/officeart/2005/8/layout/vList5"/>
    <dgm:cxn modelId="{124AD90E-A7FA-4C2F-A901-867DA2878EEB}" type="presParOf" srcId="{25E3D2A5-61A3-432C-977D-2244C06B491A}" destId="{26B50317-8A00-496C-B86B-40C0E947E124}" srcOrd="3" destOrd="0" presId="urn:microsoft.com/office/officeart/2005/8/layout/vList5"/>
    <dgm:cxn modelId="{A68AB66D-A546-453B-BA7C-A2BB3B077564}" type="presParOf" srcId="{25E3D2A5-61A3-432C-977D-2244C06B491A}" destId="{B9930B4C-BD45-4602-B78F-15EEF8C3E31B}" srcOrd="4" destOrd="0" presId="urn:microsoft.com/office/officeart/2005/8/layout/vList5"/>
    <dgm:cxn modelId="{5CCA7E85-ECB1-4B36-B652-BA9175F9E727}" type="presParOf" srcId="{B9930B4C-BD45-4602-B78F-15EEF8C3E31B}" destId="{4DC6DA22-CDAF-4395-958D-693B3F4B3FDF}" srcOrd="0" destOrd="0" presId="urn:microsoft.com/office/officeart/2005/8/layout/vList5"/>
    <dgm:cxn modelId="{5A087B63-52E7-4361-B9F8-522A8F61F024}" type="presParOf" srcId="{B9930B4C-BD45-4602-B78F-15EEF8C3E31B}" destId="{AA0E4C6E-796A-406B-97E4-8CF5C38EED04}" srcOrd="1" destOrd="0" presId="urn:microsoft.com/office/officeart/2005/8/layout/vList5"/>
    <dgm:cxn modelId="{C460AD9B-65D0-4582-99DB-C500F9C29389}" type="presParOf" srcId="{25E3D2A5-61A3-432C-977D-2244C06B491A}" destId="{700ADBA7-8C6A-4A21-B78B-FC3B1DB6B6B5}" srcOrd="5" destOrd="0" presId="urn:microsoft.com/office/officeart/2005/8/layout/vList5"/>
    <dgm:cxn modelId="{B86CDE6D-37E7-4B0E-A11C-8514B4D891DC}" type="presParOf" srcId="{25E3D2A5-61A3-432C-977D-2244C06B491A}" destId="{3490117A-61D0-4319-9478-49DA82AC0C5C}" srcOrd="6" destOrd="0" presId="urn:microsoft.com/office/officeart/2005/8/layout/vList5"/>
    <dgm:cxn modelId="{BDE455CD-4355-47B3-A777-A9936733DFA5}" type="presParOf" srcId="{3490117A-61D0-4319-9478-49DA82AC0C5C}" destId="{8CF57451-50D0-4FB1-B117-44DE815E5846}" srcOrd="0" destOrd="0" presId="urn:microsoft.com/office/officeart/2005/8/layout/vList5"/>
    <dgm:cxn modelId="{D8A836A3-8228-4B70-83A2-E61D82864D36}" type="presParOf" srcId="{3490117A-61D0-4319-9478-49DA82AC0C5C}" destId="{F18E7AD8-A842-4F6F-BD87-55C3E70305BC}" srcOrd="1" destOrd="0" presId="urn:microsoft.com/office/officeart/2005/8/layout/vList5"/>
    <dgm:cxn modelId="{1D76E301-5ED5-4772-A331-C189CCD61944}" type="presParOf" srcId="{25E3D2A5-61A3-432C-977D-2244C06B491A}" destId="{02E822EB-382F-4883-A467-CCBF61D6218A}" srcOrd="7" destOrd="0" presId="urn:microsoft.com/office/officeart/2005/8/layout/vList5"/>
    <dgm:cxn modelId="{75300F29-BC46-46C7-A961-B90F583A2F9A}" type="presParOf" srcId="{25E3D2A5-61A3-432C-977D-2244C06B491A}" destId="{4EAA33AE-2F2B-4260-9BDF-0AC72AAEE0A7}" srcOrd="8" destOrd="0" presId="urn:microsoft.com/office/officeart/2005/8/layout/vList5"/>
    <dgm:cxn modelId="{A053CD09-12CF-4F03-BB0B-8F1AEFDDFADB}" type="presParOf" srcId="{4EAA33AE-2F2B-4260-9BDF-0AC72AAEE0A7}" destId="{11DBA616-025B-4811-B16A-E9649261AEC1}" srcOrd="0" destOrd="0" presId="urn:microsoft.com/office/officeart/2005/8/layout/vList5"/>
    <dgm:cxn modelId="{4336A416-1E2E-41CB-B8AA-41F1EC564D53}" type="presParOf" srcId="{4EAA33AE-2F2B-4260-9BDF-0AC72AAEE0A7}" destId="{597556D2-27A3-4DC2-8AA5-CBC8416048E8}" srcOrd="1" destOrd="0" presId="urn:microsoft.com/office/officeart/2005/8/layout/vList5"/>
    <dgm:cxn modelId="{2CF5590F-D8EF-413D-888A-82E77E98DA10}" type="presParOf" srcId="{25E3D2A5-61A3-432C-977D-2244C06B491A}" destId="{5E100BBC-2594-4785-A9EE-F61D8885E92D}" srcOrd="9" destOrd="0" presId="urn:microsoft.com/office/officeart/2005/8/layout/vList5"/>
    <dgm:cxn modelId="{75E3B7CC-73F5-40C7-A88E-130DFAD41313}" type="presParOf" srcId="{25E3D2A5-61A3-432C-977D-2244C06B491A}" destId="{F9B21B44-36C6-4068-997C-F957C6D74815}" srcOrd="10" destOrd="0" presId="urn:microsoft.com/office/officeart/2005/8/layout/vList5"/>
    <dgm:cxn modelId="{5F1B9824-4612-47E5-B52D-98BA1C45B52C}" type="presParOf" srcId="{F9B21B44-36C6-4068-997C-F957C6D74815}" destId="{05DFCB04-2362-43FA-A832-4D0DCE828689}" srcOrd="0" destOrd="0" presId="urn:microsoft.com/office/officeart/2005/8/layout/vList5"/>
    <dgm:cxn modelId="{0259F2E5-EAB8-41E7-B55C-D3859292F19A}" type="presParOf" srcId="{F9B21B44-36C6-4068-997C-F957C6D74815}" destId="{F8A564A9-1CDF-4F83-A37B-9D6BAD3D6F22}" srcOrd="1" destOrd="0" presId="urn:microsoft.com/office/officeart/2005/8/layout/vList5"/>
    <dgm:cxn modelId="{2BAA0457-5845-464A-B8C2-E3BD6F5A6FD3}" type="presParOf" srcId="{25E3D2A5-61A3-432C-977D-2244C06B491A}" destId="{794205C0-64C8-4648-B81B-03D16A90DB09}" srcOrd="11" destOrd="0" presId="urn:microsoft.com/office/officeart/2005/8/layout/vList5"/>
    <dgm:cxn modelId="{018C6773-6FD0-4137-B932-F1D95E510D99}" type="presParOf" srcId="{25E3D2A5-61A3-432C-977D-2244C06B491A}" destId="{BA99545F-5208-4697-8F5B-857E7CE76E88}" srcOrd="12" destOrd="0" presId="urn:microsoft.com/office/officeart/2005/8/layout/vList5"/>
    <dgm:cxn modelId="{F227FE42-E457-42D8-80F2-2B439BC93735}" type="presParOf" srcId="{BA99545F-5208-4697-8F5B-857E7CE76E88}" destId="{A11CFE61-61D4-4B65-8D27-4D429967B2A6}" srcOrd="0" destOrd="0" presId="urn:microsoft.com/office/officeart/2005/8/layout/vList5"/>
    <dgm:cxn modelId="{CFD80688-3978-4C58-BBAE-58A3C8712470}" type="presParOf" srcId="{BA99545F-5208-4697-8F5B-857E7CE76E88}" destId="{485945A0-8944-473E-B2B2-6F0037DB0AF3}" srcOrd="1" destOrd="0" presId="urn:microsoft.com/office/officeart/2005/8/layout/vList5"/>
    <dgm:cxn modelId="{82BA00B7-7CFE-4979-A84C-2FA4DFDBFC85}" type="presParOf" srcId="{25E3D2A5-61A3-432C-977D-2244C06B491A}" destId="{011D881B-4DBF-40C6-90D4-D5382D9FA993}" srcOrd="13" destOrd="0" presId="urn:microsoft.com/office/officeart/2005/8/layout/vList5"/>
    <dgm:cxn modelId="{DC7D4F98-80C3-4ED6-BECD-2956AE453E17}" type="presParOf" srcId="{25E3D2A5-61A3-432C-977D-2244C06B491A}" destId="{0DD8AF2C-02CC-4998-96D4-F02F47045954}" srcOrd="14" destOrd="0" presId="urn:microsoft.com/office/officeart/2005/8/layout/vList5"/>
    <dgm:cxn modelId="{EF48C438-AF57-4664-8157-4F3C8C515539}" type="presParOf" srcId="{0DD8AF2C-02CC-4998-96D4-F02F47045954}" destId="{6DF09527-8DB9-40A8-9591-6310EF6848D3}" srcOrd="0" destOrd="0" presId="urn:microsoft.com/office/officeart/2005/8/layout/vList5"/>
    <dgm:cxn modelId="{F2A87FA2-3DF2-4EE6-AA2E-BA5D95FB00E1}" type="presParOf" srcId="{0DD8AF2C-02CC-4998-96D4-F02F47045954}" destId="{6C64146B-A178-42B2-8E33-0EE58C6BB22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AF9322-CF00-488D-B65E-1A0DD2142904}" type="doc">
      <dgm:prSet loTypeId="urn:microsoft.com/office/officeart/2005/8/layout/matrix3" loCatId="matrix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3465A56-B938-48A5-AF88-3F9DA54D00EB}">
      <dgm:prSet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S" sz="2000" b="1" dirty="0" err="1">
              <a:solidFill>
                <a:schemeClr val="tx1"/>
              </a:solidFill>
            </a:rPr>
            <a:t>Prijs</a:t>
          </a:r>
          <a:r>
            <a:rPr lang="es-ES" sz="2000" b="1" dirty="0">
              <a:solidFill>
                <a:schemeClr val="tx1"/>
              </a:solidFill>
            </a:rPr>
            <a:t> ( Dan. 9:4</a:t>
          </a:r>
        </a:p>
      </dgm:t>
    </dgm:pt>
    <dgm:pt modelId="{30E4F015-7CA5-4929-8DF6-FAD271A935FF}" type="parTrans" cxnId="{72B3A172-48AA-4A4F-BD2D-2016BB6E559B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D57DF6AC-B164-47ED-B200-94A353E1866E}" type="sibTrans" cxnId="{72B3A172-48AA-4A4F-BD2D-2016BB6E559B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20FA4401-1DC4-4523-9B6D-45EE1B3387A8}">
      <dgm:prSet custT="1"/>
      <dgm:spPr>
        <a:solidFill>
          <a:schemeClr val="accent5">
            <a:lumMod val="60000"/>
            <a:lumOff val="4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it-IT" sz="2000" b="1" dirty="0">
              <a:solidFill>
                <a:schemeClr val="tx1"/>
              </a:solidFill>
            </a:rPr>
            <a:t>Agri dati yu sondu nanga gi pardon </a:t>
          </a:r>
          <a:br>
            <a:rPr lang="it-IT" sz="2000" b="1" dirty="0">
              <a:solidFill>
                <a:schemeClr val="tx1"/>
              </a:solidFill>
            </a:rPr>
          </a:br>
          <a:r>
            <a:rPr lang="it-IT" sz="2000" b="1" dirty="0">
              <a:solidFill>
                <a:schemeClr val="tx1"/>
              </a:solidFill>
            </a:rPr>
            <a:t>( Dan. 9:5-15</a:t>
          </a:r>
          <a:r>
            <a:rPr lang="es-ES" sz="2000" b="1" dirty="0">
              <a:solidFill>
                <a:schemeClr val="tx1"/>
              </a:solidFill>
            </a:rPr>
            <a:t>)</a:t>
          </a:r>
        </a:p>
      </dgm:t>
    </dgm:pt>
    <dgm:pt modelId="{DCD32011-DA33-4BF7-8CAE-0921073AAA28}" type="parTrans" cxnId="{963D82A9-0374-421D-B3BC-3BFE4ED40109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7B66BA96-D5B4-4FDF-8036-AD5359B8DD76}" type="sibTrans" cxnId="{963D82A9-0374-421D-B3BC-3BFE4ED40109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0C24B085-9070-4A80-A6E6-FE450510DB75}">
      <dgm:prSet custT="1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Aksi ( Dan.9:16-19)</a:t>
          </a:r>
        </a:p>
      </dgm:t>
    </dgm:pt>
    <dgm:pt modelId="{8C7EFEFE-D8FA-436C-BB14-1CA9FEDD25B1}" type="parTrans" cxnId="{E21EB075-698D-455D-899D-DC9C010CE746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579E1778-8069-4957-AD38-ABC0E8D7CE21}" type="sibTrans" cxnId="{E21EB075-698D-455D-899D-DC9C010CE746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E8D3EBBE-3BB1-4BF5-8D20-67C612467C80}">
      <dgm:prSet custT="1"/>
      <dgm:spPr>
        <a:solidFill>
          <a:srgbClr val="92D050"/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Gi </a:t>
          </a:r>
          <a:r>
            <a:rPr lang="es-ES" sz="2000" b="1" dirty="0" err="1">
              <a:solidFill>
                <a:schemeClr val="tx1"/>
              </a:solidFill>
            </a:rPr>
            <a:t>tangi</a:t>
          </a:r>
          <a:r>
            <a:rPr lang="es-ES" sz="2000" b="1" dirty="0">
              <a:solidFill>
                <a:schemeClr val="tx1"/>
              </a:solidFill>
            </a:rPr>
            <a:t> ( Fil. 4:6)</a:t>
          </a:r>
        </a:p>
      </dgm:t>
    </dgm:pt>
    <dgm:pt modelId="{83940BDD-4934-47B8-9E85-87DB0239EC6D}" type="parTrans" cxnId="{25F302F6-230A-45AD-ABD7-E1B9662F2407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1DC9F24A-6F7D-47FD-98A1-CBF4FE9AA248}" type="sibTrans" cxnId="{25F302F6-230A-45AD-ABD7-E1B9662F2407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5810A717-0D90-4C06-8D22-55633640A0FD}" type="pres">
      <dgm:prSet presAssocID="{E8AF9322-CF00-488D-B65E-1A0DD2142904}" presName="matrix" presStyleCnt="0">
        <dgm:presLayoutVars>
          <dgm:chMax val="1"/>
          <dgm:dir/>
          <dgm:resizeHandles val="exact"/>
        </dgm:presLayoutVars>
      </dgm:prSet>
      <dgm:spPr/>
    </dgm:pt>
    <dgm:pt modelId="{036F359D-0D6E-4B33-9B34-9CA629BD20A9}" type="pres">
      <dgm:prSet presAssocID="{E8AF9322-CF00-488D-B65E-1A0DD2142904}" presName="diamond" presStyleLbl="bgShp" presStyleIdx="0" presStyleCnt="1" custScaleX="252411"/>
      <dgm:spPr>
        <a:prstGeom prst="roundRect">
          <a:avLst/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rgbClr val="874A00"/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gm:spPr>
    </dgm:pt>
    <dgm:pt modelId="{53BCF369-612C-4677-87D9-37545E106659}" type="pres">
      <dgm:prSet presAssocID="{E8AF9322-CF00-488D-B65E-1A0DD2142904}" presName="quad1" presStyleLbl="node1" presStyleIdx="0" presStyleCnt="4" custScaleX="300785" custLinFactX="-100399" custLinFactNeighborX="-200000">
        <dgm:presLayoutVars>
          <dgm:chMax val="0"/>
          <dgm:chPref val="0"/>
          <dgm:bulletEnabled val="1"/>
        </dgm:presLayoutVars>
      </dgm:prSet>
      <dgm:spPr/>
    </dgm:pt>
    <dgm:pt modelId="{6A9A1EE4-F59D-45D2-A75E-17BD95A7D3E7}" type="pres">
      <dgm:prSet presAssocID="{E8AF9322-CF00-488D-B65E-1A0DD2142904}" presName="quad2" presStyleLbl="node1" presStyleIdx="1" presStyleCnt="4" custScaleX="300785" custLinFactX="100000" custLinFactNeighborX="198033">
        <dgm:presLayoutVars>
          <dgm:chMax val="0"/>
          <dgm:chPref val="0"/>
          <dgm:bulletEnabled val="1"/>
        </dgm:presLayoutVars>
      </dgm:prSet>
      <dgm:spPr/>
    </dgm:pt>
    <dgm:pt modelId="{F61C4A4F-D520-4F03-847E-7856DC21CFD1}" type="pres">
      <dgm:prSet presAssocID="{E8AF9322-CF00-488D-B65E-1A0DD2142904}" presName="quad3" presStyleLbl="node1" presStyleIdx="2" presStyleCnt="4" custScaleX="300785" custLinFactX="-100399" custLinFactNeighborX="-200000">
        <dgm:presLayoutVars>
          <dgm:chMax val="0"/>
          <dgm:chPref val="0"/>
          <dgm:bulletEnabled val="1"/>
        </dgm:presLayoutVars>
      </dgm:prSet>
      <dgm:spPr/>
    </dgm:pt>
    <dgm:pt modelId="{B84DBE54-B637-4116-BC08-3140180187E5}" type="pres">
      <dgm:prSet presAssocID="{E8AF9322-CF00-488D-B65E-1A0DD2142904}" presName="quad4" presStyleLbl="node1" presStyleIdx="3" presStyleCnt="4" custScaleX="300785" custLinFactX="100000" custLinFactNeighborX="198033">
        <dgm:presLayoutVars>
          <dgm:chMax val="0"/>
          <dgm:chPref val="0"/>
          <dgm:bulletEnabled val="1"/>
        </dgm:presLayoutVars>
      </dgm:prSet>
      <dgm:spPr/>
    </dgm:pt>
  </dgm:ptLst>
  <dgm:cxnLst>
    <dgm:cxn modelId="{7514D739-F31F-4FD6-82B7-B671940F7058}" type="presOf" srcId="{20FA4401-1DC4-4523-9B6D-45EE1B3387A8}" destId="{6A9A1EE4-F59D-45D2-A75E-17BD95A7D3E7}" srcOrd="0" destOrd="0" presId="urn:microsoft.com/office/officeart/2005/8/layout/matrix3"/>
    <dgm:cxn modelId="{36EF595C-630F-4137-BF8A-678A34E78B3B}" type="presOf" srcId="{E8D3EBBE-3BB1-4BF5-8D20-67C612467C80}" destId="{B84DBE54-B637-4116-BC08-3140180187E5}" srcOrd="0" destOrd="0" presId="urn:microsoft.com/office/officeart/2005/8/layout/matrix3"/>
    <dgm:cxn modelId="{72B3A172-48AA-4A4F-BD2D-2016BB6E559B}" srcId="{E8AF9322-CF00-488D-B65E-1A0DD2142904}" destId="{E3465A56-B938-48A5-AF88-3F9DA54D00EB}" srcOrd="0" destOrd="0" parTransId="{30E4F015-7CA5-4929-8DF6-FAD271A935FF}" sibTransId="{D57DF6AC-B164-47ED-B200-94A353E1866E}"/>
    <dgm:cxn modelId="{E21EB075-698D-455D-899D-DC9C010CE746}" srcId="{E8AF9322-CF00-488D-B65E-1A0DD2142904}" destId="{0C24B085-9070-4A80-A6E6-FE450510DB75}" srcOrd="2" destOrd="0" parTransId="{8C7EFEFE-D8FA-436C-BB14-1CA9FEDD25B1}" sibTransId="{579E1778-8069-4957-AD38-ABC0E8D7CE21}"/>
    <dgm:cxn modelId="{07D05857-E8D1-4280-9352-BCB889DFC82A}" type="presOf" srcId="{E8AF9322-CF00-488D-B65E-1A0DD2142904}" destId="{5810A717-0D90-4C06-8D22-55633640A0FD}" srcOrd="0" destOrd="0" presId="urn:microsoft.com/office/officeart/2005/8/layout/matrix3"/>
    <dgm:cxn modelId="{637AEA99-EDF5-47C9-873F-C947A08F92E5}" type="presOf" srcId="{E3465A56-B938-48A5-AF88-3F9DA54D00EB}" destId="{53BCF369-612C-4677-87D9-37545E106659}" srcOrd="0" destOrd="0" presId="urn:microsoft.com/office/officeart/2005/8/layout/matrix3"/>
    <dgm:cxn modelId="{963D82A9-0374-421D-B3BC-3BFE4ED40109}" srcId="{E8AF9322-CF00-488D-B65E-1A0DD2142904}" destId="{20FA4401-1DC4-4523-9B6D-45EE1B3387A8}" srcOrd="1" destOrd="0" parTransId="{DCD32011-DA33-4BF7-8CAE-0921073AAA28}" sibTransId="{7B66BA96-D5B4-4FDF-8036-AD5359B8DD76}"/>
    <dgm:cxn modelId="{A67040E9-7B8D-4B39-9226-2103BC5F8B07}" type="presOf" srcId="{0C24B085-9070-4A80-A6E6-FE450510DB75}" destId="{F61C4A4F-D520-4F03-847E-7856DC21CFD1}" srcOrd="0" destOrd="0" presId="urn:microsoft.com/office/officeart/2005/8/layout/matrix3"/>
    <dgm:cxn modelId="{25F302F6-230A-45AD-ABD7-E1B9662F2407}" srcId="{E8AF9322-CF00-488D-B65E-1A0DD2142904}" destId="{E8D3EBBE-3BB1-4BF5-8D20-67C612467C80}" srcOrd="3" destOrd="0" parTransId="{83940BDD-4934-47B8-9E85-87DB0239EC6D}" sibTransId="{1DC9F24A-6F7D-47FD-98A1-CBF4FE9AA248}"/>
    <dgm:cxn modelId="{238B96AA-B2EB-40EB-9174-F684EF972E1A}" type="presParOf" srcId="{5810A717-0D90-4C06-8D22-55633640A0FD}" destId="{036F359D-0D6E-4B33-9B34-9CA629BD20A9}" srcOrd="0" destOrd="0" presId="urn:microsoft.com/office/officeart/2005/8/layout/matrix3"/>
    <dgm:cxn modelId="{60B2D619-1EC6-4CD2-9E8B-9EC0367E785F}" type="presParOf" srcId="{5810A717-0D90-4C06-8D22-55633640A0FD}" destId="{53BCF369-612C-4677-87D9-37545E106659}" srcOrd="1" destOrd="0" presId="urn:microsoft.com/office/officeart/2005/8/layout/matrix3"/>
    <dgm:cxn modelId="{0FF498E3-6B2A-4BE2-8863-0A93D43AFB9A}" type="presParOf" srcId="{5810A717-0D90-4C06-8D22-55633640A0FD}" destId="{6A9A1EE4-F59D-45D2-A75E-17BD95A7D3E7}" srcOrd="2" destOrd="0" presId="urn:microsoft.com/office/officeart/2005/8/layout/matrix3"/>
    <dgm:cxn modelId="{A6280CA1-B61D-49F0-8298-3DC2F2541A97}" type="presParOf" srcId="{5810A717-0D90-4C06-8D22-55633640A0FD}" destId="{F61C4A4F-D520-4F03-847E-7856DC21CFD1}" srcOrd="3" destOrd="0" presId="urn:microsoft.com/office/officeart/2005/8/layout/matrix3"/>
    <dgm:cxn modelId="{05CC67E1-41DC-4D4F-9879-DEC441A95CE8}" type="presParOf" srcId="{5810A717-0D90-4C06-8D22-55633640A0FD}" destId="{B84DBE54-B637-4116-BC08-3140180187E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1369E-9600-4298-86D9-34710FC12B4E}">
      <dsp:nvSpPr>
        <dsp:cNvPr id="0" name=""/>
        <dsp:cNvSpPr/>
      </dsp:nvSpPr>
      <dsp:spPr>
        <a:xfrm rot="5400000">
          <a:off x="8062969" y="-3389944"/>
          <a:ext cx="486506" cy="7388424"/>
        </a:xfrm>
        <a:prstGeom prst="round2Same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1800" b="1" kern="1200" dirty="0"/>
            <a:t>Wi musu si dati wi abi wan libi makandra  nanga a Tata fu ala libisma</a:t>
          </a:r>
          <a:endParaRPr lang="es-ES" sz="1800" kern="1200" dirty="0"/>
        </a:p>
      </dsp:txBody>
      <dsp:txXfrm rot="-5400000">
        <a:off x="4612011" y="84763"/>
        <a:ext cx="7364675" cy="439008"/>
      </dsp:txXfrm>
    </dsp:sp>
    <dsp:sp modelId="{165ADFCA-F309-4452-86A1-8B3D58BCB9D5}">
      <dsp:nvSpPr>
        <dsp:cNvPr id="0" name=""/>
        <dsp:cNvSpPr/>
      </dsp:nvSpPr>
      <dsp:spPr>
        <a:xfrm>
          <a:off x="1066" y="201"/>
          <a:ext cx="4610944" cy="608132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«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Tata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na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heimel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»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29888"/>
        <a:ext cx="4551570" cy="548758"/>
      </dsp:txXfrm>
    </dsp:sp>
    <dsp:sp modelId="{C94D50CB-DDCC-4494-816D-473222C2E0DA}">
      <dsp:nvSpPr>
        <dsp:cNvPr id="0" name=""/>
        <dsp:cNvSpPr/>
      </dsp:nvSpPr>
      <dsp:spPr>
        <a:xfrm rot="5400000">
          <a:off x="8062969" y="-2751404"/>
          <a:ext cx="486506" cy="7388424"/>
        </a:xfrm>
        <a:prstGeom prst="round2SameRect">
          <a:avLst/>
        </a:prstGeom>
        <a:solidFill>
          <a:schemeClr val="accent3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b="1" kern="1200" dirty="0"/>
            <a:t>Te </a:t>
          </a:r>
          <a:r>
            <a:rPr lang="es-ES" sz="1800" b="1" kern="1200" dirty="0" err="1"/>
            <a:t>wi</a:t>
          </a:r>
          <a:r>
            <a:rPr lang="es-ES" sz="1800" b="1" kern="1200" dirty="0"/>
            <a:t> si a santa fu Gado </a:t>
          </a:r>
          <a:r>
            <a:rPr lang="es-ES" sz="1800" b="1" kern="1200" dirty="0" err="1"/>
            <a:t>ai</a:t>
          </a:r>
          <a:r>
            <a:rPr lang="es-ES" sz="1800" b="1" kern="1200" dirty="0"/>
            <a:t> </a:t>
          </a:r>
          <a:r>
            <a:rPr lang="es-ES" sz="1800" b="1" kern="1200" dirty="0" err="1"/>
            <a:t>hari</a:t>
          </a:r>
          <a:r>
            <a:rPr lang="es-ES" sz="1800" b="1" kern="1200" dirty="0"/>
            <a:t> </a:t>
          </a:r>
          <a:r>
            <a:rPr lang="es-ES" sz="1800" b="1" kern="1200" dirty="0" err="1"/>
            <a:t>wi</a:t>
          </a:r>
          <a:r>
            <a:rPr lang="es-ES" sz="1800" b="1" kern="1200" dirty="0"/>
            <a:t> moro </a:t>
          </a:r>
          <a:r>
            <a:rPr lang="es-ES" sz="1800" b="1" kern="1200" dirty="0" err="1"/>
            <a:t>krosbei</a:t>
          </a:r>
          <a:r>
            <a:rPr lang="es-ES" sz="1800" b="1" kern="1200" dirty="0"/>
            <a:t> </a:t>
          </a:r>
          <a:r>
            <a:rPr lang="es-ES" sz="1800" b="1" kern="1200" dirty="0" err="1"/>
            <a:t>na</a:t>
          </a:r>
          <a:r>
            <a:rPr lang="es-ES" sz="1800" b="1" kern="1200" dirty="0"/>
            <a:t> en nanga </a:t>
          </a:r>
          <a:r>
            <a:rPr lang="es-ES" sz="1800" b="1" kern="1200" dirty="0" err="1"/>
            <a:t>respeki</a:t>
          </a:r>
          <a:r>
            <a:rPr lang="es-ES" sz="1800" b="1" kern="1200" dirty="0"/>
            <a:t> </a:t>
          </a:r>
          <a:r>
            <a:rPr lang="es-ES" sz="1800" b="1" kern="1200" dirty="0" err="1"/>
            <a:t>e'n</a:t>
          </a:r>
          <a:r>
            <a:rPr lang="es-ES" sz="1800" b="1" kern="1200" dirty="0"/>
            <a:t> </a:t>
          </a:r>
          <a:r>
            <a:rPr lang="es-ES" sz="1800" b="1" kern="1200" dirty="0" err="1"/>
            <a:t>grani</a:t>
          </a:r>
          <a:endParaRPr lang="es-ES" sz="1800" kern="1200" dirty="0"/>
        </a:p>
      </dsp:txBody>
      <dsp:txXfrm rot="-5400000">
        <a:off x="4612011" y="723303"/>
        <a:ext cx="7364675" cy="439008"/>
      </dsp:txXfrm>
    </dsp:sp>
    <dsp:sp modelId="{035CB03A-1615-450A-A54B-4021A44361B1}">
      <dsp:nvSpPr>
        <dsp:cNvPr id="0" name=""/>
        <dsp:cNvSpPr/>
      </dsp:nvSpPr>
      <dsp:spPr>
        <a:xfrm>
          <a:off x="1066" y="638741"/>
          <a:ext cx="4610944" cy="608132"/>
        </a:xfrm>
        <a:prstGeom prst="roundRect">
          <a:avLst/>
        </a:prstGeom>
        <a:solidFill>
          <a:schemeClr val="accent3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«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Sma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mus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abi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bigi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respeki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gi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yu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nen»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668428"/>
        <a:ext cx="4551570" cy="548758"/>
      </dsp:txXfrm>
    </dsp:sp>
    <dsp:sp modelId="{AA0E4C6E-796A-406B-97E4-8CF5C38EED04}">
      <dsp:nvSpPr>
        <dsp:cNvPr id="0" name=""/>
        <dsp:cNvSpPr/>
      </dsp:nvSpPr>
      <dsp:spPr>
        <a:xfrm rot="5400000">
          <a:off x="8062969" y="-2112864"/>
          <a:ext cx="486506" cy="7388424"/>
        </a:xfrm>
        <a:prstGeom prst="round2SameRect">
          <a:avLst/>
        </a:prstGeom>
        <a:solidFill>
          <a:schemeClr val="accent4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b="1" kern="1200" dirty="0"/>
            <a:t>Meki </a:t>
          </a:r>
          <a:r>
            <a:rPr lang="es-ES" sz="1800" b="1" kern="1200" dirty="0" err="1"/>
            <a:t>wi</a:t>
          </a:r>
          <a:r>
            <a:rPr lang="es-ES" sz="1800" b="1" kern="1200" dirty="0"/>
            <a:t> </a:t>
          </a:r>
          <a:r>
            <a:rPr lang="es-ES" sz="1800" b="1" kern="1200" dirty="0" err="1"/>
            <a:t>angri</a:t>
          </a:r>
          <a:r>
            <a:rPr lang="es-ES" sz="1800" b="1" kern="1200" dirty="0"/>
            <a:t> fu </a:t>
          </a:r>
          <a:r>
            <a:rPr lang="es-ES" sz="1800" b="1" kern="1200" dirty="0" err="1"/>
            <a:t>Yeises</a:t>
          </a:r>
          <a:r>
            <a:rPr lang="es-ES" sz="1800" b="1" kern="1200" dirty="0"/>
            <a:t> </a:t>
          </a:r>
          <a:r>
            <a:rPr lang="es-ES" sz="1800" b="1" kern="1200" dirty="0" err="1"/>
            <a:t>kon</a:t>
          </a:r>
          <a:r>
            <a:rPr lang="es-ES" sz="1800" b="1" kern="1200" dirty="0"/>
            <a:t> </a:t>
          </a:r>
          <a:r>
            <a:rPr lang="es-ES" sz="1800" b="1" kern="1200" dirty="0" err="1"/>
            <a:t>baka</a:t>
          </a:r>
          <a:endParaRPr lang="es-ES" sz="1800" kern="1200" dirty="0"/>
        </a:p>
      </dsp:txBody>
      <dsp:txXfrm rot="-5400000">
        <a:off x="4612011" y="1361843"/>
        <a:ext cx="7364675" cy="439008"/>
      </dsp:txXfrm>
    </dsp:sp>
    <dsp:sp modelId="{4DC6DA22-CDAF-4395-958D-693B3F4B3FDF}">
      <dsp:nvSpPr>
        <dsp:cNvPr id="0" name=""/>
        <dsp:cNvSpPr/>
      </dsp:nvSpPr>
      <dsp:spPr>
        <a:xfrm>
          <a:off x="1066" y="1277280"/>
          <a:ext cx="4610944" cy="608132"/>
        </a:xfrm>
        <a:prstGeom prst="roundRect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«</a:t>
          </a:r>
          <a:r>
            <a:rPr lang="nl-NL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Yu kownu kondre mus kon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»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1306967"/>
        <a:ext cx="4551570" cy="548758"/>
      </dsp:txXfrm>
    </dsp:sp>
    <dsp:sp modelId="{F18E7AD8-A842-4F6F-BD87-55C3E70305BC}">
      <dsp:nvSpPr>
        <dsp:cNvPr id="0" name=""/>
        <dsp:cNvSpPr/>
      </dsp:nvSpPr>
      <dsp:spPr>
        <a:xfrm rot="5400000">
          <a:off x="8062969" y="-1474325"/>
          <a:ext cx="486506" cy="7388424"/>
        </a:xfrm>
        <a:prstGeom prst="round2SameRect">
          <a:avLst/>
        </a:prstGeom>
        <a:solidFill>
          <a:srgbClr val="B9E1FF"/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b="1" kern="1200" dirty="0"/>
            <a:t>Meki </a:t>
          </a:r>
          <a:r>
            <a:rPr lang="es-ES" sz="1800" b="1" kern="1200" dirty="0" err="1"/>
            <a:t>wi</a:t>
          </a:r>
          <a:r>
            <a:rPr lang="es-ES" sz="1800" b="1" kern="1200" dirty="0"/>
            <a:t> </a:t>
          </a:r>
          <a:r>
            <a:rPr lang="es-ES" sz="1800" b="1" kern="1200" dirty="0" err="1"/>
            <a:t>teki</a:t>
          </a:r>
          <a:r>
            <a:rPr lang="es-ES" sz="1800" b="1" kern="1200" dirty="0"/>
            <a:t> a </a:t>
          </a:r>
          <a:r>
            <a:rPr lang="es-ES" sz="1800" b="1" kern="1200" dirty="0" err="1"/>
            <a:t>kownu</a:t>
          </a:r>
          <a:r>
            <a:rPr lang="es-ES" sz="1800" b="1" kern="1200" dirty="0"/>
            <a:t> </a:t>
          </a:r>
          <a:r>
            <a:rPr lang="es-ES" sz="1800" b="1" kern="1200" dirty="0" err="1"/>
            <a:t>orga</a:t>
          </a:r>
          <a:r>
            <a:rPr lang="es-ES" sz="1800" b="1" kern="1200" dirty="0"/>
            <a:t> fu Gado, </a:t>
          </a:r>
          <a:r>
            <a:rPr lang="es-ES" sz="1800" b="1" kern="1200" dirty="0" err="1"/>
            <a:t>e’n</a:t>
          </a:r>
          <a:r>
            <a:rPr lang="es-ES" sz="1800" b="1" kern="1200" dirty="0"/>
            <a:t> </a:t>
          </a:r>
          <a:r>
            <a:rPr lang="es-ES" sz="1800" b="1" kern="1200" dirty="0" err="1"/>
            <a:t>aksi</a:t>
          </a:r>
          <a:r>
            <a:rPr lang="es-ES" sz="1800" b="1" kern="1200" dirty="0"/>
            <a:t>  </a:t>
          </a:r>
          <a:r>
            <a:rPr lang="es-ES" sz="1800" b="1" kern="1200" dirty="0" err="1"/>
            <a:t>dati</a:t>
          </a:r>
          <a:r>
            <a:rPr lang="es-ES" sz="1800" b="1" kern="1200" dirty="0"/>
            <a:t> Gado </a:t>
          </a:r>
          <a:r>
            <a:rPr lang="es-ES" sz="1800" b="1" kern="1200" dirty="0" err="1"/>
            <a:t>wani</a:t>
          </a:r>
          <a:r>
            <a:rPr lang="es-ES" sz="1800" b="1" kern="1200" dirty="0"/>
            <a:t>  mus </a:t>
          </a:r>
          <a:r>
            <a:rPr lang="es-ES" sz="1800" b="1" kern="1200" dirty="0" err="1"/>
            <a:t>psa</a:t>
          </a:r>
          <a:r>
            <a:rPr lang="es-ES" sz="1800" b="1" kern="1200" dirty="0"/>
            <a:t> </a:t>
          </a:r>
          <a:r>
            <a:rPr lang="es-ES" sz="1800" b="1" kern="1200" dirty="0" err="1"/>
            <a:t>ini</a:t>
          </a:r>
          <a:r>
            <a:rPr lang="es-ES" sz="1800" b="1" kern="1200" dirty="0"/>
            <a:t> </a:t>
          </a:r>
          <a:r>
            <a:rPr lang="es-ES" sz="1800" b="1" kern="1200" dirty="0" err="1"/>
            <a:t>wi</a:t>
          </a:r>
          <a:r>
            <a:rPr lang="es-ES" sz="1800" b="1" kern="1200" dirty="0"/>
            <a:t> </a:t>
          </a:r>
          <a:r>
            <a:rPr lang="es-ES" sz="1800" b="1" kern="1200" dirty="0" err="1"/>
            <a:t>libi</a:t>
          </a:r>
          <a:r>
            <a:rPr lang="es-ES" sz="1800" b="1" kern="1200" dirty="0"/>
            <a:t> nanga </a:t>
          </a:r>
          <a:r>
            <a:rPr lang="es-ES" sz="1800" b="1" kern="1200" dirty="0" err="1"/>
            <a:t>ini</a:t>
          </a:r>
          <a:r>
            <a:rPr lang="es-ES" sz="1800" b="1" kern="1200" dirty="0"/>
            <a:t> </a:t>
          </a:r>
          <a:r>
            <a:rPr lang="es-ES" sz="1800" b="1" kern="1200" dirty="0" err="1"/>
            <a:t>grontapu</a:t>
          </a:r>
          <a:endParaRPr lang="es-ES" sz="1800" kern="1200" dirty="0"/>
        </a:p>
      </dsp:txBody>
      <dsp:txXfrm rot="-5400000">
        <a:off x="4612011" y="2000382"/>
        <a:ext cx="7364675" cy="439008"/>
      </dsp:txXfrm>
    </dsp:sp>
    <dsp:sp modelId="{8CF57451-50D0-4FB1-B117-44DE815E5846}">
      <dsp:nvSpPr>
        <dsp:cNvPr id="0" name=""/>
        <dsp:cNvSpPr/>
      </dsp:nvSpPr>
      <dsp:spPr>
        <a:xfrm>
          <a:off x="1066" y="1915820"/>
          <a:ext cx="4610944" cy="608132"/>
        </a:xfrm>
        <a:prstGeom prst="round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«</a:t>
          </a:r>
          <a:r>
            <a:rPr lang="pl-PL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Yu wani musu psa, na grontapu leki ini heimel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»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1945507"/>
        <a:ext cx="4551570" cy="548758"/>
      </dsp:txXfrm>
    </dsp:sp>
    <dsp:sp modelId="{597556D2-27A3-4DC2-8AA5-CBC8416048E8}">
      <dsp:nvSpPr>
        <dsp:cNvPr id="0" name=""/>
        <dsp:cNvSpPr/>
      </dsp:nvSpPr>
      <dsp:spPr>
        <a:xfrm rot="5400000">
          <a:off x="8062969" y="-835785"/>
          <a:ext cx="486506" cy="7388424"/>
        </a:xfrm>
        <a:prstGeom prst="round2SameRect">
          <a:avLst/>
        </a:prstGeom>
        <a:solidFill>
          <a:srgbClr val="FFC9C9"/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b="1" kern="1200" dirty="0"/>
            <a:t>Meki </a:t>
          </a:r>
          <a:r>
            <a:rPr lang="es-ES" sz="1800" b="1" kern="1200" dirty="0" err="1"/>
            <a:t>wi</a:t>
          </a:r>
          <a:r>
            <a:rPr lang="es-ES" sz="1800" b="1" kern="1200" dirty="0"/>
            <a:t> </a:t>
          </a:r>
          <a:r>
            <a:rPr lang="es-ES" sz="1800" b="1" kern="1200" dirty="0" err="1"/>
            <a:t>aksi</a:t>
          </a:r>
          <a:r>
            <a:rPr lang="es-ES" sz="1800" b="1" kern="1200" dirty="0"/>
            <a:t> san </a:t>
          </a:r>
          <a:r>
            <a:rPr lang="es-ES" sz="1800" b="1" kern="1200" dirty="0" err="1"/>
            <a:t>wi</a:t>
          </a:r>
          <a:r>
            <a:rPr lang="es-ES" sz="1800" b="1" kern="1200" dirty="0"/>
            <a:t> </a:t>
          </a:r>
          <a:r>
            <a:rPr lang="es-ES" sz="1800" b="1" kern="1200" dirty="0" err="1"/>
            <a:t>abi</a:t>
          </a:r>
          <a:r>
            <a:rPr lang="es-ES" sz="1800" b="1" kern="1200" dirty="0"/>
            <a:t> </a:t>
          </a:r>
          <a:r>
            <a:rPr lang="es-ES" sz="1800" b="1" kern="1200" dirty="0" err="1"/>
            <a:t>fanowdu</a:t>
          </a:r>
          <a:r>
            <a:rPr lang="es-ES" sz="1800" b="1" kern="1200" dirty="0"/>
            <a:t> fu </a:t>
          </a:r>
          <a:r>
            <a:rPr lang="es-ES" sz="1800" b="1" kern="1200" dirty="0" err="1"/>
            <a:t>libi</a:t>
          </a:r>
          <a:r>
            <a:rPr lang="es-ES" sz="1800" b="1" kern="1200" dirty="0"/>
            <a:t>, </a:t>
          </a:r>
          <a:r>
            <a:rPr lang="es-ES" sz="1800" b="1" kern="1200" dirty="0" err="1"/>
            <a:t>na</a:t>
          </a:r>
          <a:r>
            <a:rPr lang="es-ES" sz="1800" b="1" kern="1200" dirty="0"/>
            <a:t> skin nanga yeye </a:t>
          </a:r>
          <a:r>
            <a:rPr lang="es-ES" sz="1800" b="1" kern="1200" dirty="0" err="1"/>
            <a:t>fasi</a:t>
          </a:r>
          <a:endParaRPr lang="es-ES" sz="1800" kern="1200" dirty="0"/>
        </a:p>
      </dsp:txBody>
      <dsp:txXfrm rot="-5400000">
        <a:off x="4612011" y="2638922"/>
        <a:ext cx="7364675" cy="439008"/>
      </dsp:txXfrm>
    </dsp:sp>
    <dsp:sp modelId="{11DBA616-025B-4811-B16A-E9649261AEC1}">
      <dsp:nvSpPr>
        <dsp:cNvPr id="0" name=""/>
        <dsp:cNvSpPr/>
      </dsp:nvSpPr>
      <dsp:spPr>
        <a:xfrm>
          <a:off x="1066" y="2554359"/>
          <a:ext cx="4610944" cy="608132"/>
        </a:xfrm>
        <a:prstGeom prst="roundRect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«</a:t>
          </a:r>
          <a:r>
            <a:rPr lang="nb-NO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Gi wi tide wi aladei brede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»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2584046"/>
        <a:ext cx="4551570" cy="548758"/>
      </dsp:txXfrm>
    </dsp:sp>
    <dsp:sp modelId="{F8A564A9-1CDF-4F83-A37B-9D6BAD3D6F22}">
      <dsp:nvSpPr>
        <dsp:cNvPr id="0" name=""/>
        <dsp:cNvSpPr/>
      </dsp:nvSpPr>
      <dsp:spPr>
        <a:xfrm rot="5400000">
          <a:off x="8062969" y="-197246"/>
          <a:ext cx="486506" cy="7388424"/>
        </a:xfrm>
        <a:prstGeom prst="round2SameRect">
          <a:avLst/>
        </a:prstGeom>
        <a:solidFill>
          <a:srgbClr val="E1FFFF"/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b="1" kern="1200" dirty="0" err="1"/>
            <a:t>Wi</a:t>
          </a:r>
          <a:r>
            <a:rPr lang="es-ES" sz="1800" b="1" kern="1200" dirty="0"/>
            <a:t> </a:t>
          </a:r>
          <a:r>
            <a:rPr lang="es-ES" sz="1800" b="1" kern="1200" dirty="0" err="1"/>
            <a:t>musu</a:t>
          </a:r>
          <a:r>
            <a:rPr lang="es-ES" sz="1800" b="1" kern="1200" dirty="0"/>
            <a:t> </a:t>
          </a:r>
          <a:r>
            <a:rPr lang="es-ES" sz="1800" b="1" kern="1200" dirty="0" err="1"/>
            <a:t>drai</a:t>
          </a:r>
          <a:r>
            <a:rPr lang="es-ES" sz="1800" b="1" kern="1200" dirty="0"/>
            <a:t> </a:t>
          </a:r>
          <a:r>
            <a:rPr lang="es-ES" sz="1800" b="1" kern="1200" dirty="0" err="1"/>
            <a:t>wi</a:t>
          </a:r>
          <a:r>
            <a:rPr lang="es-ES" sz="1800" b="1" kern="1200" dirty="0"/>
            <a:t> </a:t>
          </a:r>
          <a:r>
            <a:rPr lang="es-ES" sz="1800" b="1" kern="1200" dirty="0" err="1"/>
            <a:t>libi</a:t>
          </a:r>
          <a:r>
            <a:rPr lang="es-ES" sz="1800" b="1" kern="1200" dirty="0"/>
            <a:t>, </a:t>
          </a:r>
          <a:r>
            <a:rPr lang="es-ES" sz="1800" b="1" kern="1200" dirty="0" err="1"/>
            <a:t>suku</a:t>
          </a:r>
          <a:r>
            <a:rPr lang="es-ES" sz="1800" b="1" kern="1200" dirty="0"/>
            <a:t> </a:t>
          </a:r>
          <a:r>
            <a:rPr lang="es-ES" sz="1800" b="1" kern="1200" dirty="0" err="1"/>
            <a:t>pardon</a:t>
          </a:r>
          <a:r>
            <a:rPr lang="es-ES" sz="1800" b="1" kern="1200" dirty="0"/>
            <a:t> </a:t>
          </a:r>
          <a:r>
            <a:rPr lang="es-ES" sz="1800" b="1" kern="1200" dirty="0" err="1"/>
            <a:t>e'n</a:t>
          </a:r>
          <a:r>
            <a:rPr lang="es-ES" sz="1800" b="1" kern="1200" dirty="0"/>
            <a:t> </a:t>
          </a:r>
          <a:r>
            <a:rPr lang="es-ES" sz="1800" b="1" kern="1200" dirty="0" err="1"/>
            <a:t>gi</a:t>
          </a:r>
          <a:r>
            <a:rPr lang="es-ES" sz="1800" b="1" kern="1200" dirty="0"/>
            <a:t> den </a:t>
          </a:r>
          <a:r>
            <a:rPr lang="es-ES" sz="1800" b="1" kern="1200" dirty="0" err="1"/>
            <a:t>pardon</a:t>
          </a:r>
          <a:r>
            <a:rPr lang="es-ES" sz="1800" b="1" kern="1200" dirty="0"/>
            <a:t> di du </a:t>
          </a:r>
          <a:r>
            <a:rPr lang="es-ES" sz="1800" b="1" kern="1200" dirty="0" err="1"/>
            <a:t>wi</a:t>
          </a:r>
          <a:r>
            <a:rPr lang="es-ES" sz="1800" b="1" kern="1200" dirty="0"/>
            <a:t> </a:t>
          </a:r>
          <a:r>
            <a:rPr lang="es-ES" sz="1800" b="1" kern="1200" dirty="0" err="1"/>
            <a:t>wan</a:t>
          </a:r>
          <a:r>
            <a:rPr lang="es-ES" sz="1800" b="1" kern="1200" dirty="0"/>
            <a:t> </a:t>
          </a:r>
          <a:r>
            <a:rPr lang="es-ES" sz="1800" b="1" kern="1200" dirty="0" err="1"/>
            <a:t>sani</a:t>
          </a:r>
          <a:r>
            <a:rPr lang="es-ES" sz="1800" b="1" kern="1200" dirty="0"/>
            <a:t>, </a:t>
          </a:r>
          <a:r>
            <a:rPr lang="es-ES" sz="1800" b="1" kern="1200" dirty="0" err="1"/>
            <a:t>soleki</a:t>
          </a:r>
          <a:r>
            <a:rPr lang="es-ES" sz="1800" b="1" kern="1200" dirty="0"/>
            <a:t> Gado e </a:t>
          </a:r>
          <a:r>
            <a:rPr lang="es-ES" sz="1800" b="1" kern="1200" dirty="0" err="1"/>
            <a:t>gi</a:t>
          </a:r>
          <a:r>
            <a:rPr lang="es-ES" sz="1800" b="1" kern="1200" dirty="0"/>
            <a:t> </a:t>
          </a:r>
          <a:r>
            <a:rPr lang="es-ES" sz="1800" b="1" kern="1200" dirty="0" err="1"/>
            <a:t>wi</a:t>
          </a:r>
          <a:r>
            <a:rPr lang="es-ES" sz="1800" b="1" kern="1200" dirty="0"/>
            <a:t> </a:t>
          </a:r>
          <a:r>
            <a:rPr lang="es-ES" sz="1800" b="1" kern="1200" dirty="0" err="1"/>
            <a:t>pardon</a:t>
          </a:r>
          <a:endParaRPr lang="es-ES" sz="1800" kern="1200" dirty="0"/>
        </a:p>
      </dsp:txBody>
      <dsp:txXfrm rot="-5400000">
        <a:off x="4612011" y="3277461"/>
        <a:ext cx="7364675" cy="439008"/>
      </dsp:txXfrm>
    </dsp:sp>
    <dsp:sp modelId="{05DFCB04-2362-43FA-A832-4D0DCE828689}">
      <dsp:nvSpPr>
        <dsp:cNvPr id="0" name=""/>
        <dsp:cNvSpPr/>
      </dsp:nvSpPr>
      <dsp:spPr>
        <a:xfrm>
          <a:off x="1066" y="3192899"/>
          <a:ext cx="4610944" cy="608132"/>
        </a:xfrm>
        <a:prstGeom prst="round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17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«Gi </a:t>
          </a:r>
          <a:r>
            <a:rPr lang="es-ES" sz="17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17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7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pardon</a:t>
          </a:r>
          <a:r>
            <a:rPr lang="es-ES" sz="17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fu </a:t>
          </a:r>
          <a:r>
            <a:rPr lang="es-ES" sz="17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17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7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sondu</a:t>
          </a:r>
          <a:r>
            <a:rPr lang="es-ES" sz="17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es-ES" sz="17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leki</a:t>
          </a:r>
          <a:r>
            <a:rPr lang="es-ES" sz="17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fa </a:t>
          </a:r>
          <a:r>
            <a:rPr lang="es-ES" sz="17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17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7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gi</a:t>
          </a:r>
          <a:r>
            <a:rPr lang="es-ES" sz="17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7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trawan</a:t>
          </a:r>
          <a:r>
            <a:rPr lang="es-ES" sz="17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7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pardon</a:t>
          </a:r>
          <a:r>
            <a:rPr lang="es-ES" sz="17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di du </a:t>
          </a:r>
          <a:r>
            <a:rPr lang="es-ES" sz="17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wi</a:t>
          </a:r>
          <a:r>
            <a:rPr lang="es-ES" sz="17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7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wan</a:t>
          </a:r>
          <a:r>
            <a:rPr lang="es-ES" sz="17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7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sani</a:t>
          </a:r>
          <a:r>
            <a:rPr lang="es-ES" sz="17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»</a:t>
          </a:r>
          <a:endParaRPr lang="es-ES" sz="17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3222586"/>
        <a:ext cx="4551570" cy="548758"/>
      </dsp:txXfrm>
    </dsp:sp>
    <dsp:sp modelId="{485945A0-8944-473E-B2B2-6F0037DB0AF3}">
      <dsp:nvSpPr>
        <dsp:cNvPr id="0" name=""/>
        <dsp:cNvSpPr/>
      </dsp:nvSpPr>
      <dsp:spPr>
        <a:xfrm rot="5400000">
          <a:off x="8062969" y="441293"/>
          <a:ext cx="486506" cy="7388424"/>
        </a:xfrm>
        <a:prstGeom prst="round2SameRect">
          <a:avLst/>
        </a:prstGeom>
        <a:solidFill>
          <a:srgbClr val="FFDBC9"/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b="1" kern="1200" dirty="0"/>
            <a:t>Meki </a:t>
          </a:r>
          <a:r>
            <a:rPr lang="es-ES" sz="1800" b="1" kern="1200" dirty="0" err="1"/>
            <a:t>wi</a:t>
          </a:r>
          <a:r>
            <a:rPr lang="es-ES" sz="1800" b="1" kern="1200" dirty="0"/>
            <a:t> </a:t>
          </a:r>
          <a:r>
            <a:rPr lang="es-ES" sz="1800" b="1" kern="1200" dirty="0" err="1"/>
            <a:t>aksi</a:t>
          </a:r>
          <a:r>
            <a:rPr lang="es-ES" sz="1800" b="1" kern="1200" dirty="0"/>
            <a:t> </a:t>
          </a:r>
          <a:r>
            <a:rPr lang="es-ES" sz="1800" b="1" kern="1200" dirty="0" err="1"/>
            <a:t>kibri</a:t>
          </a:r>
          <a:r>
            <a:rPr lang="es-ES" sz="1800" b="1" kern="1200" dirty="0"/>
            <a:t> presi  nanga </a:t>
          </a:r>
          <a:r>
            <a:rPr lang="es-ES" sz="1800" b="1" kern="1200" dirty="0" err="1"/>
            <a:t>skotu</a:t>
          </a:r>
          <a:r>
            <a:rPr lang="es-ES" sz="1800" b="1" kern="1200" dirty="0"/>
            <a:t> </a:t>
          </a:r>
          <a:r>
            <a:rPr lang="es-ES" sz="1800" b="1" kern="1200" dirty="0" err="1"/>
            <a:t>wi</a:t>
          </a:r>
          <a:r>
            <a:rPr lang="es-ES" sz="1800" b="1" kern="1200" dirty="0"/>
            <a:t> fu </a:t>
          </a:r>
          <a:r>
            <a:rPr lang="es-ES" sz="1800" b="1" kern="1200" dirty="0" err="1"/>
            <a:t>ogri</a:t>
          </a:r>
          <a:r>
            <a:rPr lang="es-ES" sz="1800" b="1" kern="1200" dirty="0"/>
            <a:t> </a:t>
          </a:r>
          <a:r>
            <a:rPr lang="es-ES" sz="1800" b="1" kern="1200" dirty="0" err="1"/>
            <a:t>ini</a:t>
          </a:r>
          <a:r>
            <a:rPr lang="es-ES" sz="1800" b="1" kern="1200" dirty="0"/>
            <a:t> a </a:t>
          </a:r>
          <a:r>
            <a:rPr lang="es-ES" sz="1800" b="1" kern="1200" dirty="0" err="1"/>
            <a:t>grontapu</a:t>
          </a:r>
          <a:r>
            <a:rPr lang="es-ES" sz="1800" b="1" kern="1200" dirty="0"/>
            <a:t> fu </a:t>
          </a:r>
          <a:r>
            <a:rPr lang="es-ES" sz="1800" b="1" kern="1200" dirty="0" err="1"/>
            <a:t>tide</a:t>
          </a:r>
          <a:endParaRPr lang="es-ES" sz="1800" kern="1200" dirty="0"/>
        </a:p>
      </dsp:txBody>
      <dsp:txXfrm rot="-5400000">
        <a:off x="4612011" y="3916001"/>
        <a:ext cx="7364675" cy="439008"/>
      </dsp:txXfrm>
    </dsp:sp>
    <dsp:sp modelId="{A11CFE61-61D4-4B65-8D27-4D429967B2A6}">
      <dsp:nvSpPr>
        <dsp:cNvPr id="0" name=""/>
        <dsp:cNvSpPr/>
      </dsp:nvSpPr>
      <dsp:spPr>
        <a:xfrm>
          <a:off x="1066" y="3831438"/>
          <a:ext cx="4610944" cy="608132"/>
        </a:xfrm>
        <a:prstGeom prst="roundRect">
          <a:avLst/>
        </a:prstGeom>
        <a:solidFill>
          <a:srgbClr val="9933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«</a:t>
          </a:r>
          <a:r>
            <a:rPr lang="it-IT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No tyari wi ini tesi, ma ferlusu wi fu ogri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»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3861125"/>
        <a:ext cx="4551570" cy="548758"/>
      </dsp:txXfrm>
    </dsp:sp>
    <dsp:sp modelId="{6C64146B-A178-42B2-8E33-0EE58C6BB227}">
      <dsp:nvSpPr>
        <dsp:cNvPr id="0" name=""/>
        <dsp:cNvSpPr/>
      </dsp:nvSpPr>
      <dsp:spPr>
        <a:xfrm rot="5400000">
          <a:off x="8062969" y="1079833"/>
          <a:ext cx="486506" cy="7388424"/>
        </a:xfrm>
        <a:prstGeom prst="round2SameRect">
          <a:avLst/>
        </a:prstGeom>
        <a:solidFill>
          <a:srgbClr val="E3E3D3"/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s-ES" sz="1800" b="1" kern="1200" dirty="0"/>
            <a:t>Meki </a:t>
          </a:r>
          <a:r>
            <a:rPr lang="es-ES" sz="1800" b="1" kern="1200" dirty="0" err="1"/>
            <a:t>wi</a:t>
          </a:r>
          <a:r>
            <a:rPr lang="es-ES" sz="1800" b="1" kern="1200" dirty="0"/>
            <a:t> </a:t>
          </a:r>
          <a:r>
            <a:rPr lang="es-ES" sz="1800" b="1" kern="1200" dirty="0" err="1"/>
            <a:t>erken</a:t>
          </a:r>
          <a:r>
            <a:rPr lang="es-ES" sz="1800" b="1" kern="1200" dirty="0"/>
            <a:t> </a:t>
          </a:r>
          <a:r>
            <a:rPr lang="es-ES" sz="1800" b="1" kern="1200" dirty="0" err="1"/>
            <a:t>dati</a:t>
          </a:r>
          <a:r>
            <a:rPr lang="es-ES" sz="1800" b="1" kern="1200" dirty="0"/>
            <a:t> ala san </a:t>
          </a:r>
          <a:r>
            <a:rPr lang="es-ES" sz="1800" b="1" kern="1200" dirty="0" err="1"/>
            <a:t>wi</a:t>
          </a:r>
          <a:r>
            <a:rPr lang="es-ES" sz="1800" b="1" kern="1200" dirty="0"/>
            <a:t> de , </a:t>
          </a:r>
          <a:r>
            <a:rPr lang="es-ES" sz="1800" b="1" kern="1200" dirty="0" err="1"/>
            <a:t>abi</a:t>
          </a:r>
          <a:r>
            <a:rPr lang="es-ES" sz="1800" b="1" kern="1200" dirty="0"/>
            <a:t> nanga e du </a:t>
          </a:r>
          <a:r>
            <a:rPr lang="es-ES" sz="1800" b="1" kern="1200" dirty="0" err="1"/>
            <a:t>na</a:t>
          </a:r>
          <a:r>
            <a:rPr lang="es-ES" sz="1800" b="1" kern="1200" dirty="0"/>
            <a:t> </a:t>
          </a:r>
          <a:r>
            <a:rPr lang="es-ES" sz="1800" b="1" kern="1200" dirty="0" err="1"/>
            <a:t>tangi</a:t>
          </a:r>
          <a:r>
            <a:rPr lang="es-ES" sz="1800" b="1" kern="1200" dirty="0"/>
            <a:t> fu Gado. En </a:t>
          </a:r>
          <a:r>
            <a:rPr lang="es-ES" sz="1800" b="1" kern="1200" dirty="0" err="1"/>
            <a:t>wawan</a:t>
          </a:r>
          <a:r>
            <a:rPr lang="es-ES" sz="1800" b="1" kern="1200" dirty="0"/>
            <a:t> </a:t>
          </a:r>
          <a:r>
            <a:rPr lang="es-ES" sz="1800" b="1" kern="1200" dirty="0" err="1"/>
            <a:t>musu</a:t>
          </a:r>
          <a:r>
            <a:rPr lang="es-ES" sz="1800" b="1" kern="1200" dirty="0"/>
            <a:t> </a:t>
          </a:r>
          <a:r>
            <a:rPr lang="es-ES" sz="1800" b="1" kern="1200" dirty="0" err="1"/>
            <a:t>kisi</a:t>
          </a:r>
          <a:r>
            <a:rPr lang="es-ES" sz="1800" b="1" kern="1200" dirty="0"/>
            <a:t> </a:t>
          </a:r>
          <a:r>
            <a:rPr lang="es-ES" sz="1800" b="1" kern="1200" dirty="0" err="1"/>
            <a:t>glori</a:t>
          </a:r>
          <a:r>
            <a:rPr lang="es-ES" sz="1800" b="1" kern="1200" dirty="0"/>
            <a:t> nanga </a:t>
          </a:r>
          <a:r>
            <a:rPr lang="es-ES" sz="1800" b="1" kern="1200" dirty="0" err="1"/>
            <a:t>prijs</a:t>
          </a:r>
          <a:endParaRPr lang="es-ES" sz="1800" kern="1200" dirty="0"/>
        </a:p>
      </dsp:txBody>
      <dsp:txXfrm rot="-5400000">
        <a:off x="4612011" y="4554541"/>
        <a:ext cx="7364675" cy="439008"/>
      </dsp:txXfrm>
    </dsp:sp>
    <dsp:sp modelId="{6DF09527-8DB9-40A8-9591-6310EF6848D3}">
      <dsp:nvSpPr>
        <dsp:cNvPr id="0" name=""/>
        <dsp:cNvSpPr/>
      </dsp:nvSpPr>
      <dsp:spPr>
        <a:xfrm>
          <a:off x="1066" y="4469978"/>
          <a:ext cx="4610944" cy="608132"/>
        </a:xfrm>
        <a:prstGeom prst="roundRect">
          <a:avLst/>
        </a:prstGeom>
        <a:solidFill>
          <a:srgbClr val="6C6D4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«Bika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Yu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abi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a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kownu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kondre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e’n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a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makti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nanga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glori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fu </a:t>
          </a:r>
          <a:r>
            <a:rPr lang="es-ES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te'go</a:t>
          </a:r>
          <a:r>
            <a:rPr lang="es-ES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 Amen.»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4499665"/>
        <a:ext cx="4551570" cy="548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F359D-0D6E-4B33-9B34-9CA629BD20A9}">
      <dsp:nvSpPr>
        <dsp:cNvPr id="0" name=""/>
        <dsp:cNvSpPr/>
      </dsp:nvSpPr>
      <dsp:spPr>
        <a:xfrm>
          <a:off x="1309030" y="0"/>
          <a:ext cx="5267436" cy="2086849"/>
        </a:xfrm>
        <a:prstGeom prst="roundRect">
          <a:avLst/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rgbClr val="874A00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BCF369-612C-4677-87D9-37545E106659}">
      <dsp:nvSpPr>
        <dsp:cNvPr id="0" name=""/>
        <dsp:cNvSpPr/>
      </dsp:nvSpPr>
      <dsp:spPr>
        <a:xfrm>
          <a:off x="0" y="198250"/>
          <a:ext cx="2448002" cy="81387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solidFill>
            <a:schemeClr val="accent6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Prijs</a:t>
          </a:r>
          <a:r>
            <a:rPr lang="es-ES" sz="2000" b="1" kern="1200" dirty="0">
              <a:solidFill>
                <a:schemeClr val="tx1"/>
              </a:solidFill>
            </a:rPr>
            <a:t> ( Dan. 9:4</a:t>
          </a:r>
        </a:p>
      </dsp:txBody>
      <dsp:txXfrm>
        <a:off x="39730" y="237980"/>
        <a:ext cx="2368542" cy="734411"/>
      </dsp:txXfrm>
    </dsp:sp>
    <dsp:sp modelId="{6A9A1EE4-F59D-45D2-A75E-17BD95A7D3E7}">
      <dsp:nvSpPr>
        <dsp:cNvPr id="0" name=""/>
        <dsp:cNvSpPr/>
      </dsp:nvSpPr>
      <dsp:spPr>
        <a:xfrm>
          <a:off x="5437494" y="198250"/>
          <a:ext cx="2448002" cy="813871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solidFill>
            <a:schemeClr val="accent5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tx1"/>
              </a:solidFill>
            </a:rPr>
            <a:t>Agri dati yu sondu nanga gi pardon </a:t>
          </a:r>
          <a:br>
            <a:rPr lang="it-IT" sz="2000" b="1" kern="1200" dirty="0">
              <a:solidFill>
                <a:schemeClr val="tx1"/>
              </a:solidFill>
            </a:rPr>
          </a:br>
          <a:r>
            <a:rPr lang="it-IT" sz="2000" b="1" kern="1200" dirty="0">
              <a:solidFill>
                <a:schemeClr val="tx1"/>
              </a:solidFill>
            </a:rPr>
            <a:t>( Dan. 9:5-15</a:t>
          </a:r>
          <a:r>
            <a:rPr lang="es-ES" sz="2000" b="1" kern="1200" dirty="0">
              <a:solidFill>
                <a:schemeClr val="tx1"/>
              </a:solidFill>
            </a:rPr>
            <a:t>)</a:t>
          </a:r>
        </a:p>
      </dsp:txBody>
      <dsp:txXfrm>
        <a:off x="5477224" y="237980"/>
        <a:ext cx="2368542" cy="734411"/>
      </dsp:txXfrm>
    </dsp:sp>
    <dsp:sp modelId="{F61C4A4F-D520-4F03-847E-7856DC21CFD1}">
      <dsp:nvSpPr>
        <dsp:cNvPr id="0" name=""/>
        <dsp:cNvSpPr/>
      </dsp:nvSpPr>
      <dsp:spPr>
        <a:xfrm>
          <a:off x="0" y="1074727"/>
          <a:ext cx="2448002" cy="813871"/>
        </a:xfrm>
        <a:prstGeom prst="roundRect">
          <a:avLst/>
        </a:prstGeom>
        <a:solidFill>
          <a:schemeClr val="accent3">
            <a:hueOff val="-7999998"/>
            <a:satOff val="0"/>
            <a:lumOff val="-20000"/>
            <a:alphaOff val="0"/>
          </a:schemeClr>
        </a:solidFill>
        <a:ln>
          <a:solidFill>
            <a:schemeClr val="accent1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Aksi ( Dan.9:16-19)</a:t>
          </a:r>
        </a:p>
      </dsp:txBody>
      <dsp:txXfrm>
        <a:off x="39730" y="1114457"/>
        <a:ext cx="2368542" cy="734411"/>
      </dsp:txXfrm>
    </dsp:sp>
    <dsp:sp modelId="{B84DBE54-B637-4116-BC08-3140180187E5}">
      <dsp:nvSpPr>
        <dsp:cNvPr id="0" name=""/>
        <dsp:cNvSpPr/>
      </dsp:nvSpPr>
      <dsp:spPr>
        <a:xfrm>
          <a:off x="5437494" y="1074727"/>
          <a:ext cx="2448002" cy="813871"/>
        </a:xfrm>
        <a:prstGeom prst="roundRect">
          <a:avLst/>
        </a:prstGeom>
        <a:solidFill>
          <a:srgbClr val="92D050"/>
        </a:solidFill>
        <a:ln>
          <a:solidFill>
            <a:schemeClr val="accent4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Gi </a:t>
          </a:r>
          <a:r>
            <a:rPr lang="es-ES" sz="2000" b="1" kern="1200" dirty="0" err="1">
              <a:solidFill>
                <a:schemeClr val="tx1"/>
              </a:solidFill>
            </a:rPr>
            <a:t>tangi</a:t>
          </a:r>
          <a:r>
            <a:rPr lang="es-ES" sz="2000" b="1" kern="1200" dirty="0">
              <a:solidFill>
                <a:schemeClr val="tx1"/>
              </a:solidFill>
            </a:rPr>
            <a:t> ( Fil. 4:6)</a:t>
          </a:r>
        </a:p>
      </dsp:txBody>
      <dsp:txXfrm>
        <a:off x="5477224" y="1114457"/>
        <a:ext cx="2368542" cy="7344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09B8F-E6F1-ED24-B11F-FF231DAEF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3DB951-487B-8CF3-6DB9-D7749B637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2E6C92-9FF3-C726-089F-F9C5B276A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C55F94-B21D-65F5-224B-B9E11CD24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A21C29-CA21-C878-0753-1BE7A104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803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2E796-1216-8F52-B298-D840FB3C3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7DD451A-0566-E779-BA6C-3E88D6FF0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75279E-6DC6-72AA-6AAB-3E8BC0628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28A623-119B-72E9-1968-F6628A656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047E0C-F000-2A85-BD39-F1B356B61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112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E5F19A8-132B-8F0D-D912-1E6681934F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5AC1155-AB4D-8A63-BCEE-B0FE129AB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B6C5F7-882A-4546-99C9-8FC43490E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BA81F1-51EA-DED7-230E-41F38024B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4DC28D-C6A8-3EF1-64F7-C86C77191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930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985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538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427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107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81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174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00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949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81579F-40E4-C229-772E-37B503319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BE6080-0D25-DFF3-89AE-CBA5475F8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8008B2-5B65-6F77-13EA-B181CF7E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CA951-675D-3DA4-6377-7E8F0A041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5F3546-5114-08DC-C570-044D1D1E0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257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644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478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32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1F3CFB-74E7-5526-BD6B-0EFC19BCA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685FA3-7D00-4418-5D90-32B611541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2D3A8C-FF51-6E66-9827-8475A923F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DDC946-B7AB-38A7-840E-B898541ED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3CA63B-3F6F-942B-1A8A-6D4469DBE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88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49D55B-9D9F-8719-7DE0-4DE4CFCB1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9909CA-DD5F-5632-70E9-4A8EA6BB6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218B772-3BCA-7CB2-7160-0A5A48BE4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EED0A9-E0D1-C605-5D04-EB0523EB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B641B7-B845-D04C-D38C-8D627E894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F7CF59-EC06-B864-C0B3-75D563464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998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E7FC14-7D1E-C189-C3E7-8DA5379A2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CF8C7B-4928-C12F-C38F-B607441A7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C894432-A484-B6EA-86D0-B773F7D3A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4237DE0-FC7E-5AD1-8D11-77458F0141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0EC533F-DB9A-3F91-71F1-32FA6CCD64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7C68E75-76FA-0DC2-8A54-F4FEB867B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3E24BDA-6747-BC72-889A-B653EEEDE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0F11F15-CB97-7752-D6B4-9C05C978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389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BBEA6C-7B4D-CCA7-1F0D-B2DD3199F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62D4A19-F048-BCB9-5212-3AA70FF6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103C5D5-1666-06DE-08EC-7D5C16D22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EC0F27F-8BCD-959C-A2FC-75FB7C1EA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280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E2D46D9-CA59-6720-08AB-6E0EB7DD7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9A92E83-B01B-AB51-828E-E8F81DBEA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728E63B-FD1A-6081-6308-1F1FA61AF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404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73A7E8-605E-8A4B-0694-5429C993C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AECD9B-462A-E81C-F825-9F1F08307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E8FE668-E681-067D-6AAE-46CCDE9AB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740FDE2-879B-0C47-EF5A-52E634173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8F0307-8A54-2BB3-3537-3A1232C86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3F5EC8-93E8-97C3-14D2-74236E25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661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FB3FA9-4DFC-2CB6-4860-5039519DD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A56ED8A-573C-5A42-3765-0F0379D3AA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07FDEE-B7C5-EDCE-B4D8-7B41E6B3B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188186F-F404-6E2E-C469-469BBCF0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BFDA642-1623-FFC3-4626-03450189A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D930F50-2B39-5E17-7F6F-A9755695B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38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630819B-7944-2C93-7E64-81B699417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FA0EBF-A459-F0B3-7CDA-EB0858CC1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138E2B-97BB-9EA7-5E33-7C257B3996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AA3ED4-694B-40CE-8C88-E2BCE3ADF33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655683-4F7E-9C0E-A166-118AA2C73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6D7D6C-0D47-B0B0-303F-B3F8BF8131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433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215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1A4EC2-DDD8-0559-AA29-51CF9FBB0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60CA2A1-61C5-EA76-CA52-53217A8ADA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646161" y="4069976"/>
            <a:ext cx="3545839" cy="2788024"/>
          </a:xfrm>
          <a:prstGeom prst="rect">
            <a:avLst/>
          </a:prstGeom>
          <a:solidFill>
            <a:srgbClr val="472C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42E9DB9-6C20-527F-C26C-E758D41877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849407C-2693-7ADA-D01F-3F87DDF9A5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E8B3850-160A-6C7F-D0A6-B0A97931C3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51F3A4D-1952-CC09-D805-EBD77D5520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1B1BA24-3C92-E422-CC73-828A4A1F4297}"/>
              </a:ext>
            </a:extLst>
          </p:cNvPr>
          <p:cNvSpPr txBox="1"/>
          <p:nvPr/>
        </p:nvSpPr>
        <p:spPr>
          <a:xfrm>
            <a:off x="8646160" y="4069976"/>
            <a:ext cx="3535330" cy="19459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57150" contourW="19050">
              <a:bevelT w="38100" h="38100" prst="convex"/>
              <a:contourClr>
                <a:schemeClr val="accent2"/>
              </a:contourClr>
            </a:sp3d>
          </a:bodyPr>
          <a:lstStyle/>
          <a:p>
            <a:pPr algn="ctr">
              <a:lnSpc>
                <a:spcPts val="7500"/>
              </a:lnSpc>
            </a:pPr>
            <a:r>
              <a:rPr lang="es-ES" sz="48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BEGI FU ALADEI LIBI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F7D58F4-AA23-A961-9FAD-1D4421062CB0}"/>
              </a:ext>
            </a:extLst>
          </p:cNvPr>
          <p:cNvSpPr txBox="1"/>
          <p:nvPr/>
        </p:nvSpPr>
        <p:spPr>
          <a:xfrm>
            <a:off x="8988567" y="6273215"/>
            <a:ext cx="2850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AD7B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 7 fu 16 </a:t>
            </a:r>
            <a:r>
              <a:rPr lang="fr-FR" sz="1600" b="1" dirty="0" err="1">
                <a:solidFill>
                  <a:srgbClr val="FAD7B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Mij</a:t>
            </a:r>
            <a:r>
              <a:rPr lang="fr-FR" sz="1600" b="1" dirty="0">
                <a:solidFill>
                  <a:srgbClr val="FAD7B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2026</a:t>
            </a:r>
            <a:endParaRPr lang="es-ES" sz="1600" b="1" dirty="0">
              <a:solidFill>
                <a:srgbClr val="FAD7B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524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11EA37-0853-54BE-9BF0-B83CAFA29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60E50E-C295-D576-58AF-63CDEE9DC728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DANIYEL: FA BEGI MUSU SETI</a:t>
            </a:r>
            <a:endParaRPr lang="es-ES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A1BC290-3C03-1CF0-A617-3185D11B7DA2}"/>
              </a:ext>
            </a:extLst>
          </p:cNvPr>
          <p:cNvSpPr txBox="1"/>
          <p:nvPr/>
        </p:nvSpPr>
        <p:spPr>
          <a:xfrm>
            <a:off x="0" y="681722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“Da mi </a:t>
            </a:r>
            <a:r>
              <a:rPr lang="es-ES" b="1" dirty="0" err="1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drai</a:t>
            </a:r>
            <a:r>
              <a:rPr lang="es-ES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go</a:t>
            </a:r>
            <a:r>
              <a:rPr lang="es-ES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Gado, dan mi </a:t>
            </a:r>
            <a:r>
              <a:rPr lang="es-ES" b="1" dirty="0" err="1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begi</a:t>
            </a:r>
            <a:r>
              <a:rPr lang="es-ES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Gado </a:t>
            </a:r>
            <a:r>
              <a:rPr lang="es-ES" b="1" dirty="0" err="1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te'e</a:t>
            </a:r>
            <a:r>
              <a:rPr lang="es-ES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, mi </a:t>
            </a:r>
            <a:r>
              <a:rPr lang="es-ES" b="1" dirty="0" err="1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aksi</a:t>
            </a:r>
            <a:r>
              <a:rPr lang="es-ES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, </a:t>
            </a:r>
            <a:r>
              <a:rPr lang="es-ES" b="1" dirty="0" err="1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nyan</a:t>
            </a:r>
            <a:r>
              <a:rPr lang="es-ES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angri</a:t>
            </a:r>
            <a:r>
              <a:rPr lang="es-ES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krosi</a:t>
            </a:r>
            <a:r>
              <a:rPr lang="es-ES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saka</a:t>
            </a:r>
            <a:r>
              <a:rPr lang="es-ES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asisi</a:t>
            </a:r>
            <a:r>
              <a:rPr lang="es-ES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(Daniyel 9:3)</a:t>
            </a:r>
            <a:endParaRPr lang="es-ES" b="1" dirty="0">
              <a:solidFill>
                <a:srgbClr val="F6DBAA"/>
              </a:solidFill>
              <a:effectLst>
                <a:glow rad="127000">
                  <a:srgbClr val="874A00"/>
                </a:glow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C82191-D621-CDB7-FA73-0096F217829C}"/>
              </a:ext>
            </a:extLst>
          </p:cNvPr>
          <p:cNvSpPr txBox="1"/>
          <p:nvPr/>
        </p:nvSpPr>
        <p:spPr>
          <a:xfrm>
            <a:off x="187161" y="1318718"/>
            <a:ext cx="8030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A begi di skrifi ini Daniyel 9 : 4-19  e gi wi fo stonfutu fu begi</a:t>
            </a:r>
            <a:r>
              <a:rPr lang="es-ES" sz="2000" b="1" dirty="0"/>
              <a:t>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76E59D0-1190-917C-117A-3D020CF95D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5892074"/>
              </p:ext>
            </p:extLst>
          </p:nvPr>
        </p:nvGraphicFramePr>
        <p:xfrm>
          <a:off x="228600" y="1946136"/>
          <a:ext cx="7885497" cy="2086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B0AB434-8FED-6BC9-80E4-6AF6848A1106}"/>
              </a:ext>
            </a:extLst>
          </p:cNvPr>
          <p:cNvSpPr txBox="1"/>
          <p:nvPr/>
        </p:nvSpPr>
        <p:spPr>
          <a:xfrm>
            <a:off x="1702962" y="4205429"/>
            <a:ext cx="6612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Gabriel </a:t>
            </a:r>
            <a:r>
              <a:rPr lang="es-ES" sz="2000" b="1" dirty="0" err="1"/>
              <a:t>tapu</a:t>
            </a:r>
            <a:r>
              <a:rPr lang="es-ES" sz="2000" b="1" dirty="0"/>
              <a:t> Daniyel mofo </a:t>
            </a:r>
            <a:r>
              <a:rPr lang="es-ES" sz="2000" b="1" dirty="0" err="1"/>
              <a:t>bifo</a:t>
            </a:r>
            <a:r>
              <a:rPr lang="es-ES" sz="2000" b="1" dirty="0"/>
              <a:t> a ben </a:t>
            </a:r>
            <a:r>
              <a:rPr lang="es-ES" sz="2000" b="1" dirty="0" err="1"/>
              <a:t>kba</a:t>
            </a:r>
            <a:r>
              <a:rPr lang="es-ES" sz="2000" b="1" dirty="0"/>
              <a:t> </a:t>
            </a:r>
            <a:r>
              <a:rPr lang="es-ES" sz="2000" b="1" dirty="0" err="1"/>
              <a:t>begi</a:t>
            </a:r>
            <a:r>
              <a:rPr lang="es-ES" sz="2000" b="1" dirty="0"/>
              <a:t>(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tangi</a:t>
            </a:r>
            <a:r>
              <a:rPr lang="es-ES" sz="2000" b="1" dirty="0"/>
              <a:t>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472EC5-96FE-E7C6-9EEA-350F9E5A7B7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228" y="1247875"/>
            <a:ext cx="3618297" cy="54274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EE66B40-60B8-658E-2C0E-F9C1D83A2E29}"/>
              </a:ext>
            </a:extLst>
          </p:cNvPr>
          <p:cNvSpPr txBox="1"/>
          <p:nvPr/>
        </p:nvSpPr>
        <p:spPr>
          <a:xfrm>
            <a:off x="1702962" y="4681208"/>
            <a:ext cx="66703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fasi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te </a:t>
            </a:r>
            <a:r>
              <a:rPr lang="es-ES" sz="2000" b="1" dirty="0" err="1"/>
              <a:t>make</a:t>
            </a:r>
            <a:r>
              <a:rPr lang="es-ES" sz="2000" b="1" dirty="0"/>
              <a:t> nanga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eigi</a:t>
            </a:r>
            <a:r>
              <a:rPr lang="es-ES" sz="2000" b="1" dirty="0"/>
              <a:t> </a:t>
            </a:r>
            <a:r>
              <a:rPr lang="es-ES" sz="2000" b="1" dirty="0" err="1"/>
              <a:t>begi</a:t>
            </a:r>
            <a:r>
              <a:rPr lang="es-ES" sz="2000" b="1" dirty="0"/>
              <a:t>, </a:t>
            </a:r>
            <a:r>
              <a:rPr lang="es-ES" sz="2000" b="1" dirty="0" err="1"/>
              <a:t>owktu</a:t>
            </a:r>
            <a:r>
              <a:rPr lang="es-ES" sz="2000" b="1" dirty="0"/>
              <a:t> nanga </a:t>
            </a:r>
            <a:r>
              <a:rPr lang="es-ES" sz="2000" b="1" dirty="0" err="1"/>
              <a:t>begi</a:t>
            </a:r>
            <a:r>
              <a:rPr lang="es-ES" sz="2000" b="1" dirty="0"/>
              <a:t> </a:t>
            </a:r>
            <a:r>
              <a:rPr lang="es-ES" sz="2000" b="1" dirty="0" err="1"/>
              <a:t>fesi</a:t>
            </a:r>
            <a:r>
              <a:rPr lang="es-ES" sz="2000" b="1" dirty="0"/>
              <a:t> </a:t>
            </a:r>
            <a:r>
              <a:rPr lang="es-ES" sz="2000" b="1" dirty="0" err="1"/>
              <a:t>sma</a:t>
            </a:r>
            <a:r>
              <a:rPr lang="es-ES" sz="2000" b="1" dirty="0"/>
              <a:t>. Fu </a:t>
            </a:r>
            <a:r>
              <a:rPr lang="es-ES" sz="2000" b="1" dirty="0" err="1"/>
              <a:t>tru</a:t>
            </a:r>
            <a:r>
              <a:rPr lang="es-ES" sz="2000" b="1" dirty="0"/>
              <a:t> a </a:t>
            </a:r>
            <a:r>
              <a:rPr lang="es-ES" sz="2000" b="1" dirty="0" err="1"/>
              <a:t>pisi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“ </a:t>
            </a:r>
            <a:r>
              <a:rPr lang="es-ES" sz="2000" b="1" dirty="0" err="1"/>
              <a:t>agri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sondu</a:t>
            </a:r>
            <a:r>
              <a:rPr lang="es-ES" sz="2000" b="1" dirty="0"/>
              <a:t> nanga </a:t>
            </a:r>
            <a:r>
              <a:rPr lang="es-ES" sz="2000" b="1" dirty="0" err="1"/>
              <a:t>pardon</a:t>
            </a:r>
            <a:r>
              <a:rPr lang="es-ES" sz="2000" b="1" dirty="0"/>
              <a:t>"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fiti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begi</a:t>
            </a:r>
            <a:r>
              <a:rPr lang="es-ES" sz="2000" b="1" dirty="0"/>
              <a:t>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724BDCD-8E56-EEC4-FEEA-F1370EF2F81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4"/>
          <a:stretch>
            <a:fillRect/>
          </a:stretch>
        </p:blipFill>
        <p:spPr>
          <a:xfrm>
            <a:off x="187161" y="4148489"/>
            <a:ext cx="1235582" cy="252182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3D7FF88-B97F-770D-97C8-5C98CC782001}"/>
              </a:ext>
            </a:extLst>
          </p:cNvPr>
          <p:cNvSpPr txBox="1"/>
          <p:nvPr/>
        </p:nvSpPr>
        <p:spPr>
          <a:xfrm>
            <a:off x="1702962" y="5735964"/>
            <a:ext cx="66703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 </a:t>
            </a:r>
            <a:r>
              <a:rPr lang="es-ES" sz="2000" b="1" dirty="0" err="1">
                <a:solidFill>
                  <a:prstClr val="black"/>
                </a:solidFill>
              </a:rPr>
              <a:t>fasi</a:t>
            </a:r>
            <a:r>
              <a:rPr lang="es-ES" sz="2000" b="1" dirty="0">
                <a:solidFill>
                  <a:prstClr val="black"/>
                </a:solidFill>
              </a:rPr>
              <a:t>  </a:t>
            </a:r>
            <a:r>
              <a:rPr lang="es-ES" sz="2000" b="1" dirty="0" err="1">
                <a:solidFill>
                  <a:prstClr val="black"/>
                </a:solidFill>
              </a:rPr>
              <a:t>disi</a:t>
            </a:r>
            <a:r>
              <a:rPr lang="es-ES" sz="2000" b="1" dirty="0">
                <a:solidFill>
                  <a:prstClr val="black"/>
                </a:solidFill>
              </a:rPr>
              <a:t> e </a:t>
            </a:r>
            <a:r>
              <a:rPr lang="es-ES" sz="2000" b="1" dirty="0" err="1">
                <a:solidFill>
                  <a:prstClr val="black"/>
                </a:solidFill>
              </a:rPr>
              <a:t>yepi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 fu </a:t>
            </a:r>
            <a:r>
              <a:rPr lang="es-ES" sz="2000" b="1" dirty="0" err="1">
                <a:solidFill>
                  <a:prstClr val="black"/>
                </a:solidFill>
              </a:rPr>
              <a:t>poti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ede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, fu  </a:t>
            </a:r>
            <a:r>
              <a:rPr lang="es-ES" sz="2000" b="1" dirty="0" err="1">
                <a:solidFill>
                  <a:prstClr val="black"/>
                </a:solidFill>
              </a:rPr>
              <a:t>begi</a:t>
            </a:r>
            <a:r>
              <a:rPr lang="es-ES" sz="2000" b="1" dirty="0">
                <a:solidFill>
                  <a:prstClr val="black"/>
                </a:solidFill>
              </a:rPr>
              <a:t>  Gado, </a:t>
            </a:r>
            <a:r>
              <a:rPr lang="es-ES" sz="2000" b="1" dirty="0" err="1">
                <a:solidFill>
                  <a:prstClr val="black"/>
                </a:solidFill>
              </a:rPr>
              <a:t>sofasi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ede</a:t>
            </a:r>
            <a:r>
              <a:rPr lang="es-ES" sz="2000" b="1" dirty="0">
                <a:solidFill>
                  <a:prstClr val="black"/>
                </a:solidFill>
              </a:rPr>
              <a:t> no </a:t>
            </a:r>
            <a:r>
              <a:rPr lang="es-ES" sz="2000" b="1" dirty="0" err="1">
                <a:solidFill>
                  <a:prstClr val="black"/>
                </a:solidFill>
              </a:rPr>
              <a:t>sa</a:t>
            </a:r>
            <a:r>
              <a:rPr lang="es-ES" sz="2000" b="1" dirty="0">
                <a:solidFill>
                  <a:prstClr val="black"/>
                </a:solidFill>
              </a:rPr>
              <a:t> de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“</a:t>
            </a:r>
            <a:r>
              <a:rPr lang="es-ES" sz="2000" b="1" dirty="0" err="1">
                <a:solidFill>
                  <a:prstClr val="black"/>
                </a:solidFill>
              </a:rPr>
              <a:t>wenkri</a:t>
            </a:r>
            <a:r>
              <a:rPr lang="es-ES" sz="2000" b="1" dirty="0">
                <a:solidFill>
                  <a:prstClr val="black"/>
                </a:solidFill>
              </a:rPr>
              <a:t> “, </a:t>
            </a:r>
            <a:r>
              <a:rPr lang="es-ES" sz="2000" b="1" dirty="0" err="1">
                <a:solidFill>
                  <a:prstClr val="black"/>
                </a:solidFill>
              </a:rPr>
              <a:t>sobu</a:t>
            </a:r>
            <a:r>
              <a:rPr lang="es-ES" sz="2000" b="1" dirty="0">
                <a:solidFill>
                  <a:prstClr val="black"/>
                </a:solidFill>
              </a:rPr>
              <a:t> e </a:t>
            </a:r>
            <a:r>
              <a:rPr lang="es-ES" sz="2000" b="1" dirty="0" err="1">
                <a:solidFill>
                  <a:prstClr val="black"/>
                </a:solidFill>
              </a:rPr>
              <a:t>luku</a:t>
            </a:r>
            <a:r>
              <a:rPr lang="es-ES" sz="2000" b="1" dirty="0">
                <a:solidFill>
                  <a:prstClr val="black"/>
                </a:solidFill>
              </a:rPr>
              <a:t>  </a:t>
            </a:r>
            <a:r>
              <a:rPr lang="es-ES" sz="2000" b="1" dirty="0" err="1">
                <a:solidFill>
                  <a:prstClr val="black"/>
                </a:solidFill>
              </a:rPr>
              <a:t>sani</a:t>
            </a:r>
            <a:r>
              <a:rPr lang="es-ES" sz="2000" b="1" dirty="0">
                <a:solidFill>
                  <a:prstClr val="black"/>
                </a:solidFill>
              </a:rPr>
              <a:t> di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00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6F359D-0D6E-4B33-9B34-9CA629BD2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036F359D-0D6E-4B33-9B34-9CA629BD2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036F359D-0D6E-4B33-9B34-9CA629BD2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036F359D-0D6E-4B33-9B34-9CA629BD20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BCF369-612C-4677-87D9-37545E106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53BCF369-612C-4677-87D9-37545E106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53BCF369-612C-4677-87D9-37545E106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53BCF369-612C-4677-87D9-37545E1066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A9A1EE4-F59D-45D2-A75E-17BD95A7D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6A9A1EE4-F59D-45D2-A75E-17BD95A7D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6A9A1EE4-F59D-45D2-A75E-17BD95A7D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6A9A1EE4-F59D-45D2-A75E-17BD95A7D3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1C4A4F-D520-4F03-847E-7856DC21C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F61C4A4F-D520-4F03-847E-7856DC21C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F61C4A4F-D520-4F03-847E-7856DC21C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F61C4A4F-D520-4F03-847E-7856DC21CF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DBE54-B637-4116-BC08-314018018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B84DBE54-B637-4116-BC08-314018018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B84DBE54-B637-4116-BC08-314018018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B84DBE54-B637-4116-BC08-3140180187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10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28AFAF-95B4-F3EA-AD7F-767B0227A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DC70162-E21D-F063-015B-D67699D7B4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7316" y="562897"/>
            <a:ext cx="3716593" cy="5732207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758099-64A5-4976-F3C4-3ABF3618C68F}"/>
              </a:ext>
            </a:extLst>
          </p:cNvPr>
          <p:cNvSpPr txBox="1"/>
          <p:nvPr/>
        </p:nvSpPr>
        <p:spPr>
          <a:xfrm>
            <a:off x="3873909" y="2921168"/>
            <a:ext cx="7203664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s-ES" sz="6000" dirty="0">
                <a:ln w="0"/>
                <a:solidFill>
                  <a:srgbClr val="091306"/>
                </a:solidFill>
                <a:effectLst>
                  <a:reflection blurRad="6350" stA="53000" endA="300" endPos="35500" dir="5400000" sy="-90000" algn="bl" rotWithShape="0"/>
                </a:effectLst>
              </a:rPr>
              <a:t>FO AKSI ABRA BEGI</a:t>
            </a:r>
          </a:p>
        </p:txBody>
      </p:sp>
    </p:spTree>
    <p:extLst>
      <p:ext uri="{BB962C8B-B14F-4D97-AF65-F5344CB8AC3E}">
        <p14:creationId xmlns:p14="http://schemas.microsoft.com/office/powerpoint/2010/main" val="63582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>
            <a:extLst>
              <a:ext uri="{FF2B5EF4-FFF2-40B4-BE49-F238E27FC236}">
                <a16:creationId xmlns:a16="http://schemas.microsoft.com/office/drawing/2014/main" id="{71FB1125-200B-E87A-A577-277063052E5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5999" y="3429000"/>
            <a:ext cx="6088279" cy="3429000"/>
          </a:xfrm>
          <a:prstGeom prst="rect">
            <a:avLst/>
          </a:prstGeo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E9D352AE-A8CA-AD26-EF2C-18B53960C5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6088279" cy="3429000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67B4D27A-76B2-F3EF-4895-02F9195698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9860" y="0"/>
            <a:ext cx="6088279" cy="3429000"/>
          </a:xfrm>
          <a:prstGeom prst="rect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EC355749-69D5-194B-0635-8D477234F66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6088279" cy="3429000"/>
          </a:xfrm>
          <a:prstGeom prst="rect">
            <a:avLst/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9DD98B65-D467-0B7F-8194-E2ADA582C99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3429000"/>
            <a:ext cx="12192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E4FE273D-7919-8996-8BBA-5F902D8E3AA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1D08EC2-02A3-44AC-C9EF-BDB1572C0319}"/>
              </a:ext>
            </a:extLst>
          </p:cNvPr>
          <p:cNvSpPr txBox="1"/>
          <p:nvPr/>
        </p:nvSpPr>
        <p:spPr>
          <a:xfrm>
            <a:off x="0" y="19050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Sainde wi mus begi , di Gado  sabi ala sani kba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F458818-339A-74E7-689A-A44D8E07E990}"/>
              </a:ext>
            </a:extLst>
          </p:cNvPr>
          <p:cNvSpPr txBox="1"/>
          <p:nvPr/>
        </p:nvSpPr>
        <p:spPr>
          <a:xfrm>
            <a:off x="6096000" y="0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Sainde wi mus begi efu ala san bun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BD026FB-DC49-2736-27D5-1051F5217024}"/>
              </a:ext>
            </a:extLst>
          </p:cNvPr>
          <p:cNvSpPr txBox="1"/>
          <p:nvPr/>
        </p:nvSpPr>
        <p:spPr>
          <a:xfrm>
            <a:off x="0" y="3458496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Nanga suma wi mus begi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FEAC1EA-8DAC-7D24-C491-B44DC3731616}"/>
              </a:ext>
            </a:extLst>
          </p:cNvPr>
          <p:cNvSpPr txBox="1"/>
          <p:nvPr/>
        </p:nvSpPr>
        <p:spPr>
          <a:xfrm>
            <a:off x="6096000" y="3458496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musu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arki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D5DD697-F57B-0FB1-9044-B81B1193B3FE}"/>
              </a:ext>
            </a:extLst>
          </p:cNvPr>
          <p:cNvSpPr txBox="1"/>
          <p:nvPr/>
        </p:nvSpPr>
        <p:spPr>
          <a:xfrm>
            <a:off x="163449" y="419160"/>
            <a:ext cx="30802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Begi e </a:t>
            </a:r>
            <a:r>
              <a:rPr lang="es-ES" sz="2000" b="1" dirty="0" err="1"/>
              <a:t>opo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kownu</a:t>
            </a:r>
            <a:r>
              <a:rPr lang="es-ES" sz="2000" b="1" dirty="0"/>
              <a:t> </a:t>
            </a:r>
            <a:r>
              <a:rPr lang="es-ES" sz="2000" b="1" dirty="0" err="1"/>
              <a:t>sturu</a:t>
            </a:r>
            <a:r>
              <a:rPr lang="es-ES" sz="2000" b="1" dirty="0"/>
              <a:t> fu Gado, </a:t>
            </a:r>
            <a:r>
              <a:rPr lang="es-ES" sz="2000" b="1" dirty="0" err="1"/>
              <a:t>dati</a:t>
            </a:r>
            <a:r>
              <a:rPr lang="es-ES" sz="2000" b="1" dirty="0"/>
              <a:t> e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ondrosuku</a:t>
            </a:r>
            <a:r>
              <a:rPr lang="es-ES" sz="2000" b="1" dirty="0"/>
              <a:t> </a:t>
            </a:r>
            <a:r>
              <a:rPr lang="es-ES" sz="2000" b="1" dirty="0" err="1"/>
              <a:t>wisrefi</a:t>
            </a:r>
            <a:r>
              <a:rPr lang="es-ES" sz="2000" b="1" dirty="0"/>
              <a:t>, fu </a:t>
            </a:r>
            <a:r>
              <a:rPr lang="es-ES" sz="2000" b="1" dirty="0" err="1"/>
              <a:t>denki</a:t>
            </a:r>
            <a:r>
              <a:rPr lang="es-ES" sz="2000" b="1" dirty="0"/>
              <a:t> </a:t>
            </a:r>
            <a:r>
              <a:rPr lang="es-ES" sz="2000" b="1" dirty="0" err="1"/>
              <a:t>agen</a:t>
            </a:r>
            <a:r>
              <a:rPr lang="es-ES" sz="2000" b="1" dirty="0"/>
              <a:t> a </a:t>
            </a:r>
            <a:r>
              <a:rPr lang="es-ES" sz="2000" b="1" dirty="0" err="1"/>
              <a:t>libimakandra</a:t>
            </a:r>
            <a:r>
              <a:rPr lang="es-ES" sz="2000" b="1" dirty="0"/>
              <a:t> nanga Gado ala </a:t>
            </a:r>
            <a:r>
              <a:rPr lang="es-ES" sz="2000" b="1" dirty="0" err="1"/>
              <a:t>dei</a:t>
            </a:r>
            <a:r>
              <a:rPr lang="es-ES" sz="2000" b="1" dirty="0"/>
              <a:t>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59E5C01-75C4-1A3B-1482-800825B34027}"/>
              </a:ext>
            </a:extLst>
          </p:cNvPr>
          <p:cNvSpPr txBox="1"/>
          <p:nvPr/>
        </p:nvSpPr>
        <p:spPr>
          <a:xfrm>
            <a:off x="9011754" y="509838"/>
            <a:ext cx="29813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Bun yeye di </a:t>
            </a:r>
            <a:r>
              <a:rPr lang="es-ES" sz="2000" b="1" dirty="0" err="1"/>
              <a:t>noiti</a:t>
            </a:r>
            <a:r>
              <a:rPr lang="es-ES" sz="2000" b="1" dirty="0"/>
              <a:t> no </a:t>
            </a:r>
            <a:r>
              <a:rPr lang="es-ES" sz="2000" b="1" dirty="0" err="1"/>
              <a:t>sondu</a:t>
            </a:r>
            <a:r>
              <a:rPr lang="es-ES" sz="2000" b="1" dirty="0"/>
              <a:t> e tan </a:t>
            </a:r>
            <a:r>
              <a:rPr lang="es-ES" sz="2000" b="1" dirty="0" err="1"/>
              <a:t>anbegi</a:t>
            </a:r>
            <a:r>
              <a:rPr lang="es-ES" sz="2000" b="1" dirty="0"/>
              <a:t> Gado, o moro </a:t>
            </a:r>
            <a:r>
              <a:rPr lang="es-ES" sz="2000" b="1" dirty="0" err="1"/>
              <a:t>wi</a:t>
            </a:r>
            <a:r>
              <a:rPr lang="es-ES" sz="2000" b="1" dirty="0"/>
              <a:t> mus tan </a:t>
            </a:r>
            <a:r>
              <a:rPr lang="es-ES" sz="2000" b="1" dirty="0" err="1"/>
              <a:t>begi</a:t>
            </a:r>
            <a:r>
              <a:rPr lang="es-ES" sz="2000" b="1" dirty="0"/>
              <a:t>?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4F4E48E-E6B6-EBB8-F21F-56F7E495670C}"/>
              </a:ext>
            </a:extLst>
          </p:cNvPr>
          <p:cNvSpPr txBox="1"/>
          <p:nvPr/>
        </p:nvSpPr>
        <p:spPr>
          <a:xfrm>
            <a:off x="273177" y="3881396"/>
            <a:ext cx="2981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Dati abi te make nanga a momenti</a:t>
            </a:r>
            <a:r>
              <a:rPr lang="es-ES" sz="2000" b="1" dirty="0"/>
              <a:t>: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571A30E-0E88-D54C-5FB2-E9B373EB9E58}"/>
              </a:ext>
            </a:extLst>
          </p:cNvPr>
          <p:cNvSpPr txBox="1"/>
          <p:nvPr/>
        </p:nvSpPr>
        <p:spPr>
          <a:xfrm>
            <a:off x="8996313" y="4126789"/>
            <a:ext cx="29813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moro </a:t>
            </a:r>
            <a:r>
              <a:rPr lang="es-ES" sz="2000" b="1" dirty="0" err="1"/>
              <a:t>krin</a:t>
            </a:r>
            <a:r>
              <a:rPr lang="es-ES" sz="2000" b="1" dirty="0"/>
              <a:t>, a moro </a:t>
            </a:r>
            <a:r>
              <a:rPr lang="es-ES" sz="2000" b="1" dirty="0" err="1"/>
              <a:t>safe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 fu du </a:t>
            </a:r>
            <a:r>
              <a:rPr lang="es-ES" sz="2000" b="1" dirty="0" err="1"/>
              <a:t>disi</a:t>
            </a:r>
            <a:r>
              <a:rPr lang="es-ES" sz="2000" b="1" dirty="0"/>
              <a:t> , a fu </a:t>
            </a:r>
            <a:r>
              <a:rPr lang="es-ES" sz="2000" b="1" dirty="0" err="1"/>
              <a:t>moksi</a:t>
            </a:r>
            <a:r>
              <a:rPr lang="es-ES" sz="2000" b="1" dirty="0"/>
              <a:t> </a:t>
            </a:r>
            <a:r>
              <a:rPr lang="es-ES" sz="2000" b="1" dirty="0" err="1"/>
              <a:t>begi</a:t>
            </a:r>
            <a:r>
              <a:rPr lang="es-ES" sz="2000" b="1" dirty="0"/>
              <a:t>  nanga a </a:t>
            </a:r>
            <a:r>
              <a:rPr lang="es-ES" sz="2000" b="1" dirty="0" err="1"/>
              <a:t>stuka</a:t>
            </a:r>
            <a:r>
              <a:rPr lang="es-ES" sz="2000" b="1" dirty="0"/>
              <a:t>  fu a Wortu, di de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eigi</a:t>
            </a:r>
            <a:r>
              <a:rPr lang="es-ES" sz="2000" b="1" dirty="0"/>
              <a:t> </a:t>
            </a:r>
            <a:r>
              <a:rPr lang="es-ES" sz="2000" b="1" dirty="0" err="1"/>
              <a:t>anbegi,ma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no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leigi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ede</a:t>
            </a:r>
            <a:r>
              <a:rPr lang="es-ES" sz="2000" b="1" dirty="0"/>
              <a:t>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arki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wawan</a:t>
            </a:r>
            <a:r>
              <a:rPr lang="es-ES" sz="2000" b="1" dirty="0"/>
              <a:t>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5710076B-E564-908E-6379-CC8F1D83BA11}"/>
              </a:ext>
            </a:extLst>
          </p:cNvPr>
          <p:cNvGrpSpPr/>
          <p:nvPr/>
        </p:nvGrpSpPr>
        <p:grpSpPr>
          <a:xfrm>
            <a:off x="3291840" y="499566"/>
            <a:ext cx="2687053" cy="2763605"/>
            <a:chOff x="3291840" y="489734"/>
            <a:chExt cx="2687053" cy="2763605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4516DC89-8E41-258E-DE77-C24EF0E92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91840" y="489734"/>
              <a:ext cx="2687053" cy="2763605"/>
            </a:xfrm>
            <a:prstGeom prst="round2DiagRect">
              <a:avLst>
                <a:gd name="adj1" fmla="val 0"/>
                <a:gd name="adj2" fmla="val 16832"/>
              </a:avLst>
            </a:prstGeom>
            <a:ln w="28575" cap="sq">
              <a:solidFill>
                <a:srgbClr val="FFFF0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EA33495-77B1-F55B-303A-CF62D23D2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3637" y="2117558"/>
              <a:ext cx="662843" cy="770021"/>
            </a:xfrm>
            <a:prstGeom prst="rect">
              <a:avLst/>
            </a:prstGeom>
          </p:spPr>
        </p:pic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A5A55E6C-CDF9-7A4F-7A2B-FC4AA99D48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6490" y="499566"/>
            <a:ext cx="2687053" cy="276360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27B7496-9B7C-9C1B-4A1C-C3163727EE7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39" y="3940898"/>
            <a:ext cx="1047346" cy="1350340"/>
          </a:xfrm>
          <a:prstGeom prst="round2DiagRect">
            <a:avLst>
              <a:gd name="adj1" fmla="val 0"/>
              <a:gd name="adj2" fmla="val 12204"/>
            </a:avLst>
          </a:prstGeom>
          <a:ln w="28575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1F8753A-6CA3-6C84-B416-899C3D319A7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6292" y="3940898"/>
            <a:ext cx="1522601" cy="135034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AD5852E-D491-FE2D-DC59-3780814F2A4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39" y="5397192"/>
            <a:ext cx="2687054" cy="1304072"/>
          </a:xfrm>
          <a:prstGeom prst="round2DiagRect">
            <a:avLst>
              <a:gd name="adj1" fmla="val 16667"/>
              <a:gd name="adj2" fmla="val 13571"/>
            </a:avLst>
          </a:prstGeom>
          <a:ln w="28575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EC07503D-223F-E0B6-DA43-F4C15C03031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6490" y="3947491"/>
            <a:ext cx="2679332" cy="2763605"/>
          </a:xfrm>
          <a:prstGeom prst="round2DiagRect">
            <a:avLst>
              <a:gd name="adj1" fmla="val 0"/>
              <a:gd name="adj2" fmla="val 13945"/>
            </a:avLst>
          </a:prstGeom>
          <a:ln w="28575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EAFF04-6A09-E75C-F302-2F2D13543D5B}"/>
              </a:ext>
            </a:extLst>
          </p:cNvPr>
          <p:cNvSpPr txBox="1"/>
          <p:nvPr/>
        </p:nvSpPr>
        <p:spPr>
          <a:xfrm>
            <a:off x="144057" y="2317547"/>
            <a:ext cx="30890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Srefi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efu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no </a:t>
            </a:r>
            <a:r>
              <a:rPr lang="es-ES" sz="2000" b="1" dirty="0" err="1">
                <a:solidFill>
                  <a:prstClr val="black"/>
                </a:solidFill>
              </a:rPr>
              <a:t>sabi</a:t>
            </a:r>
            <a:r>
              <a:rPr lang="es-ES" sz="2000" b="1" dirty="0">
                <a:solidFill>
                  <a:prstClr val="black"/>
                </a:solidFill>
              </a:rPr>
              <a:t> san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mus taki, a Santa Yeye e </a:t>
            </a:r>
            <a:r>
              <a:rPr lang="es-ES" sz="2000" b="1" dirty="0" err="1">
                <a:solidFill>
                  <a:prstClr val="black"/>
                </a:solidFill>
              </a:rPr>
              <a:t>yepi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.( Roma 8:26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05C9AC1-18CE-14B3-08CA-100F137B018F}"/>
              </a:ext>
            </a:extLst>
          </p:cNvPr>
          <p:cNvSpPr txBox="1"/>
          <p:nvPr/>
        </p:nvSpPr>
        <p:spPr>
          <a:xfrm>
            <a:off x="9010650" y="2003672"/>
            <a:ext cx="31051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Denki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dati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no </a:t>
            </a:r>
            <a:r>
              <a:rPr lang="es-ES" sz="2000" b="1" dirty="0" err="1">
                <a:solidFill>
                  <a:prstClr val="black"/>
                </a:solidFill>
              </a:rPr>
              <a:t>abi</a:t>
            </a:r>
            <a:r>
              <a:rPr lang="es-ES" sz="2000" b="1" dirty="0">
                <a:solidFill>
                  <a:prstClr val="black"/>
                </a:solidFill>
              </a:rPr>
              <a:t> Gado </a:t>
            </a:r>
            <a:r>
              <a:rPr lang="es-ES" sz="2000" b="1" dirty="0" err="1">
                <a:solidFill>
                  <a:prstClr val="black"/>
                </a:solidFill>
              </a:rPr>
              <a:t>fanowdu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bika</a:t>
            </a:r>
            <a:r>
              <a:rPr lang="es-ES" sz="2000" b="1" dirty="0">
                <a:solidFill>
                  <a:prstClr val="black"/>
                </a:solidFill>
              </a:rPr>
              <a:t> ala </a:t>
            </a:r>
            <a:r>
              <a:rPr lang="es-ES" sz="2000" b="1" dirty="0" err="1">
                <a:solidFill>
                  <a:prstClr val="black"/>
                </a:solidFill>
              </a:rPr>
              <a:t>sani</a:t>
            </a:r>
            <a:r>
              <a:rPr lang="es-ES" sz="2000" b="1" dirty="0">
                <a:solidFill>
                  <a:prstClr val="black"/>
                </a:solidFill>
              </a:rPr>
              <a:t> e </a:t>
            </a:r>
            <a:r>
              <a:rPr lang="es-ES" sz="2000" b="1" dirty="0" err="1">
                <a:solidFill>
                  <a:prstClr val="black"/>
                </a:solidFill>
              </a:rPr>
              <a:t>go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bun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hei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memre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98B8FB3-AC86-FF4D-68C3-D368777AFF27}"/>
              </a:ext>
            </a:extLst>
          </p:cNvPr>
          <p:cNvSpPr txBox="1"/>
          <p:nvPr/>
        </p:nvSpPr>
        <p:spPr>
          <a:xfrm>
            <a:off x="80874" y="4558825"/>
            <a:ext cx="312292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nl-NL" sz="2000" b="1" dirty="0">
                <a:solidFill>
                  <a:prstClr val="black"/>
                </a:solidFill>
              </a:rPr>
              <a:t>Te yu wawan de. Dan yu begi e kon moro inbere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  <a:p>
            <a:pPr marL="457200" lvl="0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it-IT" sz="2000" b="1" dirty="0">
                <a:solidFill>
                  <a:prstClr val="black"/>
                </a:solidFill>
              </a:rPr>
              <a:t>Nanga famiri noso pikin grupu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  <a:p>
            <a:pPr marL="457200" lvl="0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kerki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151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9" grpId="0" animBg="1"/>
      <p:bldP spid="28" grpId="0" animBg="1"/>
      <p:bldP spid="27" grpId="0" animBg="1"/>
      <p:bldP spid="13" grpId="0"/>
      <p:bldP spid="14" grpId="0"/>
      <p:bldP spid="15" grpId="0"/>
      <p:bldP spid="16" grpId="0"/>
      <p:bldP spid="17" grpId="0"/>
      <p:bldP spid="18" grpId="0"/>
      <p:bldP spid="19" grpId="0" build="allAtOnce"/>
      <p:bldP spid="20" grpId="0"/>
      <p:bldP spid="6" grpId="0"/>
      <p:bldP spid="11" grpId="0"/>
      <p:bldP spid="2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D9875C0-857D-09C8-9068-484E2B1CEC63}"/>
              </a:ext>
            </a:extLst>
          </p:cNvPr>
          <p:cNvSpPr txBox="1"/>
          <p:nvPr/>
        </p:nvSpPr>
        <p:spPr>
          <a:xfrm>
            <a:off x="775293" y="2541414"/>
            <a:ext cx="1112429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dipi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firi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nowtu</a:t>
            </a:r>
            <a:r>
              <a:rPr lang="es-ES" sz="2400" b="1" dirty="0">
                <a:latin typeface="Constantia" panose="02030602050306030303" pitchFamily="18" charset="0"/>
              </a:rPr>
              <a:t> nanga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bigi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winsi</a:t>
            </a:r>
            <a:r>
              <a:rPr lang="es-ES" sz="2400" b="1" dirty="0">
                <a:latin typeface="Constantia" panose="02030602050306030303" pitchFamily="18" charset="0"/>
              </a:rPr>
              <a:t> fu den </a:t>
            </a:r>
            <a:r>
              <a:rPr lang="es-ES" sz="2400" b="1" dirty="0" err="1">
                <a:latin typeface="Constantia" panose="02030602050306030303" pitchFamily="18" charset="0"/>
              </a:rPr>
              <a:t>sani</a:t>
            </a:r>
            <a:r>
              <a:rPr lang="es-ES" sz="2400" b="1" dirty="0">
                <a:latin typeface="Constantia" panose="02030602050306030303" pitchFamily="18" charset="0"/>
              </a:rPr>
              <a:t> di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e </a:t>
            </a:r>
            <a:r>
              <a:rPr lang="es-ES" sz="2400" b="1" dirty="0" err="1">
                <a:latin typeface="Constantia" panose="02030602050306030303" pitchFamily="18" charset="0"/>
              </a:rPr>
              <a:t>aksi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musu</a:t>
            </a:r>
            <a:r>
              <a:rPr lang="es-ES" sz="2400" b="1" dirty="0">
                <a:latin typeface="Constantia" panose="02030602050306030303" pitchFamily="18" charset="0"/>
              </a:rPr>
              <a:t> de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begi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trafasi</a:t>
            </a:r>
            <a:r>
              <a:rPr lang="es-ES" sz="2400" b="1" dirty="0">
                <a:latin typeface="Constantia" panose="02030602050306030303" pitchFamily="18" charset="0"/>
              </a:rPr>
              <a:t> Gado no </a:t>
            </a:r>
            <a:r>
              <a:rPr lang="es-ES" sz="2400" b="1" dirty="0" err="1">
                <a:latin typeface="Constantia" panose="02030602050306030303" pitchFamily="18" charset="0"/>
              </a:rPr>
              <a:t>sa</a:t>
            </a:r>
            <a:r>
              <a:rPr lang="es-ES" sz="2400" b="1" dirty="0">
                <a:latin typeface="Constantia" panose="02030602050306030303" pitchFamily="18" charset="0"/>
              </a:rPr>
              <a:t>  </a:t>
            </a:r>
            <a:r>
              <a:rPr lang="es-ES" sz="2400" b="1" dirty="0" err="1">
                <a:latin typeface="Constantia" panose="02030602050306030303" pitchFamily="18" charset="0"/>
              </a:rPr>
              <a:t>yere</a:t>
            </a:r>
            <a:r>
              <a:rPr lang="es-ES" sz="2400" b="1" dirty="0">
                <a:latin typeface="Constantia" panose="02030602050306030303" pitchFamily="18" charset="0"/>
              </a:rPr>
              <a:t>. Ma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no mus </a:t>
            </a:r>
            <a:r>
              <a:rPr lang="es-ES" sz="2400" b="1" dirty="0" err="1">
                <a:latin typeface="Constantia" panose="02030602050306030303" pitchFamily="18" charset="0"/>
              </a:rPr>
              <a:t>kon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weri</a:t>
            </a:r>
            <a:r>
              <a:rPr lang="es-ES" sz="2400" b="1" dirty="0">
                <a:latin typeface="Constantia" panose="02030602050306030303" pitchFamily="18" charset="0"/>
              </a:rPr>
              <a:t> , </a:t>
            </a:r>
            <a:r>
              <a:rPr lang="es-ES" sz="2400" b="1" dirty="0" err="1">
                <a:latin typeface="Constantia" panose="02030602050306030303" pitchFamily="18" charset="0"/>
              </a:rPr>
              <a:t>bika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 </a:t>
            </a:r>
            <a:r>
              <a:rPr lang="es-ES" sz="2400" b="1" dirty="0" err="1">
                <a:latin typeface="Constantia" panose="02030602050306030303" pitchFamily="18" charset="0"/>
              </a:rPr>
              <a:t>piki</a:t>
            </a:r>
            <a:r>
              <a:rPr lang="es-ES" sz="2400" b="1" dirty="0">
                <a:latin typeface="Constantia" panose="02030602050306030303" pitchFamily="18" charset="0"/>
              </a:rPr>
              <a:t> no </a:t>
            </a:r>
            <a:r>
              <a:rPr lang="es-ES" sz="2400" b="1" dirty="0" err="1">
                <a:latin typeface="Constantia" panose="02030602050306030303" pitchFamily="18" charset="0"/>
              </a:rPr>
              <a:t>kon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wante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e'n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weri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aksi</a:t>
            </a:r>
            <a:r>
              <a:rPr lang="es-ES" sz="2400" b="1" dirty="0">
                <a:latin typeface="Constantia" panose="02030602050306030303" pitchFamily="18" charset="0"/>
              </a:rPr>
              <a:t>.”A </a:t>
            </a:r>
            <a:r>
              <a:rPr lang="es-ES" sz="2400" b="1" dirty="0" err="1">
                <a:latin typeface="Constantia" panose="02030602050306030303" pitchFamily="18" charset="0"/>
              </a:rPr>
              <a:t>kownu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kondre</a:t>
            </a:r>
            <a:r>
              <a:rPr lang="es-ES" sz="2400" b="1" dirty="0">
                <a:latin typeface="Constantia" panose="02030602050306030303" pitchFamily="18" charset="0"/>
              </a:rPr>
              <a:t>  fu </a:t>
            </a:r>
            <a:r>
              <a:rPr lang="es-ES" sz="2400" b="1" dirty="0" err="1">
                <a:latin typeface="Constantia" panose="02030602050306030303" pitchFamily="18" charset="0"/>
              </a:rPr>
              <a:t>heimel</a:t>
            </a:r>
            <a:r>
              <a:rPr lang="es-ES" sz="2400" b="1" dirty="0">
                <a:latin typeface="Constantia" panose="02030602050306030303" pitchFamily="18" charset="0"/>
              </a:rPr>
              <a:t> e </a:t>
            </a:r>
            <a:r>
              <a:rPr lang="es-ES" sz="2400" b="1" dirty="0" err="1">
                <a:latin typeface="Constantia" panose="02030602050306030303" pitchFamily="18" charset="0"/>
              </a:rPr>
              <a:t>lij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ondro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werede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sani</a:t>
            </a:r>
            <a:r>
              <a:rPr lang="es-ES" sz="2400" b="1" dirty="0">
                <a:latin typeface="Constantia" panose="02030602050306030303" pitchFamily="18" charset="0"/>
              </a:rPr>
              <a:t>, a </a:t>
            </a:r>
            <a:r>
              <a:rPr lang="es-ES" sz="2400" b="1" dirty="0" err="1">
                <a:latin typeface="Constantia" panose="02030602050306030303" pitchFamily="18" charset="0"/>
              </a:rPr>
              <a:t>werede</a:t>
            </a:r>
            <a:r>
              <a:rPr lang="es-ES" sz="2400" b="1" dirty="0">
                <a:latin typeface="Constantia" panose="02030602050306030303" pitchFamily="18" charset="0"/>
              </a:rPr>
              <a:t> e </a:t>
            </a:r>
            <a:r>
              <a:rPr lang="es-ES" sz="2400" b="1" dirty="0" err="1">
                <a:latin typeface="Constantia" panose="02030602050306030303" pitchFamily="18" charset="0"/>
              </a:rPr>
              <a:t>kon</a:t>
            </a:r>
            <a:r>
              <a:rPr lang="es-ES" sz="2400" b="1" dirty="0">
                <a:latin typeface="Constantia" panose="02030602050306030303" pitchFamily="18" charset="0"/>
              </a:rPr>
              <a:t> nanga </a:t>
            </a:r>
            <a:r>
              <a:rPr lang="es-ES" sz="2400" b="1" dirty="0" err="1">
                <a:latin typeface="Constantia" panose="02030602050306030303" pitchFamily="18" charset="0"/>
              </a:rPr>
              <a:t>krakti</a:t>
            </a:r>
            <a:r>
              <a:rPr lang="es-ES" sz="2400" b="1" dirty="0">
                <a:latin typeface="Constantia" panose="02030602050306030303" pitchFamily="18" charset="0"/>
              </a:rPr>
              <a:t>"( Mat. 11:12)  “ A </a:t>
            </a:r>
            <a:r>
              <a:rPr lang="es-ES" sz="2400" b="1" dirty="0" err="1">
                <a:latin typeface="Constantia" panose="02030602050306030303" pitchFamily="18" charset="0"/>
              </a:rPr>
              <a:t>werede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disi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santa di </a:t>
            </a:r>
            <a:r>
              <a:rPr lang="es-ES" sz="2400" b="1" dirty="0" err="1">
                <a:latin typeface="Constantia" panose="02030602050306030303" pitchFamily="18" charset="0"/>
              </a:rPr>
              <a:t>seriusu</a:t>
            </a:r>
            <a:r>
              <a:rPr lang="es-ES" sz="2400" b="1" dirty="0">
                <a:latin typeface="Constantia" panose="02030602050306030303" pitchFamily="18" charset="0"/>
              </a:rPr>
              <a:t> , </a:t>
            </a:r>
            <a:r>
              <a:rPr lang="es-ES" sz="2400" b="1" dirty="0" err="1">
                <a:latin typeface="Constantia" panose="02030602050306030303" pitchFamily="18" charset="0"/>
              </a:rPr>
              <a:t>leki</a:t>
            </a:r>
            <a:r>
              <a:rPr lang="es-ES" sz="2400" b="1" dirty="0">
                <a:latin typeface="Constantia" panose="02030602050306030303" pitchFamily="18" charset="0"/>
              </a:rPr>
              <a:t> fa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e si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Yakop</a:t>
            </a:r>
            <a:r>
              <a:rPr lang="es-ES" sz="2400" b="1" dirty="0">
                <a:latin typeface="Constantia" panose="02030602050306030303" pitchFamily="18" charset="0"/>
              </a:rPr>
              <a:t>. 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no </a:t>
            </a:r>
            <a:r>
              <a:rPr lang="es-ES" sz="2400" b="1" dirty="0" err="1">
                <a:latin typeface="Constantia" panose="02030602050306030303" pitchFamily="18" charset="0"/>
              </a:rPr>
              <a:t>musu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proberi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wroko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srefi</a:t>
            </a:r>
            <a:r>
              <a:rPr lang="es-ES" sz="2400" b="1" dirty="0">
                <a:latin typeface="Constantia" panose="02030602050306030303" pitchFamily="18" charset="0"/>
              </a:rPr>
              <a:t>  </a:t>
            </a:r>
            <a:r>
              <a:rPr lang="es-ES" sz="2400" b="1" dirty="0" err="1">
                <a:latin typeface="Constantia" panose="02030602050306030303" pitchFamily="18" charset="0"/>
              </a:rPr>
              <a:t>go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loktu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firi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bigi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firi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ma</a:t>
            </a:r>
            <a:r>
              <a:rPr lang="es-ES" sz="2400" b="1" dirty="0">
                <a:latin typeface="Constantia" panose="02030602050306030303" pitchFamily="18" charset="0"/>
              </a:rPr>
              <a:t> nanga </a:t>
            </a:r>
            <a:r>
              <a:rPr lang="es-ES" sz="2400" b="1" dirty="0" err="1">
                <a:latin typeface="Constantia" panose="02030602050306030303" pitchFamily="18" charset="0"/>
              </a:rPr>
              <a:t>safri</a:t>
            </a:r>
            <a:r>
              <a:rPr lang="es-ES" sz="2400" b="1" dirty="0">
                <a:latin typeface="Constantia" panose="02030602050306030303" pitchFamily="18" charset="0"/>
              </a:rPr>
              <a:t> ,tan </a:t>
            </a:r>
            <a:r>
              <a:rPr lang="es-ES" sz="2400" b="1" dirty="0" err="1">
                <a:latin typeface="Constantia" panose="02030602050306030303" pitchFamily="18" charset="0"/>
              </a:rPr>
              <a:t>trusu</a:t>
            </a:r>
            <a:r>
              <a:rPr lang="es-ES" sz="2400" b="1" dirty="0">
                <a:latin typeface="Constantia" panose="02030602050306030303" pitchFamily="18" charset="0"/>
              </a:rPr>
              <a:t> san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e </a:t>
            </a:r>
            <a:r>
              <a:rPr lang="es-ES" sz="2400" b="1" dirty="0" err="1">
                <a:latin typeface="Constantia" panose="02030602050306030303" pitchFamily="18" charset="0"/>
              </a:rPr>
              <a:t>aksi</a:t>
            </a:r>
            <a:r>
              <a:rPr lang="es-ES" sz="2400" b="1" dirty="0">
                <a:latin typeface="Constantia" panose="02030602050306030303" pitchFamily="18" charset="0"/>
              </a:rPr>
              <a:t> 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sturu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kenade</a:t>
            </a:r>
            <a:r>
              <a:rPr lang="es-ES" sz="2400" b="1" dirty="0">
                <a:latin typeface="Constantia" panose="02030602050306030303" pitchFamily="18" charset="0"/>
              </a:rPr>
              <a:t>. A </a:t>
            </a:r>
            <a:r>
              <a:rPr lang="es-ES" sz="2400" b="1" dirty="0" err="1">
                <a:latin typeface="Constantia" panose="02030602050306030303" pitchFamily="18" charset="0"/>
              </a:rPr>
              <a:t>wroko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abi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sakafasi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sili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Gado </a:t>
            </a:r>
            <a:r>
              <a:rPr lang="es-ES" sz="2400" b="1" dirty="0" err="1">
                <a:latin typeface="Constantia" panose="02030602050306030303" pitchFamily="18" charset="0"/>
              </a:rPr>
              <a:t>fesi</a:t>
            </a:r>
            <a:r>
              <a:rPr lang="es-ES" sz="2400" b="1" dirty="0">
                <a:latin typeface="Constantia" panose="02030602050306030303" pitchFamily="18" charset="0"/>
              </a:rPr>
              <a:t>, pe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e </a:t>
            </a:r>
            <a:r>
              <a:rPr lang="es-ES" sz="2400" b="1" dirty="0" err="1">
                <a:latin typeface="Constantia" panose="02030602050306030303" pitchFamily="18" charset="0"/>
              </a:rPr>
              <a:t>agri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dati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sondu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ma</a:t>
            </a:r>
            <a:r>
              <a:rPr lang="es-ES" sz="2400" b="1" dirty="0">
                <a:latin typeface="Constantia" panose="02030602050306030303" pitchFamily="18" charset="0"/>
              </a:rPr>
              <a:t> nanga </a:t>
            </a:r>
            <a:r>
              <a:rPr lang="es-ES" sz="2400" b="1" dirty="0" err="1">
                <a:latin typeface="Constantia" panose="02030602050306030303" pitchFamily="18" charset="0"/>
              </a:rPr>
              <a:t>bribi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musu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kon</a:t>
            </a:r>
            <a:r>
              <a:rPr lang="es-ES" sz="2400" b="1" dirty="0">
                <a:latin typeface="Constantia" panose="02030602050306030303" pitchFamily="18" charset="0"/>
              </a:rPr>
              <a:t> moro, moro </a:t>
            </a:r>
            <a:r>
              <a:rPr lang="es-ES" sz="2400" b="1" dirty="0" err="1">
                <a:latin typeface="Constantia" panose="02030602050306030303" pitchFamily="18" charset="0"/>
              </a:rPr>
              <a:t>krosbei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Gado”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654EBCC-D7B2-9148-0328-B633491A194D}"/>
              </a:ext>
            </a:extLst>
          </p:cNvPr>
          <p:cNvSpPr txBox="1"/>
          <p:nvPr/>
        </p:nvSpPr>
        <p:spPr>
          <a:xfrm>
            <a:off x="5161936" y="900266"/>
            <a:ext cx="7030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EGW (Our Father Cares, May 25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4966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1A310E-9273-DB31-23EB-3B817C4BD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855" y="281924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ketchy line">
            <a:extLst>
              <a:ext uri="{FF2B5EF4-FFF2-40B4-BE49-F238E27FC236}">
                <a16:creationId xmlns:a16="http://schemas.microsoft.com/office/drawing/2014/main" id="{06B17354-4F48-0032-BAAB-2E8E9E38C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855" y="6550137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Grupo de personas de pie sobre pasto&#10;&#10;El contenido generado por IA puede ser incorrecto.">
            <a:extLst>
              <a:ext uri="{FF2B5EF4-FFF2-40B4-BE49-F238E27FC236}">
                <a16:creationId xmlns:a16="http://schemas.microsoft.com/office/drawing/2014/main" id="{2D8A5014-FE38-23C4-19BC-D29453D4D3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85F9F83-B85B-862A-7140-8635CCFCD905}"/>
              </a:ext>
            </a:extLst>
          </p:cNvPr>
          <p:cNvSpPr txBox="1"/>
          <p:nvPr/>
        </p:nvSpPr>
        <p:spPr>
          <a:xfrm>
            <a:off x="182690" y="1059120"/>
            <a:ext cx="4946322" cy="473975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s-ES" sz="4400" b="1" i="0" u="none" strike="noStrike" kern="1200" cap="none" spc="0" normalizeH="0" baseline="0" noProof="0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Fertrow</a:t>
            </a:r>
            <a:r>
              <a:rPr kumimoji="0" lang="es-ES" sz="4400" b="1" i="0" u="none" strike="noStrike" kern="1200" cap="none" spc="0" normalizeH="0" baseline="0" noProof="0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ini</a:t>
            </a:r>
            <a:r>
              <a:rPr kumimoji="0" lang="es-ES" sz="4400" b="1" i="0" u="none" strike="noStrike" kern="1200" cap="none" spc="0" normalizeH="0" baseline="0" noProof="0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En </a:t>
            </a:r>
            <a:r>
              <a:rPr kumimoji="0" lang="es-ES" sz="4400" b="1" i="0" u="none" strike="noStrike" kern="1200" cap="none" spc="0" normalizeH="0" baseline="0" noProof="0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4400" b="1" i="0" u="none" strike="noStrike" kern="1200" cap="none" spc="0" normalizeH="0" baseline="0" noProof="0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ala ten, </a:t>
            </a:r>
            <a:r>
              <a:rPr kumimoji="0" lang="es-ES" sz="4400" b="1" i="0" u="none" strike="noStrike" kern="1200" cap="none" spc="0" normalizeH="0" baseline="0" noProof="0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4400" b="1" i="0" u="none" strike="noStrike" kern="1200" cap="none" spc="0" normalizeH="0" baseline="0" noProof="0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folku</a:t>
            </a:r>
            <a:r>
              <a:rPr kumimoji="0" lang="es-ES" sz="4400" b="1" i="0" u="none" strike="noStrike" kern="1200" cap="none" spc="0" normalizeH="0" baseline="0" noProof="0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4400" b="1" i="0" u="none" strike="noStrike" kern="1200" cap="none" spc="0" normalizeH="0" baseline="0" noProof="0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puru</a:t>
            </a:r>
            <a:r>
              <a:rPr kumimoji="0" lang="es-ES" sz="4400" b="1" i="0" u="none" strike="noStrike" kern="1200" cap="none" spc="0" normalizeH="0" baseline="0" noProof="0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4400" b="1" i="0" u="none" strike="noStrike" kern="1200" cap="none" spc="0" normalizeH="0" baseline="0" noProof="0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ati</a:t>
            </a:r>
            <a:r>
              <a:rPr kumimoji="0" lang="es-ES" sz="4400" b="1" i="0" u="none" strike="noStrike" kern="1200" cap="none" spc="0" normalizeH="0" baseline="0" noProof="0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</a:t>
            </a:r>
            <a:r>
              <a:rPr kumimoji="0" lang="es-ES" sz="4400" b="1" i="0" u="none" strike="noStrike" kern="1200" cap="none" spc="0" normalizeH="0" baseline="0" noProof="0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En; Gado </a:t>
            </a:r>
            <a:r>
              <a:rPr kumimoji="0" lang="es-ES" sz="4400" b="1" i="0" u="none" strike="noStrike" kern="1200" cap="none" spc="0" normalizeH="0" baseline="0" noProof="0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4400" b="1" i="0" u="none" strike="noStrike" kern="1200" cap="none" spc="0" normalizeH="0" baseline="0" noProof="0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</a:t>
            </a:r>
            <a:r>
              <a:rPr kumimoji="0" lang="es-ES" sz="4400" b="1" i="0" u="none" strike="noStrike" kern="1200" cap="none" spc="0" normalizeH="0" baseline="0" noProof="0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kibri</a:t>
            </a:r>
            <a:r>
              <a:rPr kumimoji="0" lang="es-ES" sz="4400" b="1" i="0" u="none" strike="noStrike" kern="1200" cap="none" spc="0" normalizeH="0" baseline="0" noProof="0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presi  </a:t>
            </a:r>
            <a:r>
              <a:rPr kumimoji="0" lang="es-ES" sz="4400" b="1" i="0" u="none" strike="noStrike" kern="1200" cap="none" spc="0" normalizeH="0" baseline="0" noProof="0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</a:t>
            </a:r>
            <a:r>
              <a:rPr kumimoji="0" lang="es-ES" sz="4400" b="1" i="0" u="none" strike="noStrike" kern="1200" cap="none" spc="0" normalizeH="0" baseline="0" noProof="0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wi</a:t>
            </a:r>
            <a:r>
              <a:rPr kumimoji="0" lang="es-ES" sz="4400" b="1" i="0" u="none" strike="noStrike" kern="1200" cap="none" spc="0" normalizeH="0" baseline="0" noProof="0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2800" b="1" i="0" u="none" strike="noStrike" kern="1200" cap="none" spc="0" normalizeH="0" baseline="0" noProof="0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Singi</a:t>
            </a:r>
            <a:r>
              <a:rPr kumimoji="0" lang="es-ES" sz="2800" b="1" i="0" u="none" strike="noStrike" kern="1200" cap="none" spc="0" normalizeH="0" baseline="0" noProof="0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62:8)</a:t>
            </a:r>
            <a:endParaRPr kumimoji="0" lang="es-ES" sz="3600" b="1" i="0" u="none" strike="noStrike" kern="1200" cap="none" spc="0" normalizeH="0" baseline="0" noProof="0" dirty="0">
              <a:ln w="22225">
                <a:solidFill>
                  <a:srgbClr val="B83E0A"/>
                </a:solidFill>
                <a:prstDash val="solid"/>
              </a:ln>
              <a:solidFill>
                <a:srgbClr val="B83E0A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93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8C0AA-F32D-4632-E541-1A661203C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325AA60F-F9C0-363D-E18A-9B393C70E0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0" y="3428999"/>
            <a:ext cx="12192000" cy="3429001"/>
          </a:xfrm>
          <a:prstGeom prst="rect">
            <a:avLst/>
          </a:prstGeom>
          <a:blipFill dpi="0" rotWithShape="1">
            <a:blip r:embed="rId2" cstate="hq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47EEA487-FA84-8626-E279-EC417CCC18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428999"/>
          </a:xfrm>
          <a:prstGeom prst="rect">
            <a:avLst/>
          </a:prstGeo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A7E3853-53C0-029A-0298-E91579359E9F}"/>
              </a:ext>
            </a:extLst>
          </p:cNvPr>
          <p:cNvSpPr txBox="1"/>
          <p:nvPr/>
        </p:nvSpPr>
        <p:spPr>
          <a:xfrm>
            <a:off x="6915150" y="3629025"/>
            <a:ext cx="5133974" cy="30162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931A7C"/>
                </a:solidFill>
              </a:rPr>
              <a:t>Begi </a:t>
            </a:r>
            <a:r>
              <a:rPr lang="es-ES" sz="2000" b="1" dirty="0" err="1">
                <a:solidFill>
                  <a:srgbClr val="931A7C"/>
                </a:solidFill>
              </a:rPr>
              <a:t>ini</a:t>
            </a:r>
            <a:r>
              <a:rPr lang="es-ES" sz="2000" b="1" dirty="0">
                <a:solidFill>
                  <a:srgbClr val="931A7C"/>
                </a:solidFill>
              </a:rPr>
              <a:t> </a:t>
            </a:r>
            <a:r>
              <a:rPr lang="es-ES" sz="2000" b="1" dirty="0" err="1">
                <a:solidFill>
                  <a:srgbClr val="931A7C"/>
                </a:solidFill>
              </a:rPr>
              <a:t>muilek</a:t>
            </a:r>
            <a:r>
              <a:rPr lang="es-ES" sz="2000" b="1" dirty="0">
                <a:solidFill>
                  <a:srgbClr val="931A7C"/>
                </a:solidFill>
              </a:rPr>
              <a:t> ten:</a:t>
            </a:r>
          </a:p>
          <a:p>
            <a:pPr lvl="1">
              <a:spcBef>
                <a:spcPts val="600"/>
              </a:spcBef>
            </a:pPr>
            <a:r>
              <a:rPr lang="es-ES" sz="2000" b="1" dirty="0">
                <a:solidFill>
                  <a:srgbClr val="084A9C"/>
                </a:solidFill>
              </a:rPr>
              <a:t>Eliya:</a:t>
            </a:r>
            <a:r>
              <a:rPr lang="es-ES" sz="2000" b="1" dirty="0"/>
              <a:t> Begi </a:t>
            </a:r>
            <a:r>
              <a:rPr lang="es-ES" sz="2000" b="1" dirty="0" err="1"/>
              <a:t>mindri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muilek</a:t>
            </a:r>
            <a:r>
              <a:rPr lang="es-ES" sz="2000" b="1" dirty="0"/>
              <a:t> ten.</a:t>
            </a:r>
          </a:p>
          <a:p>
            <a:pPr lvl="1">
              <a:spcBef>
                <a:spcPts val="600"/>
              </a:spcBef>
            </a:pPr>
            <a:r>
              <a:rPr lang="es-ES" sz="2000" b="1" dirty="0">
                <a:solidFill>
                  <a:srgbClr val="B4366B"/>
                </a:solidFill>
              </a:rPr>
              <a:t>Hana:</a:t>
            </a:r>
            <a:r>
              <a:rPr lang="es-ES" sz="2000" b="1" dirty="0"/>
              <a:t> </a:t>
            </a:r>
            <a:r>
              <a:rPr lang="it-IT" sz="2000" b="1" dirty="0"/>
              <a:t>Wan piki di noiti e kon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4A1982"/>
                </a:solidFill>
              </a:rPr>
              <a:t>Begi fu </a:t>
            </a:r>
            <a:r>
              <a:rPr lang="es-ES" sz="2000" b="1" dirty="0" err="1">
                <a:solidFill>
                  <a:srgbClr val="4A1982"/>
                </a:solidFill>
              </a:rPr>
              <a:t>arki</a:t>
            </a:r>
            <a:r>
              <a:rPr lang="es-ES" sz="2000" b="1" dirty="0">
                <a:solidFill>
                  <a:srgbClr val="4A1982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>
                <a:solidFill>
                  <a:srgbClr val="08665D"/>
                </a:solidFill>
              </a:rPr>
              <a:t>Yeises</a:t>
            </a:r>
            <a:r>
              <a:rPr lang="es-ES" sz="2000" b="1" dirty="0">
                <a:solidFill>
                  <a:srgbClr val="08665D"/>
                </a:solidFill>
              </a:rPr>
              <a:t>:</a:t>
            </a:r>
            <a:r>
              <a:rPr lang="es-ES" sz="2000" b="1" dirty="0"/>
              <a:t> a </a:t>
            </a:r>
            <a:r>
              <a:rPr lang="es-ES" sz="2000" b="1" dirty="0" err="1"/>
              <a:t>inbere</a:t>
            </a:r>
            <a:r>
              <a:rPr lang="es-ES" sz="2000" b="1" dirty="0"/>
              <a:t> fu </a:t>
            </a:r>
            <a:r>
              <a:rPr lang="es-ES" sz="2000" b="1" dirty="0" err="1"/>
              <a:t>begi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>
                <a:solidFill>
                  <a:srgbClr val="82047D"/>
                </a:solidFill>
              </a:rPr>
              <a:t>Daniyel:</a:t>
            </a:r>
            <a:r>
              <a:rPr lang="es-ES" sz="2000" b="1" dirty="0"/>
              <a:t> </a:t>
            </a:r>
            <a:r>
              <a:rPr lang="it-IT" sz="2000" b="1" dirty="0"/>
              <a:t>A fasi fa a begi mus seti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it-IT" sz="2000" b="1" dirty="0">
                <a:solidFill>
                  <a:srgbClr val="415F00"/>
                </a:solidFill>
              </a:rPr>
              <a:t>Fo aksi di abi te make nanga begi</a:t>
            </a:r>
            <a:r>
              <a:rPr lang="es-ES" sz="2000" b="1" dirty="0">
                <a:solidFill>
                  <a:srgbClr val="415F00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E45595A-9A1D-9C49-954D-4368EDDBDD5C}"/>
              </a:ext>
            </a:extLst>
          </p:cNvPr>
          <p:cNvSpPr txBox="1"/>
          <p:nvPr/>
        </p:nvSpPr>
        <p:spPr>
          <a:xfrm>
            <a:off x="295274" y="247100"/>
            <a:ext cx="66690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Pawles e </a:t>
            </a:r>
            <a:r>
              <a:rPr lang="es-ES" sz="2000" b="1" dirty="0" err="1"/>
              <a:t>warskow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fu tan" </a:t>
            </a:r>
            <a:r>
              <a:rPr lang="es-ES" sz="2000" b="1" dirty="0" err="1"/>
              <a:t>begi</a:t>
            </a:r>
            <a:r>
              <a:rPr lang="es-ES" sz="2000" b="1" dirty="0"/>
              <a:t> </a:t>
            </a:r>
            <a:r>
              <a:rPr lang="es-ES" sz="2000" b="1" dirty="0" err="1"/>
              <a:t>tusyur</a:t>
            </a:r>
            <a:r>
              <a:rPr lang="es-ES" sz="2000" b="1" dirty="0"/>
              <a:t>". ( Eif.6:18),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efu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grontapu</a:t>
            </a:r>
            <a:r>
              <a:rPr lang="es-ES" sz="2000" b="1" dirty="0"/>
              <a:t> e </a:t>
            </a:r>
            <a:r>
              <a:rPr lang="es-ES" sz="2000" b="1" dirty="0" err="1"/>
              <a:t>panya</a:t>
            </a:r>
            <a:r>
              <a:rPr lang="es-ES" sz="2000" b="1" dirty="0"/>
              <a:t> ;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efu</a:t>
            </a:r>
            <a:r>
              <a:rPr lang="es-ES" sz="2000" b="1" dirty="0"/>
              <a:t> a ten e </a:t>
            </a:r>
            <a:r>
              <a:rPr lang="es-ES" sz="2000" b="1" dirty="0" err="1"/>
              <a:t>psa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no e si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piki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begi</a:t>
            </a:r>
            <a:r>
              <a:rPr lang="es-ES" sz="2000" b="1" dirty="0"/>
              <a:t>.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852DF031-79CD-50ED-CF66-82B8E21818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840" y="5761802"/>
            <a:ext cx="362515" cy="2574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D5E31866-2B1B-02BB-868D-066E245ABD9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840" y="5386269"/>
            <a:ext cx="362515" cy="2574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A520B672-0B90-DE20-D5E6-95A15AF6F77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8125" y="4085441"/>
            <a:ext cx="362515" cy="2574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B60BF17-AA5D-2DD1-55A0-9F8C71B714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8124" y="4480024"/>
            <a:ext cx="362515" cy="2574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FDB58DDF-65EA-0200-ABC4-EFF0DE82EFE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34678">
            <a:off x="6483392" y="4941785"/>
            <a:ext cx="330112" cy="35395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30E06968-D82D-AA1C-CC1F-ACD6D5326FC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34678">
            <a:off x="6483392" y="3638230"/>
            <a:ext cx="330112" cy="35395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CD68C854-0EB9-25E3-F041-3F06A95AFCD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34678">
            <a:off x="6483392" y="6230422"/>
            <a:ext cx="330112" cy="35395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Diagrama de flujo: retraso 3">
            <a:extLst>
              <a:ext uri="{FF2B5EF4-FFF2-40B4-BE49-F238E27FC236}">
                <a16:creationId xmlns:a16="http://schemas.microsoft.com/office/drawing/2014/main" id="{7ED53887-9A28-193A-531E-528EB8AE5A77}"/>
              </a:ext>
            </a:extLst>
          </p:cNvPr>
          <p:cNvSpPr/>
          <p:nvPr/>
        </p:nvSpPr>
        <p:spPr>
          <a:xfrm flipH="1">
            <a:off x="6964308" y="212765"/>
            <a:ext cx="2543484" cy="3050545"/>
          </a:xfrm>
          <a:prstGeom prst="flowChartDelay">
            <a:avLst/>
          </a:prstGeom>
          <a:blipFill dpi="0"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7CBD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Diagrama de flujo: retraso 5">
            <a:extLst>
              <a:ext uri="{FF2B5EF4-FFF2-40B4-BE49-F238E27FC236}">
                <a16:creationId xmlns:a16="http://schemas.microsoft.com/office/drawing/2014/main" id="{CECF562C-B53D-097D-4544-4EC7ADC91B2C}"/>
              </a:ext>
            </a:extLst>
          </p:cNvPr>
          <p:cNvSpPr/>
          <p:nvPr/>
        </p:nvSpPr>
        <p:spPr>
          <a:xfrm>
            <a:off x="9586450" y="221418"/>
            <a:ext cx="2388932" cy="3050545"/>
          </a:xfrm>
          <a:prstGeom prst="flowChartDelay">
            <a:avLst/>
          </a:prstGeom>
          <a:blipFill dpi="0"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29CDFF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: pentágono 6">
            <a:extLst>
              <a:ext uri="{FF2B5EF4-FFF2-40B4-BE49-F238E27FC236}">
                <a16:creationId xmlns:a16="http://schemas.microsoft.com/office/drawing/2014/main" id="{AF174BBC-D001-8E5D-DCA5-4AC2F9F80D38}"/>
              </a:ext>
            </a:extLst>
          </p:cNvPr>
          <p:cNvSpPr/>
          <p:nvPr/>
        </p:nvSpPr>
        <p:spPr>
          <a:xfrm>
            <a:off x="236281" y="3543299"/>
            <a:ext cx="2600325" cy="3216235"/>
          </a:xfrm>
          <a:prstGeom prst="homePlate">
            <a:avLst>
              <a:gd name="adj" fmla="val 20955"/>
            </a:avLst>
          </a:prstGeom>
          <a:blipFill dpi="0"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: pentágono 7">
            <a:extLst>
              <a:ext uri="{FF2B5EF4-FFF2-40B4-BE49-F238E27FC236}">
                <a16:creationId xmlns:a16="http://schemas.microsoft.com/office/drawing/2014/main" id="{6E15B363-CAB0-BFDD-9B4C-6250BBC75DD4}"/>
              </a:ext>
            </a:extLst>
          </p:cNvPr>
          <p:cNvSpPr/>
          <p:nvPr/>
        </p:nvSpPr>
        <p:spPr>
          <a:xfrm flipH="1">
            <a:off x="2920543" y="3529012"/>
            <a:ext cx="3175455" cy="3216235"/>
          </a:xfrm>
          <a:prstGeom prst="homePlate">
            <a:avLst>
              <a:gd name="adj" fmla="val 20955"/>
            </a:avLst>
          </a:prstGeom>
          <a:blipFill dpi="0" rotWithShape="1"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D6FBD20-2DBA-2218-B7B4-438418EBB9C9}"/>
              </a:ext>
            </a:extLst>
          </p:cNvPr>
          <p:cNvSpPr txBox="1"/>
          <p:nvPr/>
        </p:nvSpPr>
        <p:spPr>
          <a:xfrm>
            <a:off x="295274" y="2262596"/>
            <a:ext cx="66690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Ma fa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mus </a:t>
            </a:r>
            <a:r>
              <a:rPr lang="es-ES" sz="2000" b="1" dirty="0" err="1">
                <a:solidFill>
                  <a:prstClr val="black"/>
                </a:solidFill>
              </a:rPr>
              <a:t>begi</a:t>
            </a:r>
            <a:r>
              <a:rPr lang="es-ES" sz="2000" b="1" dirty="0">
                <a:solidFill>
                  <a:prstClr val="black"/>
                </a:solidFill>
              </a:rPr>
              <a:t> ? San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musu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aksi</a:t>
            </a:r>
            <a:r>
              <a:rPr lang="es-ES" sz="2000" b="1" dirty="0">
                <a:solidFill>
                  <a:prstClr val="black"/>
                </a:solidFill>
              </a:rPr>
              <a:t>.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mus </a:t>
            </a:r>
            <a:r>
              <a:rPr lang="es-ES" sz="2000" b="1" dirty="0" err="1">
                <a:solidFill>
                  <a:prstClr val="black"/>
                </a:solidFill>
              </a:rPr>
              <a:t>begi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noso</a:t>
            </a:r>
            <a:r>
              <a:rPr lang="es-ES" sz="2000" b="1" dirty="0">
                <a:solidFill>
                  <a:prstClr val="black"/>
                </a:solidFill>
              </a:rPr>
              <a:t> nanga </a:t>
            </a:r>
            <a:r>
              <a:rPr lang="es-ES" sz="2000" b="1" dirty="0" err="1">
                <a:solidFill>
                  <a:prstClr val="black"/>
                </a:solidFill>
              </a:rPr>
              <a:t>trawan</a:t>
            </a:r>
            <a:r>
              <a:rPr lang="es-ES" sz="2000" b="1" dirty="0">
                <a:solidFill>
                  <a:prstClr val="black"/>
                </a:solidFill>
              </a:rPr>
              <a:t> ? Begi e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okasi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enkri</a:t>
            </a:r>
            <a:r>
              <a:rPr lang="es-ES" sz="2000" b="1" dirty="0">
                <a:solidFill>
                  <a:prstClr val="black"/>
                </a:solidFill>
              </a:rPr>
              <a:t> fu taki nanga Gado </a:t>
            </a:r>
            <a:r>
              <a:rPr lang="es-ES" sz="2000" b="1" dirty="0" err="1">
                <a:solidFill>
                  <a:prstClr val="black"/>
                </a:solidFill>
              </a:rPr>
              <a:t>noso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ai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okasi</a:t>
            </a:r>
            <a:r>
              <a:rPr lang="es-ES" sz="2000" b="1" dirty="0">
                <a:solidFill>
                  <a:prstClr val="black"/>
                </a:solidFill>
              </a:rPr>
              <a:t>  fu </a:t>
            </a:r>
            <a:r>
              <a:rPr lang="es-ES" sz="2000" b="1" dirty="0" err="1">
                <a:solidFill>
                  <a:prstClr val="black"/>
                </a:solidFill>
              </a:rPr>
              <a:t>arki</a:t>
            </a:r>
            <a:r>
              <a:rPr lang="es-ES" sz="2000" b="1" dirty="0">
                <a:solidFill>
                  <a:prstClr val="black"/>
                </a:solidFill>
              </a:rPr>
              <a:t> En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036F0A3-9CD9-3966-2BB3-107AE591CE1B}"/>
              </a:ext>
            </a:extLst>
          </p:cNvPr>
          <p:cNvSpPr txBox="1"/>
          <p:nvPr/>
        </p:nvSpPr>
        <p:spPr>
          <a:xfrm>
            <a:off x="295274" y="1408736"/>
            <a:ext cx="66690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den </a:t>
            </a:r>
            <a:r>
              <a:rPr lang="es-ES" sz="2000" b="1" dirty="0" err="1">
                <a:solidFill>
                  <a:prstClr val="black"/>
                </a:solidFill>
              </a:rPr>
              <a:t>okasi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leki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disi</a:t>
            </a:r>
            <a:r>
              <a:rPr lang="es-ES" sz="2000" b="1" dirty="0">
                <a:solidFill>
                  <a:prstClr val="black"/>
                </a:solidFill>
              </a:rPr>
              <a:t>, den </a:t>
            </a:r>
            <a:r>
              <a:rPr lang="es-ES" sz="2000" b="1" dirty="0" err="1">
                <a:solidFill>
                  <a:prstClr val="black"/>
                </a:solidFill>
              </a:rPr>
              <a:t>begi</a:t>
            </a:r>
            <a:r>
              <a:rPr lang="es-ES" sz="2000" b="1" dirty="0">
                <a:solidFill>
                  <a:prstClr val="black"/>
                </a:solidFill>
              </a:rPr>
              <a:t> fu Eliya nanga Hana </a:t>
            </a:r>
            <a:r>
              <a:rPr lang="es-ES" sz="2000" b="1" dirty="0" err="1">
                <a:solidFill>
                  <a:prstClr val="black"/>
                </a:solidFill>
              </a:rPr>
              <a:t>sa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yepi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dekati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578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4" grpId="0" animBg="1"/>
      <p:bldP spid="6" grpId="0" animBg="1"/>
      <p:bldP spid="7" grpId="0" animBg="1"/>
      <p:bldP spid="8" grpId="0" animBg="1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5A230C-F1F6-A441-9573-217A8E198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FB9612-DFAB-9357-9D7D-1D869B1AAE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7316" y="562897"/>
            <a:ext cx="3716593" cy="5732207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FF58452-DDA0-A8D4-28D8-80D1A713A96A}"/>
              </a:ext>
            </a:extLst>
          </p:cNvPr>
          <p:cNvSpPr txBox="1"/>
          <p:nvPr/>
        </p:nvSpPr>
        <p:spPr>
          <a:xfrm>
            <a:off x="3873909" y="2367171"/>
            <a:ext cx="7203664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s-ES" sz="6600" spc="300" dirty="0">
                <a:ln w="0"/>
                <a:solidFill>
                  <a:srgbClr val="7C28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BEGI IN MUILEK TEN</a:t>
            </a:r>
          </a:p>
        </p:txBody>
      </p:sp>
    </p:spTree>
    <p:extLst>
      <p:ext uri="{BB962C8B-B14F-4D97-AF65-F5344CB8AC3E}">
        <p14:creationId xmlns:p14="http://schemas.microsoft.com/office/powerpoint/2010/main" val="260883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FBF6B31-4874-B5C3-F16B-B9F87F0F6A4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ELIYA : BEGI IN BUN MUILEK TEN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0BA2CC-D098-C6DB-E627-D1A3DB8C9CEA}"/>
              </a:ext>
            </a:extLst>
          </p:cNvPr>
          <p:cNvSpPr txBox="1"/>
          <p:nvPr/>
        </p:nvSpPr>
        <p:spPr>
          <a:xfrm>
            <a:off x="652462" y="675798"/>
            <a:ext cx="10887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“A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piki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,” Mi ben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wroko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tranga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gi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Marsra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Gado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Almakti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Den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sma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fu Israel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poti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ferbontu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sei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den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broko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altari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owktu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den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kiri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profeiti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sma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owru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Mi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enkri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di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libi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noya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den e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proberi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kiri</a:t>
            </a: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mi tu.” </a:t>
            </a:r>
            <a:r>
              <a:rPr lang="es-ES" sz="1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(1 </a:t>
            </a:r>
            <a:r>
              <a:rPr lang="es-ES" sz="1400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Kownu</a:t>
            </a:r>
            <a:r>
              <a:rPr lang="es-ES" sz="1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19:10)</a:t>
            </a:r>
            <a:endParaRPr lang="es-ES" b="1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762BD8B-B03A-EB73-9FF5-980D04A8CA5A}"/>
              </a:ext>
            </a:extLst>
          </p:cNvPr>
          <p:cNvSpPr txBox="1"/>
          <p:nvPr/>
        </p:nvSpPr>
        <p:spPr>
          <a:xfrm>
            <a:off x="3922156" y="1644503"/>
            <a:ext cx="8085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Fa Gado e piki wi begi ini bun muilek ten</a:t>
            </a:r>
            <a:r>
              <a:rPr lang="es-ES" sz="2000" b="1" dirty="0"/>
              <a:t>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D54692-CD60-3B8E-7B5D-A8E56590F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314" y="2088532"/>
            <a:ext cx="1873535" cy="267909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CDF0FD-FBED-7A29-BBA9-6767DE9E59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152" y="1728748"/>
            <a:ext cx="3523864" cy="1838255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D2A5B2D-8BBA-3222-4441-A6E7D36244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51" y="3994704"/>
            <a:ext cx="2145510" cy="2681888"/>
          </a:xfrm>
          <a:prstGeom prst="snip2DiagRect">
            <a:avLst>
              <a:gd name="adj1" fmla="val 19090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EF63D88-4AAA-212C-C058-9B14D24833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2999" y="4923992"/>
            <a:ext cx="3244849" cy="1752600"/>
          </a:xfrm>
          <a:prstGeom prst="snip2DiagRect">
            <a:avLst>
              <a:gd name="adj1" fmla="val 15217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7C28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532EE76-F850-68EA-B60B-41DABDC647D3}"/>
              </a:ext>
            </a:extLst>
          </p:cNvPr>
          <p:cNvSpPr txBox="1"/>
          <p:nvPr/>
        </p:nvSpPr>
        <p:spPr>
          <a:xfrm>
            <a:off x="3922156" y="1977560"/>
            <a:ext cx="62121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Baka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pikin</a:t>
            </a:r>
            <a:r>
              <a:rPr lang="es-ES" sz="2000" b="1" dirty="0"/>
              <a:t> negre </a:t>
            </a:r>
            <a:r>
              <a:rPr lang="es-ES" sz="2000" b="1" dirty="0" err="1"/>
              <a:t>begi</a:t>
            </a:r>
            <a:r>
              <a:rPr lang="es-ES" sz="2000" b="1" dirty="0"/>
              <a:t> fu Eliya, Gado </a:t>
            </a:r>
            <a:r>
              <a:rPr lang="es-ES" sz="2000" b="1" dirty="0" err="1"/>
              <a:t>piki</a:t>
            </a:r>
            <a:r>
              <a:rPr lang="es-ES" sz="2000" b="1" dirty="0"/>
              <a:t> </a:t>
            </a:r>
            <a:r>
              <a:rPr lang="es-ES" sz="2000" b="1" dirty="0" err="1"/>
              <a:t>wante</a:t>
            </a:r>
            <a:r>
              <a:rPr lang="es-ES" sz="2000" b="1" dirty="0"/>
              <a:t> </a:t>
            </a:r>
            <a:r>
              <a:rPr lang="es-ES" sz="2000" b="1" dirty="0" err="1"/>
              <a:t>wante</a:t>
            </a:r>
            <a:r>
              <a:rPr lang="es-ES" sz="2000" b="1" dirty="0"/>
              <a:t> nanga faya.( 1 </a:t>
            </a:r>
            <a:r>
              <a:rPr lang="es-ES" sz="2000" b="1" dirty="0" err="1"/>
              <a:t>Kownu</a:t>
            </a:r>
            <a:r>
              <a:rPr lang="es-ES" sz="2000" b="1" dirty="0"/>
              <a:t> 18:36-38).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CB46D84-C4DB-308B-3BF5-73C0F6A5C258}"/>
              </a:ext>
            </a:extLst>
          </p:cNvPr>
          <p:cNvSpPr txBox="1"/>
          <p:nvPr/>
        </p:nvSpPr>
        <p:spPr>
          <a:xfrm>
            <a:off x="2367231" y="3567003"/>
            <a:ext cx="63182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Di Eliya aksi fu dede, Gado tan pi  ma a seni en engel  fu gi en nyan.( 1 Kownu 19:4-8</a:t>
            </a:r>
            <a:r>
              <a:rPr lang="es-ES" sz="2000" b="1" dirty="0"/>
              <a:t>).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30297F6E-D46D-2357-DEFA-D097022909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2470" y="3797871"/>
            <a:ext cx="1200680" cy="9697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045A1F9-552E-A7E9-79E5-CB305B20DCF0}"/>
              </a:ext>
            </a:extLst>
          </p:cNvPr>
          <p:cNvSpPr txBox="1"/>
          <p:nvPr/>
        </p:nvSpPr>
        <p:spPr>
          <a:xfrm>
            <a:off x="3922156" y="2618393"/>
            <a:ext cx="49344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Baka </a:t>
            </a:r>
            <a:r>
              <a:rPr lang="es-ES" sz="2000" b="1" dirty="0" err="1">
                <a:solidFill>
                  <a:prstClr val="black"/>
                </a:solidFill>
              </a:rPr>
              <a:t>seibi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begi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alen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kon,Gado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seni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pikin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wolku</a:t>
            </a:r>
            <a:r>
              <a:rPr lang="es-ES" sz="2000" b="1" dirty="0">
                <a:solidFill>
                  <a:prstClr val="black"/>
                </a:solidFill>
              </a:rPr>
              <a:t> di </a:t>
            </a:r>
            <a:r>
              <a:rPr lang="es-ES" sz="2000" b="1" dirty="0" err="1">
                <a:solidFill>
                  <a:prstClr val="black"/>
                </a:solidFill>
              </a:rPr>
              <a:t>tron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bun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bigi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sibi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busi</a:t>
            </a:r>
            <a:r>
              <a:rPr lang="es-ES" sz="2000" b="1" dirty="0">
                <a:solidFill>
                  <a:prstClr val="black"/>
                </a:solidFill>
              </a:rPr>
              <a:t>. ( 1 </a:t>
            </a:r>
            <a:r>
              <a:rPr lang="es-ES" sz="2000" b="1" dirty="0" err="1">
                <a:solidFill>
                  <a:prstClr val="black"/>
                </a:solidFill>
              </a:rPr>
              <a:t>Kownu</a:t>
            </a:r>
            <a:r>
              <a:rPr lang="es-ES" sz="2000" b="1" dirty="0">
                <a:solidFill>
                  <a:prstClr val="black"/>
                </a:solidFill>
              </a:rPr>
              <a:t> 18:42-45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115D59F-DF91-4BCD-A6B1-1626EF5B81A0}"/>
              </a:ext>
            </a:extLst>
          </p:cNvPr>
          <p:cNvSpPr txBox="1"/>
          <p:nvPr/>
        </p:nvSpPr>
        <p:spPr>
          <a:xfrm>
            <a:off x="2367231" y="5156448"/>
            <a:ext cx="62985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piki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kon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wante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wondru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.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trawan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baka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seibi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leisi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aksi</a:t>
            </a:r>
            <a:r>
              <a:rPr lang="es-ES" sz="2000" b="1" dirty="0">
                <a:solidFill>
                  <a:prstClr val="black"/>
                </a:solidFill>
              </a:rPr>
              <a:t>, Gado </a:t>
            </a:r>
            <a:r>
              <a:rPr lang="es-ES" sz="2000" b="1" dirty="0" err="1">
                <a:solidFill>
                  <a:prstClr val="black"/>
                </a:solidFill>
              </a:rPr>
              <a:t>seni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alen</a:t>
            </a:r>
            <a:r>
              <a:rPr lang="es-ES" sz="2000" b="1" dirty="0">
                <a:solidFill>
                  <a:prstClr val="black"/>
                </a:solidFill>
              </a:rPr>
              <a:t> di ben </a:t>
            </a:r>
            <a:r>
              <a:rPr lang="es-ES" sz="2000" b="1" dirty="0" err="1">
                <a:solidFill>
                  <a:prstClr val="black"/>
                </a:solidFill>
              </a:rPr>
              <a:t>aksi</a:t>
            </a:r>
            <a:r>
              <a:rPr lang="es-ES" sz="2000" b="1" dirty="0">
                <a:solidFill>
                  <a:prstClr val="black"/>
                </a:solidFill>
              </a:rPr>
              <a:t>. </a:t>
            </a:r>
            <a:r>
              <a:rPr lang="es-ES" sz="2000" b="1" dirty="0" err="1">
                <a:solidFill>
                  <a:prstClr val="black"/>
                </a:solidFill>
              </a:rPr>
              <a:t>Tef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keba</a:t>
            </a:r>
            <a:r>
              <a:rPr lang="es-ES" sz="2000" b="1" dirty="0">
                <a:solidFill>
                  <a:prstClr val="black"/>
                </a:solidFill>
              </a:rPr>
              <a:t> , </a:t>
            </a:r>
            <a:r>
              <a:rPr lang="es-ES" sz="2000" b="1" dirty="0" err="1">
                <a:solidFill>
                  <a:prstClr val="black"/>
                </a:solidFill>
              </a:rPr>
              <a:t>baka</a:t>
            </a:r>
            <a:r>
              <a:rPr lang="es-ES" sz="2000" b="1" dirty="0">
                <a:solidFill>
                  <a:prstClr val="black"/>
                </a:solidFill>
              </a:rPr>
              <a:t> 40 </a:t>
            </a:r>
            <a:r>
              <a:rPr lang="es-ES" sz="2000" b="1" dirty="0" err="1">
                <a:solidFill>
                  <a:prstClr val="black"/>
                </a:solidFill>
              </a:rPr>
              <a:t>dei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piki</a:t>
            </a:r>
            <a:r>
              <a:rPr lang="es-ES" sz="2000" b="1" dirty="0">
                <a:solidFill>
                  <a:prstClr val="black"/>
                </a:solidFill>
              </a:rPr>
              <a:t> di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dekati</a:t>
            </a:r>
            <a:r>
              <a:rPr lang="es-ES" sz="2000" b="1" dirty="0">
                <a:solidFill>
                  <a:prstClr val="black"/>
                </a:solidFill>
              </a:rPr>
              <a:t> , </a:t>
            </a:r>
            <a:r>
              <a:rPr lang="es-ES" sz="2000" b="1" dirty="0" err="1">
                <a:solidFill>
                  <a:prstClr val="black"/>
                </a:solidFill>
              </a:rPr>
              <a:t>kon</a:t>
            </a:r>
            <a:r>
              <a:rPr lang="es-ES" sz="2000" b="1" dirty="0">
                <a:solidFill>
                  <a:prstClr val="black"/>
                </a:solidFill>
              </a:rPr>
              <a:t> fu A mofo fu Gado. Gado </a:t>
            </a:r>
            <a:r>
              <a:rPr lang="es-ES" sz="2000" b="1" dirty="0" err="1">
                <a:solidFill>
                  <a:prstClr val="black"/>
                </a:solidFill>
              </a:rPr>
              <a:t>sabi</a:t>
            </a:r>
            <a:r>
              <a:rPr lang="es-ES" sz="2000" b="1" dirty="0">
                <a:solidFill>
                  <a:prstClr val="black"/>
                </a:solidFill>
              </a:rPr>
              <a:t> fa nanga </a:t>
            </a:r>
            <a:r>
              <a:rPr lang="es-ES" sz="2000" b="1" dirty="0" err="1">
                <a:solidFill>
                  <a:prstClr val="black"/>
                </a:solidFill>
              </a:rPr>
              <a:t>oten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piki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ala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setewasi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B52A2B3-1F78-EEA3-4DD3-62B294E98C3D}"/>
              </a:ext>
            </a:extLst>
          </p:cNvPr>
          <p:cNvSpPr txBox="1"/>
          <p:nvPr/>
        </p:nvSpPr>
        <p:spPr>
          <a:xfrm>
            <a:off x="2367231" y="4207836"/>
            <a:ext cx="63558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Di a las ati ,di a de ini a mongo olo,Eliya tef keba yere a sten fu Gado di piki tapu en “fa fu du” begi. (1 Kownu 19:9-18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57639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8" grpId="0"/>
      <p:bldP spid="7" grpId="0"/>
      <p:bldP spid="11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3B09C82-C8F9-7F28-11FE-ECA934AFBDF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96000"/>
                    </a:srgbClr>
                  </a:outerShdw>
                </a:effectLst>
              </a:rPr>
              <a:t>HANA: WAN PIKI DI NOITI E KON</a:t>
            </a:r>
            <a:endParaRPr lang="es-E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96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0651F4-61B4-59BC-8477-66036AB922C9}"/>
              </a:ext>
            </a:extLst>
          </p:cNvPr>
          <p:cNvSpPr txBox="1"/>
          <p:nvPr/>
        </p:nvSpPr>
        <p:spPr>
          <a:xfrm>
            <a:off x="1219199" y="672197"/>
            <a:ext cx="9753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Mi begi fu a pikin disi,dan Gado gi mi san mi aksi en</a:t>
            </a:r>
            <a:r>
              <a:rPr lang="es-E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(1 Sam. 1:27)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9AACC73-EFA9-E22A-6EA9-0F8E3F1CFF51}"/>
              </a:ext>
            </a:extLst>
          </p:cNvPr>
          <p:cNvSpPr txBox="1"/>
          <p:nvPr/>
        </p:nvSpPr>
        <p:spPr>
          <a:xfrm>
            <a:off x="161924" y="1117729"/>
            <a:ext cx="10272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begi</a:t>
            </a:r>
            <a:r>
              <a:rPr lang="es-ES" sz="2000" b="1" dirty="0"/>
              <a:t> fu Hana fu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pikin</a:t>
            </a:r>
            <a:r>
              <a:rPr lang="es-ES" sz="2000" b="1" dirty="0"/>
              <a:t>, </a:t>
            </a:r>
            <a:r>
              <a:rPr lang="es-ES" sz="2000" b="1" dirty="0" err="1"/>
              <a:t>gersi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begi</a:t>
            </a:r>
            <a:r>
              <a:rPr lang="es-ES" sz="2000" b="1" dirty="0"/>
              <a:t> di </a:t>
            </a:r>
            <a:r>
              <a:rPr lang="es-ES" sz="2000" b="1" dirty="0" err="1"/>
              <a:t>kisi</a:t>
            </a:r>
            <a:r>
              <a:rPr lang="es-ES" sz="2000" b="1" dirty="0"/>
              <a:t> en </a:t>
            </a:r>
            <a:r>
              <a:rPr lang="es-ES" sz="2000" b="1" dirty="0" err="1"/>
              <a:t>piki</a:t>
            </a:r>
            <a:r>
              <a:rPr lang="es-ES" sz="2000" b="1" dirty="0"/>
              <a:t>  es </a:t>
            </a:r>
            <a:r>
              <a:rPr lang="es-ES" sz="2000" b="1" dirty="0" err="1"/>
              <a:t>esi</a:t>
            </a:r>
            <a:r>
              <a:rPr lang="es-ES" sz="2000" b="1" dirty="0"/>
              <a:t> ( </a:t>
            </a:r>
            <a:r>
              <a:rPr lang="es-ES" sz="2000" b="1" dirty="0" err="1"/>
              <a:t>baka</a:t>
            </a:r>
            <a:r>
              <a:rPr lang="es-ES" sz="2000" b="1" dirty="0"/>
              <a:t> </a:t>
            </a:r>
            <a:r>
              <a:rPr lang="es-ES" sz="2000" b="1" dirty="0" err="1"/>
              <a:t>neigi</a:t>
            </a:r>
            <a:r>
              <a:rPr lang="es-ES" sz="2000" b="1" dirty="0"/>
              <a:t> </a:t>
            </a:r>
            <a:r>
              <a:rPr lang="es-ES" sz="2000" b="1" dirty="0" err="1"/>
              <a:t>mun</a:t>
            </a:r>
            <a:r>
              <a:rPr lang="es-ES" sz="2000" b="1" dirty="0"/>
              <a:t> </a:t>
            </a:r>
            <a:r>
              <a:rPr lang="es-ES" sz="2000" b="1" dirty="0" err="1"/>
              <a:t>wakti</a:t>
            </a:r>
            <a:r>
              <a:rPr lang="es-ES" sz="2000" b="1" dirty="0"/>
              <a:t>, nanga </a:t>
            </a:r>
            <a:r>
              <a:rPr lang="es-ES" sz="2000" b="1" dirty="0" err="1"/>
              <a:t>prisiri</a:t>
            </a:r>
            <a:r>
              <a:rPr lang="es-ES" sz="2000" b="1" dirty="0"/>
              <a:t>  a no so dan )  ( 1 Sam. 1 : 9-20).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3B1A9F-37C4-F7E9-4628-E34CF7EBD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7264" y="1216245"/>
            <a:ext cx="1574673" cy="20465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66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9096953-BAAA-41F9-EA08-FD61E87F5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13" y="1900663"/>
            <a:ext cx="3893590" cy="24980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53769E"/>
            </a:solidFill>
            <a:miter lim="800000"/>
          </a:ln>
          <a:effectLst>
            <a:reflection blurRad="12700" stA="33000" endPos="16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0DEE2D6-03F3-9B1F-683E-5B1F0450F2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7311" y="3977659"/>
            <a:ext cx="2708435" cy="2708435"/>
          </a:xfrm>
          <a:prstGeom prst="roundRect">
            <a:avLst>
              <a:gd name="adj" fmla="val 31593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2">
                <a:lumMod val="60000"/>
                <a:lumOff val="40000"/>
              </a:schemeClr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23EBC3F-6C63-36CC-4C11-E342AD10E3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0"/>
          <a:stretch>
            <a:fillRect/>
          </a:stretch>
        </p:blipFill>
        <p:spPr>
          <a:xfrm>
            <a:off x="161924" y="4630324"/>
            <a:ext cx="1597987" cy="2015936"/>
          </a:xfrm>
          <a:prstGeom prst="roundRect">
            <a:avLst>
              <a:gd name="adj" fmla="val 130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8E944DA-14D7-8428-A08F-5BFB297EA55A}"/>
              </a:ext>
            </a:extLst>
          </p:cNvPr>
          <p:cNvSpPr txBox="1"/>
          <p:nvPr/>
        </p:nvSpPr>
        <p:spPr>
          <a:xfrm>
            <a:off x="4136446" y="1907894"/>
            <a:ext cx="61802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Toku</a:t>
            </a:r>
            <a:r>
              <a:rPr lang="es-ES" sz="2000" b="1" dirty="0"/>
              <a:t> , te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leisi</a:t>
            </a:r>
            <a:r>
              <a:rPr lang="es-ES" sz="2000" b="1" dirty="0"/>
              <a:t> den </a:t>
            </a:r>
            <a:r>
              <a:rPr lang="es-ES" sz="2000" b="1" dirty="0" err="1"/>
              <a:t>fersi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fesi,wi</a:t>
            </a:r>
            <a:r>
              <a:rPr lang="es-ES" sz="2000" b="1" dirty="0"/>
              <a:t> e si </a:t>
            </a:r>
            <a:r>
              <a:rPr lang="es-ES" sz="2000" b="1" dirty="0" err="1"/>
              <a:t>dati</a:t>
            </a:r>
            <a:r>
              <a:rPr lang="es-ES" sz="2000" b="1" dirty="0"/>
              <a:t> a </a:t>
            </a:r>
            <a:r>
              <a:rPr lang="es-ES" sz="2000" b="1" dirty="0" err="1"/>
              <a:t>piki</a:t>
            </a:r>
            <a:r>
              <a:rPr lang="es-ES" sz="2000" b="1" dirty="0"/>
              <a:t> </a:t>
            </a:r>
            <a:r>
              <a:rPr lang="es-ES" sz="2000" b="1" dirty="0" err="1"/>
              <a:t>teki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moi</a:t>
            </a:r>
            <a:r>
              <a:rPr lang="es-ES" sz="2000" b="1" dirty="0"/>
              <a:t> pis ten fu </a:t>
            </a:r>
            <a:r>
              <a:rPr lang="es-ES" sz="2000" b="1" dirty="0" err="1"/>
              <a:t>kon</a:t>
            </a:r>
            <a:r>
              <a:rPr lang="es-ES" sz="2000" b="1" dirty="0"/>
              <a:t>.( 1 Sam. 1:1-8).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661A108-D986-6DEF-F918-26F9D76C6DBD}"/>
              </a:ext>
            </a:extLst>
          </p:cNvPr>
          <p:cNvSpPr txBox="1"/>
          <p:nvPr/>
        </p:nvSpPr>
        <p:spPr>
          <a:xfrm>
            <a:off x="1772840" y="4586166"/>
            <a:ext cx="75409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Sonleisi</a:t>
            </a:r>
            <a:r>
              <a:rPr lang="es-ES" sz="2000" b="1" dirty="0"/>
              <a:t>, a tan </a:t>
            </a:r>
            <a:r>
              <a:rPr lang="es-ES" sz="2000" b="1" dirty="0" err="1"/>
              <a:t>tiri</a:t>
            </a:r>
            <a:r>
              <a:rPr lang="es-ES" sz="2000" b="1" dirty="0"/>
              <a:t> fu Gado kan </a:t>
            </a:r>
            <a:r>
              <a:rPr lang="es-ES" sz="2000" b="1" dirty="0" err="1"/>
              <a:t>kon</a:t>
            </a:r>
            <a:r>
              <a:rPr lang="es-ES" sz="2000" b="1" dirty="0"/>
              <a:t>, </a:t>
            </a:r>
            <a:r>
              <a:rPr lang="es-ES" sz="2000" b="1" dirty="0" err="1"/>
              <a:t>tangi</a:t>
            </a:r>
            <a:r>
              <a:rPr lang="es-ES" sz="2000" b="1" dirty="0"/>
              <a:t> fu a </a:t>
            </a:r>
            <a:r>
              <a:rPr lang="es-ES" sz="2000" b="1" dirty="0" err="1"/>
              <a:t>denki</a:t>
            </a:r>
            <a:r>
              <a:rPr lang="es-ES" sz="2000" b="1" dirty="0"/>
              <a:t> di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denki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srefi</a:t>
            </a:r>
            <a:r>
              <a:rPr lang="es-ES" sz="2000" b="1" dirty="0"/>
              <a:t> nomo ;( Yak. 4:3)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sondu</a:t>
            </a:r>
            <a:r>
              <a:rPr lang="es-ES" sz="2000" b="1" dirty="0"/>
              <a:t> di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feni</a:t>
            </a:r>
            <a:r>
              <a:rPr lang="es-ES" sz="2000" b="1" dirty="0"/>
              <a:t> </a:t>
            </a:r>
            <a:r>
              <a:rPr lang="es-ES" sz="2000" b="1" dirty="0" err="1"/>
              <a:t>switi</a:t>
            </a:r>
            <a:r>
              <a:rPr lang="es-ES" sz="2000" b="1" dirty="0"/>
              <a:t> ; ( </a:t>
            </a:r>
            <a:r>
              <a:rPr lang="es-ES" sz="2000" b="1" dirty="0" err="1"/>
              <a:t>Singi</a:t>
            </a:r>
            <a:r>
              <a:rPr lang="es-ES" sz="2000" b="1" dirty="0"/>
              <a:t> 66:18) ; a </a:t>
            </a:r>
            <a:r>
              <a:rPr lang="es-ES" sz="2000" b="1" dirty="0" err="1"/>
              <a:t>bribi</a:t>
            </a:r>
            <a:r>
              <a:rPr lang="es-ES" sz="2000" b="1" dirty="0"/>
              <a:t> no sari ( Yak. 1:6) </a:t>
            </a:r>
            <a:r>
              <a:rPr lang="es-ES" sz="2000" b="1" dirty="0" err="1"/>
              <a:t>noso</a:t>
            </a:r>
            <a:r>
              <a:rPr lang="es-ES" sz="2000" b="1" dirty="0"/>
              <a:t> , a no de a </a:t>
            </a:r>
            <a:r>
              <a:rPr lang="es-ES" sz="2000" b="1" dirty="0" err="1"/>
              <a:t>yoisti</a:t>
            </a:r>
            <a:r>
              <a:rPr lang="es-ES" sz="2000" b="1" dirty="0"/>
              <a:t> ten.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0D5493B-DCD9-A5ED-8B95-C7DDCBA023A0}"/>
              </a:ext>
            </a:extLst>
          </p:cNvPr>
          <p:cNvSpPr txBox="1"/>
          <p:nvPr/>
        </p:nvSpPr>
        <p:spPr>
          <a:xfrm>
            <a:off x="4191003" y="3796001"/>
            <a:ext cx="51346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Efu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luku</a:t>
            </a:r>
            <a:r>
              <a:rPr lang="es-ES" sz="2000" b="1" dirty="0"/>
              <a:t> en so , o </a:t>
            </a:r>
            <a:r>
              <a:rPr lang="es-ES" sz="2000" b="1" dirty="0" err="1"/>
              <a:t>meni</a:t>
            </a:r>
            <a:r>
              <a:rPr lang="es-ES" sz="2000" b="1" dirty="0"/>
              <a:t> </a:t>
            </a:r>
            <a:r>
              <a:rPr lang="es-ES" sz="2000" b="1" dirty="0" err="1"/>
              <a:t>yari</a:t>
            </a:r>
            <a:r>
              <a:rPr lang="es-ES" sz="2000" b="1" dirty="0"/>
              <a:t> Hana </a:t>
            </a:r>
            <a:r>
              <a:rPr lang="es-ES" sz="2000" b="1" dirty="0" err="1"/>
              <a:t>begi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pikin</a:t>
            </a:r>
            <a:r>
              <a:rPr lang="es-ES" sz="2000" b="1" dirty="0"/>
              <a:t> </a:t>
            </a:r>
            <a:r>
              <a:rPr lang="es-ES" sz="2000" b="1" dirty="0" err="1"/>
              <a:t>sondro</a:t>
            </a:r>
            <a:r>
              <a:rPr lang="es-ES" sz="2000" b="1" dirty="0"/>
              <a:t>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piki</a:t>
            </a:r>
            <a:r>
              <a:rPr lang="es-ES" sz="2000" b="1" dirty="0"/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25A0FF-0E9B-6515-2B2E-4BA65BEAB015}"/>
              </a:ext>
            </a:extLst>
          </p:cNvPr>
          <p:cNvSpPr txBox="1"/>
          <p:nvPr/>
        </p:nvSpPr>
        <p:spPr>
          <a:xfrm>
            <a:off x="4191003" y="2698059"/>
            <a:ext cx="61762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Penina, a </a:t>
            </a:r>
            <a:r>
              <a:rPr lang="es-ES" sz="2000" b="1" dirty="0" err="1">
                <a:solidFill>
                  <a:prstClr val="black"/>
                </a:solidFill>
              </a:rPr>
              <a:t>tra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frow</a:t>
            </a:r>
            <a:r>
              <a:rPr lang="es-ES" sz="2000" b="1" dirty="0">
                <a:solidFill>
                  <a:prstClr val="black"/>
                </a:solidFill>
              </a:rPr>
              <a:t> fu Elkana ben </a:t>
            </a:r>
            <a:r>
              <a:rPr lang="es-ES" sz="2000" b="1" dirty="0" err="1">
                <a:solidFill>
                  <a:prstClr val="black"/>
                </a:solidFill>
              </a:rPr>
              <a:t>abi</a:t>
            </a:r>
            <a:r>
              <a:rPr lang="es-ES" sz="2000" b="1" dirty="0">
                <a:solidFill>
                  <a:prstClr val="black"/>
                </a:solidFill>
              </a:rPr>
              <a:t> “ </a:t>
            </a:r>
            <a:r>
              <a:rPr lang="es-ES" sz="2000" b="1" dirty="0" err="1">
                <a:solidFill>
                  <a:prstClr val="black"/>
                </a:solidFill>
              </a:rPr>
              <a:t>pikin</a:t>
            </a:r>
            <a:r>
              <a:rPr lang="es-ES" sz="2000" b="1" dirty="0">
                <a:solidFill>
                  <a:prstClr val="black"/>
                </a:solidFill>
              </a:rPr>
              <a:t>”- </a:t>
            </a:r>
            <a:r>
              <a:rPr lang="es-ES" sz="2000" b="1" dirty="0" err="1">
                <a:solidFill>
                  <a:prstClr val="black"/>
                </a:solidFill>
              </a:rPr>
              <a:t>sobu</a:t>
            </a:r>
            <a:r>
              <a:rPr lang="es-ES" sz="2000" b="1" dirty="0">
                <a:solidFill>
                  <a:prstClr val="black"/>
                </a:solidFill>
              </a:rPr>
              <a:t>, moro </a:t>
            </a:r>
            <a:r>
              <a:rPr lang="es-ES" sz="2000" b="1" dirty="0" err="1">
                <a:solidFill>
                  <a:prstClr val="black"/>
                </a:solidFill>
              </a:rPr>
              <a:t>leki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boi</a:t>
            </a:r>
            <a:r>
              <a:rPr lang="es-ES" sz="2000" b="1" dirty="0">
                <a:solidFill>
                  <a:prstClr val="black"/>
                </a:solidFill>
              </a:rPr>
              <a:t> – dan “ ala </a:t>
            </a:r>
            <a:r>
              <a:rPr lang="es-ES" sz="2000" b="1" dirty="0" err="1">
                <a:solidFill>
                  <a:prstClr val="black"/>
                </a:solidFill>
              </a:rPr>
              <a:t>yari</a:t>
            </a:r>
            <a:r>
              <a:rPr lang="es-ES" sz="2000" b="1" dirty="0">
                <a:solidFill>
                  <a:prstClr val="black"/>
                </a:solidFill>
              </a:rPr>
              <a:t> “ a ben </a:t>
            </a:r>
            <a:r>
              <a:rPr lang="es-ES" sz="2000" b="1" dirty="0" err="1">
                <a:solidFill>
                  <a:prstClr val="black"/>
                </a:solidFill>
              </a:rPr>
              <a:t>dreigi</a:t>
            </a:r>
            <a:r>
              <a:rPr lang="es-ES" sz="2000" b="1" dirty="0">
                <a:solidFill>
                  <a:prstClr val="black"/>
                </a:solidFill>
              </a:rPr>
              <a:t> Hana </a:t>
            </a:r>
            <a:r>
              <a:rPr lang="es-ES" sz="2000" b="1" dirty="0" err="1">
                <a:solidFill>
                  <a:prstClr val="black"/>
                </a:solidFill>
              </a:rPr>
              <a:t>bika</a:t>
            </a:r>
            <a:r>
              <a:rPr lang="es-ES" sz="2000" b="1" dirty="0">
                <a:solidFill>
                  <a:prstClr val="black"/>
                </a:solidFill>
              </a:rPr>
              <a:t> Gado no ben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en </a:t>
            </a:r>
            <a:r>
              <a:rPr lang="es-ES" sz="2000" b="1" dirty="0" err="1">
                <a:solidFill>
                  <a:prstClr val="black"/>
                </a:solidFill>
              </a:rPr>
              <a:t>pikin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3D8C287-A58F-0EDE-7AFC-1918116E18DE}"/>
              </a:ext>
            </a:extLst>
          </p:cNvPr>
          <p:cNvSpPr txBox="1"/>
          <p:nvPr/>
        </p:nvSpPr>
        <p:spPr>
          <a:xfrm>
            <a:off x="1783416" y="5684110"/>
            <a:ext cx="75303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Fa </a:t>
            </a:r>
            <a:r>
              <a:rPr lang="es-ES" sz="2000" b="1" dirty="0" err="1">
                <a:solidFill>
                  <a:prstClr val="black"/>
                </a:solidFill>
              </a:rPr>
              <a:t>yu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luku</a:t>
            </a:r>
            <a:r>
              <a:rPr lang="es-ES" sz="2000" b="1" dirty="0">
                <a:solidFill>
                  <a:prstClr val="black"/>
                </a:solidFill>
              </a:rPr>
              <a:t> en, Gado e si a </a:t>
            </a:r>
            <a:r>
              <a:rPr lang="es-ES" sz="2000" b="1" dirty="0" err="1">
                <a:solidFill>
                  <a:prstClr val="black"/>
                </a:solidFill>
              </a:rPr>
              <a:t>heri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sani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owktu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sabi</a:t>
            </a:r>
            <a:r>
              <a:rPr lang="es-ES" sz="2000" b="1" dirty="0">
                <a:solidFill>
                  <a:prstClr val="black"/>
                </a:solidFill>
              </a:rPr>
              <a:t> san moro  </a:t>
            </a:r>
            <a:r>
              <a:rPr lang="es-ES" sz="2000" b="1" dirty="0" err="1">
                <a:solidFill>
                  <a:prstClr val="black"/>
                </a:solidFill>
              </a:rPr>
              <a:t>bun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.( </a:t>
            </a:r>
            <a:r>
              <a:rPr lang="es-ES" sz="2000" b="1" dirty="0" err="1">
                <a:solidFill>
                  <a:prstClr val="black"/>
                </a:solidFill>
              </a:rPr>
              <a:t>Yer</a:t>
            </a:r>
            <a:r>
              <a:rPr lang="es-ES" sz="2000" b="1" dirty="0">
                <a:solidFill>
                  <a:prstClr val="black"/>
                </a:solidFill>
              </a:rPr>
              <a:t>. 29: 11) </a:t>
            </a:r>
            <a:r>
              <a:rPr lang="es-ES" sz="2000" b="1" dirty="0" err="1">
                <a:solidFill>
                  <a:prstClr val="black"/>
                </a:solidFill>
              </a:rPr>
              <a:t>Tusyur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sa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piki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en </a:t>
            </a:r>
            <a:r>
              <a:rPr lang="es-ES" sz="2000" b="1" dirty="0" err="1">
                <a:solidFill>
                  <a:prstClr val="black"/>
                </a:solidFill>
              </a:rPr>
              <a:t>reti</a:t>
            </a:r>
            <a:r>
              <a:rPr lang="es-ES" sz="2000" b="1" dirty="0">
                <a:solidFill>
                  <a:prstClr val="black"/>
                </a:solidFill>
              </a:rPr>
              <a:t> ten, tapi en </a:t>
            </a:r>
            <a:r>
              <a:rPr lang="es-ES" sz="2000" b="1" dirty="0" err="1">
                <a:solidFill>
                  <a:prstClr val="black"/>
                </a:solidFill>
              </a:rPr>
              <a:t>eigi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maniri</a:t>
            </a:r>
            <a:r>
              <a:rPr lang="es-ES" sz="2000" b="1" dirty="0">
                <a:solidFill>
                  <a:prstClr val="black"/>
                </a:solidFill>
              </a:rPr>
              <a:t>, a </a:t>
            </a:r>
            <a:r>
              <a:rPr lang="es-ES" sz="2000" b="1" dirty="0" err="1">
                <a:solidFill>
                  <a:prstClr val="black"/>
                </a:solidFill>
              </a:rPr>
              <a:t>begi</a:t>
            </a:r>
            <a:r>
              <a:rPr lang="es-ES" sz="2000" b="1" dirty="0">
                <a:solidFill>
                  <a:prstClr val="black"/>
                </a:solidFill>
              </a:rPr>
              <a:t> di </a:t>
            </a:r>
            <a:r>
              <a:rPr lang="es-ES" sz="2000" b="1" dirty="0" err="1">
                <a:solidFill>
                  <a:prstClr val="black"/>
                </a:solidFill>
              </a:rPr>
              <a:t>aksi</a:t>
            </a:r>
            <a:r>
              <a:rPr lang="es-ES" sz="2000" b="1" dirty="0">
                <a:solidFill>
                  <a:prstClr val="black"/>
                </a:solidFill>
              </a:rPr>
              <a:t> nanga </a:t>
            </a:r>
            <a:r>
              <a:rPr lang="es-ES" sz="2000" b="1" dirty="0" err="1">
                <a:solidFill>
                  <a:prstClr val="black"/>
                </a:solidFill>
              </a:rPr>
              <a:t>bribi</a:t>
            </a:r>
            <a:r>
              <a:rPr lang="es-ES" sz="2000" b="1" dirty="0">
                <a:solidFill>
                  <a:prstClr val="black"/>
                </a:solidFill>
              </a:rPr>
              <a:t>.( 1 Yoh. 5:14,15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50273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18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4DE150A-15FE-E6D2-63B3-4A6E30D6A7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318091" y="562897"/>
            <a:ext cx="3716593" cy="5732207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CEA921B-C65D-C2C5-7A12-BD764452B7AE}"/>
              </a:ext>
            </a:extLst>
          </p:cNvPr>
          <p:cNvSpPr txBox="1"/>
          <p:nvPr/>
        </p:nvSpPr>
        <p:spPr>
          <a:xfrm>
            <a:off x="1101212" y="2828835"/>
            <a:ext cx="7216879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s-ES" sz="7200" spc="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BEGI FU ARKI</a:t>
            </a:r>
          </a:p>
        </p:txBody>
      </p:sp>
    </p:spTree>
    <p:extLst>
      <p:ext uri="{BB962C8B-B14F-4D97-AF65-F5344CB8AC3E}">
        <p14:creationId xmlns:p14="http://schemas.microsoft.com/office/powerpoint/2010/main" val="404503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4EECD1-29F3-E67C-602E-50B95652F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55371B-2B13-020F-595A-3C14C6C0F3A3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4400" b="1" dirty="0">
                <a:ln/>
                <a:solidFill>
                  <a:schemeClr val="accent6"/>
                </a:solidFill>
              </a:rPr>
              <a:t>YEISES: A INBERE FU BEGI</a:t>
            </a:r>
            <a:endParaRPr lang="es-ES" sz="4400" b="1" dirty="0">
              <a:ln/>
              <a:solidFill>
                <a:schemeClr val="accent6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9A9A4CA-26A8-6884-6CA1-EF3FAC00778A}"/>
              </a:ext>
            </a:extLst>
          </p:cNvPr>
          <p:cNvSpPr txBox="1"/>
          <p:nvPr/>
        </p:nvSpPr>
        <p:spPr>
          <a:xfrm>
            <a:off x="1" y="662272"/>
            <a:ext cx="12191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nn-NO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Na so yu sa begi.’Wi Tata ini heimel, sma mus abi bigi  respeki  gi yu nen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(Mat. 6:9)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FDA6B93-C995-1906-4BBC-97F88E9D0609}"/>
              </a:ext>
            </a:extLst>
          </p:cNvPr>
          <p:cNvSpPr txBox="1"/>
          <p:nvPr/>
        </p:nvSpPr>
        <p:spPr>
          <a:xfrm>
            <a:off x="3685343" y="1284701"/>
            <a:ext cx="33685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Fu </a:t>
            </a:r>
            <a:r>
              <a:rPr lang="es-ES" sz="2000" b="1" dirty="0" err="1"/>
              <a:t>begi</a:t>
            </a:r>
            <a:r>
              <a:rPr lang="es-ES" sz="2000" b="1" dirty="0"/>
              <a:t> langa nanga </a:t>
            </a:r>
            <a:r>
              <a:rPr lang="es-ES" sz="2000" b="1" dirty="0" err="1"/>
              <a:t>kefarlek</a:t>
            </a:r>
            <a:r>
              <a:rPr lang="es-ES" sz="2000" b="1" dirty="0"/>
              <a:t>  </a:t>
            </a:r>
            <a:r>
              <a:rPr lang="es-ES" sz="2000" b="1" dirty="0" err="1"/>
              <a:t>wortu</a:t>
            </a:r>
            <a:r>
              <a:rPr lang="es-ES" sz="2000" b="1" dirty="0"/>
              <a:t> fu </a:t>
            </a:r>
            <a:r>
              <a:rPr lang="es-ES" sz="2000" b="1" dirty="0" err="1"/>
              <a:t>tya</a:t>
            </a:r>
            <a:r>
              <a:rPr lang="es-ES" sz="2000" b="1" dirty="0"/>
              <a:t> nen fu </a:t>
            </a:r>
            <a:r>
              <a:rPr lang="es-ES" sz="2000" b="1" dirty="0" err="1"/>
              <a:t>sma</a:t>
            </a:r>
            <a:r>
              <a:rPr lang="es-ES" sz="2000" b="1" dirty="0"/>
              <a:t> di e </a:t>
            </a:r>
            <a:r>
              <a:rPr lang="es-ES" sz="2000" b="1" dirty="0" err="1"/>
              <a:t>arki</a:t>
            </a:r>
            <a:r>
              <a:rPr lang="es-ES" sz="2000" b="1" dirty="0"/>
              <a:t> </a:t>
            </a:r>
            <a:r>
              <a:rPr lang="es-ES" sz="2000" b="1" dirty="0" err="1"/>
              <a:t>prijse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a no a </a:t>
            </a:r>
            <a:r>
              <a:rPr lang="es-ES" sz="2000" b="1" dirty="0" err="1"/>
              <a:t>fasi</a:t>
            </a:r>
            <a:r>
              <a:rPr lang="es-ES" sz="2000" b="1" dirty="0"/>
              <a:t> di </a:t>
            </a: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leri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.                ( Mat. 6:5-8).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EC6925E-3156-58BF-9C7A-4025E2CEE601}"/>
              </a:ext>
            </a:extLst>
          </p:cNvPr>
          <p:cNvSpPr txBox="1"/>
          <p:nvPr/>
        </p:nvSpPr>
        <p:spPr>
          <a:xfrm>
            <a:off x="266699" y="5102387"/>
            <a:ext cx="637897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“Leri fu </a:t>
            </a:r>
            <a:r>
              <a:rPr lang="es-ES" sz="2000" b="1" dirty="0" err="1"/>
              <a:t>begi</a:t>
            </a:r>
            <a:r>
              <a:rPr lang="es-ES" sz="2000" b="1" dirty="0"/>
              <a:t> </a:t>
            </a:r>
            <a:r>
              <a:rPr lang="es-ES" sz="2000" b="1" dirty="0" err="1"/>
              <a:t>syatu</a:t>
            </a:r>
            <a:r>
              <a:rPr lang="es-ES" sz="2000" b="1" dirty="0"/>
              <a:t> nanga </a:t>
            </a:r>
            <a:r>
              <a:rPr lang="es-ES" sz="2000" b="1" dirty="0" err="1"/>
              <a:t>yoisti</a:t>
            </a:r>
            <a:r>
              <a:rPr lang="es-ES" sz="2000" b="1" dirty="0"/>
              <a:t> san </a:t>
            </a:r>
            <a:r>
              <a:rPr lang="es-ES" sz="2000" b="1" dirty="0" err="1"/>
              <a:t>yu</a:t>
            </a:r>
            <a:r>
              <a:rPr lang="es-ES" sz="2000" b="1" dirty="0"/>
              <a:t> e </a:t>
            </a:r>
            <a:r>
              <a:rPr lang="es-ES" sz="2000" b="1" dirty="0" err="1"/>
              <a:t>bedul</a:t>
            </a:r>
            <a:r>
              <a:rPr lang="es-ES" sz="2000" b="1" dirty="0"/>
              <a:t>, </a:t>
            </a:r>
            <a:r>
              <a:rPr lang="es-ES" sz="2000" b="1" dirty="0" err="1"/>
              <a:t>aksi</a:t>
            </a:r>
            <a:r>
              <a:rPr lang="es-ES" sz="2000" b="1" dirty="0"/>
              <a:t> san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fanowdu</a:t>
            </a:r>
            <a:r>
              <a:rPr lang="es-ES" sz="2000" b="1" dirty="0"/>
              <a:t>. Leri fu </a:t>
            </a:r>
            <a:r>
              <a:rPr lang="es-ES" sz="2000" b="1" dirty="0" err="1"/>
              <a:t>begi</a:t>
            </a:r>
            <a:r>
              <a:rPr lang="es-ES" sz="2000" b="1" dirty="0"/>
              <a:t> pe Gado </a:t>
            </a:r>
            <a:r>
              <a:rPr lang="es-ES" sz="2000" b="1" dirty="0" err="1"/>
              <a:t>wawan</a:t>
            </a:r>
            <a:r>
              <a:rPr lang="es-ES" sz="2000" b="1" dirty="0"/>
              <a:t> kan </a:t>
            </a:r>
            <a:r>
              <a:rPr lang="es-ES" sz="2000" b="1" dirty="0" err="1"/>
              <a:t>yere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. No </a:t>
            </a:r>
            <a:r>
              <a:rPr lang="es-ES" sz="2000" b="1" dirty="0" err="1"/>
              <a:t>begi</a:t>
            </a:r>
            <a:r>
              <a:rPr lang="es-ES" sz="2000" b="1" dirty="0"/>
              <a:t> fu </a:t>
            </a:r>
            <a:r>
              <a:rPr lang="es-ES" sz="2000" b="1" dirty="0" err="1"/>
              <a:t>sma</a:t>
            </a:r>
            <a:r>
              <a:rPr lang="es-ES" sz="2000" b="1" dirty="0"/>
              <a:t> </a:t>
            </a:r>
            <a:r>
              <a:rPr lang="es-ES" sz="2000" b="1" dirty="0" err="1"/>
              <a:t>prijse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, </a:t>
            </a:r>
            <a:r>
              <a:rPr lang="es-ES" sz="2000" b="1" dirty="0" err="1"/>
              <a:t>ma</a:t>
            </a:r>
            <a:r>
              <a:rPr lang="es-ES" sz="2000" b="1" dirty="0"/>
              <a:t> </a:t>
            </a:r>
            <a:r>
              <a:rPr lang="es-ES" sz="2000" b="1" dirty="0" err="1"/>
              <a:t>seriusu</a:t>
            </a:r>
            <a:r>
              <a:rPr lang="es-ES" sz="2000" b="1" dirty="0"/>
              <a:t>, </a:t>
            </a:r>
            <a:r>
              <a:rPr lang="es-ES" sz="2000" b="1" dirty="0" err="1"/>
              <a:t>aksi</a:t>
            </a:r>
            <a:r>
              <a:rPr lang="es-ES" sz="2000" b="1" dirty="0"/>
              <a:t> di </a:t>
            </a:r>
            <a:r>
              <a:rPr lang="es-ES" sz="2000" b="1" dirty="0" err="1"/>
              <a:t>sma</a:t>
            </a:r>
            <a:r>
              <a:rPr lang="es-ES" sz="2000" b="1" dirty="0"/>
              <a:t> e </a:t>
            </a:r>
            <a:r>
              <a:rPr lang="es-ES" sz="2000" b="1" dirty="0" err="1"/>
              <a:t>firi</a:t>
            </a:r>
            <a:r>
              <a:rPr lang="es-ES" sz="2000" b="1" dirty="0"/>
              <a:t>,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angri</a:t>
            </a:r>
            <a:r>
              <a:rPr lang="es-ES" sz="2000" b="1" dirty="0"/>
              <a:t> fu  a </a:t>
            </a:r>
            <a:r>
              <a:rPr lang="es-ES" sz="2000" b="1" dirty="0" err="1"/>
              <a:t>sili</a:t>
            </a:r>
            <a:r>
              <a:rPr lang="es-ES" sz="2000" b="1" dirty="0"/>
              <a:t>, fu a Brede fu </a:t>
            </a:r>
            <a:r>
              <a:rPr lang="es-ES" sz="2000" b="1" dirty="0" err="1"/>
              <a:t>libi</a:t>
            </a:r>
            <a:r>
              <a:rPr lang="es-ES" sz="2000" b="1" dirty="0"/>
              <a:t>.” </a:t>
            </a:r>
            <a:r>
              <a:rPr lang="es-ES" sz="1600" b="1" dirty="0"/>
              <a:t>(</a:t>
            </a:r>
            <a:r>
              <a:rPr lang="en-US" sz="1600" b="1" dirty="0"/>
              <a:t>E.G.W. “Our high Calling”, May 4</a:t>
            </a:r>
            <a:r>
              <a:rPr lang="es-ES" sz="1600" b="1" dirty="0"/>
              <a:t>)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98F0FD0-7251-9900-A5AB-7D5CBDFAD746}"/>
              </a:ext>
            </a:extLst>
          </p:cNvPr>
          <p:cNvSpPr txBox="1"/>
          <p:nvPr/>
        </p:nvSpPr>
        <p:spPr>
          <a:xfrm>
            <a:off x="186413" y="3583504"/>
            <a:ext cx="4073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begi</a:t>
            </a:r>
            <a:r>
              <a:rPr lang="es-ES" sz="2000" b="1" dirty="0"/>
              <a:t> mus de </a:t>
            </a:r>
            <a:r>
              <a:rPr lang="es-ES" sz="2000" b="1" dirty="0" err="1"/>
              <a:t>seriusu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einfowdeg</a:t>
            </a:r>
            <a:r>
              <a:rPr lang="es-ES" sz="2000" b="1" dirty="0"/>
              <a:t> , </a:t>
            </a:r>
            <a:r>
              <a:rPr lang="es-ES" sz="2000" b="1" dirty="0" err="1"/>
              <a:t>ini</a:t>
            </a:r>
            <a:r>
              <a:rPr lang="es-ES" sz="2000" b="1" dirty="0"/>
              <a:t> ala </a:t>
            </a:r>
            <a:r>
              <a:rPr lang="es-ES" sz="2000" b="1" dirty="0" err="1"/>
              <a:t>dei</a:t>
            </a:r>
            <a:r>
              <a:rPr lang="es-ES" sz="2000" b="1" dirty="0"/>
              <a:t> </a:t>
            </a:r>
            <a:r>
              <a:rPr lang="es-ES" sz="2000" b="1" dirty="0" err="1"/>
              <a:t>wortu</a:t>
            </a:r>
            <a:r>
              <a:rPr lang="es-ES" sz="2000" b="1" dirty="0"/>
              <a:t>. Begi </a:t>
            </a:r>
            <a:r>
              <a:rPr lang="es-ES" sz="2000" b="1" dirty="0" err="1"/>
              <a:t>na</a:t>
            </a:r>
            <a:r>
              <a:rPr lang="es-ES" sz="2000" b="1" dirty="0"/>
              <a:t> 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</a:t>
            </a:r>
            <a:r>
              <a:rPr lang="es-ES" sz="2000" b="1" dirty="0" err="1"/>
              <a:t>pisi</a:t>
            </a:r>
            <a:r>
              <a:rPr lang="es-ES" sz="2000" b="1" dirty="0"/>
              <a:t> fu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920392E-DD37-4AB5-2A8A-C3D326F50E1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699" y="1231113"/>
            <a:ext cx="3368598" cy="1893343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38C5F96-FEC9-C008-FF51-E169CCC81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987" y="1229824"/>
            <a:ext cx="4912480" cy="5542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63A0FC0-6E29-B071-59E5-A46EB41521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60097" y="3146804"/>
            <a:ext cx="2597903" cy="1624551"/>
          </a:xfrm>
          <a:prstGeom prst="rect">
            <a:avLst/>
          </a:prstGeom>
          <a:ln w="57150" cap="rnd">
            <a:solidFill>
              <a:schemeClr val="accent6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743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926FCA-4BBA-C39B-CC17-192E3469B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DCF81D5-81B0-DBD0-ADB6-A5E73637BB75}"/>
              </a:ext>
            </a:extLst>
          </p:cNvPr>
          <p:cNvSpPr txBox="1"/>
          <p:nvPr/>
        </p:nvSpPr>
        <p:spPr>
          <a:xfrm>
            <a:off x="2498427" y="330589"/>
            <a:ext cx="685441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6"/>
                </a:solidFill>
              </a:defRPr>
            </a:lvl1pPr>
          </a:lstStyle>
          <a:p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YEISES: A INBERE FU BEGI</a:t>
            </a:r>
            <a:endParaRPr lang="es-E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D9E4A1C-9762-959F-1E42-F40D45E188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6405449"/>
              </p:ext>
            </p:extLst>
          </p:nvPr>
        </p:nvGraphicFramePr>
        <p:xfrm>
          <a:off x="95250" y="1703889"/>
          <a:ext cx="12001501" cy="5078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A61E08E-77E6-7C52-9C53-75FF9FB305AA}"/>
              </a:ext>
            </a:extLst>
          </p:cNvPr>
          <p:cNvSpPr txBox="1"/>
          <p:nvPr/>
        </p:nvSpPr>
        <p:spPr>
          <a:xfrm>
            <a:off x="3097731" y="1137261"/>
            <a:ext cx="5996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Disi na a model di Yeises gi wi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8349398-41B9-156E-C305-5622C5BF25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2847" y="114300"/>
            <a:ext cx="2580574" cy="14243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802933D-F3D4-DD5F-7195-E583120DD43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04" y="114299"/>
            <a:ext cx="1899123" cy="14243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26001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5ADFCA-F309-4452-86A1-8B3D58BCB9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165ADFCA-F309-4452-86A1-8B3D58BCB9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dgm id="{165ADFCA-F309-4452-86A1-8B3D58BCB9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165ADFCA-F309-4452-86A1-8B3D58BCB9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61369E-9600-4298-86D9-34710FC12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D661369E-9600-4298-86D9-34710FC12B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5CB03A-1615-450A-A54B-4021A4436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035CB03A-1615-450A-A54B-4021A4436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035CB03A-1615-450A-A54B-4021A4436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035CB03A-1615-450A-A54B-4021A44361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4D50CB-DDCC-4494-816D-473222C2E0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C94D50CB-DDCC-4494-816D-473222C2E0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C6DA22-CDAF-4395-958D-693B3F4B3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4DC6DA22-CDAF-4395-958D-693B3F4B3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4DC6DA22-CDAF-4395-958D-693B3F4B3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4DC6DA22-CDAF-4395-958D-693B3F4B3F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0E4C6E-796A-406B-97E4-8CF5C38EE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AA0E4C6E-796A-406B-97E4-8CF5C38EED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F57451-50D0-4FB1-B117-44DE815E5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8CF57451-50D0-4FB1-B117-44DE815E5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8CF57451-50D0-4FB1-B117-44DE815E5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8CF57451-50D0-4FB1-B117-44DE815E58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8E7AD8-A842-4F6F-BD87-55C3E70305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F18E7AD8-A842-4F6F-BD87-55C3E70305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DBA616-025B-4811-B16A-E9649261A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11DBA616-025B-4811-B16A-E9649261A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11DBA616-025B-4811-B16A-E9649261A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11DBA616-025B-4811-B16A-E9649261AE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97556D2-27A3-4DC2-8AA5-CBC8416048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597556D2-27A3-4DC2-8AA5-CBC8416048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DFCB04-2362-43FA-A832-4D0DCE828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05DFCB04-2362-43FA-A832-4D0DCE828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05DFCB04-2362-43FA-A832-4D0DCE828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05DFCB04-2362-43FA-A832-4D0DCE8286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A564A9-1CDF-4F83-A37B-9D6BAD3D6F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">
                                            <p:graphicEl>
                                              <a:dgm id="{F8A564A9-1CDF-4F83-A37B-9D6BAD3D6F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1CFE61-61D4-4B65-8D27-4D429967B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A11CFE61-61D4-4B65-8D27-4D429967B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A11CFE61-61D4-4B65-8D27-4D429967B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>
                                            <p:graphicEl>
                                              <a:dgm id="{A11CFE61-61D4-4B65-8D27-4D429967B2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5945A0-8944-473E-B2B2-6F0037DB0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graphicEl>
                                              <a:dgm id="{485945A0-8944-473E-B2B2-6F0037DB0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DF09527-8DB9-40A8-9591-6310EF6848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6DF09527-8DB9-40A8-9591-6310EF6848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6DF09527-8DB9-40A8-9591-6310EF6848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6DF09527-8DB9-40A8-9591-6310EF6848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64146B-A178-42B2-8E33-0EE58C6BB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">
                                            <p:graphicEl>
                                              <a:dgm id="{6C64146B-A178-42B2-8E33-0EE58C6BB2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1635</Words>
  <Application>Microsoft Office PowerPoint</Application>
  <PresentationFormat>Panorámica</PresentationFormat>
  <Paragraphs>81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Arial</vt:lpstr>
      <vt:lpstr>Constantia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103</cp:revision>
  <dcterms:created xsi:type="dcterms:W3CDTF">2026-03-28T16:46:47Z</dcterms:created>
  <dcterms:modified xsi:type="dcterms:W3CDTF">2026-05-14T21:21:40Z</dcterms:modified>
</cp:coreProperties>
</file>