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3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84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koni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law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kroisi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powa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boskopu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fu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kroisi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don nanga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swaki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“</a:t>
          </a:r>
          <a:r>
            <a:rPr lang="it-IT" sz="1800" b="1" dirty="0"/>
            <a:t>A boskopu  fu a kroisi na wan don sani gi den di e go lasi</a:t>
          </a:r>
          <a:r>
            <a:rPr lang="es-ES" sz="1800" b="1" dirty="0"/>
            <a:t>” (1 Kor.1:18)</a:t>
          </a:r>
          <a:endParaRPr lang="es-ES" sz="180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“</a:t>
          </a:r>
          <a:r>
            <a:rPr lang="it-IT" sz="1800" b="1" dirty="0"/>
            <a:t>A gi Gado prisiri tangi fu a don fu preiki fu ferlusu den di e bribi</a:t>
          </a:r>
          <a:r>
            <a:rPr lang="es-ES" sz="1800" b="1" dirty="0"/>
            <a:t>” (1 Kor.1:21)</a:t>
          </a:r>
          <a:endParaRPr lang="es-ES" sz="180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“</a:t>
          </a:r>
          <a:r>
            <a:rPr lang="nb-NO" sz="1800" b="1" dirty="0"/>
            <a:t>Krestes di kroisi,[…] don sani gi den Hijden</a:t>
          </a:r>
          <a:r>
            <a:rPr lang="es-ES" sz="1800" b="1" dirty="0"/>
            <a:t>” (1 Kor.1:23)</a:t>
          </a:r>
          <a:endParaRPr lang="es-ES" sz="180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Gi a sma di e libi fa a wani[…] den sani fu a Yeye fu Gado[…] na don sani</a:t>
          </a:r>
          <a:r>
            <a:rPr lang="es-ES" sz="1800" b="1" dirty="0"/>
            <a:t>”</a:t>
          </a:r>
          <a:br>
            <a:rPr lang="es-ES" sz="1800" b="1" dirty="0"/>
          </a:br>
          <a:r>
            <a:rPr lang="es-ES" sz="1800" b="1" dirty="0"/>
            <a:t>(1 Kor.2:14)</a:t>
          </a:r>
          <a:endParaRPr lang="es-ES" sz="180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“</a:t>
          </a:r>
          <a:r>
            <a:rPr lang="it-IT" sz="1800" b="1" dirty="0"/>
            <a:t>Bika a koni fu a grontapu disi na don ini Gado ai</a:t>
          </a:r>
          <a:r>
            <a:rPr lang="es-ES" sz="1800" b="1" dirty="0"/>
            <a:t>” (1 Kor.3:19)</a:t>
          </a:r>
          <a:endParaRPr lang="es-ES" sz="180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42305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42305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42305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42305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42305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 moro takru fu sma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s-ES" sz="2000" b="1" dirty="0"/>
            <a:t>Law</a:t>
          </a:r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s-ES" sz="2000" b="1" dirty="0"/>
            <a:t>Kiri </a:t>
          </a:r>
          <a:r>
            <a:rPr lang="es-ES" sz="2000" b="1" dirty="0" err="1"/>
            <a:t>yu</a:t>
          </a:r>
          <a:r>
            <a:rPr lang="es-ES" sz="2000" b="1" dirty="0"/>
            <a:t> </a:t>
          </a:r>
          <a:r>
            <a:rPr lang="es-ES" sz="2000" b="1" dirty="0" err="1"/>
            <a:t>srefi</a:t>
          </a:r>
          <a:endParaRPr lang="es-ES" sz="2000" b="1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 moro bun fu Gado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s-ES" sz="2000" b="1" dirty="0"/>
            <a:t>Powa</a:t>
          </a:r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s-ES" sz="2000" b="1" dirty="0"/>
            <a:t>Pardon</a:t>
          </a:r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s-ES" sz="2000" b="1" dirty="0" err="1"/>
            <a:t>Te’go</a:t>
          </a:r>
          <a:r>
            <a:rPr lang="es-ES" sz="2000" b="1" dirty="0"/>
            <a:t> </a:t>
          </a:r>
          <a:r>
            <a:rPr lang="es-ES" sz="2000" b="1" dirty="0" err="1"/>
            <a:t>lasi</a:t>
          </a:r>
          <a:endParaRPr lang="es-ES" sz="2000" b="1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s-ES" sz="2000" b="1" dirty="0"/>
            <a:t>Blesi </a:t>
          </a:r>
          <a:r>
            <a:rPr lang="es-ES" sz="2000" b="1" dirty="0" err="1"/>
            <a:t>libi</a:t>
          </a:r>
          <a:endParaRPr lang="es-ES" sz="2000" b="1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s-ES" sz="2000" b="1" dirty="0"/>
            <a:t>Pot’ </a:t>
          </a:r>
          <a:r>
            <a:rPr lang="es-ES" sz="2000" b="1" dirty="0" err="1"/>
            <a:t>na</a:t>
          </a:r>
          <a:r>
            <a:rPr lang="es-ES" sz="2000" b="1" dirty="0"/>
            <a:t> </a:t>
          </a:r>
          <a:r>
            <a:rPr lang="es-ES" sz="2000" b="1" dirty="0" err="1"/>
            <a:t>wan</a:t>
          </a:r>
          <a:r>
            <a:rPr lang="es-ES" sz="2000" b="1" dirty="0"/>
            <a:t> </a:t>
          </a:r>
          <a:r>
            <a:rPr lang="es-ES" sz="2000" b="1" dirty="0" err="1"/>
            <a:t>sei</a:t>
          </a:r>
          <a:endParaRPr lang="es-ES" sz="2000" b="1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s-ES" sz="2000" b="1" dirty="0" err="1"/>
            <a:t>Teki</a:t>
          </a:r>
          <a:r>
            <a:rPr lang="es-ES" sz="2000" b="1" dirty="0"/>
            <a:t> san </a:t>
          </a:r>
          <a:r>
            <a:rPr lang="es-ES" sz="2000" b="1" dirty="0" err="1"/>
            <a:t>yu</a:t>
          </a:r>
          <a:r>
            <a:rPr lang="es-ES" sz="2000" b="1" dirty="0"/>
            <a:t> </a:t>
          </a:r>
          <a:r>
            <a:rPr lang="es-ES" sz="2000" b="1" dirty="0" err="1"/>
            <a:t>kisi</a:t>
          </a:r>
          <a:endParaRPr lang="es-ES" sz="2000" b="1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4393882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koni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4356414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4393882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law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kroisi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4356414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4393882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powa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4356414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4393882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boskopu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fu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kroisi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4356414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4393882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don nanga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swaki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Gado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4356414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298097" y="1361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“</a:t>
          </a:r>
          <a:r>
            <a:rPr lang="it-IT" sz="1800" b="1" kern="1200" dirty="0"/>
            <a:t>A boskopu  fu a kroisi na wan don sani gi den di e go lasi</a:t>
          </a:r>
          <a:r>
            <a:rPr lang="es-ES" sz="1800" b="1" kern="1200" dirty="0"/>
            <a:t>” (1 Kor.1:18)</a:t>
          </a:r>
          <a:endParaRPr lang="es-ES" sz="1800" kern="1200" dirty="0"/>
        </a:p>
      </dsp:txBody>
      <dsp:txXfrm rot="10800000">
        <a:off x="433918" y="1361"/>
        <a:ext cx="5120160" cy="543285"/>
      </dsp:txXfrm>
    </dsp:sp>
    <dsp:sp modelId="{7942F575-A43E-45B0-9800-AD4DDCBA2EBD}">
      <dsp:nvSpPr>
        <dsp:cNvPr id="0" name=""/>
        <dsp:cNvSpPr/>
      </dsp:nvSpPr>
      <dsp:spPr>
        <a:xfrm>
          <a:off x="54885" y="1361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298097" y="706821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“</a:t>
          </a:r>
          <a:r>
            <a:rPr lang="it-IT" sz="1800" b="1" kern="1200" dirty="0"/>
            <a:t>A gi Gado prisiri tangi fu a don fu preiki fu ferlusu den di e bribi</a:t>
          </a:r>
          <a:r>
            <a:rPr lang="es-ES" sz="1800" b="1" kern="1200" dirty="0"/>
            <a:t>” (1 Kor.1:21)</a:t>
          </a:r>
          <a:endParaRPr lang="es-ES" sz="1800" kern="1200" dirty="0"/>
        </a:p>
      </dsp:txBody>
      <dsp:txXfrm rot="10800000">
        <a:off x="433918" y="706821"/>
        <a:ext cx="5120160" cy="543285"/>
      </dsp:txXfrm>
    </dsp:sp>
    <dsp:sp modelId="{AACB4B34-B920-43F8-A145-6153CD808008}">
      <dsp:nvSpPr>
        <dsp:cNvPr id="0" name=""/>
        <dsp:cNvSpPr/>
      </dsp:nvSpPr>
      <dsp:spPr>
        <a:xfrm>
          <a:off x="54885" y="706821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298097" y="1412282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“</a:t>
          </a:r>
          <a:r>
            <a:rPr lang="nb-NO" sz="1800" b="1" kern="1200" dirty="0"/>
            <a:t>Krestes di kroisi,[…] don sani gi den Hijden</a:t>
          </a:r>
          <a:r>
            <a:rPr lang="es-ES" sz="1800" b="1" kern="1200" dirty="0"/>
            <a:t>” (1 Kor.1:23)</a:t>
          </a:r>
          <a:endParaRPr lang="es-ES" sz="1800" kern="1200" dirty="0"/>
        </a:p>
      </dsp:txBody>
      <dsp:txXfrm rot="10800000">
        <a:off x="433918" y="1412282"/>
        <a:ext cx="5120160" cy="543285"/>
      </dsp:txXfrm>
    </dsp:sp>
    <dsp:sp modelId="{39D982C7-D34F-432B-B9F2-59999BDDC9C0}">
      <dsp:nvSpPr>
        <dsp:cNvPr id="0" name=""/>
        <dsp:cNvSpPr/>
      </dsp:nvSpPr>
      <dsp:spPr>
        <a:xfrm>
          <a:off x="54885" y="1412282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298097" y="2117742"/>
          <a:ext cx="5255981" cy="79200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Gi a sma di e libi fa a wani[…] den sani fu a Yeye fu Gado[…] na don sani</a:t>
          </a:r>
          <a:r>
            <a:rPr lang="es-ES" sz="1800" b="1" kern="1200" dirty="0"/>
            <a:t>”</a:t>
          </a:r>
          <a:br>
            <a:rPr lang="es-ES" sz="1800" b="1" kern="1200" dirty="0"/>
          </a:br>
          <a:r>
            <a:rPr lang="es-ES" sz="1800" b="1" kern="1200" dirty="0"/>
            <a:t>(1 Kor.2:14)</a:t>
          </a:r>
          <a:endParaRPr lang="es-ES" sz="1800" kern="1200" dirty="0"/>
        </a:p>
      </dsp:txBody>
      <dsp:txXfrm rot="10800000">
        <a:off x="496097" y="2117742"/>
        <a:ext cx="5057981" cy="792001"/>
      </dsp:txXfrm>
    </dsp:sp>
    <dsp:sp modelId="{66A9998C-B03C-4000-A764-1A37BBE8B347}">
      <dsp:nvSpPr>
        <dsp:cNvPr id="0" name=""/>
        <dsp:cNvSpPr/>
      </dsp:nvSpPr>
      <dsp:spPr>
        <a:xfrm>
          <a:off x="54885" y="2242100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298097" y="3071918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“</a:t>
          </a:r>
          <a:r>
            <a:rPr lang="it-IT" sz="1800" b="1" kern="1200" dirty="0"/>
            <a:t>Bika a koni fu a grontapu disi na don ini Gado ai</a:t>
          </a:r>
          <a:r>
            <a:rPr lang="es-ES" sz="1800" b="1" kern="1200" dirty="0"/>
            <a:t>” (1 Kor.3:19)</a:t>
          </a:r>
          <a:endParaRPr lang="es-ES" sz="1800" kern="1200" dirty="0"/>
        </a:p>
      </dsp:txBody>
      <dsp:txXfrm rot="10800000">
        <a:off x="433918" y="3071918"/>
        <a:ext cx="5120160" cy="543285"/>
      </dsp:txXfrm>
    </dsp:sp>
    <dsp:sp modelId="{B7F53545-1615-4EC4-91E7-460EA1C6E685}">
      <dsp:nvSpPr>
        <dsp:cNvPr id="0" name=""/>
        <dsp:cNvSpPr/>
      </dsp:nvSpPr>
      <dsp:spPr>
        <a:xfrm>
          <a:off x="54885" y="3071918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 moro takru fu sma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Law</a:t>
          </a:r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Pot’ </a:t>
          </a:r>
          <a:r>
            <a:rPr lang="es-ES" sz="2000" b="1" kern="1200" dirty="0" err="1"/>
            <a:t>na</a:t>
          </a:r>
          <a:r>
            <a:rPr lang="es-ES" sz="2000" b="1" kern="1200" dirty="0"/>
            <a:t> </a:t>
          </a:r>
          <a:r>
            <a:rPr lang="es-ES" sz="2000" b="1" kern="1200" dirty="0" err="1"/>
            <a:t>wan</a:t>
          </a:r>
          <a:r>
            <a:rPr lang="es-ES" sz="2000" b="1" kern="1200" dirty="0"/>
            <a:t> </a:t>
          </a:r>
          <a:r>
            <a:rPr lang="es-ES" sz="2000" b="1" kern="1200" dirty="0" err="1"/>
            <a:t>sei</a:t>
          </a:r>
          <a:endParaRPr lang="es-ES" sz="2000" b="1" kern="120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Kiri </a:t>
          </a:r>
          <a:r>
            <a:rPr lang="es-ES" sz="2000" b="1" kern="1200" dirty="0" err="1"/>
            <a:t>yu</a:t>
          </a:r>
          <a:r>
            <a:rPr lang="es-ES" sz="2000" b="1" kern="1200" dirty="0"/>
            <a:t> </a:t>
          </a:r>
          <a:r>
            <a:rPr lang="es-ES" sz="2000" b="1" kern="1200" dirty="0" err="1"/>
            <a:t>srefi</a:t>
          </a:r>
          <a:endParaRPr lang="es-ES" sz="2000" b="1" kern="120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Te’go</a:t>
          </a:r>
          <a:r>
            <a:rPr lang="es-ES" sz="2000" b="1" kern="1200" dirty="0"/>
            <a:t> </a:t>
          </a:r>
          <a:r>
            <a:rPr lang="es-ES" sz="2000" b="1" kern="1200" dirty="0" err="1"/>
            <a:t>lasi</a:t>
          </a:r>
          <a:endParaRPr lang="es-ES" sz="2000" b="1" kern="120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 moro bun fu Gado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Powa</a:t>
          </a:r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Teki</a:t>
          </a:r>
          <a:r>
            <a:rPr lang="es-ES" sz="2000" b="1" kern="1200" dirty="0"/>
            <a:t> san </a:t>
          </a:r>
          <a:r>
            <a:rPr lang="es-ES" sz="2000" b="1" kern="1200" dirty="0" err="1"/>
            <a:t>yu</a:t>
          </a:r>
          <a:r>
            <a:rPr lang="es-ES" sz="2000" b="1" kern="1200" dirty="0"/>
            <a:t> </a:t>
          </a:r>
          <a:r>
            <a:rPr lang="es-ES" sz="2000" b="1" kern="1200" dirty="0" err="1"/>
            <a:t>kisi</a:t>
          </a:r>
          <a:endParaRPr lang="es-ES" sz="2000" b="1" kern="120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Pardon</a:t>
          </a:r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Blesi </a:t>
          </a:r>
          <a:r>
            <a:rPr lang="es-ES" sz="2000" b="1" kern="1200" dirty="0" err="1"/>
            <a:t>libi</a:t>
          </a:r>
          <a:endParaRPr lang="es-ES" sz="2000" b="1" kern="120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476750" y="238125"/>
            <a:ext cx="771525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s-ES" sz="48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A BOSKOPU FU A KROISI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2 fu 11 Yuli 2026</a:t>
            </a:r>
            <a:endParaRPr lang="es-ES" sz="1600" b="1" dirty="0">
              <a:solidFill>
                <a:srgbClr val="EBD4B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5412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 boskopu fu a kroisi na wan don sani gi den di e go lasi, ma gi den di e ferlusu a de a powa fu Gado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Kor.1:18)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24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806328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180975" y="105013"/>
            <a:ext cx="7324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1 Korente 1:17-31 e taki fu a fasi fa a kroisi abi te make nanga a libi fu sma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180975" y="1813173"/>
            <a:ext cx="73247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Ferlusu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tangi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</a:t>
            </a:r>
            <a:r>
              <a:rPr lang="es-ES" sz="2000" b="1" dirty="0" err="1">
                <a:solidFill>
                  <a:prstClr val="black"/>
                </a:solidFill>
              </a:rPr>
              <a:t>dede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e'n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opo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baka</a:t>
            </a:r>
            <a:r>
              <a:rPr lang="es-ES" sz="2000" b="1" dirty="0">
                <a:solidFill>
                  <a:prstClr val="black"/>
                </a:solidFill>
              </a:rPr>
              <a:t> ?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don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sondro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firi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di no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krakti</a:t>
            </a:r>
            <a:r>
              <a:rPr lang="es-ES" sz="2000" b="1" dirty="0">
                <a:solidFill>
                  <a:prstClr val="black"/>
                </a:solidFill>
              </a:rPr>
              <a:t>. Ma fu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di </a:t>
            </a:r>
            <a:r>
              <a:rPr lang="es-ES" sz="2000" b="1" dirty="0" err="1">
                <a:solidFill>
                  <a:prstClr val="black"/>
                </a:solidFill>
              </a:rPr>
              <a:t>opo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kari</a:t>
            </a:r>
            <a:r>
              <a:rPr lang="es-ES" sz="2000" b="1" dirty="0">
                <a:solidFill>
                  <a:prstClr val="black"/>
                </a:solidFill>
              </a:rPr>
              <a:t> fu a Santa Yeye,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“ </a:t>
            </a:r>
            <a:r>
              <a:rPr lang="es-ES" sz="2000" b="1" dirty="0" err="1">
                <a:solidFill>
                  <a:prstClr val="black"/>
                </a:solidFill>
              </a:rPr>
              <a:t>powa</a:t>
            </a:r>
            <a:r>
              <a:rPr lang="es-ES" sz="2000" b="1" dirty="0">
                <a:solidFill>
                  <a:prstClr val="black"/>
                </a:solidFill>
              </a:rPr>
              <a:t> “ fu Gado,[…]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rekfardek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libi,santa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nanga  </a:t>
            </a:r>
            <a:r>
              <a:rPr lang="es-ES" sz="2000" b="1" dirty="0" err="1">
                <a:solidFill>
                  <a:prstClr val="black"/>
                </a:solidFill>
              </a:rPr>
              <a:t>ferlusu</a:t>
            </a:r>
            <a:r>
              <a:rPr lang="es-ES" sz="2000" b="1" dirty="0">
                <a:solidFill>
                  <a:prstClr val="black"/>
                </a:solidFill>
              </a:rPr>
              <a:t>"( 1 Kor.1:18,30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180975" y="812899"/>
            <a:ext cx="73441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Fu den di e bribi a kroisi na wan simbo'l  fu blesi libi. Ma fu sma di ben e libi ini a fosi hondru yari, a kroisi e sori soso a syen dede fu wan ogri sma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A KONI FU GADO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820650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“Ma fu den di Gado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kari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Dyu nanga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Griki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powa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fu Gado nanga a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koni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fu Gado”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 Kor.1:24)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Ateine</a:t>
            </a:r>
            <a:r>
              <a:rPr lang="es-ES" sz="2000" b="1" dirty="0"/>
              <a:t> , Pawles ben </a:t>
            </a:r>
            <a:r>
              <a:rPr lang="es-ES" sz="2000" b="1" dirty="0" err="1"/>
              <a:t>gebroiki</a:t>
            </a:r>
            <a:r>
              <a:rPr lang="es-ES" sz="2000" b="1" dirty="0"/>
              <a:t> </a:t>
            </a:r>
            <a:r>
              <a:rPr lang="es-ES" sz="2000" b="1" dirty="0" err="1"/>
              <a:t>koni</a:t>
            </a:r>
            <a:r>
              <a:rPr lang="es-ES" sz="2000" b="1" dirty="0"/>
              <a:t> fu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proberi</a:t>
            </a:r>
            <a:r>
              <a:rPr lang="es-ES" sz="2000" b="1" dirty="0"/>
              <a:t> fu den </a:t>
            </a:r>
            <a:r>
              <a:rPr lang="es-ES" sz="2000" b="1" dirty="0" err="1"/>
              <a:t>koni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en </a:t>
            </a:r>
            <a:r>
              <a:rPr lang="es-ES" sz="2000" b="1" dirty="0" err="1"/>
              <a:t>leti.Sensi</a:t>
            </a:r>
            <a:r>
              <a:rPr lang="es-ES" sz="2000" b="1" dirty="0"/>
              <a:t> a ten </a:t>
            </a:r>
            <a:r>
              <a:rPr lang="es-ES" sz="2000" b="1" dirty="0" err="1"/>
              <a:t>dati</a:t>
            </a:r>
            <a:r>
              <a:rPr lang="es-ES" sz="2000" b="1" dirty="0"/>
              <a:t>, a </a:t>
            </a:r>
            <a:r>
              <a:rPr lang="es-ES" sz="2000" b="1" dirty="0" err="1"/>
              <a:t>besroiti</a:t>
            </a:r>
            <a:r>
              <a:rPr lang="es-ES" sz="2000" b="1" dirty="0"/>
              <a:t> fu </a:t>
            </a:r>
            <a:r>
              <a:rPr lang="es-ES" sz="2000" b="1" dirty="0" err="1"/>
              <a:t>gebroiki</a:t>
            </a:r>
            <a:r>
              <a:rPr lang="es-ES" sz="2000" b="1" dirty="0"/>
              <a:t> soso </a:t>
            </a:r>
            <a:r>
              <a:rPr lang="es-ES" sz="2000" b="1" dirty="0" err="1"/>
              <a:t>koni</a:t>
            </a:r>
            <a:r>
              <a:rPr lang="es-ES" sz="2000" b="1" dirty="0"/>
              <a:t> fu </a:t>
            </a:r>
            <a:r>
              <a:rPr lang="es-ES" sz="2000" b="1" dirty="0" err="1"/>
              <a:t>loktu</a:t>
            </a:r>
            <a:r>
              <a:rPr lang="es-ES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6" y="4666206"/>
            <a:ext cx="69803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koni</a:t>
            </a:r>
            <a:r>
              <a:rPr lang="es-ES" sz="2000" b="1" dirty="0"/>
              <a:t> fu Gado e </a:t>
            </a:r>
            <a:r>
              <a:rPr lang="es-ES" sz="2000" b="1" dirty="0" err="1"/>
              <a:t>broko</a:t>
            </a:r>
            <a:r>
              <a:rPr lang="es-ES" sz="2000" b="1" dirty="0"/>
              <a:t> “a </a:t>
            </a:r>
            <a:r>
              <a:rPr lang="es-ES" sz="2000" b="1" dirty="0" err="1"/>
              <a:t>koni</a:t>
            </a:r>
            <a:r>
              <a:rPr lang="es-ES" sz="2000" b="1" dirty="0"/>
              <a:t> fu den </a:t>
            </a:r>
            <a:r>
              <a:rPr lang="es-ES" sz="2000" b="1" dirty="0" err="1"/>
              <a:t>koni</a:t>
            </a:r>
            <a:r>
              <a:rPr lang="es-ES" sz="2000" b="1" dirty="0"/>
              <a:t> </a:t>
            </a:r>
            <a:r>
              <a:rPr lang="es-ES" sz="2000" b="1" dirty="0" err="1"/>
              <a:t>man</a:t>
            </a:r>
            <a:r>
              <a:rPr lang="es-ES" sz="2000" b="1" dirty="0"/>
              <a:t>";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trowe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" a </a:t>
            </a:r>
            <a:r>
              <a:rPr lang="es-ES" sz="2000" b="1" dirty="0" err="1"/>
              <a:t>ferstan</a:t>
            </a:r>
            <a:r>
              <a:rPr lang="es-ES" sz="2000" b="1" dirty="0"/>
              <a:t> fu den </a:t>
            </a:r>
            <a:r>
              <a:rPr lang="es-ES" sz="2000" b="1" dirty="0" err="1"/>
              <a:t>koniwan</a:t>
            </a:r>
            <a:r>
              <a:rPr lang="es-ES" sz="2000" b="1" dirty="0"/>
              <a:t>"( 1 Kor.1 :19);</a:t>
            </a:r>
            <a:r>
              <a:rPr lang="es-ES" sz="2000" b="1" dirty="0" err="1"/>
              <a:t>e’n</a:t>
            </a:r>
            <a:r>
              <a:rPr lang="es-ES" sz="2000" b="1" dirty="0"/>
              <a:t> “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meki</a:t>
            </a:r>
            <a:r>
              <a:rPr lang="es-ES" sz="2000" b="1" dirty="0"/>
              <a:t> ….a </a:t>
            </a:r>
            <a:r>
              <a:rPr lang="es-ES" sz="2000" b="1" dirty="0" err="1"/>
              <a:t>koni</a:t>
            </a:r>
            <a:r>
              <a:rPr lang="es-ES" sz="2000" b="1" dirty="0"/>
              <a:t> fu </a:t>
            </a:r>
            <a:r>
              <a:rPr lang="es-ES" sz="2000" b="1" dirty="0" err="1"/>
              <a:t>grontapu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don"(1 Kor.1:20).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San na a koni fu loktu di Pawles ben e preiki</a:t>
            </a:r>
            <a:r>
              <a:rPr lang="es-ES" sz="2000" b="1" dirty="0"/>
              <a:t>?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5" y="5871576"/>
            <a:ext cx="70660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Kontrari fu a prakseri fu sma,a koni fu Gado de fu “ ferlusu den di e bribi tangi fu a don fu den preiki" ( 1 Kor. 1:21</a:t>
            </a:r>
            <a:r>
              <a:rPr lang="es-ES" sz="2000" b="1" dirty="0"/>
              <a:t>).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1" y="2932948"/>
            <a:ext cx="56838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Gado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seni</a:t>
            </a:r>
            <a:r>
              <a:rPr lang="es-ES" sz="2000" b="1" dirty="0">
                <a:solidFill>
                  <a:prstClr val="black"/>
                </a:solidFill>
              </a:rPr>
              <a:t> en fu </a:t>
            </a:r>
            <a:r>
              <a:rPr lang="es-ES" sz="2000" b="1" dirty="0" err="1">
                <a:solidFill>
                  <a:prstClr val="black"/>
                </a:solidFill>
              </a:rPr>
              <a:t>preiki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boskopu</a:t>
            </a:r>
            <a:r>
              <a:rPr lang="es-ES" sz="2000" b="1" dirty="0">
                <a:solidFill>
                  <a:prstClr val="black"/>
                </a:solidFill>
              </a:rPr>
              <a:t> " no nanga 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switi</a:t>
            </a:r>
            <a:r>
              <a:rPr lang="es-ES" sz="2000" b="1" dirty="0">
                <a:solidFill>
                  <a:prstClr val="black"/>
                </a:solidFill>
              </a:rPr>
              <a:t> taki, fu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Krestes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lasi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powa</a:t>
            </a:r>
            <a:r>
              <a:rPr lang="es-ES" sz="2000" b="1" dirty="0">
                <a:solidFill>
                  <a:prstClr val="black"/>
                </a:solidFill>
              </a:rPr>
              <a:t>.”( 1 Kor. 1:17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A LAW FU A KROISI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494057"/>
            <a:ext cx="6572250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“Ma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preiki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di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kroisi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blok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pe den Dyu kan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stotu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futu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don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sani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Hijden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Kor.1:23)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wortu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Griki</a:t>
            </a:r>
            <a:r>
              <a:rPr lang="es-ES" sz="2000" b="1" dirty="0"/>
              <a:t> </a:t>
            </a:r>
            <a:r>
              <a:rPr lang="es-ES" sz="2000" b="1" i="1" dirty="0" err="1"/>
              <a:t>mōria</a:t>
            </a:r>
            <a:r>
              <a:rPr lang="es-ES" sz="2000" b="1" dirty="0"/>
              <a:t> (</a:t>
            </a:r>
            <a:r>
              <a:rPr lang="es-ES" sz="2000" b="1" dirty="0" err="1"/>
              <a:t>law</a:t>
            </a:r>
            <a:r>
              <a:rPr lang="es-ES" sz="2000" b="1" dirty="0"/>
              <a:t>, don) e </a:t>
            </a:r>
            <a:r>
              <a:rPr lang="es-ES" sz="2000" b="1" dirty="0" err="1"/>
              <a:t>gebroiki</a:t>
            </a:r>
            <a:r>
              <a:rPr lang="es-ES" sz="2000" b="1" dirty="0"/>
              <a:t> </a:t>
            </a:r>
            <a:r>
              <a:rPr lang="es-ES" sz="2000" b="1" dirty="0" err="1"/>
              <a:t>feifi</a:t>
            </a:r>
            <a:r>
              <a:rPr lang="es-ES" sz="2000" b="1" dirty="0"/>
              <a:t> </a:t>
            </a:r>
            <a:r>
              <a:rPr lang="es-ES" sz="2000" b="1" dirty="0" err="1"/>
              <a:t>leisi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1 </a:t>
            </a:r>
            <a:r>
              <a:rPr lang="es-ES" sz="2000" b="1" dirty="0" err="1"/>
              <a:t>Korente</a:t>
            </a:r>
            <a:r>
              <a:rPr lang="es-ES" sz="2000" b="1" dirty="0"/>
              <a:t> 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002228"/>
              </p:ext>
            </p:extLst>
          </p:nvPr>
        </p:nvGraphicFramePr>
        <p:xfrm>
          <a:off x="37095" y="3152417"/>
          <a:ext cx="5554079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6" y="4518553"/>
            <a:ext cx="6220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kroisi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don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di </a:t>
            </a:r>
            <a:r>
              <a:rPr lang="es-ES" sz="2000" b="1" dirty="0" err="1"/>
              <a:t>lasi</a:t>
            </a:r>
            <a:r>
              <a:rPr lang="es-ES" sz="2000" b="1" dirty="0"/>
              <a:t>; den di no </a:t>
            </a:r>
            <a:r>
              <a:rPr lang="es-ES" sz="2000" b="1" dirty="0" err="1"/>
              <a:t>sabi</a:t>
            </a:r>
            <a:r>
              <a:rPr lang="es-ES" sz="2000" b="1" dirty="0"/>
              <a:t> Gado( </a:t>
            </a:r>
            <a:r>
              <a:rPr lang="es-ES" sz="2000" b="1" dirty="0" err="1"/>
              <a:t>Hijden</a:t>
            </a:r>
            <a:r>
              <a:rPr lang="es-ES" sz="2000" b="1" dirty="0"/>
              <a:t>);den di </a:t>
            </a:r>
            <a:r>
              <a:rPr lang="es-ES" sz="2000" b="1" dirty="0" err="1"/>
              <a:t>enkri</a:t>
            </a:r>
            <a:r>
              <a:rPr lang="es-ES" sz="2000" b="1" dirty="0"/>
              <a:t> e </a:t>
            </a:r>
            <a:r>
              <a:rPr lang="es-ES" sz="2000" b="1" dirty="0" err="1"/>
              <a:t>denki</a:t>
            </a:r>
            <a:r>
              <a:rPr lang="es-ES" sz="2000" b="1" dirty="0"/>
              <a:t> soso a </a:t>
            </a:r>
            <a:r>
              <a:rPr lang="es-ES" sz="2000" b="1" dirty="0" err="1"/>
              <a:t>grontapu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, </a:t>
            </a:r>
            <a:r>
              <a:rPr lang="es-ES" sz="2000" b="1" dirty="0" err="1"/>
              <a:t>sobu</a:t>
            </a:r>
            <a:r>
              <a:rPr lang="es-ES" sz="2000" b="1" dirty="0"/>
              <a:t>, e </a:t>
            </a:r>
            <a:r>
              <a:rPr lang="es-ES" sz="2000" b="1" dirty="0" err="1"/>
              <a:t>libi</a:t>
            </a:r>
            <a:r>
              <a:rPr lang="es-ES" sz="2000" b="1" dirty="0"/>
              <a:t> fa den </a:t>
            </a:r>
            <a:r>
              <a:rPr lang="es-ES" sz="2000" b="1" dirty="0" err="1"/>
              <a:t>wani</a:t>
            </a:r>
            <a:r>
              <a:rPr lang="es-ES" sz="2000" b="1" dirty="0"/>
              <a:t> ; den di </a:t>
            </a:r>
            <a:r>
              <a:rPr lang="es-ES" sz="2000" b="1" dirty="0" err="1"/>
              <a:t>na</a:t>
            </a:r>
            <a:r>
              <a:rPr lang="es-ES" sz="2000" b="1" dirty="0"/>
              <a:t> den </a:t>
            </a:r>
            <a:r>
              <a:rPr lang="es-ES" sz="2000" b="1" dirty="0" err="1"/>
              <a:t>eigi</a:t>
            </a:r>
            <a:r>
              <a:rPr lang="es-ES" sz="2000" b="1" dirty="0"/>
              <a:t> </a:t>
            </a:r>
            <a:r>
              <a:rPr lang="es-ES" sz="2000" b="1" dirty="0" err="1"/>
              <a:t>koni</a:t>
            </a:r>
            <a:r>
              <a:rPr lang="es-ES" sz="2000" b="1" dirty="0"/>
              <a:t> e </a:t>
            </a:r>
            <a:r>
              <a:rPr lang="es-ES" sz="2000" b="1" dirty="0" err="1"/>
              <a:t>tyari</a:t>
            </a:r>
            <a:r>
              <a:rPr lang="es-ES" sz="2000" b="1" dirty="0"/>
              <a:t> den.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908103"/>
            <a:ext cx="6448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Na a krosi wan blesi de gi den di ferlusu, sobu,den di wani fu si a kroisi fa Gado e si en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 POWA FU GADO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 boskopu fu a kroisi na don sani, gi den di e go lasi, ma gi wi di e ferlusu na a powa fu Gado.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Kor.1:18)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3" y="1353811"/>
            <a:ext cx="65817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prstClr val="black"/>
                </a:solidFill>
              </a:rPr>
              <a:t>A kroisi abi a powa fu sori a moro takru fu libisma nanga a moro bun fu Gado.( 1 Kor.1:18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  <a:endParaRPr lang="es-ES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199615"/>
              </p:ext>
            </p:extLst>
          </p:nvPr>
        </p:nvGraphicFramePr>
        <p:xfrm>
          <a:off x="1199148" y="2134849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3" y="4723151"/>
            <a:ext cx="6848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prstClr val="black"/>
                </a:solidFill>
              </a:rPr>
              <a:t>Den di e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koti</a:t>
            </a:r>
            <a:r>
              <a:rPr lang="es-ES" sz="2000" b="1" dirty="0">
                <a:solidFill>
                  <a:prstClr val="black"/>
                </a:solidFill>
              </a:rPr>
              <a:t> san den </a:t>
            </a:r>
            <a:r>
              <a:rPr lang="es-ES" sz="2000" b="1" dirty="0" err="1">
                <a:solidFill>
                  <a:prstClr val="black"/>
                </a:solidFill>
              </a:rPr>
              <a:t>sai</a:t>
            </a:r>
            <a:r>
              <a:rPr lang="es-ES" sz="2000" b="1" dirty="0">
                <a:solidFill>
                  <a:prstClr val="black"/>
                </a:solidFill>
              </a:rPr>
              <a:t> ,</a:t>
            </a:r>
            <a:r>
              <a:rPr lang="es-ES" sz="2000" b="1" dirty="0" err="1">
                <a:solidFill>
                  <a:prstClr val="black"/>
                </a:solidFill>
              </a:rPr>
              <a:t>owktu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tefu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, A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di den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broko</a:t>
            </a:r>
            <a:r>
              <a:rPr lang="es-ES" sz="2000" b="1" dirty="0">
                <a:solidFill>
                  <a:prstClr val="black"/>
                </a:solidFill>
              </a:rPr>
              <a:t> den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3" y="5692646"/>
            <a:ext cx="6581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A powa fu Gado, di sori na a kroisi kan fersun sma nanga  Gado, di A sa pardon ala sondu fu gi te'go libi.(Col. 1:20;1 Peit. 2:24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44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A BOSKOPU FU A KROISI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873472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Fu di sensi ini a koni fu Gado ,grontapu tangi fu den eigi koni ,no ben sabi en, Gado ben abi a prisiri  tangi fu a don fu san ben preiki, fu ferlusu den di bribi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Kor.1:21)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900832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Sainde</a:t>
            </a:r>
            <a:r>
              <a:rPr lang="es-ES" sz="2000" b="1" dirty="0"/>
              <a:t>  </a:t>
            </a:r>
            <a:r>
              <a:rPr lang="es-ES" sz="2000" b="1" dirty="0" err="1"/>
              <a:t>preiki</a:t>
            </a:r>
            <a:r>
              <a:rPr lang="es-ES" sz="2000" b="1" dirty="0"/>
              <a:t> fu a </a:t>
            </a:r>
            <a:r>
              <a:rPr lang="es-ES" sz="2000" b="1" dirty="0" err="1"/>
              <a:t>boskopu</a:t>
            </a:r>
            <a:r>
              <a:rPr lang="es-ES" sz="2000" b="1" dirty="0"/>
              <a:t> fu a </a:t>
            </a:r>
            <a:r>
              <a:rPr lang="es-ES" sz="2000" b="1" dirty="0" err="1"/>
              <a:t>kroisi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don </a:t>
            </a:r>
            <a:r>
              <a:rPr lang="es-ES" sz="2000" b="1" dirty="0" err="1"/>
              <a:t>sani</a:t>
            </a:r>
            <a:r>
              <a:rPr lang="es-ES" sz="2000" b="1" dirty="0"/>
              <a:t>.(1 Kor.1:21-24)?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699" y="6148149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 </a:t>
            </a:r>
            <a:r>
              <a:rPr lang="it-IT" sz="2000" b="1" dirty="0">
                <a:solidFill>
                  <a:prstClr val="black"/>
                </a:solidFill>
              </a:rPr>
              <a:t> A boskopu fu a kroisi e sori o fara Gado ben wani fu go fu gi wi blesi libi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4" y="4661089"/>
            <a:ext cx="73533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Toku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yeye, a </a:t>
            </a:r>
            <a:r>
              <a:rPr lang="es-ES" sz="2000" b="1" dirty="0" err="1">
                <a:solidFill>
                  <a:prstClr val="black"/>
                </a:solidFill>
              </a:rPr>
              <a:t>boskopu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ben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heri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, di den ben </a:t>
            </a:r>
            <a:r>
              <a:rPr lang="es-ES" sz="2000" b="1" dirty="0" err="1">
                <a:solidFill>
                  <a:prstClr val="black"/>
                </a:solidFill>
              </a:rPr>
              <a:t>sabi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heimel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 fu den </a:t>
            </a:r>
            <a:r>
              <a:rPr lang="es-ES" sz="2000" b="1" dirty="0" err="1">
                <a:solidFill>
                  <a:prstClr val="black"/>
                </a:solidFill>
              </a:rPr>
              <a:t>kiri</a:t>
            </a:r>
            <a:r>
              <a:rPr lang="es-ES" sz="2000" b="1" dirty="0">
                <a:solidFill>
                  <a:prstClr val="black"/>
                </a:solidFill>
              </a:rPr>
              <a:t> en, fu di a ben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a lo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, di ben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Pawles ben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fesi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preiki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608718"/>
            <a:ext cx="7353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Den Dyu ben </a:t>
            </a:r>
            <a:r>
              <a:rPr lang="es-ES" sz="2000" b="1" dirty="0" err="1">
                <a:solidFill>
                  <a:prstClr val="black"/>
                </a:solidFill>
              </a:rPr>
              <a:t>ferwakti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Mesia di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ferlusu</a:t>
            </a:r>
            <a:r>
              <a:rPr lang="es-ES" sz="2000" b="1" dirty="0">
                <a:solidFill>
                  <a:prstClr val="black"/>
                </a:solidFill>
              </a:rPr>
              <a:t> den fu a masi fu den Roma. Di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taki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den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en, en </a:t>
            </a:r>
            <a:r>
              <a:rPr lang="es-ES" sz="2000" b="1" dirty="0" err="1">
                <a:solidFill>
                  <a:prstClr val="black"/>
                </a:solidFill>
              </a:rPr>
              <a:t>eigi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disipel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gro skin. Moro fara , fu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Dyu,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hanga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bon, ben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di Gado ben </a:t>
            </a:r>
            <a:r>
              <a:rPr lang="es-ES" sz="2000" b="1" dirty="0" err="1">
                <a:solidFill>
                  <a:prstClr val="black"/>
                </a:solidFill>
              </a:rPr>
              <a:t>fruku</a:t>
            </a:r>
            <a:r>
              <a:rPr lang="es-ES" sz="2000" b="1" dirty="0">
                <a:solidFill>
                  <a:prstClr val="black"/>
                </a:solidFill>
              </a:rPr>
              <a:t>( Deut.21:23) Gi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Hijden,di</a:t>
            </a:r>
            <a:r>
              <a:rPr lang="es-ES" sz="2000" b="1" dirty="0">
                <a:solidFill>
                  <a:prstClr val="black"/>
                </a:solidFill>
              </a:rPr>
              <a:t> no ben </a:t>
            </a:r>
            <a:r>
              <a:rPr lang="es-ES" sz="2000" b="1" dirty="0" err="1">
                <a:solidFill>
                  <a:prstClr val="black"/>
                </a:solidFill>
              </a:rPr>
              <a:t>ferwakti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ferlusuman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srefi,a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tori</a:t>
            </a:r>
            <a:r>
              <a:rPr lang="es-ES" sz="2000" b="1" dirty="0">
                <a:solidFill>
                  <a:prstClr val="black"/>
                </a:solidFill>
              </a:rPr>
              <a:t> ben de a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: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law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1" y="0"/>
            <a:ext cx="874488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E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A DON NANGA SWAKI FU GADO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75112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</a:t>
            </a:r>
            <a:r>
              <a:rPr lang="it-IT" b="1" dirty="0">
                <a:latin typeface="Comic Sans MS" panose="030F0702030302020204" pitchFamily="66" charset="0"/>
              </a:rPr>
              <a:t>Bika a don fu Gado moro koni dan a koni  fu sma e'n a swaki fu Gado moro tranga moro a tranga fu sma.</a:t>
            </a:r>
            <a:r>
              <a:rPr lang="es-ES" b="1" dirty="0"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latin typeface="Comic Sans MS" panose="030F0702030302020204" pitchFamily="66" charset="0"/>
              </a:rPr>
              <a:t>(1 Kor.1:25)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2599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Gado de san den e </a:t>
            </a:r>
            <a:r>
              <a:rPr lang="es-ES" sz="2000" b="1" dirty="0" err="1"/>
              <a:t>kari</a:t>
            </a:r>
            <a:r>
              <a:rPr lang="es-ES" sz="2000" b="1" dirty="0"/>
              <a:t> don </a:t>
            </a:r>
            <a:r>
              <a:rPr lang="es-ES" sz="2000" b="1" dirty="0" err="1"/>
              <a:t>noso</a:t>
            </a:r>
            <a:r>
              <a:rPr lang="es-ES" sz="2000" b="1" dirty="0"/>
              <a:t> </a:t>
            </a:r>
            <a:r>
              <a:rPr lang="es-ES" sz="2000" b="1" dirty="0" err="1"/>
              <a:t>swaki</a:t>
            </a:r>
            <a:r>
              <a:rPr lang="es-ES" sz="2000" b="1" dirty="0"/>
              <a:t> ? ( 1 Kor. 1:25)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72" y="3134058"/>
            <a:ext cx="6448425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686550" y="2965649"/>
            <a:ext cx="5505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Ala </a:t>
            </a:r>
            <a:r>
              <a:rPr lang="es-ES" sz="2000" b="1" dirty="0" err="1"/>
              <a:t>koni</a:t>
            </a:r>
            <a:r>
              <a:rPr lang="es-ES" sz="2000" b="1" dirty="0"/>
              <a:t> fu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kom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fu den moro </a:t>
            </a:r>
            <a:r>
              <a:rPr lang="es-ES" sz="2000" b="1" dirty="0" err="1"/>
              <a:t>koni</a:t>
            </a:r>
            <a:r>
              <a:rPr lang="es-ES" sz="2000" b="1" dirty="0"/>
              <a:t> </a:t>
            </a:r>
            <a:r>
              <a:rPr lang="es-ES" sz="2000" b="1" dirty="0" err="1"/>
              <a:t>libisma</a:t>
            </a:r>
            <a:r>
              <a:rPr lang="es-ES" sz="2000" b="1" dirty="0"/>
              <a:t> no </a:t>
            </a:r>
            <a:r>
              <a:rPr lang="es-ES" sz="2000" b="1" dirty="0" err="1"/>
              <a:t>man</a:t>
            </a:r>
            <a:r>
              <a:rPr lang="es-ES" sz="2000" b="1" dirty="0"/>
              <a:t> </a:t>
            </a:r>
            <a:r>
              <a:rPr lang="es-ES" sz="2000" b="1" dirty="0" err="1"/>
              <a:t>ferstan</a:t>
            </a:r>
            <a:r>
              <a:rPr lang="es-ES" sz="2000" b="1" dirty="0"/>
              <a:t> a </a:t>
            </a:r>
            <a:r>
              <a:rPr lang="es-ES" sz="2000" b="1" dirty="0" err="1"/>
              <a:t>denki</a:t>
            </a:r>
            <a:r>
              <a:rPr lang="es-ES" sz="2000" b="1" dirty="0"/>
              <a:t> fu </a:t>
            </a:r>
            <a:r>
              <a:rPr lang="es-ES" sz="2000" b="1" dirty="0" err="1"/>
              <a:t>ferlusu</a:t>
            </a:r>
            <a:r>
              <a:rPr lang="es-ES" sz="2000" b="1" dirty="0"/>
              <a:t> </a:t>
            </a:r>
            <a:r>
              <a:rPr lang="es-ES" sz="2000" b="1" dirty="0" err="1"/>
              <a:t>libisma</a:t>
            </a:r>
            <a:r>
              <a:rPr lang="es-ES" sz="2000" b="1" dirty="0"/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686550" y="5549014"/>
            <a:ext cx="4180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Marki dati soso den </a:t>
            </a:r>
            <a:r>
              <a:rPr lang="it-IT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e bribi</a:t>
            </a:r>
            <a:r>
              <a:rPr lang="it-IT" sz="2000" b="1" dirty="0"/>
              <a:t> ini Yeises fu di den </a:t>
            </a:r>
            <a:r>
              <a:rPr lang="it-IT" sz="2000" b="1" i="1" u="sng" dirty="0"/>
              <a:t>kisi a kar</a:t>
            </a:r>
            <a:r>
              <a:rPr lang="it-IT" sz="2000" b="1" dirty="0"/>
              <a:t>i fu a Santa Yeye sa </a:t>
            </a:r>
            <a:r>
              <a:rPr lang="it-IT" sz="2000" b="1" i="1" u="sng" dirty="0"/>
              <a:t>ferlusu</a:t>
            </a:r>
            <a:r>
              <a:rPr lang="es-ES" sz="2000" b="1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276926"/>
            <a:ext cx="1113322" cy="1484429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826107"/>
            <a:ext cx="11953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Kwet</a:t>
            </a:r>
            <a:r>
              <a:rPr lang="es-ES" sz="2000" b="1" dirty="0">
                <a:solidFill>
                  <a:prstClr val="black"/>
                </a:solidFill>
              </a:rPr>
              <a:t>’ </a:t>
            </a:r>
            <a:r>
              <a:rPr lang="es-ES" sz="2000" b="1" dirty="0" err="1">
                <a:solidFill>
                  <a:prstClr val="black"/>
                </a:solidFill>
              </a:rPr>
              <a:t>kweti,fu</a:t>
            </a:r>
            <a:r>
              <a:rPr lang="es-ES" sz="2000" b="1" dirty="0">
                <a:solidFill>
                  <a:prstClr val="black"/>
                </a:solidFill>
              </a:rPr>
              <a:t> di Gado no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fowtu</a:t>
            </a:r>
            <a:r>
              <a:rPr lang="es-ES" sz="2000" b="1" dirty="0">
                <a:solidFill>
                  <a:prstClr val="black"/>
                </a:solidFill>
              </a:rPr>
              <a:t>. Pawles e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tu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Gado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don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, a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de moro 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 dan a moro 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 fu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; </a:t>
            </a:r>
            <a:r>
              <a:rPr lang="es-ES" sz="2000" b="1" dirty="0" err="1">
                <a:solidFill>
                  <a:prstClr val="black"/>
                </a:solidFill>
              </a:rPr>
              <a:t>noso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Gado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swaki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, dan a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de moro </a:t>
            </a:r>
            <a:r>
              <a:rPr lang="es-ES" sz="2000" b="1" dirty="0" err="1">
                <a:solidFill>
                  <a:prstClr val="black"/>
                </a:solidFill>
              </a:rPr>
              <a:t>tranga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den moro </a:t>
            </a:r>
            <a:r>
              <a:rPr lang="es-ES" sz="2000" b="1" dirty="0" err="1">
                <a:solidFill>
                  <a:prstClr val="black"/>
                </a:solidFill>
              </a:rPr>
              <a:t>tranga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686550" y="3981312"/>
            <a:ext cx="5505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Gado </a:t>
            </a:r>
            <a:r>
              <a:rPr lang="es-ES" sz="2000" b="1" dirty="0" err="1">
                <a:solidFill>
                  <a:prstClr val="black"/>
                </a:solidFill>
              </a:rPr>
              <a:t>wawan</a:t>
            </a:r>
            <a:r>
              <a:rPr lang="es-ES" sz="2000" b="1" dirty="0">
                <a:solidFill>
                  <a:prstClr val="black"/>
                </a:solidFill>
              </a:rPr>
              <a:t> ben kan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ferlusu,tangi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ofrandi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lang="es-ES" sz="2000" b="1" dirty="0">
                <a:solidFill>
                  <a:prstClr val="black"/>
                </a:solidFill>
              </a:rPr>
              <a:t>,”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di e </a:t>
            </a:r>
            <a:r>
              <a:rPr lang="es-ES" sz="2000" b="1" dirty="0" err="1">
                <a:solidFill>
                  <a:prstClr val="black"/>
                </a:solidFill>
              </a:rPr>
              <a:t>ferlusu</a:t>
            </a:r>
            <a:r>
              <a:rPr lang="es-ES" sz="2000" b="1" dirty="0">
                <a:solidFill>
                  <a:prstClr val="black"/>
                </a:solidFill>
              </a:rPr>
              <a:t>"( 1 Kor. 1:18);”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bribiwan</a:t>
            </a:r>
            <a:r>
              <a:rPr lang="es-ES" sz="2000" b="1" dirty="0">
                <a:solidFill>
                  <a:prstClr val="black"/>
                </a:solidFill>
              </a:rPr>
              <a:t>”( 1 Kor. 1:21); nanga “ den di </a:t>
            </a:r>
            <a:r>
              <a:rPr lang="es-ES" sz="2000" b="1" dirty="0" err="1">
                <a:solidFill>
                  <a:prstClr val="black"/>
                </a:solidFill>
              </a:rPr>
              <a:t>kari</a:t>
            </a:r>
            <a:r>
              <a:rPr lang="es-ES" sz="2000" b="1" dirty="0">
                <a:solidFill>
                  <a:prstClr val="black"/>
                </a:solidFill>
              </a:rPr>
              <a:t>"( 1 Kor.1:24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787667" y="813442"/>
            <a:ext cx="10616665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denki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heri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hipi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sma</a:t>
            </a:r>
            <a:r>
              <a:rPr lang="es-ES" sz="2400" b="1" dirty="0">
                <a:latin typeface="Constantia" panose="02030602050306030303" pitchFamily="18" charset="0"/>
              </a:rPr>
              <a:t> di e </a:t>
            </a:r>
            <a:r>
              <a:rPr lang="es-ES" sz="2400" b="1" dirty="0" err="1">
                <a:latin typeface="Constantia" panose="02030602050306030303" pitchFamily="18" charset="0"/>
              </a:rPr>
              <a:t>libi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now</a:t>
            </a:r>
            <a:r>
              <a:rPr lang="es-ES" sz="2400" b="1" dirty="0">
                <a:latin typeface="Constantia" panose="02030602050306030303" pitchFamily="18" charset="0"/>
              </a:rPr>
              <a:t>, a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Kalfari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lontu</a:t>
            </a:r>
            <a:r>
              <a:rPr lang="es-ES" sz="2400" b="1" dirty="0">
                <a:latin typeface="Constantia" panose="02030602050306030303" pitchFamily="18" charset="0"/>
              </a:rPr>
              <a:t> nanga santa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.  Santa </a:t>
            </a:r>
            <a:r>
              <a:rPr lang="es-ES" sz="2400" b="1" dirty="0" err="1">
                <a:latin typeface="Constantia" panose="02030602050306030303" pitchFamily="18" charset="0"/>
              </a:rPr>
              <a:t>prakseri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moksi</a:t>
            </a:r>
            <a:r>
              <a:rPr lang="es-ES" sz="2400" b="1" dirty="0">
                <a:latin typeface="Constantia" panose="02030602050306030303" pitchFamily="18" charset="0"/>
              </a:rPr>
              <a:t> nanga san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e si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. Ma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dei</a:t>
            </a:r>
            <a:r>
              <a:rPr lang="es-ES" sz="2400" b="1" dirty="0">
                <a:latin typeface="Constantia" panose="02030602050306030303" pitchFamily="18" charset="0"/>
              </a:rPr>
              <a:t> fu Pawles a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furu</a:t>
            </a:r>
            <a:r>
              <a:rPr lang="es-ES" sz="2400" b="1" dirty="0">
                <a:latin typeface="Constantia" panose="02030602050306030303" pitchFamily="18" charset="0"/>
              </a:rPr>
              <a:t> nanga </a:t>
            </a:r>
            <a:r>
              <a:rPr lang="es-ES" sz="2400" b="1" dirty="0" err="1">
                <a:latin typeface="Constantia" panose="02030602050306030303" pitchFamily="18" charset="0"/>
              </a:rPr>
              <a:t>firi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 di e </a:t>
            </a:r>
            <a:r>
              <a:rPr lang="es-ES" sz="2400" b="1" dirty="0" err="1">
                <a:latin typeface="Constantia" panose="02030602050306030303" pitchFamily="18" charset="0"/>
              </a:rPr>
              <a:t>meki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bra'k</a:t>
            </a:r>
            <a:r>
              <a:rPr lang="es-ES" sz="2400" b="1" dirty="0">
                <a:latin typeface="Constantia" panose="02030602050306030303" pitchFamily="18" charset="0"/>
              </a:rPr>
              <a:t> nanga </a:t>
            </a:r>
            <a:r>
              <a:rPr lang="es-ES" sz="2400" b="1" dirty="0" err="1">
                <a:latin typeface="Constantia" panose="02030602050306030303" pitchFamily="18" charset="0"/>
              </a:rPr>
              <a:t>bigi</a:t>
            </a:r>
            <a:r>
              <a:rPr lang="es-ES" sz="2400" b="1" dirty="0">
                <a:latin typeface="Constantia" panose="02030602050306030303" pitchFamily="18" charset="0"/>
              </a:rPr>
              <a:t> frede. Fu </a:t>
            </a:r>
            <a:r>
              <a:rPr lang="es-ES" sz="2400" b="1" dirty="0" err="1">
                <a:latin typeface="Constantia" panose="02030602050306030303" pitchFamily="18" charset="0"/>
              </a:rPr>
              <a:t>hori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Ferlusuman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libisma</a:t>
            </a:r>
            <a:r>
              <a:rPr lang="es-ES" sz="2400" b="1" dirty="0">
                <a:latin typeface="Constantia" panose="02030602050306030303" pitchFamily="18" charset="0"/>
              </a:rPr>
              <a:t> ,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di ben </a:t>
            </a:r>
            <a:r>
              <a:rPr lang="es-ES" sz="2400" b="1" dirty="0" err="1">
                <a:latin typeface="Constantia" panose="02030602050306030303" pitchFamily="18" charset="0"/>
              </a:rPr>
              <a:t>dede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, ben de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di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meki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sma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kosi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e'n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kaka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futu</a:t>
            </a:r>
            <a:r>
              <a:rPr lang="es-ES" sz="2400" b="1" dirty="0">
                <a:latin typeface="Constantia" panose="02030602050306030303" pitchFamily="18" charset="0"/>
              </a:rPr>
              <a:t>.[…]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luku</a:t>
            </a:r>
            <a:r>
              <a:rPr lang="es-ES" sz="2400" b="1" dirty="0">
                <a:latin typeface="Constantia" panose="02030602050306030303" pitchFamily="18" charset="0"/>
              </a:rPr>
              <a:t> 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latin typeface="Constantia" panose="02030602050306030303" pitchFamily="18" charset="0"/>
              </a:rPr>
              <a:t>tapu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leki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di no e </a:t>
            </a:r>
            <a:r>
              <a:rPr lang="es-ES" sz="2400" b="1" dirty="0" err="1">
                <a:latin typeface="Constantia" panose="02030602050306030303" pitchFamily="18" charset="0"/>
              </a:rPr>
              <a:t>denki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bun</a:t>
            </a:r>
            <a:r>
              <a:rPr lang="es-ES" sz="2400" b="1" dirty="0">
                <a:latin typeface="Constantia" panose="02030602050306030303" pitchFamily="18" charset="0"/>
              </a:rPr>
              <a:t>, fu di a </a:t>
            </a:r>
            <a:r>
              <a:rPr lang="es-ES" sz="2400" b="1" dirty="0" err="1">
                <a:latin typeface="Constantia" panose="02030602050306030303" pitchFamily="18" charset="0"/>
              </a:rPr>
              <a:t>wani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sori</a:t>
            </a:r>
            <a:r>
              <a:rPr lang="es-ES" sz="2400" b="1" dirty="0">
                <a:latin typeface="Constantia" panose="02030602050306030303" pitchFamily="18" charset="0"/>
              </a:rPr>
              <a:t> fa a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abi</a:t>
            </a:r>
            <a:r>
              <a:rPr lang="es-ES" sz="2400" b="1" dirty="0">
                <a:latin typeface="Constantia" panose="02030602050306030303" pitchFamily="18" charset="0"/>
              </a:rPr>
              <a:t> te </a:t>
            </a:r>
            <a:r>
              <a:rPr lang="es-ES" sz="2400" b="1" dirty="0" err="1">
                <a:latin typeface="Constantia" panose="02030602050306030303" pitchFamily="18" charset="0"/>
              </a:rPr>
              <a:t>make</a:t>
            </a:r>
            <a:r>
              <a:rPr lang="es-ES" sz="2400" b="1" dirty="0">
                <a:latin typeface="Constantia" panose="02030602050306030303" pitchFamily="18" charset="0"/>
              </a:rPr>
              <a:t> nanga a </a:t>
            </a:r>
            <a:r>
              <a:rPr lang="es-ES" sz="2400" b="1" dirty="0" err="1">
                <a:latin typeface="Constantia" panose="02030602050306030303" pitchFamily="18" charset="0"/>
              </a:rPr>
              <a:t>poti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hei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libisma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tyari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blesi</a:t>
            </a:r>
            <a:r>
              <a:rPr lang="es-ES" sz="2400" b="1" dirty="0">
                <a:latin typeface="Constantia" panose="02030602050306030303" pitchFamily="18" charset="0"/>
              </a:rPr>
              <a:t>  </a:t>
            </a:r>
            <a:r>
              <a:rPr lang="es-ES" sz="2400" b="1" dirty="0" err="1">
                <a:latin typeface="Constantia" panose="02030602050306030303" pitchFamily="18" charset="0"/>
              </a:rPr>
              <a:t>gi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libisma</a:t>
            </a:r>
            <a:r>
              <a:rPr lang="es-ES" sz="24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Ma fu Pawles a </a:t>
            </a:r>
            <a:r>
              <a:rPr lang="es-ES" sz="2400" b="1" dirty="0" err="1">
                <a:latin typeface="Constantia" panose="02030602050306030303" pitchFamily="18" charset="0"/>
              </a:rPr>
              <a:t>kroisi</a:t>
            </a:r>
            <a:r>
              <a:rPr lang="es-ES" sz="2400" b="1" dirty="0">
                <a:latin typeface="Constantia" panose="02030602050306030303" pitchFamily="18" charset="0"/>
              </a:rPr>
              <a:t> ben de a </a:t>
            </a:r>
            <a:r>
              <a:rPr lang="es-ES" sz="2400" b="1" dirty="0" err="1">
                <a:latin typeface="Constantia" panose="02030602050306030303" pitchFamily="18" charset="0"/>
              </a:rPr>
              <a:t>enkri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 nanga a </a:t>
            </a:r>
            <a:r>
              <a:rPr lang="es-ES" sz="2400" b="1" dirty="0" err="1">
                <a:latin typeface="Constantia" panose="02030602050306030303" pitchFamily="18" charset="0"/>
              </a:rPr>
              <a:t>enkri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spesrutu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wini</a:t>
            </a:r>
            <a:r>
              <a:rPr lang="es-ES" sz="2400" b="1" dirty="0">
                <a:latin typeface="Constantia" panose="02030602050306030303" pitchFamily="18" charset="0"/>
              </a:rPr>
              <a:t>[…] A ben </a:t>
            </a:r>
            <a:r>
              <a:rPr lang="es-ES" sz="2400" b="1" dirty="0" err="1">
                <a:latin typeface="Constantia" panose="02030602050306030303" pitchFamily="18" charset="0"/>
              </a:rPr>
              <a:t>sabi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latin typeface="Constantia" panose="02030602050306030303" pitchFamily="18" charset="0"/>
              </a:rPr>
              <a:t>eigi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dati</a:t>
            </a:r>
            <a:r>
              <a:rPr lang="es-ES" sz="2400" b="1" dirty="0">
                <a:latin typeface="Constantia" panose="02030602050306030303" pitchFamily="18" charset="0"/>
              </a:rPr>
              <a:t> te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sondari</a:t>
            </a:r>
            <a:r>
              <a:rPr lang="es-ES" sz="2400" b="1" dirty="0">
                <a:latin typeface="Constantia" panose="02030602050306030303" pitchFamily="18" charset="0"/>
              </a:rPr>
              <a:t> e si a </a:t>
            </a:r>
            <a:r>
              <a:rPr lang="es-ES" sz="2400" b="1" dirty="0" err="1">
                <a:latin typeface="Constantia" panose="02030602050306030303" pitchFamily="18" charset="0"/>
              </a:rPr>
              <a:t>lobi</a:t>
            </a:r>
            <a:r>
              <a:rPr lang="es-ES" sz="2400" b="1" dirty="0">
                <a:latin typeface="Constantia" panose="02030602050306030303" pitchFamily="18" charset="0"/>
              </a:rPr>
              <a:t> fu a Tata,, </a:t>
            </a:r>
            <a:r>
              <a:rPr lang="es-ES" sz="2400" b="1" dirty="0" err="1">
                <a:latin typeface="Constantia" panose="02030602050306030303" pitchFamily="18" charset="0"/>
              </a:rPr>
              <a:t>soleki</a:t>
            </a:r>
            <a:r>
              <a:rPr lang="es-ES" sz="2400" b="1" dirty="0">
                <a:latin typeface="Constantia" panose="02030602050306030303" pitchFamily="18" charset="0"/>
              </a:rPr>
              <a:t>  fa a </a:t>
            </a:r>
            <a:r>
              <a:rPr lang="es-ES" sz="2400" b="1" dirty="0" err="1">
                <a:latin typeface="Constantia" panose="02030602050306030303" pitchFamily="18" charset="0"/>
              </a:rPr>
              <a:t>sori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ofrandi</a:t>
            </a:r>
            <a:r>
              <a:rPr lang="es-ES" sz="2400" b="1" dirty="0">
                <a:latin typeface="Constantia" panose="02030602050306030303" pitchFamily="18" charset="0"/>
              </a:rPr>
              <a:t>  fu En Boi , dan a </a:t>
            </a:r>
            <a:r>
              <a:rPr lang="es-ES" sz="2400" b="1" dirty="0" err="1">
                <a:latin typeface="Constantia" panose="02030602050306030303" pitchFamily="18" charset="0"/>
              </a:rPr>
              <a:t>gi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ensrefi</a:t>
            </a:r>
            <a:r>
              <a:rPr lang="es-ES" sz="2400" b="1" dirty="0">
                <a:latin typeface="Constantia" panose="02030602050306030303" pitchFamily="18" charset="0"/>
              </a:rPr>
              <a:t>  abra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a Yeye  ,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frander</a:t>
            </a:r>
            <a:r>
              <a:rPr lang="es-ES" sz="2400" b="1" dirty="0">
                <a:latin typeface="Constantia" panose="02030602050306030303" pitchFamily="18" charset="0"/>
              </a:rPr>
              <a:t> e </a:t>
            </a:r>
            <a:r>
              <a:rPr lang="es-ES" sz="2400" b="1" dirty="0" err="1">
                <a:latin typeface="Constantia" panose="02030602050306030303" pitchFamily="18" charset="0"/>
              </a:rPr>
              <a:t>kon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latin typeface="Constantia" panose="02030602050306030303" pitchFamily="18" charset="0"/>
              </a:rPr>
              <a:t>ati</a:t>
            </a:r>
            <a:r>
              <a:rPr lang="es-ES" sz="2400" b="1" dirty="0">
                <a:latin typeface="Constantia" panose="02030602050306030303" pitchFamily="18" charset="0"/>
              </a:rPr>
              <a:t> ,dan fu </a:t>
            </a:r>
            <a:r>
              <a:rPr lang="es-ES" sz="2400" b="1" dirty="0" err="1">
                <a:latin typeface="Constantia" panose="02030602050306030303" pitchFamily="18" charset="0"/>
              </a:rPr>
              <a:t>drape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Krestes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ala, ala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623994" y="5977088"/>
            <a:ext cx="3682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(The Acts of the Apostles, p. 245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1477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59</cp:revision>
  <dcterms:created xsi:type="dcterms:W3CDTF">2026-05-30T13:56:14Z</dcterms:created>
  <dcterms:modified xsi:type="dcterms:W3CDTF">2026-07-10T06:36:39Z</dcterms:modified>
</cp:coreProperties>
</file>