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7" r:id="rId2"/>
    <p:sldId id="265" r:id="rId3"/>
    <p:sldId id="258" r:id="rId4"/>
    <p:sldId id="259" r:id="rId5"/>
    <p:sldId id="260" r:id="rId6"/>
    <p:sldId id="270" r:id="rId7"/>
    <p:sldId id="262" r:id="rId8"/>
    <p:sldId id="271" r:id="rId9"/>
    <p:sldId id="264" r:id="rId10"/>
    <p:sldId id="266" r:id="rId11"/>
    <p:sldId id="268" r:id="rId12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900"/>
    <a:srgbClr val="66FFFF"/>
    <a:srgbClr val="C8DBFD"/>
    <a:srgbClr val="66FFCC"/>
    <a:srgbClr val="FFFF66"/>
    <a:srgbClr val="FFFF99"/>
    <a:srgbClr val="913823"/>
    <a:srgbClr val="C34B2F"/>
    <a:srgbClr val="DF8D7A"/>
    <a:srgbClr val="864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84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4" Type="http://schemas.openxmlformats.org/officeDocument/2006/relationships/image" Target="../media/image26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4" Type="http://schemas.openxmlformats.org/officeDocument/2006/relationships/image" Target="../media/image3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4" Type="http://schemas.openxmlformats.org/officeDocument/2006/relationships/image" Target="../media/image2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4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F70E7D-5D0E-4E8F-BB9A-FF6B6E2049A7}" type="doc">
      <dgm:prSet loTypeId="urn:microsoft.com/office/officeart/2008/layout/PictureAccentList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10460B7-D9B1-486B-88DA-23F9FB91895E}">
      <dgm:prSet phldrT="[Texto]" phldr="0"/>
      <dgm:spPr>
        <a:solidFill>
          <a:srgbClr val="C00000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No </a:t>
          </a:r>
          <a:r>
            <a:rPr lang="es-ES" b="1" dirty="0" err="1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kba</a:t>
          </a:r>
          <a:r>
            <a:rPr lang="es-ES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 gro</a:t>
          </a:r>
        </a:p>
      </dgm:t>
    </dgm:pt>
    <dgm:pt modelId="{E84EAAF0-0AF8-4C98-B683-930EB1D3D7C2}" type="parTrans" cxnId="{4D5FAFCA-2E84-4A7D-9C57-78D5A57A925B}">
      <dgm:prSet/>
      <dgm:spPr/>
      <dgm:t>
        <a:bodyPr/>
        <a:lstStyle/>
        <a:p>
          <a:endParaRPr lang="es-ES" b="1"/>
        </a:p>
      </dgm:t>
    </dgm:pt>
    <dgm:pt modelId="{2B78B543-0272-4484-9DD5-ED7490B7AC3C}" type="sibTrans" cxnId="{4D5FAFCA-2E84-4A7D-9C57-78D5A57A925B}">
      <dgm:prSet/>
      <dgm:spPr/>
      <dgm:t>
        <a:bodyPr/>
        <a:lstStyle/>
        <a:p>
          <a:endParaRPr lang="es-ES" b="1"/>
        </a:p>
      </dgm:t>
    </dgm:pt>
    <dgm:pt modelId="{164ED7EF-891E-4ABF-98E8-E6BA7D7E4D78}">
      <dgm:prSet phldrT="[Texto]" phldr="0" custT="1"/>
      <dgm:spPr>
        <a:solidFill>
          <a:srgbClr val="864300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i-FI" sz="2000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Den de leki pikin </a:t>
          </a:r>
          <a:br>
            <a:rPr lang="fi-FI" sz="2000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</a:br>
          <a:r>
            <a:rPr lang="fi-FI" sz="2000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( 1 Kir.3:1</a:t>
          </a:r>
          <a:r>
            <a:rPr lang="es-ES" sz="2000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)</a:t>
          </a:r>
        </a:p>
      </dgm:t>
    </dgm:pt>
    <dgm:pt modelId="{DEB735F8-65CA-4CEE-AD36-3DEDF267759E}" type="parTrans" cxnId="{2A85E121-0AFB-420E-9EF0-445D8636B090}">
      <dgm:prSet/>
      <dgm:spPr/>
      <dgm:t>
        <a:bodyPr/>
        <a:lstStyle/>
        <a:p>
          <a:endParaRPr lang="es-ES" b="1"/>
        </a:p>
      </dgm:t>
    </dgm:pt>
    <dgm:pt modelId="{1F484A8F-E1B5-4DAA-A8D0-62C7EF456B03}" type="sibTrans" cxnId="{2A85E121-0AFB-420E-9EF0-445D8636B090}">
      <dgm:prSet/>
      <dgm:spPr/>
      <dgm:t>
        <a:bodyPr/>
        <a:lstStyle/>
        <a:p>
          <a:endParaRPr lang="es-ES" b="1"/>
        </a:p>
      </dgm:t>
    </dgm:pt>
    <dgm:pt modelId="{33981300-ED52-4903-AD79-9A87CB0D1532}">
      <dgm:prSet phldrT="[Texto]" phldr="0" custT="1"/>
      <dgm:spPr>
        <a:solidFill>
          <a:schemeClr val="accent6">
            <a:lumMod val="5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nn-NO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Den e dringi merki (1 Kor.3:2</a:t>
          </a:r>
          <a:r>
            <a:rPr lang="es-ES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)</a:t>
          </a:r>
        </a:p>
      </dgm:t>
    </dgm:pt>
    <dgm:pt modelId="{8E53927B-EA51-4649-852B-DCE7E6DDE87F}" type="parTrans" cxnId="{0896C11C-D0DF-48AA-9776-3C76E7E5C6DB}">
      <dgm:prSet/>
      <dgm:spPr/>
      <dgm:t>
        <a:bodyPr/>
        <a:lstStyle/>
        <a:p>
          <a:endParaRPr lang="es-ES" b="1"/>
        </a:p>
      </dgm:t>
    </dgm:pt>
    <dgm:pt modelId="{8B08B24B-BFD6-4148-B5F3-75F63A184914}" type="sibTrans" cxnId="{0896C11C-D0DF-48AA-9776-3C76E7E5C6DB}">
      <dgm:prSet/>
      <dgm:spPr/>
      <dgm:t>
        <a:bodyPr/>
        <a:lstStyle/>
        <a:p>
          <a:endParaRPr lang="es-ES" b="1"/>
        </a:p>
      </dgm:t>
    </dgm:pt>
    <dgm:pt modelId="{C719C8CF-2A79-4AD0-B7C9-4BF90C286AF5}">
      <dgm:prSet phldrT="[Texto]" phldr="0" custT="1"/>
      <dgm:spPr>
        <a:solidFill>
          <a:schemeClr val="accent2">
            <a:lumMod val="5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Den de </a:t>
          </a:r>
          <a:r>
            <a:rPr lang="es-ES" sz="2000" b="1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leki</a:t>
          </a:r>
          <a:r>
            <a:rPr lang="es-ES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</a:t>
          </a:r>
          <a:r>
            <a:rPr lang="es-ES" sz="2000" b="1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meti</a:t>
          </a:r>
          <a:br>
            <a:rPr lang="es-ES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</a:br>
          <a:r>
            <a:rPr lang="es-ES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( 1 Kor.3:3)</a:t>
          </a:r>
        </a:p>
      </dgm:t>
    </dgm:pt>
    <dgm:pt modelId="{23074D35-CDA0-4790-84A2-958D716CAC61}" type="parTrans" cxnId="{61ACE95D-CB47-40D5-B1DE-46D6D785C918}">
      <dgm:prSet/>
      <dgm:spPr/>
      <dgm:t>
        <a:bodyPr/>
        <a:lstStyle/>
        <a:p>
          <a:endParaRPr lang="es-ES" b="1"/>
        </a:p>
      </dgm:t>
    </dgm:pt>
    <dgm:pt modelId="{19A507FA-710F-4EAD-BEB8-3DE9368FD3E1}" type="sibTrans" cxnId="{61ACE95D-CB47-40D5-B1DE-46D6D785C918}">
      <dgm:prSet/>
      <dgm:spPr/>
      <dgm:t>
        <a:bodyPr/>
        <a:lstStyle/>
        <a:p>
          <a:endParaRPr lang="es-ES" b="1"/>
        </a:p>
      </dgm:t>
    </dgm:pt>
    <dgm:pt modelId="{B244C300-1830-4D16-A5B8-84EABA245E7C}">
      <dgm:prSet phldrT="[Texto]" phldr="0" custT="1"/>
      <dgm:spPr>
        <a:solidFill>
          <a:schemeClr val="tx2">
            <a:lumMod val="75000"/>
            <a:lumOff val="25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A </a:t>
          </a:r>
          <a:r>
            <a:rPr lang="es-ES" sz="2000" b="1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denki</a:t>
          </a:r>
          <a:r>
            <a:rPr lang="es-ES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fu </a:t>
          </a:r>
          <a:r>
            <a:rPr lang="es-ES" sz="2000" b="1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trawan</a:t>
          </a:r>
          <a:r>
            <a:rPr lang="es-ES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e </a:t>
          </a:r>
          <a:r>
            <a:rPr lang="es-ES" sz="2000" b="1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wai</a:t>
          </a:r>
          <a:r>
            <a:rPr lang="es-ES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den</a:t>
          </a:r>
          <a:br>
            <a:rPr lang="es-ES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</a:br>
          <a:r>
            <a:rPr lang="es-ES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( 1 Kor.3:4)</a:t>
          </a:r>
        </a:p>
      </dgm:t>
    </dgm:pt>
    <dgm:pt modelId="{FC0072F6-1B12-4DA8-A94B-A85D45E7758C}" type="parTrans" cxnId="{9BDC8012-01D5-4587-83FF-C66B989F185B}">
      <dgm:prSet/>
      <dgm:spPr/>
      <dgm:t>
        <a:bodyPr/>
        <a:lstStyle/>
        <a:p>
          <a:endParaRPr lang="es-ES" b="1"/>
        </a:p>
      </dgm:t>
    </dgm:pt>
    <dgm:pt modelId="{DE9D2A1F-F58D-4972-974C-941A9111662E}" type="sibTrans" cxnId="{9BDC8012-01D5-4587-83FF-C66B989F185B}">
      <dgm:prSet/>
      <dgm:spPr/>
      <dgm:t>
        <a:bodyPr/>
        <a:lstStyle/>
        <a:p>
          <a:endParaRPr lang="es-ES" b="1"/>
        </a:p>
      </dgm:t>
    </dgm:pt>
    <dgm:pt modelId="{AD2E9A82-0BD4-4B68-A9E9-409860694607}" type="pres">
      <dgm:prSet presAssocID="{98F70E7D-5D0E-4E8F-BB9A-FF6B6E2049A7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874AB370-EEC2-4BA3-B643-D927EA6533CD}" type="pres">
      <dgm:prSet presAssocID="{710460B7-D9B1-486B-88DA-23F9FB91895E}" presName="root" presStyleCnt="0">
        <dgm:presLayoutVars>
          <dgm:chMax/>
          <dgm:chPref val="4"/>
        </dgm:presLayoutVars>
      </dgm:prSet>
      <dgm:spPr/>
    </dgm:pt>
    <dgm:pt modelId="{9FF75FD2-3843-4B1B-80CB-E63329377D3C}" type="pres">
      <dgm:prSet presAssocID="{710460B7-D9B1-486B-88DA-23F9FB91895E}" presName="rootComposite" presStyleCnt="0">
        <dgm:presLayoutVars/>
      </dgm:prSet>
      <dgm:spPr/>
    </dgm:pt>
    <dgm:pt modelId="{A6EDFBF9-0B8B-4B63-AB4F-FEAD2023A5FF}" type="pres">
      <dgm:prSet presAssocID="{710460B7-D9B1-486B-88DA-23F9FB91895E}" presName="rootText" presStyleLbl="node0" presStyleIdx="0" presStyleCnt="1" custScaleX="137187">
        <dgm:presLayoutVars>
          <dgm:chMax/>
          <dgm:chPref val="4"/>
        </dgm:presLayoutVars>
      </dgm:prSet>
      <dgm:spPr/>
    </dgm:pt>
    <dgm:pt modelId="{14AA4B5C-59B3-458B-990E-A2412026C69E}" type="pres">
      <dgm:prSet presAssocID="{710460B7-D9B1-486B-88DA-23F9FB91895E}" presName="childShape" presStyleCnt="0">
        <dgm:presLayoutVars>
          <dgm:chMax val="0"/>
          <dgm:chPref val="0"/>
        </dgm:presLayoutVars>
      </dgm:prSet>
      <dgm:spPr/>
    </dgm:pt>
    <dgm:pt modelId="{0AC7807E-754B-468F-B890-1971E792E47D}" type="pres">
      <dgm:prSet presAssocID="{164ED7EF-891E-4ABF-98E8-E6BA7D7E4D78}" presName="childComposite" presStyleCnt="0">
        <dgm:presLayoutVars>
          <dgm:chMax val="0"/>
          <dgm:chPref val="0"/>
        </dgm:presLayoutVars>
      </dgm:prSet>
      <dgm:spPr/>
    </dgm:pt>
    <dgm:pt modelId="{20B9B435-A79F-4DAA-9A8D-B0D8EB58FFF0}" type="pres">
      <dgm:prSet presAssocID="{164ED7EF-891E-4ABF-98E8-E6BA7D7E4D78}" presName="Image" presStyleLbl="node1" presStyleIdx="0" presStyleCnt="4" custScaleX="146272" custLinFactNeighborX="-74668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A28C0F7E-2C35-4733-B9B7-518F5F4CE207}" type="pres">
      <dgm:prSet presAssocID="{164ED7EF-891E-4ABF-98E8-E6BA7D7E4D78}" presName="childText" presStyleLbl="lnNode1" presStyleIdx="0" presStyleCnt="4" custScaleX="134801" custLinFactNeighborX="19015">
        <dgm:presLayoutVars>
          <dgm:chMax val="0"/>
          <dgm:chPref val="0"/>
          <dgm:bulletEnabled val="1"/>
        </dgm:presLayoutVars>
      </dgm:prSet>
      <dgm:spPr/>
    </dgm:pt>
    <dgm:pt modelId="{6EC53C32-D185-4686-A551-FDDD0ED27894}" type="pres">
      <dgm:prSet presAssocID="{33981300-ED52-4903-AD79-9A87CB0D1532}" presName="childComposite" presStyleCnt="0">
        <dgm:presLayoutVars>
          <dgm:chMax val="0"/>
          <dgm:chPref val="0"/>
        </dgm:presLayoutVars>
      </dgm:prSet>
      <dgm:spPr/>
    </dgm:pt>
    <dgm:pt modelId="{CC805A5F-E0A3-498A-BE8A-4478F8482781}" type="pres">
      <dgm:prSet presAssocID="{33981300-ED52-4903-AD79-9A87CB0D1532}" presName="Image" presStyleLbl="node1" presStyleIdx="1" presStyleCnt="4" custScaleX="146272" custLinFactNeighborX="-74668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C05C37D8-282B-4B47-8E92-AB3C4AF2656B}" type="pres">
      <dgm:prSet presAssocID="{33981300-ED52-4903-AD79-9A87CB0D1532}" presName="childText" presStyleLbl="lnNode1" presStyleIdx="1" presStyleCnt="4" custScaleX="134801" custLinFactNeighborX="19015">
        <dgm:presLayoutVars>
          <dgm:chMax val="0"/>
          <dgm:chPref val="0"/>
          <dgm:bulletEnabled val="1"/>
        </dgm:presLayoutVars>
      </dgm:prSet>
      <dgm:spPr/>
    </dgm:pt>
    <dgm:pt modelId="{67C0D85D-B9D1-4E1F-AED7-0F27D4DB0D9B}" type="pres">
      <dgm:prSet presAssocID="{C719C8CF-2A79-4AD0-B7C9-4BF90C286AF5}" presName="childComposite" presStyleCnt="0">
        <dgm:presLayoutVars>
          <dgm:chMax val="0"/>
          <dgm:chPref val="0"/>
        </dgm:presLayoutVars>
      </dgm:prSet>
      <dgm:spPr/>
    </dgm:pt>
    <dgm:pt modelId="{544E29A7-1583-4A92-AD88-E60A4EEAC632}" type="pres">
      <dgm:prSet presAssocID="{C719C8CF-2A79-4AD0-B7C9-4BF90C286AF5}" presName="Image" presStyleLbl="node1" presStyleIdx="2" presStyleCnt="4" custScaleX="146272" custLinFactNeighborX="-74668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E82BFC15-9864-4E4A-A62D-828FE8496F17}" type="pres">
      <dgm:prSet presAssocID="{C719C8CF-2A79-4AD0-B7C9-4BF90C286AF5}" presName="childText" presStyleLbl="lnNode1" presStyleIdx="2" presStyleCnt="4" custScaleX="134801" custLinFactNeighborX="19015">
        <dgm:presLayoutVars>
          <dgm:chMax val="0"/>
          <dgm:chPref val="0"/>
          <dgm:bulletEnabled val="1"/>
        </dgm:presLayoutVars>
      </dgm:prSet>
      <dgm:spPr/>
    </dgm:pt>
    <dgm:pt modelId="{1D4C80D3-0155-4D7B-941D-58488DE27F94}" type="pres">
      <dgm:prSet presAssocID="{B244C300-1830-4D16-A5B8-84EABA245E7C}" presName="childComposite" presStyleCnt="0">
        <dgm:presLayoutVars>
          <dgm:chMax val="0"/>
          <dgm:chPref val="0"/>
        </dgm:presLayoutVars>
      </dgm:prSet>
      <dgm:spPr/>
    </dgm:pt>
    <dgm:pt modelId="{410E2F05-E06F-4707-8316-DA974A0D1AF9}" type="pres">
      <dgm:prSet presAssocID="{B244C300-1830-4D16-A5B8-84EABA245E7C}" presName="Image" presStyleLbl="node1" presStyleIdx="3" presStyleCnt="4" custScaleX="146272" custLinFactNeighborX="-74668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FA8E0FB4-A277-4A92-81BD-BD9A3E41C821}" type="pres">
      <dgm:prSet presAssocID="{B244C300-1830-4D16-A5B8-84EABA245E7C}" presName="childText" presStyleLbl="lnNode1" presStyleIdx="3" presStyleCnt="4" custScaleX="134801" custLinFactNeighborX="19015">
        <dgm:presLayoutVars>
          <dgm:chMax val="0"/>
          <dgm:chPref val="0"/>
          <dgm:bulletEnabled val="1"/>
        </dgm:presLayoutVars>
      </dgm:prSet>
      <dgm:spPr/>
    </dgm:pt>
  </dgm:ptLst>
  <dgm:cxnLst>
    <dgm:cxn modelId="{9BDC8012-01D5-4587-83FF-C66B989F185B}" srcId="{710460B7-D9B1-486B-88DA-23F9FB91895E}" destId="{B244C300-1830-4D16-A5B8-84EABA245E7C}" srcOrd="3" destOrd="0" parTransId="{FC0072F6-1B12-4DA8-A94B-A85D45E7758C}" sibTransId="{DE9D2A1F-F58D-4972-974C-941A9111662E}"/>
    <dgm:cxn modelId="{05DE8C17-7262-4428-913E-E7212BEF3C94}" type="presOf" srcId="{33981300-ED52-4903-AD79-9A87CB0D1532}" destId="{C05C37D8-282B-4B47-8E92-AB3C4AF2656B}" srcOrd="0" destOrd="0" presId="urn:microsoft.com/office/officeart/2008/layout/PictureAccentList"/>
    <dgm:cxn modelId="{0896C11C-D0DF-48AA-9776-3C76E7E5C6DB}" srcId="{710460B7-D9B1-486B-88DA-23F9FB91895E}" destId="{33981300-ED52-4903-AD79-9A87CB0D1532}" srcOrd="1" destOrd="0" parTransId="{8E53927B-EA51-4649-852B-DCE7E6DDE87F}" sibTransId="{8B08B24B-BFD6-4148-B5F3-75F63A184914}"/>
    <dgm:cxn modelId="{2A85E121-0AFB-420E-9EF0-445D8636B090}" srcId="{710460B7-D9B1-486B-88DA-23F9FB91895E}" destId="{164ED7EF-891E-4ABF-98E8-E6BA7D7E4D78}" srcOrd="0" destOrd="0" parTransId="{DEB735F8-65CA-4CEE-AD36-3DEDF267759E}" sibTransId="{1F484A8F-E1B5-4DAA-A8D0-62C7EF456B03}"/>
    <dgm:cxn modelId="{61ACE95D-CB47-40D5-B1DE-46D6D785C918}" srcId="{710460B7-D9B1-486B-88DA-23F9FB91895E}" destId="{C719C8CF-2A79-4AD0-B7C9-4BF90C286AF5}" srcOrd="2" destOrd="0" parTransId="{23074D35-CDA0-4790-84A2-958D716CAC61}" sibTransId="{19A507FA-710F-4EAD-BEB8-3DE9368FD3E1}"/>
    <dgm:cxn modelId="{37771645-8F8E-49CB-A869-339577FC8D02}" type="presOf" srcId="{164ED7EF-891E-4ABF-98E8-E6BA7D7E4D78}" destId="{A28C0F7E-2C35-4733-B9B7-518F5F4CE207}" srcOrd="0" destOrd="0" presId="urn:microsoft.com/office/officeart/2008/layout/PictureAccentList"/>
    <dgm:cxn modelId="{66DE7151-9B20-401D-B05D-519ECD1A289D}" type="presOf" srcId="{B244C300-1830-4D16-A5B8-84EABA245E7C}" destId="{FA8E0FB4-A277-4A92-81BD-BD9A3E41C821}" srcOrd="0" destOrd="0" presId="urn:microsoft.com/office/officeart/2008/layout/PictureAccentList"/>
    <dgm:cxn modelId="{A3D3B47F-59A5-4686-9206-46FB247A9BC0}" type="presOf" srcId="{C719C8CF-2A79-4AD0-B7C9-4BF90C286AF5}" destId="{E82BFC15-9864-4E4A-A62D-828FE8496F17}" srcOrd="0" destOrd="0" presId="urn:microsoft.com/office/officeart/2008/layout/PictureAccentList"/>
    <dgm:cxn modelId="{4AC2FFA7-A78F-4A49-9555-C3C998F9DE7C}" type="presOf" srcId="{710460B7-D9B1-486B-88DA-23F9FB91895E}" destId="{A6EDFBF9-0B8B-4B63-AB4F-FEAD2023A5FF}" srcOrd="0" destOrd="0" presId="urn:microsoft.com/office/officeart/2008/layout/PictureAccentList"/>
    <dgm:cxn modelId="{4D5FAFCA-2E84-4A7D-9C57-78D5A57A925B}" srcId="{98F70E7D-5D0E-4E8F-BB9A-FF6B6E2049A7}" destId="{710460B7-D9B1-486B-88DA-23F9FB91895E}" srcOrd="0" destOrd="0" parTransId="{E84EAAF0-0AF8-4C98-B683-930EB1D3D7C2}" sibTransId="{2B78B543-0272-4484-9DD5-ED7490B7AC3C}"/>
    <dgm:cxn modelId="{625448E0-A60B-4C3E-B60E-FAD92C05275F}" type="presOf" srcId="{98F70E7D-5D0E-4E8F-BB9A-FF6B6E2049A7}" destId="{AD2E9A82-0BD4-4B68-A9E9-409860694607}" srcOrd="0" destOrd="0" presId="urn:microsoft.com/office/officeart/2008/layout/PictureAccentList"/>
    <dgm:cxn modelId="{FA1EE233-8908-4E05-B946-1B8932D12A33}" type="presParOf" srcId="{AD2E9A82-0BD4-4B68-A9E9-409860694607}" destId="{874AB370-EEC2-4BA3-B643-D927EA6533CD}" srcOrd="0" destOrd="0" presId="urn:microsoft.com/office/officeart/2008/layout/PictureAccentList"/>
    <dgm:cxn modelId="{5CAFEEF7-7F4B-4ADC-A414-01B8B0960816}" type="presParOf" srcId="{874AB370-EEC2-4BA3-B643-D927EA6533CD}" destId="{9FF75FD2-3843-4B1B-80CB-E63329377D3C}" srcOrd="0" destOrd="0" presId="urn:microsoft.com/office/officeart/2008/layout/PictureAccentList"/>
    <dgm:cxn modelId="{A7AE8311-88D1-4F5D-847A-83C2520DBCBB}" type="presParOf" srcId="{9FF75FD2-3843-4B1B-80CB-E63329377D3C}" destId="{A6EDFBF9-0B8B-4B63-AB4F-FEAD2023A5FF}" srcOrd="0" destOrd="0" presId="urn:microsoft.com/office/officeart/2008/layout/PictureAccentList"/>
    <dgm:cxn modelId="{DA95C840-846F-4986-83E1-334DDFEC698D}" type="presParOf" srcId="{874AB370-EEC2-4BA3-B643-D927EA6533CD}" destId="{14AA4B5C-59B3-458B-990E-A2412026C69E}" srcOrd="1" destOrd="0" presId="urn:microsoft.com/office/officeart/2008/layout/PictureAccentList"/>
    <dgm:cxn modelId="{18CDF910-0083-49DD-B4FC-6F18676E5279}" type="presParOf" srcId="{14AA4B5C-59B3-458B-990E-A2412026C69E}" destId="{0AC7807E-754B-468F-B890-1971E792E47D}" srcOrd="0" destOrd="0" presId="urn:microsoft.com/office/officeart/2008/layout/PictureAccentList"/>
    <dgm:cxn modelId="{2924D415-C695-4065-81DB-6F77062BD682}" type="presParOf" srcId="{0AC7807E-754B-468F-B890-1971E792E47D}" destId="{20B9B435-A79F-4DAA-9A8D-B0D8EB58FFF0}" srcOrd="0" destOrd="0" presId="urn:microsoft.com/office/officeart/2008/layout/PictureAccentList"/>
    <dgm:cxn modelId="{8E52813A-018E-43AB-822E-B2BC9943B11B}" type="presParOf" srcId="{0AC7807E-754B-468F-B890-1971E792E47D}" destId="{A28C0F7E-2C35-4733-B9B7-518F5F4CE207}" srcOrd="1" destOrd="0" presId="urn:microsoft.com/office/officeart/2008/layout/PictureAccentList"/>
    <dgm:cxn modelId="{BE3972A8-07D2-4651-9865-C0535BB7C78C}" type="presParOf" srcId="{14AA4B5C-59B3-458B-990E-A2412026C69E}" destId="{6EC53C32-D185-4686-A551-FDDD0ED27894}" srcOrd="1" destOrd="0" presId="urn:microsoft.com/office/officeart/2008/layout/PictureAccentList"/>
    <dgm:cxn modelId="{B0E031C5-521F-4DB3-BADF-164F0D24DC03}" type="presParOf" srcId="{6EC53C32-D185-4686-A551-FDDD0ED27894}" destId="{CC805A5F-E0A3-498A-BE8A-4478F8482781}" srcOrd="0" destOrd="0" presId="urn:microsoft.com/office/officeart/2008/layout/PictureAccentList"/>
    <dgm:cxn modelId="{D1D9E534-E362-48F2-97F9-3B6287CA409F}" type="presParOf" srcId="{6EC53C32-D185-4686-A551-FDDD0ED27894}" destId="{C05C37D8-282B-4B47-8E92-AB3C4AF2656B}" srcOrd="1" destOrd="0" presId="urn:microsoft.com/office/officeart/2008/layout/PictureAccentList"/>
    <dgm:cxn modelId="{FF8112F8-8B7E-442E-9E66-A1124EE7CDD8}" type="presParOf" srcId="{14AA4B5C-59B3-458B-990E-A2412026C69E}" destId="{67C0D85D-B9D1-4E1F-AED7-0F27D4DB0D9B}" srcOrd="2" destOrd="0" presId="urn:microsoft.com/office/officeart/2008/layout/PictureAccentList"/>
    <dgm:cxn modelId="{4AABE2D1-6E95-41A9-9D5D-1970209A70CD}" type="presParOf" srcId="{67C0D85D-B9D1-4E1F-AED7-0F27D4DB0D9B}" destId="{544E29A7-1583-4A92-AD88-E60A4EEAC632}" srcOrd="0" destOrd="0" presId="urn:microsoft.com/office/officeart/2008/layout/PictureAccentList"/>
    <dgm:cxn modelId="{D5326784-A77D-4682-A5E8-C246DE17AE80}" type="presParOf" srcId="{67C0D85D-B9D1-4E1F-AED7-0F27D4DB0D9B}" destId="{E82BFC15-9864-4E4A-A62D-828FE8496F17}" srcOrd="1" destOrd="0" presId="urn:microsoft.com/office/officeart/2008/layout/PictureAccentList"/>
    <dgm:cxn modelId="{B02B44ED-CCDE-41E1-A394-E2EA2903AE0F}" type="presParOf" srcId="{14AA4B5C-59B3-458B-990E-A2412026C69E}" destId="{1D4C80D3-0155-4D7B-941D-58488DE27F94}" srcOrd="3" destOrd="0" presId="urn:microsoft.com/office/officeart/2008/layout/PictureAccentList"/>
    <dgm:cxn modelId="{9DC9A63F-AD68-4235-B0F8-2CBE455086DB}" type="presParOf" srcId="{1D4C80D3-0155-4D7B-941D-58488DE27F94}" destId="{410E2F05-E06F-4707-8316-DA974A0D1AF9}" srcOrd="0" destOrd="0" presId="urn:microsoft.com/office/officeart/2008/layout/PictureAccentList"/>
    <dgm:cxn modelId="{D48DC7A3-68B4-46B2-8768-3F686A405343}" type="presParOf" srcId="{1D4C80D3-0155-4D7B-941D-58488DE27F94}" destId="{FA8E0FB4-A277-4A92-81BD-BD9A3E41C821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F70E7D-5D0E-4E8F-BB9A-FF6B6E2049A7}" type="doc">
      <dgm:prSet loTypeId="urn:microsoft.com/office/officeart/2008/layout/PictureAccentList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E22E987-C45B-47F1-BA9B-CD3BB32BB224}">
      <dgm:prSet phldrT="[Texto]" phldr="0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De Bigi </a:t>
          </a:r>
          <a:r>
            <a:rPr lang="es-ES" b="1" dirty="0" err="1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sma</a:t>
          </a:r>
          <a:endParaRPr lang="es-ES" b="1" dirty="0">
            <a:solidFill>
              <a:schemeClr val="bg1"/>
            </a:solidFill>
            <a:effectLst>
              <a:outerShdw blurRad="50800" dist="50800" dir="5400000" algn="ctr" rotWithShape="0">
                <a:schemeClr val="tx1"/>
              </a:outerShdw>
            </a:effectLst>
          </a:endParaRPr>
        </a:p>
      </dgm:t>
    </dgm:pt>
    <dgm:pt modelId="{837D375C-E5AD-471E-9C5B-480AF21E5275}" type="parTrans" cxnId="{0C461728-E900-4B4A-A8BF-1F8ACBA2AF2C}">
      <dgm:prSet/>
      <dgm:spPr/>
      <dgm:t>
        <a:bodyPr/>
        <a:lstStyle/>
        <a:p>
          <a:endParaRPr lang="es-ES" b="1"/>
        </a:p>
      </dgm:t>
    </dgm:pt>
    <dgm:pt modelId="{A74100E6-EB48-4AB8-BDD1-76A8A00A952F}" type="sibTrans" cxnId="{0C461728-E900-4B4A-A8BF-1F8ACBA2AF2C}">
      <dgm:prSet/>
      <dgm:spPr/>
      <dgm:t>
        <a:bodyPr/>
        <a:lstStyle/>
        <a:p>
          <a:endParaRPr lang="es-ES" b="1"/>
        </a:p>
      </dgm:t>
    </dgm:pt>
    <dgm:pt modelId="{AEA2FC9E-131E-4FBC-8FAF-047EAC004D91}">
      <dgm:prSet phldrT="[Texto]" phldr="0" custT="1"/>
      <dgm:spPr>
        <a:solidFill>
          <a:srgbClr val="FFC993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2000" b="1" dirty="0">
              <a:solidFill>
                <a:schemeClr val="tx1"/>
              </a:solidFill>
            </a:rPr>
            <a:t>Na bigi sma kba  </a:t>
          </a:r>
          <a:br>
            <a:rPr lang="es-ES" sz="2000" b="1" dirty="0">
              <a:solidFill>
                <a:schemeClr val="tx1"/>
              </a:solidFill>
            </a:rPr>
          </a:br>
          <a:r>
            <a:rPr lang="es-ES" sz="2000" b="1" dirty="0">
              <a:solidFill>
                <a:schemeClr val="tx1"/>
              </a:solidFill>
            </a:rPr>
            <a:t>(</a:t>
          </a:r>
          <a:r>
            <a:rPr lang="pl-PL" sz="2000" b="1" dirty="0">
              <a:solidFill>
                <a:schemeClr val="tx1"/>
              </a:solidFill>
            </a:rPr>
            <a:t>1 Kor.14:20</a:t>
          </a:r>
          <a:r>
            <a:rPr lang="es-ES" sz="2000" b="1" dirty="0">
              <a:solidFill>
                <a:schemeClr val="tx1"/>
              </a:solidFill>
            </a:rPr>
            <a:t>)</a:t>
          </a:r>
        </a:p>
      </dgm:t>
    </dgm:pt>
    <dgm:pt modelId="{18AF4D7A-7523-417A-8CDB-5A6B26D3CE01}" type="parTrans" cxnId="{0C7FFDAE-348D-45F3-93EB-78543800E625}">
      <dgm:prSet/>
      <dgm:spPr/>
      <dgm:t>
        <a:bodyPr/>
        <a:lstStyle/>
        <a:p>
          <a:endParaRPr lang="es-ES" b="1"/>
        </a:p>
      </dgm:t>
    </dgm:pt>
    <dgm:pt modelId="{D9E57C23-307B-4582-A161-EE8E73B87284}" type="sibTrans" cxnId="{0C7FFDAE-348D-45F3-93EB-78543800E625}">
      <dgm:prSet/>
      <dgm:spPr/>
      <dgm:t>
        <a:bodyPr/>
        <a:lstStyle/>
        <a:p>
          <a:endParaRPr lang="es-ES" b="1"/>
        </a:p>
      </dgm:t>
    </dgm:pt>
    <dgm:pt modelId="{16159B1A-7107-41E3-B984-4B739417DE0A}">
      <dgm:prSet phldrT="[Texto]" phldr="0" custT="1"/>
      <dgm:spPr>
        <a:solidFill>
          <a:schemeClr val="accent6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>
              <a:solidFill>
                <a:schemeClr val="tx1"/>
              </a:solidFill>
            </a:rPr>
            <a:t>Den e kaw den nyan</a:t>
          </a:r>
          <a:br>
            <a:rPr lang="de-DE" sz="2000" b="1" dirty="0">
              <a:solidFill>
                <a:schemeClr val="tx1"/>
              </a:solidFill>
            </a:rPr>
          </a:br>
          <a:r>
            <a:rPr lang="de-DE" sz="2000" b="1" dirty="0">
              <a:solidFill>
                <a:schemeClr val="tx1"/>
              </a:solidFill>
            </a:rPr>
            <a:t>( Hebrei 5:14</a:t>
          </a:r>
          <a:r>
            <a:rPr lang="es-ES" sz="2000" b="1" dirty="0">
              <a:solidFill>
                <a:schemeClr val="tx1"/>
              </a:solidFill>
            </a:rPr>
            <a:t>)</a:t>
          </a:r>
        </a:p>
      </dgm:t>
    </dgm:pt>
    <dgm:pt modelId="{98F0EEDF-AEA1-49C1-A819-EEAAE8809E3E}" type="parTrans" cxnId="{91D78054-1B60-411B-A970-C64F6425F028}">
      <dgm:prSet/>
      <dgm:spPr/>
      <dgm:t>
        <a:bodyPr/>
        <a:lstStyle/>
        <a:p>
          <a:endParaRPr lang="es-ES" b="1"/>
        </a:p>
      </dgm:t>
    </dgm:pt>
    <dgm:pt modelId="{B41E1DFE-BF44-45B3-AC66-9291DE79751D}" type="sibTrans" cxnId="{91D78054-1B60-411B-A970-C64F6425F028}">
      <dgm:prSet/>
      <dgm:spPr/>
      <dgm:t>
        <a:bodyPr/>
        <a:lstStyle/>
        <a:p>
          <a:endParaRPr lang="es-ES" b="1"/>
        </a:p>
      </dgm:t>
    </dgm:pt>
    <dgm:pt modelId="{EDBDB666-1AD5-4A2C-BB22-B4BF48A0F44D}">
      <dgm:prSet phldrT="[Texto]" phldr="0" custT="1"/>
      <dgm:spPr>
        <a:solidFill>
          <a:schemeClr val="accent2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Den de </a:t>
          </a:r>
          <a:r>
            <a:rPr lang="es-ES" sz="2000" b="1" dirty="0" err="1">
              <a:solidFill>
                <a:schemeClr val="tx1"/>
              </a:solidFill>
            </a:rPr>
            <a:t>na</a:t>
          </a:r>
          <a:r>
            <a:rPr lang="es-ES" sz="2000" b="1" dirty="0">
              <a:solidFill>
                <a:schemeClr val="tx1"/>
              </a:solidFill>
            </a:rPr>
            <a:t> yeye </a:t>
          </a:r>
          <a:r>
            <a:rPr lang="es-ES" sz="2000" b="1" dirty="0" err="1">
              <a:solidFill>
                <a:schemeClr val="tx1"/>
              </a:solidFill>
            </a:rPr>
            <a:t>fasi</a:t>
          </a:r>
          <a:br>
            <a:rPr lang="es-ES" sz="2000" b="1" dirty="0">
              <a:solidFill>
                <a:schemeClr val="tx1"/>
              </a:solidFill>
            </a:rPr>
          </a:br>
          <a:r>
            <a:rPr lang="es-ES" sz="2000" b="1" dirty="0">
              <a:solidFill>
                <a:schemeClr val="tx1"/>
              </a:solidFill>
            </a:rPr>
            <a:t>( 1 Kor.2:13)</a:t>
          </a:r>
        </a:p>
      </dgm:t>
    </dgm:pt>
    <dgm:pt modelId="{95230D25-D286-46B1-8EB5-E7880FA38690}" type="parTrans" cxnId="{BDE4AEDF-4143-45CA-8253-DD826EE20A2D}">
      <dgm:prSet/>
      <dgm:spPr/>
      <dgm:t>
        <a:bodyPr/>
        <a:lstStyle/>
        <a:p>
          <a:endParaRPr lang="es-ES" b="1"/>
        </a:p>
      </dgm:t>
    </dgm:pt>
    <dgm:pt modelId="{7A650B4A-CE79-4245-A0F1-06BD7654FF58}" type="sibTrans" cxnId="{BDE4AEDF-4143-45CA-8253-DD826EE20A2D}">
      <dgm:prSet/>
      <dgm:spPr/>
      <dgm:t>
        <a:bodyPr/>
        <a:lstStyle/>
        <a:p>
          <a:endParaRPr lang="es-ES" b="1"/>
        </a:p>
      </dgm:t>
    </dgm:pt>
    <dgm:pt modelId="{B9C2CBDC-DDA0-4354-92BF-3D8FBE9B058D}">
      <dgm:prSet phldrT="[Texto]" phldr="0" custT="1"/>
      <dgm:spPr>
        <a:solidFill>
          <a:schemeClr val="accent1">
            <a:lumMod val="40000"/>
            <a:lumOff val="6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Den e si </a:t>
          </a:r>
          <a:r>
            <a:rPr lang="es-ES" sz="2000" b="1" dirty="0" err="1">
              <a:solidFill>
                <a:schemeClr val="tx1"/>
              </a:solidFill>
            </a:rPr>
            <a:t>sani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na</a:t>
          </a:r>
          <a:r>
            <a:rPr lang="es-ES" sz="2000" b="1" dirty="0">
              <a:solidFill>
                <a:schemeClr val="tx1"/>
              </a:solidFill>
            </a:rPr>
            <a:t> yeye </a:t>
          </a:r>
          <a:r>
            <a:rPr lang="es-ES" sz="2000" b="1" dirty="0" err="1">
              <a:solidFill>
                <a:schemeClr val="tx1"/>
              </a:solidFill>
            </a:rPr>
            <a:t>fasi</a:t>
          </a:r>
          <a:r>
            <a:rPr lang="es-ES" sz="2000" b="1" dirty="0">
              <a:solidFill>
                <a:schemeClr val="tx1"/>
              </a:solidFill>
            </a:rPr>
            <a:t> ( 1 Kor.2:14)</a:t>
          </a:r>
        </a:p>
      </dgm:t>
    </dgm:pt>
    <dgm:pt modelId="{F74CB514-2B32-4E6B-8315-8F5B2EBB7186}" type="parTrans" cxnId="{E9F967CF-B9A2-43D6-9A3E-472303501471}">
      <dgm:prSet/>
      <dgm:spPr/>
      <dgm:t>
        <a:bodyPr/>
        <a:lstStyle/>
        <a:p>
          <a:endParaRPr lang="es-ES" b="1"/>
        </a:p>
      </dgm:t>
    </dgm:pt>
    <dgm:pt modelId="{32ABA353-B9AB-469B-890A-D3CD852110D6}" type="sibTrans" cxnId="{E9F967CF-B9A2-43D6-9A3E-472303501471}">
      <dgm:prSet/>
      <dgm:spPr/>
      <dgm:t>
        <a:bodyPr/>
        <a:lstStyle/>
        <a:p>
          <a:endParaRPr lang="es-ES" b="1"/>
        </a:p>
      </dgm:t>
    </dgm:pt>
    <dgm:pt modelId="{F6617EE8-CC3C-4217-9F24-9F715955611F}" type="pres">
      <dgm:prSet presAssocID="{98F70E7D-5D0E-4E8F-BB9A-FF6B6E2049A7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2ED6F242-6291-4704-853A-AE5A45BA3A53}" type="pres">
      <dgm:prSet presAssocID="{0E22E987-C45B-47F1-BA9B-CD3BB32BB224}" presName="root" presStyleCnt="0">
        <dgm:presLayoutVars>
          <dgm:chMax/>
          <dgm:chPref val="4"/>
        </dgm:presLayoutVars>
      </dgm:prSet>
      <dgm:spPr/>
    </dgm:pt>
    <dgm:pt modelId="{CE1F048F-485F-4BE1-A929-241E0F1317EE}" type="pres">
      <dgm:prSet presAssocID="{0E22E987-C45B-47F1-BA9B-CD3BB32BB224}" presName="rootComposite" presStyleCnt="0">
        <dgm:presLayoutVars/>
      </dgm:prSet>
      <dgm:spPr/>
    </dgm:pt>
    <dgm:pt modelId="{0C78EE7E-64C5-4FE5-B4FC-9C612B2224AA}" type="pres">
      <dgm:prSet presAssocID="{0E22E987-C45B-47F1-BA9B-CD3BB32BB224}" presName="rootText" presStyleLbl="node0" presStyleIdx="0" presStyleCnt="1" custScaleX="138566">
        <dgm:presLayoutVars>
          <dgm:chMax/>
          <dgm:chPref val="4"/>
        </dgm:presLayoutVars>
      </dgm:prSet>
      <dgm:spPr/>
    </dgm:pt>
    <dgm:pt modelId="{302E7B70-0AA3-4345-8FF0-0AB18CC61B99}" type="pres">
      <dgm:prSet presAssocID="{0E22E987-C45B-47F1-BA9B-CD3BB32BB224}" presName="childShape" presStyleCnt="0">
        <dgm:presLayoutVars>
          <dgm:chMax val="0"/>
          <dgm:chPref val="0"/>
        </dgm:presLayoutVars>
      </dgm:prSet>
      <dgm:spPr/>
    </dgm:pt>
    <dgm:pt modelId="{08B61F44-9A3B-4570-8078-12356C0B0A20}" type="pres">
      <dgm:prSet presAssocID="{AEA2FC9E-131E-4FBC-8FAF-047EAC004D91}" presName="childComposite" presStyleCnt="0">
        <dgm:presLayoutVars>
          <dgm:chMax val="0"/>
          <dgm:chPref val="0"/>
        </dgm:presLayoutVars>
      </dgm:prSet>
      <dgm:spPr/>
    </dgm:pt>
    <dgm:pt modelId="{4AFB3FCF-D3AF-47CC-9C64-79E7D6E5B9C4}" type="pres">
      <dgm:prSet presAssocID="{AEA2FC9E-131E-4FBC-8FAF-047EAC004D91}" presName="Image" presStyleLbl="node1" presStyleIdx="0" presStyleCnt="4" custScaleX="173496" custLinFactNeighborX="-48438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DC70FBC-0A1D-4094-9303-7522C2FA25DB}" type="pres">
      <dgm:prSet presAssocID="{AEA2FC9E-131E-4FBC-8FAF-047EAC004D91}" presName="childText" presStyleLbl="lnNode1" presStyleIdx="0" presStyleCnt="4" custScaleX="125076" custLinFactNeighborX="20925">
        <dgm:presLayoutVars>
          <dgm:chMax val="0"/>
          <dgm:chPref val="0"/>
          <dgm:bulletEnabled val="1"/>
        </dgm:presLayoutVars>
      </dgm:prSet>
      <dgm:spPr/>
    </dgm:pt>
    <dgm:pt modelId="{8EBF0E7A-3FB9-4125-912E-0B164808F509}" type="pres">
      <dgm:prSet presAssocID="{16159B1A-7107-41E3-B984-4B739417DE0A}" presName="childComposite" presStyleCnt="0">
        <dgm:presLayoutVars>
          <dgm:chMax val="0"/>
          <dgm:chPref val="0"/>
        </dgm:presLayoutVars>
      </dgm:prSet>
      <dgm:spPr/>
    </dgm:pt>
    <dgm:pt modelId="{76C86819-371B-4EE7-A4A8-69934EF8EED2}" type="pres">
      <dgm:prSet presAssocID="{16159B1A-7107-41E3-B984-4B739417DE0A}" presName="Image" presStyleLbl="node1" presStyleIdx="1" presStyleCnt="4" custScaleX="173496" custLinFactNeighborX="-48438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14D5DE0B-838A-4655-B6A5-58C027ACB164}" type="pres">
      <dgm:prSet presAssocID="{16159B1A-7107-41E3-B984-4B739417DE0A}" presName="childText" presStyleLbl="lnNode1" presStyleIdx="1" presStyleCnt="4" custScaleX="125076" custLinFactNeighborX="20925">
        <dgm:presLayoutVars>
          <dgm:chMax val="0"/>
          <dgm:chPref val="0"/>
          <dgm:bulletEnabled val="1"/>
        </dgm:presLayoutVars>
      </dgm:prSet>
      <dgm:spPr/>
    </dgm:pt>
    <dgm:pt modelId="{0871FC64-FC49-4D54-86F5-FB295CDEE321}" type="pres">
      <dgm:prSet presAssocID="{EDBDB666-1AD5-4A2C-BB22-B4BF48A0F44D}" presName="childComposite" presStyleCnt="0">
        <dgm:presLayoutVars>
          <dgm:chMax val="0"/>
          <dgm:chPref val="0"/>
        </dgm:presLayoutVars>
      </dgm:prSet>
      <dgm:spPr/>
    </dgm:pt>
    <dgm:pt modelId="{3C7A11C8-C8DC-4CA4-BE55-2851ADBDAA1E}" type="pres">
      <dgm:prSet presAssocID="{EDBDB666-1AD5-4A2C-BB22-B4BF48A0F44D}" presName="Image" presStyleLbl="node1" presStyleIdx="2" presStyleCnt="4" custScaleX="173496" custLinFactNeighborX="-48438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7470709-A4BF-49FC-8D92-CE27CC9DD2EE}" type="pres">
      <dgm:prSet presAssocID="{EDBDB666-1AD5-4A2C-BB22-B4BF48A0F44D}" presName="childText" presStyleLbl="lnNode1" presStyleIdx="2" presStyleCnt="4" custScaleX="125076" custLinFactNeighborX="20925">
        <dgm:presLayoutVars>
          <dgm:chMax val="0"/>
          <dgm:chPref val="0"/>
          <dgm:bulletEnabled val="1"/>
        </dgm:presLayoutVars>
      </dgm:prSet>
      <dgm:spPr/>
    </dgm:pt>
    <dgm:pt modelId="{8A235C67-1F5D-4C2D-811F-3D1D65E126F4}" type="pres">
      <dgm:prSet presAssocID="{B9C2CBDC-DDA0-4354-92BF-3D8FBE9B058D}" presName="childComposite" presStyleCnt="0">
        <dgm:presLayoutVars>
          <dgm:chMax val="0"/>
          <dgm:chPref val="0"/>
        </dgm:presLayoutVars>
      </dgm:prSet>
      <dgm:spPr/>
    </dgm:pt>
    <dgm:pt modelId="{197EFFD2-2C53-4D7E-AC20-EA12D8D5879A}" type="pres">
      <dgm:prSet presAssocID="{B9C2CBDC-DDA0-4354-92BF-3D8FBE9B058D}" presName="Image" presStyleLbl="node1" presStyleIdx="3" presStyleCnt="4" custScaleX="173496" custLinFactNeighborX="-48438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7EB49FE-AE66-4DCD-A044-77945FD71376}" type="pres">
      <dgm:prSet presAssocID="{B9C2CBDC-DDA0-4354-92BF-3D8FBE9B058D}" presName="childText" presStyleLbl="lnNode1" presStyleIdx="3" presStyleCnt="4" custScaleX="125076" custLinFactNeighborX="20925">
        <dgm:presLayoutVars>
          <dgm:chMax val="0"/>
          <dgm:chPref val="0"/>
          <dgm:bulletEnabled val="1"/>
        </dgm:presLayoutVars>
      </dgm:prSet>
      <dgm:spPr/>
    </dgm:pt>
  </dgm:ptLst>
  <dgm:cxnLst>
    <dgm:cxn modelId="{74396011-07BC-4AB7-AE77-5F610A6D3B29}" type="presOf" srcId="{B9C2CBDC-DDA0-4354-92BF-3D8FBE9B058D}" destId="{77EB49FE-AE66-4DCD-A044-77945FD71376}" srcOrd="0" destOrd="0" presId="urn:microsoft.com/office/officeart/2008/layout/PictureAccentList"/>
    <dgm:cxn modelId="{0C461728-E900-4B4A-A8BF-1F8ACBA2AF2C}" srcId="{98F70E7D-5D0E-4E8F-BB9A-FF6B6E2049A7}" destId="{0E22E987-C45B-47F1-BA9B-CD3BB32BB224}" srcOrd="0" destOrd="0" parTransId="{837D375C-E5AD-471E-9C5B-480AF21E5275}" sibTransId="{A74100E6-EB48-4AB8-BDD1-76A8A00A952F}"/>
    <dgm:cxn modelId="{0B393F40-1A11-41D6-89F0-EFD9C706B050}" type="presOf" srcId="{0E22E987-C45B-47F1-BA9B-CD3BB32BB224}" destId="{0C78EE7E-64C5-4FE5-B4FC-9C612B2224AA}" srcOrd="0" destOrd="0" presId="urn:microsoft.com/office/officeart/2008/layout/PictureAccentList"/>
    <dgm:cxn modelId="{91D78054-1B60-411B-A970-C64F6425F028}" srcId="{0E22E987-C45B-47F1-BA9B-CD3BB32BB224}" destId="{16159B1A-7107-41E3-B984-4B739417DE0A}" srcOrd="1" destOrd="0" parTransId="{98F0EEDF-AEA1-49C1-A819-EEAAE8809E3E}" sibTransId="{B41E1DFE-BF44-45B3-AC66-9291DE79751D}"/>
    <dgm:cxn modelId="{4F6DE158-6F00-4F54-BA34-0712D77423F8}" type="presOf" srcId="{AEA2FC9E-131E-4FBC-8FAF-047EAC004D91}" destId="{7DC70FBC-0A1D-4094-9303-7522C2FA25DB}" srcOrd="0" destOrd="0" presId="urn:microsoft.com/office/officeart/2008/layout/PictureAccentList"/>
    <dgm:cxn modelId="{ECD0DB97-014B-463A-8969-3BC4085D75EB}" type="presOf" srcId="{16159B1A-7107-41E3-B984-4B739417DE0A}" destId="{14D5DE0B-838A-4655-B6A5-58C027ACB164}" srcOrd="0" destOrd="0" presId="urn:microsoft.com/office/officeart/2008/layout/PictureAccentList"/>
    <dgm:cxn modelId="{0C7FFDAE-348D-45F3-93EB-78543800E625}" srcId="{0E22E987-C45B-47F1-BA9B-CD3BB32BB224}" destId="{AEA2FC9E-131E-4FBC-8FAF-047EAC004D91}" srcOrd="0" destOrd="0" parTransId="{18AF4D7A-7523-417A-8CDB-5A6B26D3CE01}" sibTransId="{D9E57C23-307B-4582-A161-EE8E73B87284}"/>
    <dgm:cxn modelId="{E9F967CF-B9A2-43D6-9A3E-472303501471}" srcId="{0E22E987-C45B-47F1-BA9B-CD3BB32BB224}" destId="{B9C2CBDC-DDA0-4354-92BF-3D8FBE9B058D}" srcOrd="3" destOrd="0" parTransId="{F74CB514-2B32-4E6B-8315-8F5B2EBB7186}" sibTransId="{32ABA353-B9AB-469B-890A-D3CD852110D6}"/>
    <dgm:cxn modelId="{AEB40FD3-BDE5-4449-8AEF-0A081152E35D}" type="presOf" srcId="{EDBDB666-1AD5-4A2C-BB22-B4BF48A0F44D}" destId="{77470709-A4BF-49FC-8D92-CE27CC9DD2EE}" srcOrd="0" destOrd="0" presId="urn:microsoft.com/office/officeart/2008/layout/PictureAccentList"/>
    <dgm:cxn modelId="{B749DFD6-D8B3-4F5D-AE02-04C084938A27}" type="presOf" srcId="{98F70E7D-5D0E-4E8F-BB9A-FF6B6E2049A7}" destId="{F6617EE8-CC3C-4217-9F24-9F715955611F}" srcOrd="0" destOrd="0" presId="urn:microsoft.com/office/officeart/2008/layout/PictureAccentList"/>
    <dgm:cxn modelId="{BDE4AEDF-4143-45CA-8253-DD826EE20A2D}" srcId="{0E22E987-C45B-47F1-BA9B-CD3BB32BB224}" destId="{EDBDB666-1AD5-4A2C-BB22-B4BF48A0F44D}" srcOrd="2" destOrd="0" parTransId="{95230D25-D286-46B1-8EB5-E7880FA38690}" sibTransId="{7A650B4A-CE79-4245-A0F1-06BD7654FF58}"/>
    <dgm:cxn modelId="{FD49FE30-88F0-488F-AE1F-732730093874}" type="presParOf" srcId="{F6617EE8-CC3C-4217-9F24-9F715955611F}" destId="{2ED6F242-6291-4704-853A-AE5A45BA3A53}" srcOrd="0" destOrd="0" presId="urn:microsoft.com/office/officeart/2008/layout/PictureAccentList"/>
    <dgm:cxn modelId="{9B069257-D31F-410F-A50D-26BC4A9B2C64}" type="presParOf" srcId="{2ED6F242-6291-4704-853A-AE5A45BA3A53}" destId="{CE1F048F-485F-4BE1-A929-241E0F1317EE}" srcOrd="0" destOrd="0" presId="urn:microsoft.com/office/officeart/2008/layout/PictureAccentList"/>
    <dgm:cxn modelId="{F8C92BCC-D9D2-4AAF-A594-8FAD044971EE}" type="presParOf" srcId="{CE1F048F-485F-4BE1-A929-241E0F1317EE}" destId="{0C78EE7E-64C5-4FE5-B4FC-9C612B2224AA}" srcOrd="0" destOrd="0" presId="urn:microsoft.com/office/officeart/2008/layout/PictureAccentList"/>
    <dgm:cxn modelId="{BB8D22D7-BDA3-4486-891A-BE4C5A4F34DE}" type="presParOf" srcId="{2ED6F242-6291-4704-853A-AE5A45BA3A53}" destId="{302E7B70-0AA3-4345-8FF0-0AB18CC61B99}" srcOrd="1" destOrd="0" presId="urn:microsoft.com/office/officeart/2008/layout/PictureAccentList"/>
    <dgm:cxn modelId="{F225E811-7F71-4B37-BED0-E00D04E4E197}" type="presParOf" srcId="{302E7B70-0AA3-4345-8FF0-0AB18CC61B99}" destId="{08B61F44-9A3B-4570-8078-12356C0B0A20}" srcOrd="0" destOrd="0" presId="urn:microsoft.com/office/officeart/2008/layout/PictureAccentList"/>
    <dgm:cxn modelId="{D5E95646-46AB-415A-9BFB-8D8B25B73412}" type="presParOf" srcId="{08B61F44-9A3B-4570-8078-12356C0B0A20}" destId="{4AFB3FCF-D3AF-47CC-9C64-79E7D6E5B9C4}" srcOrd="0" destOrd="0" presId="urn:microsoft.com/office/officeart/2008/layout/PictureAccentList"/>
    <dgm:cxn modelId="{D3B2DB5F-D0E7-48A5-B0E7-013077DA3EF6}" type="presParOf" srcId="{08B61F44-9A3B-4570-8078-12356C0B0A20}" destId="{7DC70FBC-0A1D-4094-9303-7522C2FA25DB}" srcOrd="1" destOrd="0" presId="urn:microsoft.com/office/officeart/2008/layout/PictureAccentList"/>
    <dgm:cxn modelId="{72026959-FA5D-4C0E-B0FE-AFABF4B4D359}" type="presParOf" srcId="{302E7B70-0AA3-4345-8FF0-0AB18CC61B99}" destId="{8EBF0E7A-3FB9-4125-912E-0B164808F509}" srcOrd="1" destOrd="0" presId="urn:microsoft.com/office/officeart/2008/layout/PictureAccentList"/>
    <dgm:cxn modelId="{58F535B1-6398-4E9D-9CF1-6CBCD68E96C4}" type="presParOf" srcId="{8EBF0E7A-3FB9-4125-912E-0B164808F509}" destId="{76C86819-371B-4EE7-A4A8-69934EF8EED2}" srcOrd="0" destOrd="0" presId="urn:microsoft.com/office/officeart/2008/layout/PictureAccentList"/>
    <dgm:cxn modelId="{22FF58CD-DE52-436E-AD1A-4D0A617BBC73}" type="presParOf" srcId="{8EBF0E7A-3FB9-4125-912E-0B164808F509}" destId="{14D5DE0B-838A-4655-B6A5-58C027ACB164}" srcOrd="1" destOrd="0" presId="urn:microsoft.com/office/officeart/2008/layout/PictureAccentList"/>
    <dgm:cxn modelId="{C58E5F1E-25CD-486A-81B1-81F659A31D7D}" type="presParOf" srcId="{302E7B70-0AA3-4345-8FF0-0AB18CC61B99}" destId="{0871FC64-FC49-4D54-86F5-FB295CDEE321}" srcOrd="2" destOrd="0" presId="urn:microsoft.com/office/officeart/2008/layout/PictureAccentList"/>
    <dgm:cxn modelId="{D2E1285B-01D6-4C8E-B60E-B1ECB7D365E7}" type="presParOf" srcId="{0871FC64-FC49-4D54-86F5-FB295CDEE321}" destId="{3C7A11C8-C8DC-4CA4-BE55-2851ADBDAA1E}" srcOrd="0" destOrd="0" presId="urn:microsoft.com/office/officeart/2008/layout/PictureAccentList"/>
    <dgm:cxn modelId="{3C68B1CC-E75C-496C-94F0-58C2B8202CEE}" type="presParOf" srcId="{0871FC64-FC49-4D54-86F5-FB295CDEE321}" destId="{77470709-A4BF-49FC-8D92-CE27CC9DD2EE}" srcOrd="1" destOrd="0" presId="urn:microsoft.com/office/officeart/2008/layout/PictureAccentList"/>
    <dgm:cxn modelId="{44E420AE-898D-434D-AC38-2CB73C03348C}" type="presParOf" srcId="{302E7B70-0AA3-4345-8FF0-0AB18CC61B99}" destId="{8A235C67-1F5D-4C2D-811F-3D1D65E126F4}" srcOrd="3" destOrd="0" presId="urn:microsoft.com/office/officeart/2008/layout/PictureAccentList"/>
    <dgm:cxn modelId="{244332E4-2179-43D4-BF3F-048C4BAC1DAF}" type="presParOf" srcId="{8A235C67-1F5D-4C2D-811F-3D1D65E126F4}" destId="{197EFFD2-2C53-4D7E-AC20-EA12D8D5879A}" srcOrd="0" destOrd="0" presId="urn:microsoft.com/office/officeart/2008/layout/PictureAccentList"/>
    <dgm:cxn modelId="{2DB46C41-00F7-447E-A13F-2FFBB6CBE69F}" type="presParOf" srcId="{8A235C67-1F5D-4C2D-811F-3D1D65E126F4}" destId="{77EB49FE-AE66-4DCD-A044-77945FD71376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EDFBF9-0B8B-4B63-AB4F-FEAD2023A5FF}">
      <dsp:nvSpPr>
        <dsp:cNvPr id="0" name=""/>
        <dsp:cNvSpPr/>
      </dsp:nvSpPr>
      <dsp:spPr>
        <a:xfrm>
          <a:off x="19662" y="1227"/>
          <a:ext cx="3913242" cy="934950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965" tIns="67310" rIns="100965" bIns="6731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b="1" kern="12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No </a:t>
          </a:r>
          <a:r>
            <a:rPr lang="es-ES" sz="5300" b="1" kern="1200" dirty="0" err="1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kba</a:t>
          </a:r>
          <a:r>
            <a:rPr lang="es-ES" sz="5300" b="1" kern="12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 gro</a:t>
          </a:r>
        </a:p>
      </dsp:txBody>
      <dsp:txXfrm>
        <a:off x="47046" y="28611"/>
        <a:ext cx="3858474" cy="880182"/>
      </dsp:txXfrm>
    </dsp:sp>
    <dsp:sp modelId="{20B9B435-A79F-4DAA-9A8D-B0D8EB58FFF0}">
      <dsp:nvSpPr>
        <dsp:cNvPr id="0" name=""/>
        <dsp:cNvSpPr/>
      </dsp:nvSpPr>
      <dsp:spPr>
        <a:xfrm>
          <a:off x="0" y="1104468"/>
          <a:ext cx="1367571" cy="93495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8C0F7E-2C35-4733-B9B7-518F5F4CE207}">
      <dsp:nvSpPr>
        <dsp:cNvPr id="0" name=""/>
        <dsp:cNvSpPr/>
      </dsp:nvSpPr>
      <dsp:spPr>
        <a:xfrm>
          <a:off x="1443327" y="1104468"/>
          <a:ext cx="2509240" cy="934950"/>
        </a:xfrm>
        <a:prstGeom prst="roundRect">
          <a:avLst>
            <a:gd name="adj" fmla="val 16670"/>
          </a:avLst>
        </a:prstGeom>
        <a:solidFill>
          <a:srgbClr val="864300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Den de leki pikin </a:t>
          </a:r>
          <a:br>
            <a:rPr lang="fi-FI" sz="2000" b="1" kern="12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</a:br>
          <a:r>
            <a:rPr lang="fi-FI" sz="2000" b="1" kern="12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( 1 Kir.3:1</a:t>
          </a:r>
          <a:r>
            <a:rPr lang="es-ES" sz="2000" b="1" kern="12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)</a:t>
          </a:r>
        </a:p>
      </dsp:txBody>
      <dsp:txXfrm>
        <a:off x="1488976" y="1150117"/>
        <a:ext cx="2417942" cy="843652"/>
      </dsp:txXfrm>
    </dsp:sp>
    <dsp:sp modelId="{CC805A5F-E0A3-498A-BE8A-4478F8482781}">
      <dsp:nvSpPr>
        <dsp:cNvPr id="0" name=""/>
        <dsp:cNvSpPr/>
      </dsp:nvSpPr>
      <dsp:spPr>
        <a:xfrm>
          <a:off x="0" y="2151613"/>
          <a:ext cx="1367571" cy="93495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5C37D8-282B-4B47-8E92-AB3C4AF2656B}">
      <dsp:nvSpPr>
        <dsp:cNvPr id="0" name=""/>
        <dsp:cNvSpPr/>
      </dsp:nvSpPr>
      <dsp:spPr>
        <a:xfrm>
          <a:off x="1443327" y="2151613"/>
          <a:ext cx="2509240" cy="934950"/>
        </a:xfrm>
        <a:prstGeom prst="roundRect">
          <a:avLst>
            <a:gd name="adj" fmla="val 16670"/>
          </a:avLst>
        </a:prstGeom>
        <a:solidFill>
          <a:schemeClr val="accent6">
            <a:lumMod val="5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Den e dringi merki (1 Kor.3:2</a:t>
          </a:r>
          <a:r>
            <a:rPr lang="es-ES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)</a:t>
          </a:r>
        </a:p>
      </dsp:txBody>
      <dsp:txXfrm>
        <a:off x="1488976" y="2197262"/>
        <a:ext cx="2417942" cy="843652"/>
      </dsp:txXfrm>
    </dsp:sp>
    <dsp:sp modelId="{544E29A7-1583-4A92-AD88-E60A4EEAC632}">
      <dsp:nvSpPr>
        <dsp:cNvPr id="0" name=""/>
        <dsp:cNvSpPr/>
      </dsp:nvSpPr>
      <dsp:spPr>
        <a:xfrm>
          <a:off x="0" y="3198758"/>
          <a:ext cx="1367571" cy="93495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2BFC15-9864-4E4A-A62D-828FE8496F17}">
      <dsp:nvSpPr>
        <dsp:cNvPr id="0" name=""/>
        <dsp:cNvSpPr/>
      </dsp:nvSpPr>
      <dsp:spPr>
        <a:xfrm>
          <a:off x="1443327" y="3198758"/>
          <a:ext cx="2509240" cy="934950"/>
        </a:xfrm>
        <a:prstGeom prst="roundRect">
          <a:avLst>
            <a:gd name="adj" fmla="val 16670"/>
          </a:avLst>
        </a:prstGeom>
        <a:solidFill>
          <a:schemeClr val="accent2">
            <a:lumMod val="5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Den de </a:t>
          </a:r>
          <a:r>
            <a:rPr lang="es-ES" sz="2000" b="1" kern="1200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leki</a:t>
          </a:r>
          <a:r>
            <a:rPr lang="es-ES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meti</a:t>
          </a:r>
          <a:br>
            <a:rPr lang="es-ES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</a:br>
          <a:r>
            <a:rPr lang="es-ES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( 1 Kor.3:3)</a:t>
          </a:r>
        </a:p>
      </dsp:txBody>
      <dsp:txXfrm>
        <a:off x="1488976" y="3244407"/>
        <a:ext cx="2417942" cy="843652"/>
      </dsp:txXfrm>
    </dsp:sp>
    <dsp:sp modelId="{410E2F05-E06F-4707-8316-DA974A0D1AF9}">
      <dsp:nvSpPr>
        <dsp:cNvPr id="0" name=""/>
        <dsp:cNvSpPr/>
      </dsp:nvSpPr>
      <dsp:spPr>
        <a:xfrm>
          <a:off x="0" y="4245903"/>
          <a:ext cx="1367571" cy="93495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8E0FB4-A277-4A92-81BD-BD9A3E41C821}">
      <dsp:nvSpPr>
        <dsp:cNvPr id="0" name=""/>
        <dsp:cNvSpPr/>
      </dsp:nvSpPr>
      <dsp:spPr>
        <a:xfrm>
          <a:off x="1443327" y="4245903"/>
          <a:ext cx="2509240" cy="934950"/>
        </a:xfrm>
        <a:prstGeom prst="roundRect">
          <a:avLst>
            <a:gd name="adj" fmla="val 16670"/>
          </a:avLst>
        </a:prstGeom>
        <a:solidFill>
          <a:schemeClr val="tx2">
            <a:lumMod val="75000"/>
            <a:lumOff val="25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A </a:t>
          </a:r>
          <a:r>
            <a:rPr lang="es-ES" sz="2000" b="1" kern="1200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denki</a:t>
          </a:r>
          <a:r>
            <a:rPr lang="es-ES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fu </a:t>
          </a:r>
          <a:r>
            <a:rPr lang="es-ES" sz="2000" b="1" kern="1200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trawan</a:t>
          </a:r>
          <a:r>
            <a:rPr lang="es-ES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e </a:t>
          </a:r>
          <a:r>
            <a:rPr lang="es-ES" sz="2000" b="1" kern="1200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wai</a:t>
          </a:r>
          <a:r>
            <a:rPr lang="es-ES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den</a:t>
          </a:r>
          <a:br>
            <a:rPr lang="es-ES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</a:br>
          <a:r>
            <a:rPr lang="es-ES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( 1 Kor.3:4)</a:t>
          </a:r>
        </a:p>
      </dsp:txBody>
      <dsp:txXfrm>
        <a:off x="1488976" y="4291552"/>
        <a:ext cx="2417942" cy="8436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78EE7E-64C5-4FE5-B4FC-9C612B2224AA}">
      <dsp:nvSpPr>
        <dsp:cNvPr id="0" name=""/>
        <dsp:cNvSpPr/>
      </dsp:nvSpPr>
      <dsp:spPr>
        <a:xfrm>
          <a:off x="3061" y="4731"/>
          <a:ext cx="4528083" cy="93368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965" tIns="67310" rIns="100965" bIns="6731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b="1" kern="12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De Bigi </a:t>
          </a:r>
          <a:r>
            <a:rPr lang="es-ES" sz="5300" b="1" kern="1200" dirty="0" err="1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sma</a:t>
          </a:r>
          <a:endParaRPr lang="es-ES" sz="5300" b="1" kern="1200" dirty="0">
            <a:solidFill>
              <a:schemeClr val="bg1"/>
            </a:solidFill>
            <a:effectLst>
              <a:outerShdw blurRad="50800" dist="50800" dir="5400000" algn="ctr" rotWithShape="0">
                <a:schemeClr val="tx1"/>
              </a:outerShdw>
            </a:effectLst>
          </a:endParaRPr>
        </a:p>
      </dsp:txBody>
      <dsp:txXfrm>
        <a:off x="30408" y="32078"/>
        <a:ext cx="4473389" cy="878991"/>
      </dsp:txXfrm>
    </dsp:sp>
    <dsp:sp modelId="{4AFB3FCF-D3AF-47CC-9C64-79E7D6E5B9C4}">
      <dsp:nvSpPr>
        <dsp:cNvPr id="0" name=""/>
        <dsp:cNvSpPr/>
      </dsp:nvSpPr>
      <dsp:spPr>
        <a:xfrm>
          <a:off x="0" y="1106480"/>
          <a:ext cx="1619906" cy="933685"/>
        </a:xfrm>
        <a:prstGeom prst="roundRect">
          <a:avLst>
            <a:gd name="adj" fmla="val 16670"/>
          </a:avLst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C70FBC-0A1D-4094-9303-7522C2FA25DB}">
      <dsp:nvSpPr>
        <dsp:cNvPr id="0" name=""/>
        <dsp:cNvSpPr/>
      </dsp:nvSpPr>
      <dsp:spPr>
        <a:xfrm>
          <a:off x="1684837" y="1106480"/>
          <a:ext cx="2849369" cy="933685"/>
        </a:xfrm>
        <a:prstGeom prst="roundRect">
          <a:avLst>
            <a:gd name="adj" fmla="val 16670"/>
          </a:avLst>
        </a:prstGeom>
        <a:solidFill>
          <a:srgbClr val="FFC993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tx1"/>
              </a:solidFill>
            </a:rPr>
            <a:t>Na bigi sma kba  </a:t>
          </a:r>
          <a:br>
            <a:rPr lang="es-ES" sz="2000" b="1" kern="1200" dirty="0">
              <a:solidFill>
                <a:schemeClr val="tx1"/>
              </a:solidFill>
            </a:rPr>
          </a:br>
          <a:r>
            <a:rPr lang="es-ES" sz="2000" b="1" kern="1200" dirty="0">
              <a:solidFill>
                <a:schemeClr val="tx1"/>
              </a:solidFill>
            </a:rPr>
            <a:t>(</a:t>
          </a:r>
          <a:r>
            <a:rPr lang="pl-PL" sz="2000" b="1" kern="1200" dirty="0">
              <a:solidFill>
                <a:schemeClr val="tx1"/>
              </a:solidFill>
            </a:rPr>
            <a:t>1 Kor.14:20</a:t>
          </a:r>
          <a:r>
            <a:rPr lang="es-ES" sz="2000" b="1" kern="1200" dirty="0">
              <a:solidFill>
                <a:schemeClr val="tx1"/>
              </a:solidFill>
            </a:rPr>
            <a:t>)</a:t>
          </a:r>
        </a:p>
      </dsp:txBody>
      <dsp:txXfrm>
        <a:off x="1730424" y="1152067"/>
        <a:ext cx="2758195" cy="842511"/>
      </dsp:txXfrm>
    </dsp:sp>
    <dsp:sp modelId="{76C86819-371B-4EE7-A4A8-69934EF8EED2}">
      <dsp:nvSpPr>
        <dsp:cNvPr id="0" name=""/>
        <dsp:cNvSpPr/>
      </dsp:nvSpPr>
      <dsp:spPr>
        <a:xfrm>
          <a:off x="0" y="2152208"/>
          <a:ext cx="1619906" cy="933685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D5DE0B-838A-4655-B6A5-58C027ACB164}">
      <dsp:nvSpPr>
        <dsp:cNvPr id="0" name=""/>
        <dsp:cNvSpPr/>
      </dsp:nvSpPr>
      <dsp:spPr>
        <a:xfrm>
          <a:off x="1684837" y="2152208"/>
          <a:ext cx="2849369" cy="933685"/>
        </a:xfrm>
        <a:prstGeom prst="roundRect">
          <a:avLst>
            <a:gd name="adj" fmla="val 16670"/>
          </a:avLst>
        </a:prstGeom>
        <a:solidFill>
          <a:schemeClr val="accent6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chemeClr val="tx1"/>
              </a:solidFill>
            </a:rPr>
            <a:t>Den e kaw den nyan</a:t>
          </a:r>
          <a:br>
            <a:rPr lang="de-DE" sz="2000" b="1" kern="1200" dirty="0">
              <a:solidFill>
                <a:schemeClr val="tx1"/>
              </a:solidFill>
            </a:rPr>
          </a:br>
          <a:r>
            <a:rPr lang="de-DE" sz="2000" b="1" kern="1200" dirty="0">
              <a:solidFill>
                <a:schemeClr val="tx1"/>
              </a:solidFill>
            </a:rPr>
            <a:t>( Hebrei 5:14</a:t>
          </a:r>
          <a:r>
            <a:rPr lang="es-ES" sz="2000" b="1" kern="1200" dirty="0">
              <a:solidFill>
                <a:schemeClr val="tx1"/>
              </a:solidFill>
            </a:rPr>
            <a:t>)</a:t>
          </a:r>
        </a:p>
      </dsp:txBody>
      <dsp:txXfrm>
        <a:off x="1730424" y="2197795"/>
        <a:ext cx="2758195" cy="842511"/>
      </dsp:txXfrm>
    </dsp:sp>
    <dsp:sp modelId="{3C7A11C8-C8DC-4CA4-BE55-2851ADBDAA1E}">
      <dsp:nvSpPr>
        <dsp:cNvPr id="0" name=""/>
        <dsp:cNvSpPr/>
      </dsp:nvSpPr>
      <dsp:spPr>
        <a:xfrm>
          <a:off x="0" y="3197936"/>
          <a:ext cx="1619906" cy="933685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470709-A4BF-49FC-8D92-CE27CC9DD2EE}">
      <dsp:nvSpPr>
        <dsp:cNvPr id="0" name=""/>
        <dsp:cNvSpPr/>
      </dsp:nvSpPr>
      <dsp:spPr>
        <a:xfrm>
          <a:off x="1684837" y="3197936"/>
          <a:ext cx="2849369" cy="933685"/>
        </a:xfrm>
        <a:prstGeom prst="roundRect">
          <a:avLst>
            <a:gd name="adj" fmla="val 16670"/>
          </a:avLst>
        </a:prstGeom>
        <a:solidFill>
          <a:schemeClr val="accent2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Den de </a:t>
          </a:r>
          <a:r>
            <a:rPr lang="es-ES" sz="2000" b="1" kern="1200" dirty="0" err="1">
              <a:solidFill>
                <a:schemeClr val="tx1"/>
              </a:solidFill>
            </a:rPr>
            <a:t>na</a:t>
          </a:r>
          <a:r>
            <a:rPr lang="es-ES" sz="2000" b="1" kern="1200" dirty="0">
              <a:solidFill>
                <a:schemeClr val="tx1"/>
              </a:solidFill>
            </a:rPr>
            <a:t> yeye </a:t>
          </a:r>
          <a:r>
            <a:rPr lang="es-ES" sz="2000" b="1" kern="1200" dirty="0" err="1">
              <a:solidFill>
                <a:schemeClr val="tx1"/>
              </a:solidFill>
            </a:rPr>
            <a:t>fasi</a:t>
          </a:r>
          <a:br>
            <a:rPr lang="es-ES" sz="2000" b="1" kern="1200" dirty="0">
              <a:solidFill>
                <a:schemeClr val="tx1"/>
              </a:solidFill>
            </a:rPr>
          </a:br>
          <a:r>
            <a:rPr lang="es-ES" sz="2000" b="1" kern="1200" dirty="0">
              <a:solidFill>
                <a:schemeClr val="tx1"/>
              </a:solidFill>
            </a:rPr>
            <a:t>( 1 Kor.2:13)</a:t>
          </a:r>
        </a:p>
      </dsp:txBody>
      <dsp:txXfrm>
        <a:off x="1730424" y="3243523"/>
        <a:ext cx="2758195" cy="842511"/>
      </dsp:txXfrm>
    </dsp:sp>
    <dsp:sp modelId="{197EFFD2-2C53-4D7E-AC20-EA12D8D5879A}">
      <dsp:nvSpPr>
        <dsp:cNvPr id="0" name=""/>
        <dsp:cNvSpPr/>
      </dsp:nvSpPr>
      <dsp:spPr>
        <a:xfrm>
          <a:off x="0" y="4243663"/>
          <a:ext cx="1619906" cy="933685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EB49FE-AE66-4DCD-A044-77945FD71376}">
      <dsp:nvSpPr>
        <dsp:cNvPr id="0" name=""/>
        <dsp:cNvSpPr/>
      </dsp:nvSpPr>
      <dsp:spPr>
        <a:xfrm>
          <a:off x="1684837" y="4243663"/>
          <a:ext cx="2849369" cy="933685"/>
        </a:xfrm>
        <a:prstGeom prst="roundRect">
          <a:avLst>
            <a:gd name="adj" fmla="val 16670"/>
          </a:avLst>
        </a:prstGeom>
        <a:solidFill>
          <a:schemeClr val="accent1">
            <a:lumMod val="40000"/>
            <a:lumOff val="6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Den e si </a:t>
          </a:r>
          <a:r>
            <a:rPr lang="es-ES" sz="2000" b="1" kern="1200" dirty="0" err="1">
              <a:solidFill>
                <a:schemeClr val="tx1"/>
              </a:solidFill>
            </a:rPr>
            <a:t>sani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na</a:t>
          </a:r>
          <a:r>
            <a:rPr lang="es-ES" sz="2000" b="1" kern="1200" dirty="0">
              <a:solidFill>
                <a:schemeClr val="tx1"/>
              </a:solidFill>
            </a:rPr>
            <a:t> yeye </a:t>
          </a:r>
          <a:r>
            <a:rPr lang="es-ES" sz="2000" b="1" kern="1200" dirty="0" err="1">
              <a:solidFill>
                <a:schemeClr val="tx1"/>
              </a:solidFill>
            </a:rPr>
            <a:t>fasi</a:t>
          </a:r>
          <a:r>
            <a:rPr lang="es-ES" sz="2000" b="1" kern="1200" dirty="0">
              <a:solidFill>
                <a:schemeClr val="tx1"/>
              </a:solidFill>
            </a:rPr>
            <a:t> ( 1 Kor.2:14)</a:t>
          </a:r>
        </a:p>
      </dsp:txBody>
      <dsp:txXfrm>
        <a:off x="1730424" y="4289250"/>
        <a:ext cx="2758195" cy="8425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AEEF8-11A6-45CA-9353-BAE32DC1B3FB}" type="datetimeFigureOut">
              <a:rPr lang="es-ES" smtClean="0"/>
              <a:t>16/07/2026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7434B-99D2-463D-BB41-1BE5A1D0D58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0600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7434B-99D2-463D-BB41-1BE5A1D0D585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9274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DB9B48-88E7-49C5-CDF1-565931D420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7EC1D32-77D3-F92D-A2C4-6268553986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AF6EC1-0EE2-4729-41F9-B2E61CB4A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16/07/2026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4DF6DA-F67A-91B2-93C6-538942D99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4C50FC-FAE9-C769-7387-E49D124C7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625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0D7443-8AFF-91AA-2444-D9643E716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BDC4C8A-CAE7-2A07-EC52-FF608B467C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CD3E85-8B72-36B8-7175-B2D691410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16/07/2026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C20311-2D42-4A02-8E40-10B6C6741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BE9A28-110F-71D0-9646-457B40F7B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392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6618B9D-A864-02A7-6499-2988B0FB14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B1C886A-7E18-AB67-9598-21CE7F9D2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2DF17F-6FA0-5EB3-7451-2CB3A874C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16/07/2026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ADC4AB-6695-FFFF-3377-DEF8BAD23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99E4A8-575F-55FE-53D9-7167C2BA1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425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7E1BC6-60D7-D58F-466C-3AE2A973E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E8BD97-89FB-5608-B97F-A1E288F17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EDBE54-CF98-8D49-B869-781AA16CB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16/07/2026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AF542F6-7086-185E-16C3-14428029A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B35C2D-41D3-1DD1-6F54-E151AAA2C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345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698187-9E02-124A-BF4D-C517FF8CB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8957181-A58C-6D4E-BE3B-B2C9E1432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8A46EE-C61D-8AE4-E435-9F0D656CD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16/07/2026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1932C5-470F-42D7-2232-376F1AE5F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B8FB83-6CDC-0189-55A6-1C2D63D6F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275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D51954-908B-D004-06F0-CC683B603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DF5543-8777-DB1E-EE11-17D56075A8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8946707-E05B-861E-6AC7-DBFFA53B9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CCF013D-9A56-8413-A61C-66A3E73F2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16/07/2026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23E80EE-40AD-D2C2-9BD2-6136D17AB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69E96C8-8BB3-B553-A6CA-6118C5353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69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EE2CAB-BA9E-08A7-4774-0833F923F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B6F8714-5858-82CD-B2FC-A22BBF7EE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1079A01-A492-F873-7864-A49533D8F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FB780FC-EC47-2D68-F049-A136D2A37C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8B7103-1141-9ACC-84E1-19EDD86284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5DD1575-9F7C-4476-A11E-7310E5FB0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16/07/2026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C6B3F55-CA0A-74A5-1ECB-D7FC40636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7EBD5FE-F1D9-BFE3-7606-E7EFD7587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676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3E9AD3-ADEB-A5D2-55FE-FF33B06D3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CAEBDEB-986C-C209-FE54-54317D64E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16/07/2026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C0C7588-742D-286A-DABC-CE1BE3CF1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293569-0775-4336-40C1-9D3824C4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583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8A27E17-53BB-CCA4-3D2A-7028DC009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16/07/2026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C4FEA18-D01E-179D-E932-239C29D18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D491B16-8975-BBD3-F57E-E52F8D174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612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63BF4-CBD4-79B4-07B7-CF728D73A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13C310-F22E-5451-9D1A-C3EFEE2D7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04EBF6B-6604-B670-F599-EC55ED7AC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CEAA6D7-E210-F75E-98BC-184F494DD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16/07/2026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33D6FC6-3228-5D69-38AE-C9DCEB0C8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4ACAF44-948E-33E3-91CC-3972EA960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118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0601EF-281C-7AC1-D9CB-44218D5A6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5D0F3A3-1EE4-05BE-2E2A-4803D527ED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B5914F5-BC44-1C25-42CA-5E12DFDA4D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A93F79-34FA-ECB7-70D3-3BA370366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16/07/2026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6EF561E-19A6-03AC-8792-9B865EB75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4ADAC97-C8F6-03A3-7528-CFC87E701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506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67514BB-B5EB-09D3-FCF1-DF9A0F41E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6CE5306-77E8-F965-59AA-A88F1C6F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CDA449-828A-DAFC-75B3-30E740464D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B1B51B-372F-4898-8313-27799A10FC85}" type="datetimeFigureOut">
              <a:rPr lang="es-ES" smtClean="0"/>
              <a:t>16/07/2026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A7D563-8464-4B62-5B58-B4E9341E3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2848C4-8AF5-8FB2-A041-DFF9A3022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0310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4C2E0C-0F07-4285-B1CD-0FD8F3BA4C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3363" y="10733"/>
            <a:ext cx="11720512" cy="6447218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4541142D-15AA-E4FA-B17E-7B3E4A2A05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3825" y="123824"/>
            <a:ext cx="11944350" cy="6600825"/>
          </a:xfrm>
          <a:prstGeom prst="rect">
            <a:avLst/>
          </a:prstGeom>
          <a:noFill/>
          <a:ln w="2540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726546B5-82CF-95EA-478E-ED94F93C2A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85595"/>
            <a:ext cx="12192000" cy="95129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8C257BE-3063-C84F-CA3C-C49A87CA1E2D}"/>
              </a:ext>
            </a:extLst>
          </p:cNvPr>
          <p:cNvSpPr txBox="1"/>
          <p:nvPr/>
        </p:nvSpPr>
        <p:spPr>
          <a:xfrm>
            <a:off x="-29718" y="5802922"/>
            <a:ext cx="12177713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s-ES" sz="72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FC0A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WAN INI KRESTES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B857487-898D-4936-0BBD-AE35D6DD20C1}"/>
              </a:ext>
            </a:extLst>
          </p:cNvPr>
          <p:cNvSpPr txBox="1"/>
          <p:nvPr/>
        </p:nvSpPr>
        <p:spPr>
          <a:xfrm>
            <a:off x="0" y="-38100"/>
            <a:ext cx="12177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Les 3 fu 18 Yuli 2026</a:t>
            </a:r>
            <a:endParaRPr lang="es-ES" sz="16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Estrella: 7 puntas 7">
            <a:extLst>
              <a:ext uri="{FF2B5EF4-FFF2-40B4-BE49-F238E27FC236}">
                <a16:creationId xmlns:a16="http://schemas.microsoft.com/office/drawing/2014/main" id="{4CB705FD-9C17-012A-F9AE-C06D8F86EE70}"/>
              </a:ext>
            </a:extLst>
          </p:cNvPr>
          <p:cNvSpPr/>
          <p:nvPr/>
        </p:nvSpPr>
        <p:spPr>
          <a:xfrm>
            <a:off x="642144" y="6160320"/>
            <a:ext cx="398210" cy="380304"/>
          </a:xfrm>
          <a:prstGeom prst="star7">
            <a:avLst/>
          </a:prstGeom>
          <a:solidFill>
            <a:srgbClr val="CFC0A1"/>
          </a:solidFill>
          <a:ln>
            <a:solidFill>
              <a:srgbClr val="D9D535"/>
            </a:solidFill>
          </a:ln>
          <a:effectLst>
            <a:outerShdw blurRad="50800" dist="50800" dir="5400000" algn="ctr" rotWithShape="0">
              <a:schemeClr val="tx1"/>
            </a:outerShdw>
          </a:effectLst>
          <a:scene3d>
            <a:camera prst="orthographicFront"/>
            <a:lightRig rig="brightRoom" dir="t"/>
          </a:scene3d>
          <a:sp3d>
            <a:bevelT w="44450"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relaxedInset"/>
            </a:sp3d>
          </a:bodyPr>
          <a:lstStyle/>
          <a:p>
            <a:pPr algn="ctr"/>
            <a:endParaRPr lang="es-ES"/>
          </a:p>
        </p:txBody>
      </p:sp>
      <p:sp>
        <p:nvSpPr>
          <p:cNvPr id="9" name="Estrella: 7 puntas 8">
            <a:extLst>
              <a:ext uri="{FF2B5EF4-FFF2-40B4-BE49-F238E27FC236}">
                <a16:creationId xmlns:a16="http://schemas.microsoft.com/office/drawing/2014/main" id="{7413A08F-0722-B128-EA7B-C6D7DA5CDF01}"/>
              </a:ext>
            </a:extLst>
          </p:cNvPr>
          <p:cNvSpPr/>
          <p:nvPr/>
        </p:nvSpPr>
        <p:spPr>
          <a:xfrm>
            <a:off x="11151646" y="6171089"/>
            <a:ext cx="398210" cy="380304"/>
          </a:xfrm>
          <a:prstGeom prst="star7">
            <a:avLst/>
          </a:prstGeom>
          <a:solidFill>
            <a:srgbClr val="CFC0A1"/>
          </a:solidFill>
          <a:ln>
            <a:solidFill>
              <a:srgbClr val="D9D535"/>
            </a:solidFill>
          </a:ln>
          <a:effectLst>
            <a:outerShdw blurRad="50800" dist="50800" dir="5400000" algn="ctr" rotWithShape="0">
              <a:schemeClr val="tx1"/>
            </a:outerShdw>
          </a:effectLst>
          <a:scene3d>
            <a:camera prst="orthographicFront"/>
            <a:lightRig rig="brightRoom" dir="t"/>
          </a:scene3d>
          <a:sp3d>
            <a:bevelT w="44450"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relaxedInset"/>
            </a:sp3d>
          </a:bodyPr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06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A8F06AE-C661-19BF-52BC-251EA68ACD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899" y="1310640"/>
            <a:ext cx="2071536" cy="23850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05333F6-C14B-1FD4-96B8-B28BE6720297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 contourW="25400">
              <a:bevelT w="82550" h="38100" prst="coolSlant"/>
              <a:contourClr>
                <a:schemeClr val="bg1"/>
              </a:contourClr>
            </a:sp3d>
          </a:bodyPr>
          <a:lstStyle/>
          <a:p>
            <a:pPr algn="ctr"/>
            <a:r>
              <a:rPr lang="es-ES" sz="4400" b="1" spc="600" dirty="0">
                <a:ln w="22225">
                  <a:noFill/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RESPEKI GI DEN EDEMAN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89A778B-BAA9-90F9-80EE-E2761F8A10A9}"/>
              </a:ext>
            </a:extLst>
          </p:cNvPr>
          <p:cNvSpPr txBox="1"/>
          <p:nvPr/>
        </p:nvSpPr>
        <p:spPr>
          <a:xfrm>
            <a:off x="0" y="710297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“Now a </a:t>
            </a:r>
            <a:r>
              <a:rPr lang="es-ES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musu</a:t>
            </a:r>
            <a:r>
              <a:rPr lang="es-ES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de so, </a:t>
            </a:r>
            <a:r>
              <a:rPr lang="es-ES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dati</a:t>
            </a:r>
            <a:r>
              <a:rPr lang="es-ES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den di </a:t>
            </a:r>
            <a:r>
              <a:rPr lang="es-ES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kisi</a:t>
            </a:r>
            <a:r>
              <a:rPr lang="es-ES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fertrow,musu</a:t>
            </a:r>
            <a:r>
              <a:rPr lang="es-ES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sori</a:t>
            </a:r>
            <a:r>
              <a:rPr lang="es-ES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srefi</a:t>
            </a:r>
            <a:r>
              <a:rPr lang="es-ES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getrow</a:t>
            </a:r>
            <a:r>
              <a:rPr lang="es-ES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( 1 Kor. 4:2)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873C0D0-EDCD-2D42-737D-92FA5D86B281}"/>
              </a:ext>
            </a:extLst>
          </p:cNvPr>
          <p:cNvSpPr txBox="1"/>
          <p:nvPr/>
        </p:nvSpPr>
        <p:spPr>
          <a:xfrm>
            <a:off x="2031409" y="1242179"/>
            <a:ext cx="71150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Te </a:t>
            </a:r>
            <a:r>
              <a:rPr lang="es-ES" sz="2000" b="1" dirty="0" err="1"/>
              <a:t>feti</a:t>
            </a:r>
            <a:r>
              <a:rPr lang="es-ES" sz="2000" b="1" dirty="0"/>
              <a:t> </a:t>
            </a:r>
            <a:r>
              <a:rPr lang="es-ES" sz="2000" b="1" dirty="0" err="1"/>
              <a:t>makandra</a:t>
            </a:r>
            <a:r>
              <a:rPr lang="es-ES" sz="2000" b="1" dirty="0"/>
              <a:t> de </a:t>
            </a:r>
            <a:r>
              <a:rPr lang="es-ES" sz="2000" b="1" dirty="0" err="1"/>
              <a:t>e'n</a:t>
            </a:r>
            <a:r>
              <a:rPr lang="es-ES" sz="2000" b="1" dirty="0"/>
              <a:t> </a:t>
            </a:r>
            <a:r>
              <a:rPr lang="es-ES" sz="2000" b="1" dirty="0" err="1"/>
              <a:t>prati</a:t>
            </a:r>
            <a:r>
              <a:rPr lang="es-ES" sz="2000" b="1" dirty="0"/>
              <a:t> </a:t>
            </a:r>
            <a:r>
              <a:rPr lang="es-ES" sz="2000" b="1" dirty="0" err="1"/>
              <a:t>prati</a:t>
            </a:r>
            <a:r>
              <a:rPr lang="es-ES" sz="2000" b="1" dirty="0"/>
              <a:t> de </a:t>
            </a:r>
            <a:r>
              <a:rPr lang="es-ES" sz="2000" b="1" dirty="0" err="1"/>
              <a:t>lontu</a:t>
            </a:r>
            <a:r>
              <a:rPr lang="es-ES" sz="2000" b="1" dirty="0"/>
              <a:t> den </a:t>
            </a:r>
            <a:r>
              <a:rPr lang="es-ES" sz="2000" b="1" dirty="0" err="1"/>
              <a:t>edeman</a:t>
            </a:r>
            <a:r>
              <a:rPr lang="es-ES" sz="2000" b="1" dirty="0"/>
              <a:t>, </a:t>
            </a:r>
            <a:r>
              <a:rPr lang="es-ES" sz="2000" b="1" dirty="0" err="1"/>
              <a:t>dati</a:t>
            </a:r>
            <a:r>
              <a:rPr lang="es-ES" sz="2000" b="1" dirty="0"/>
              <a:t> no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tyari</a:t>
            </a:r>
            <a:r>
              <a:rPr lang="es-ES" sz="2000" b="1" dirty="0"/>
              <a:t> fu </a:t>
            </a:r>
            <a:r>
              <a:rPr lang="es-ES" sz="2000" b="1" dirty="0" err="1"/>
              <a:t>poti</a:t>
            </a:r>
            <a:r>
              <a:rPr lang="es-ES" sz="2000" b="1" dirty="0"/>
              <a:t> den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sei</a:t>
            </a:r>
            <a:r>
              <a:rPr lang="es-ES" sz="2000" b="1" dirty="0"/>
              <a:t>.  A de </a:t>
            </a:r>
            <a:r>
              <a:rPr lang="es-ES" sz="2000" b="1" dirty="0" err="1"/>
              <a:t>trafasi</a:t>
            </a:r>
            <a:r>
              <a:rPr lang="es-ES" sz="2000" b="1" dirty="0"/>
              <a:t>, Pawles </a:t>
            </a:r>
            <a:r>
              <a:rPr lang="es-ES" sz="2000" b="1" dirty="0" err="1"/>
              <a:t>kraka</a:t>
            </a:r>
            <a:r>
              <a:rPr lang="es-ES" sz="2000" b="1" dirty="0"/>
              <a:t> </a:t>
            </a:r>
            <a:r>
              <a:rPr lang="es-ES" sz="2000" b="1" dirty="0" err="1"/>
              <a:t>e'n</a:t>
            </a:r>
            <a:r>
              <a:rPr lang="es-ES" sz="2000" b="1" dirty="0"/>
              <a:t> a </a:t>
            </a:r>
            <a:r>
              <a:rPr lang="es-ES" sz="2000" b="1" dirty="0" err="1"/>
              <a:t>skoto</a:t>
            </a:r>
            <a:r>
              <a:rPr lang="es-ES" sz="2000" b="1" dirty="0"/>
              <a:t> a </a:t>
            </a:r>
            <a:r>
              <a:rPr lang="es-ES" sz="2000" b="1" dirty="0" err="1"/>
              <a:t>dini</a:t>
            </a:r>
            <a:r>
              <a:rPr lang="es-ES" sz="2000" b="1" dirty="0"/>
              <a:t> fu Apolos nanga en </a:t>
            </a:r>
            <a:r>
              <a:rPr lang="es-ES" sz="2000" b="1" dirty="0" err="1"/>
              <a:t>wroko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Korente</a:t>
            </a:r>
            <a:r>
              <a:rPr lang="es-ES" sz="2000" b="1" dirty="0"/>
              <a:t> .( 1 Kor.3:5,6;4:6;16:12).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0946A010-1DAE-4CE2-25C4-0FC6FB4867A0}"/>
              </a:ext>
            </a:extLst>
          </p:cNvPr>
          <p:cNvGrpSpPr/>
          <p:nvPr/>
        </p:nvGrpSpPr>
        <p:grpSpPr>
          <a:xfrm>
            <a:off x="200027" y="3930504"/>
            <a:ext cx="2626744" cy="2795607"/>
            <a:chOff x="9365230" y="1587500"/>
            <a:chExt cx="2626744" cy="2795607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83DA06FD-15B2-D97F-1B6A-EE77F4F08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65231" y="1587500"/>
              <a:ext cx="2626743" cy="1841500"/>
            </a:xfrm>
            <a:prstGeom prst="rect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01425ED6-8F92-0F38-4A58-CF03CB6F00C2}"/>
                </a:ext>
              </a:extLst>
            </p:cNvPr>
            <p:cNvSpPr txBox="1"/>
            <p:nvPr/>
          </p:nvSpPr>
          <p:spPr>
            <a:xfrm>
              <a:off x="9365230" y="3429000"/>
              <a:ext cx="2626743" cy="954107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noProof="0" dirty="0"/>
                <a:t>Frank and Walter Bond were the first missionaries in Spain. Walter died for his faith in Jaen in 1914.</a:t>
              </a:r>
              <a:endParaRPr lang="es-ES" sz="1400" b="1" noProof="0" dirty="0"/>
            </a:p>
          </p:txBody>
        </p:sp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963FD140-C71A-6DFB-6FCF-2B45686301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5005" y="1310640"/>
            <a:ext cx="2816967" cy="2490792"/>
          </a:xfrm>
          <a:prstGeom prst="rect">
            <a:avLst/>
          </a:prstGeom>
          <a:ln w="76200" cap="rnd">
            <a:solidFill>
              <a:srgbClr val="E9E900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77A5A13-AFAD-875F-68A1-39711F1339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101" y="4077247"/>
            <a:ext cx="3952872" cy="2502123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38C2BE34-E1A8-DCB0-BE81-AD689FB69D06}"/>
              </a:ext>
            </a:extLst>
          </p:cNvPr>
          <p:cNvSpPr txBox="1"/>
          <p:nvPr/>
        </p:nvSpPr>
        <p:spPr>
          <a:xfrm>
            <a:off x="2962274" y="4003656"/>
            <a:ext cx="50768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Edeman</a:t>
            </a:r>
            <a:r>
              <a:rPr lang="es-ES" sz="2000" b="1" dirty="0"/>
              <a:t>  e </a:t>
            </a:r>
            <a:r>
              <a:rPr lang="es-ES" sz="2000" b="1" dirty="0" err="1"/>
              <a:t>waka</a:t>
            </a:r>
            <a:r>
              <a:rPr lang="es-ES" sz="2000" b="1" dirty="0"/>
              <a:t> </a:t>
            </a:r>
            <a:r>
              <a:rPr lang="es-ES" sz="2000" b="1" dirty="0" err="1"/>
              <a:t>baka</a:t>
            </a:r>
            <a:r>
              <a:rPr lang="es-ES" sz="2000" b="1" dirty="0"/>
              <a:t> den </a:t>
            </a:r>
            <a:r>
              <a:rPr lang="es-ES" sz="2000" b="1" dirty="0" err="1"/>
              <a:t>futu</a:t>
            </a:r>
            <a:r>
              <a:rPr lang="es-ES" sz="2000" b="1" dirty="0"/>
              <a:t>  fu </a:t>
            </a:r>
            <a:r>
              <a:rPr lang="es-ES" sz="2000" b="1" dirty="0" err="1"/>
              <a:t>Yeises</a:t>
            </a:r>
            <a:r>
              <a:rPr lang="es-ES" sz="2000" b="1" dirty="0"/>
              <a:t>, fu di den </a:t>
            </a:r>
            <a:r>
              <a:rPr lang="es-ES" sz="2000" b="1" dirty="0" err="1"/>
              <a:t>wani</a:t>
            </a:r>
            <a:r>
              <a:rPr lang="es-ES" sz="2000" b="1" dirty="0"/>
              <a:t> fu </a:t>
            </a:r>
            <a:r>
              <a:rPr lang="es-ES" sz="2000" b="1" dirty="0" err="1"/>
              <a:t>lij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den </a:t>
            </a:r>
            <a:r>
              <a:rPr lang="es-ES" sz="2000" b="1" dirty="0" err="1"/>
              <a:t>brada</a:t>
            </a:r>
            <a:r>
              <a:rPr lang="es-ES" sz="2000" b="1" dirty="0"/>
              <a:t> nanga sisa </a:t>
            </a:r>
            <a:r>
              <a:rPr lang="es-ES" sz="2000" b="1" dirty="0" err="1"/>
              <a:t>e'n</a:t>
            </a:r>
            <a:r>
              <a:rPr lang="es-ES" sz="2000" b="1" dirty="0"/>
              <a:t> </a:t>
            </a:r>
            <a:r>
              <a:rPr lang="es-ES" sz="2000" b="1" dirty="0" err="1"/>
              <a:t>efu</a:t>
            </a:r>
            <a:r>
              <a:rPr lang="es-ES" sz="2000" b="1" dirty="0"/>
              <a:t> a de </a:t>
            </a:r>
            <a:r>
              <a:rPr lang="es-ES" sz="2000" b="1" dirty="0" err="1"/>
              <a:t>fanowdu</a:t>
            </a:r>
            <a:r>
              <a:rPr lang="es-ES" sz="2000" b="1" dirty="0"/>
              <a:t> fu </a:t>
            </a:r>
            <a:r>
              <a:rPr lang="es-ES" sz="2000" b="1" dirty="0" err="1"/>
              <a:t>dede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den </a:t>
            </a:r>
            <a:r>
              <a:rPr lang="es-ES" sz="2000" b="1" dirty="0" err="1"/>
              <a:t>wroko</a:t>
            </a:r>
            <a:r>
              <a:rPr lang="es-ES" sz="2000" b="1" dirty="0"/>
              <a:t>.( 1 Kor.4:11-13;2Kor.11:23-28).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A25BFE2-ADCD-67F9-46F6-AA89DC7FB257}"/>
              </a:ext>
            </a:extLst>
          </p:cNvPr>
          <p:cNvSpPr txBox="1"/>
          <p:nvPr/>
        </p:nvSpPr>
        <p:spPr>
          <a:xfrm>
            <a:off x="2031408" y="2570797"/>
            <a:ext cx="71150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Te </a:t>
            </a:r>
            <a:r>
              <a:rPr lang="es-ES" sz="2000" b="1" dirty="0" err="1">
                <a:solidFill>
                  <a:prstClr val="black"/>
                </a:solidFill>
              </a:rPr>
              <a:t>edeman</a:t>
            </a:r>
            <a:r>
              <a:rPr lang="es-ES" sz="2000" b="1" dirty="0">
                <a:solidFill>
                  <a:prstClr val="black"/>
                </a:solidFill>
              </a:rPr>
              <a:t>   de </a:t>
            </a:r>
            <a:r>
              <a:rPr lang="es-ES" sz="2000" b="1" dirty="0" err="1">
                <a:solidFill>
                  <a:prstClr val="black"/>
                </a:solidFill>
              </a:rPr>
              <a:t>getrow</a:t>
            </a:r>
            <a:r>
              <a:rPr lang="es-ES" sz="2000" b="1" dirty="0">
                <a:solidFill>
                  <a:prstClr val="black"/>
                </a:solidFill>
              </a:rPr>
              <a:t>, den </a:t>
            </a:r>
            <a:r>
              <a:rPr lang="es-ES" sz="2000" b="1" dirty="0" err="1">
                <a:solidFill>
                  <a:prstClr val="black"/>
                </a:solidFill>
              </a:rPr>
              <a:t>warti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kisi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grani</a:t>
            </a:r>
            <a:r>
              <a:rPr lang="es-ES" sz="2000" b="1" dirty="0">
                <a:solidFill>
                  <a:prstClr val="black"/>
                </a:solidFill>
              </a:rPr>
              <a:t>.( 1 Kor.4:2;1 Tim. 5:17). Ma </a:t>
            </a:r>
            <a:r>
              <a:rPr lang="es-ES" sz="2000" b="1" dirty="0" err="1">
                <a:solidFill>
                  <a:prstClr val="black"/>
                </a:solidFill>
              </a:rPr>
              <a:t>srefi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efu</a:t>
            </a:r>
            <a:r>
              <a:rPr lang="es-ES" sz="2000" b="1" dirty="0">
                <a:solidFill>
                  <a:prstClr val="black"/>
                </a:solidFill>
              </a:rPr>
              <a:t> den no </a:t>
            </a:r>
            <a:r>
              <a:rPr lang="es-ES" sz="2000" b="1" dirty="0" err="1">
                <a:solidFill>
                  <a:prstClr val="black"/>
                </a:solidFill>
              </a:rPr>
              <a:t>kisi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grani,den</a:t>
            </a:r>
            <a:r>
              <a:rPr lang="es-ES" sz="2000" b="1" dirty="0">
                <a:solidFill>
                  <a:prstClr val="black"/>
                </a:solidFill>
              </a:rPr>
              <a:t> e tan </a:t>
            </a:r>
            <a:r>
              <a:rPr lang="es-ES" sz="2000" b="1" dirty="0" err="1">
                <a:solidFill>
                  <a:prstClr val="black"/>
                </a:solidFill>
              </a:rPr>
              <a:t>getrow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bika</a:t>
            </a:r>
            <a:r>
              <a:rPr lang="es-ES" sz="2000" b="1" dirty="0">
                <a:solidFill>
                  <a:prstClr val="black"/>
                </a:solidFill>
              </a:rPr>
              <a:t> den </a:t>
            </a:r>
            <a:r>
              <a:rPr lang="es-ES" sz="2000" b="1" dirty="0" err="1">
                <a:solidFill>
                  <a:prstClr val="black"/>
                </a:solidFill>
              </a:rPr>
              <a:t>sabi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dati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Gado </a:t>
            </a:r>
            <a:r>
              <a:rPr lang="es-ES" sz="2000" b="1" dirty="0" err="1">
                <a:solidFill>
                  <a:prstClr val="black"/>
                </a:solidFill>
              </a:rPr>
              <a:t>srefi</a:t>
            </a:r>
            <a:r>
              <a:rPr lang="es-ES" sz="2000" b="1" dirty="0">
                <a:solidFill>
                  <a:prstClr val="black"/>
                </a:solidFill>
              </a:rPr>
              <a:t> , no </a:t>
            </a:r>
            <a:r>
              <a:rPr lang="es-ES" sz="2000" b="1" dirty="0" err="1">
                <a:solidFill>
                  <a:prstClr val="black"/>
                </a:solidFill>
              </a:rPr>
              <a:t>libisma</a:t>
            </a:r>
            <a:r>
              <a:rPr lang="es-ES" sz="2000" b="1" dirty="0">
                <a:solidFill>
                  <a:prstClr val="black"/>
                </a:solidFill>
              </a:rPr>
              <a:t>  ,</a:t>
            </a:r>
            <a:r>
              <a:rPr lang="es-ES" sz="2000" b="1" dirty="0" err="1">
                <a:solidFill>
                  <a:prstClr val="black"/>
                </a:solidFill>
              </a:rPr>
              <a:t>sa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krutu</a:t>
            </a:r>
            <a:r>
              <a:rPr lang="es-ES" sz="2000" b="1" dirty="0">
                <a:solidFill>
                  <a:prstClr val="black"/>
                </a:solidFill>
              </a:rPr>
              <a:t> den .( 1 Kor.4:3,4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31EC716-3D58-D71D-6534-EF858F51FCE7}"/>
              </a:ext>
            </a:extLst>
          </p:cNvPr>
          <p:cNvSpPr txBox="1"/>
          <p:nvPr/>
        </p:nvSpPr>
        <p:spPr>
          <a:xfrm>
            <a:off x="2962274" y="5400686"/>
            <a:ext cx="50768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No </a:t>
            </a:r>
            <a:r>
              <a:rPr lang="es-ES" sz="2000" b="1" dirty="0" err="1">
                <a:solidFill>
                  <a:prstClr val="black"/>
                </a:solidFill>
              </a:rPr>
              <a:t>edeman</a:t>
            </a:r>
            <a:r>
              <a:rPr lang="es-ES" sz="2000" b="1" dirty="0">
                <a:solidFill>
                  <a:prstClr val="black"/>
                </a:solidFill>
              </a:rPr>
              <a:t>, no </a:t>
            </a:r>
            <a:r>
              <a:rPr lang="es-ES" sz="2000" b="1" dirty="0" err="1">
                <a:solidFill>
                  <a:prstClr val="black"/>
                </a:solidFill>
              </a:rPr>
              <a:t>memre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kisi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kari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feti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noso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kwari</a:t>
            </a:r>
            <a:r>
              <a:rPr lang="es-ES" sz="2000" b="1" dirty="0">
                <a:solidFill>
                  <a:prstClr val="black"/>
                </a:solidFill>
              </a:rPr>
              <a:t> nanga </a:t>
            </a:r>
            <a:r>
              <a:rPr lang="es-ES" sz="2000" b="1" dirty="0" err="1">
                <a:solidFill>
                  <a:prstClr val="black"/>
                </a:solidFill>
              </a:rPr>
              <a:t>makandra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ma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kon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prijse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Yeises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e'n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preiki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boskopu</a:t>
            </a:r>
            <a:r>
              <a:rPr lang="es-ES" sz="2000" b="1" dirty="0">
                <a:solidFill>
                  <a:prstClr val="black"/>
                </a:solidFill>
              </a:rPr>
              <a:t> fu a </a:t>
            </a:r>
            <a:r>
              <a:rPr lang="es-ES" sz="2000" b="1" dirty="0" err="1">
                <a:solidFill>
                  <a:prstClr val="black"/>
                </a:solidFill>
              </a:rPr>
              <a:t>kroisi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164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9" grpId="0"/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51B824-8102-6E57-231C-C0E0F0813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1676878-9172-BB22-E538-1851BF89A75E}"/>
              </a:ext>
            </a:extLst>
          </p:cNvPr>
          <p:cNvSpPr txBox="1"/>
          <p:nvPr/>
        </p:nvSpPr>
        <p:spPr>
          <a:xfrm>
            <a:off x="2184936" y="489502"/>
            <a:ext cx="7777212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600" b="1" dirty="0">
                <a:latin typeface="Constantia" panose="02030602050306030303" pitchFamily="18" charset="0"/>
              </a:rPr>
              <a:t>“Noti kan </a:t>
            </a:r>
            <a:r>
              <a:rPr lang="es-ES" sz="2600" b="1" dirty="0" err="1">
                <a:latin typeface="Constantia" panose="02030602050306030303" pitchFamily="18" charset="0"/>
              </a:rPr>
              <a:t>tya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wan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hondro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prosenti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makandra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ini</a:t>
            </a:r>
            <a:r>
              <a:rPr lang="es-ES" sz="2600" b="1" dirty="0"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latin typeface="Constantia" panose="02030602050306030303" pitchFamily="18" charset="0"/>
              </a:rPr>
              <a:t>kerki</a:t>
            </a:r>
            <a:r>
              <a:rPr lang="es-ES" sz="2600" b="1" dirty="0">
                <a:latin typeface="Constantia" panose="02030602050306030303" pitchFamily="18" charset="0"/>
              </a:rPr>
              <a:t> , soso a yeye fu </a:t>
            </a:r>
            <a:r>
              <a:rPr lang="es-ES" sz="2600" b="1" dirty="0" err="1">
                <a:latin typeface="Constantia" panose="02030602050306030303" pitchFamily="18" charset="0"/>
              </a:rPr>
              <a:t>ferdrage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leki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Krestes</a:t>
            </a:r>
            <a:r>
              <a:rPr lang="es-ES" sz="2600" b="1" dirty="0">
                <a:latin typeface="Constantia" panose="02030602050306030303" pitchFamily="18" charset="0"/>
              </a:rPr>
              <a:t>. </a:t>
            </a:r>
            <a:r>
              <a:rPr lang="es-ES" sz="2600" b="1" dirty="0" err="1">
                <a:latin typeface="Constantia" panose="02030602050306030303" pitchFamily="18" charset="0"/>
              </a:rPr>
              <a:t>Satan</a:t>
            </a:r>
            <a:r>
              <a:rPr lang="es-ES" sz="2600" b="1" dirty="0">
                <a:latin typeface="Constantia" panose="02030602050306030303" pitchFamily="18" charset="0"/>
              </a:rPr>
              <a:t> kan </a:t>
            </a:r>
            <a:r>
              <a:rPr lang="es-ES" sz="2600" b="1" dirty="0" err="1">
                <a:latin typeface="Constantia" panose="02030602050306030303" pitchFamily="18" charset="0"/>
              </a:rPr>
              <a:t>sai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trobi</a:t>
            </a:r>
            <a:r>
              <a:rPr lang="es-ES" sz="2600" b="1" dirty="0">
                <a:latin typeface="Constantia" panose="02030602050306030303" pitchFamily="18" charset="0"/>
              </a:rPr>
              <a:t>; </a:t>
            </a:r>
            <a:r>
              <a:rPr lang="es-ES" sz="2600" b="1" dirty="0" err="1">
                <a:latin typeface="Constantia" panose="02030602050306030303" pitchFamily="18" charset="0"/>
              </a:rPr>
              <a:t>Krestes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wawan</a:t>
            </a:r>
            <a:r>
              <a:rPr lang="es-ES" sz="2600" b="1" dirty="0">
                <a:latin typeface="Constantia" panose="02030602050306030303" pitchFamily="18" charset="0"/>
              </a:rPr>
              <a:t> kan </a:t>
            </a:r>
            <a:r>
              <a:rPr lang="es-ES" sz="2600" b="1" dirty="0" err="1">
                <a:latin typeface="Constantia" panose="02030602050306030303" pitchFamily="18" charset="0"/>
              </a:rPr>
              <a:t>tya</a:t>
            </a:r>
            <a:r>
              <a:rPr lang="es-ES" sz="2600" b="1" dirty="0">
                <a:latin typeface="Constantia" panose="02030602050306030303" pitchFamily="18" charset="0"/>
              </a:rPr>
              <a:t> den di e </a:t>
            </a:r>
            <a:r>
              <a:rPr lang="es-ES" sz="2600" b="1" dirty="0" err="1">
                <a:latin typeface="Constantia" panose="02030602050306030303" pitchFamily="18" charset="0"/>
              </a:rPr>
              <a:t>feti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makandra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kon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wan</a:t>
            </a:r>
            <a:r>
              <a:rPr lang="es-ES" sz="2600" b="1" dirty="0">
                <a:latin typeface="Constantia" panose="02030602050306030303" pitchFamily="18" charset="0"/>
              </a:rPr>
              <a:t>…. Te </a:t>
            </a:r>
            <a:r>
              <a:rPr lang="es-ES" sz="2600" b="1" dirty="0" err="1">
                <a:latin typeface="Constantia" panose="02030602050306030303" pitchFamily="18" charset="0"/>
              </a:rPr>
              <a:t>yu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leki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wrokoman</a:t>
            </a:r>
            <a:r>
              <a:rPr lang="es-ES" sz="2600" b="1" dirty="0">
                <a:latin typeface="Constantia" panose="02030602050306030303" pitchFamily="18" charset="0"/>
              </a:rPr>
              <a:t> fu </a:t>
            </a:r>
            <a:r>
              <a:rPr lang="es-ES" sz="2600" b="1" dirty="0" err="1">
                <a:latin typeface="Constantia" panose="02030602050306030303" pitchFamily="18" charset="0"/>
              </a:rPr>
              <a:t>kerki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lobi</a:t>
            </a:r>
            <a:r>
              <a:rPr lang="es-ES" sz="2600" b="1" dirty="0">
                <a:latin typeface="Constantia" panose="02030602050306030303" pitchFamily="18" charset="0"/>
              </a:rPr>
              <a:t> Gado moro ala </a:t>
            </a:r>
            <a:r>
              <a:rPr lang="es-ES" sz="2600" b="1" dirty="0" err="1">
                <a:latin typeface="Constantia" panose="02030602050306030303" pitchFamily="18" charset="0"/>
              </a:rPr>
              <a:t>sani</a:t>
            </a:r>
            <a:r>
              <a:rPr lang="es-ES" sz="2600" b="1" dirty="0">
                <a:latin typeface="Constantia" panose="02030602050306030303" pitchFamily="18" charset="0"/>
              </a:rPr>
              <a:t> nanga </a:t>
            </a:r>
            <a:r>
              <a:rPr lang="es-ES" sz="2600" b="1" dirty="0" err="1">
                <a:latin typeface="Constantia" panose="02030602050306030303" pitchFamily="18" charset="0"/>
              </a:rPr>
              <a:t>yu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birti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leki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yu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srefi</a:t>
            </a:r>
            <a:r>
              <a:rPr lang="es-ES" sz="2600" b="1" dirty="0">
                <a:latin typeface="Constantia" panose="02030602050306030303" pitchFamily="18" charset="0"/>
              </a:rPr>
              <a:t>, dan </a:t>
            </a:r>
            <a:r>
              <a:rPr lang="es-ES" sz="2600" b="1" dirty="0" err="1">
                <a:latin typeface="Constantia" panose="02030602050306030303" pitchFamily="18" charset="0"/>
              </a:rPr>
              <a:t>wroko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sa</a:t>
            </a:r>
            <a:r>
              <a:rPr lang="es-ES" sz="2600" b="1" dirty="0">
                <a:latin typeface="Constantia" panose="02030602050306030303" pitchFamily="18" charset="0"/>
              </a:rPr>
              <a:t> de fu </a:t>
            </a:r>
            <a:r>
              <a:rPr lang="es-ES" sz="2600" b="1" dirty="0" err="1">
                <a:latin typeface="Constantia" panose="02030602050306030303" pitchFamily="18" charset="0"/>
              </a:rPr>
              <a:t>kon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wan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makandra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sa</a:t>
            </a:r>
            <a:r>
              <a:rPr lang="es-ES" sz="2600" b="1" dirty="0">
                <a:latin typeface="Constantia" panose="02030602050306030303" pitchFamily="18" charset="0"/>
              </a:rPr>
              <a:t> de </a:t>
            </a:r>
            <a:r>
              <a:rPr lang="es-ES" sz="2600" b="1" dirty="0" err="1">
                <a:latin typeface="Constantia" panose="02030602050306030303" pitchFamily="18" charset="0"/>
              </a:rPr>
              <a:t>ini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Krestes,den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yesi</a:t>
            </a:r>
            <a:r>
              <a:rPr lang="es-ES" sz="2600" b="1" dirty="0">
                <a:latin typeface="Constantia" panose="02030602050306030303" pitchFamily="18" charset="0"/>
              </a:rPr>
              <a:t> fu </a:t>
            </a:r>
            <a:r>
              <a:rPr lang="es-ES" sz="2600" b="1" dirty="0" err="1">
                <a:latin typeface="Constantia" panose="02030602050306030303" pitchFamily="18" charset="0"/>
              </a:rPr>
              <a:t>arki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sani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tapu,dan</a:t>
            </a:r>
            <a:r>
              <a:rPr lang="es-ES" sz="2600" b="1" dirty="0">
                <a:latin typeface="Constantia" panose="02030602050306030303" pitchFamily="18" charset="0"/>
              </a:rPr>
              <a:t> no </a:t>
            </a:r>
            <a:r>
              <a:rPr lang="es-ES" sz="2600" b="1" dirty="0" err="1">
                <a:latin typeface="Constantia" panose="02030602050306030303" pitchFamily="18" charset="0"/>
              </a:rPr>
              <a:t>wan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sma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teki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wan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tori</a:t>
            </a:r>
            <a:r>
              <a:rPr lang="es-ES" sz="2600" b="1" dirty="0">
                <a:latin typeface="Constantia" panose="02030602050306030303" pitchFamily="18" charset="0"/>
              </a:rPr>
              <a:t> fu en </a:t>
            </a:r>
            <a:r>
              <a:rPr lang="es-ES" sz="2600" b="1" dirty="0" err="1">
                <a:latin typeface="Constantia" panose="02030602050306030303" pitchFamily="18" charset="0"/>
              </a:rPr>
              <a:t>birti</a:t>
            </a:r>
            <a:r>
              <a:rPr lang="es-ES" sz="2600" b="1" dirty="0">
                <a:latin typeface="Constantia" panose="02030602050306030303" pitchFamily="18" charset="0"/>
              </a:rPr>
              <a:t>. Den </a:t>
            </a:r>
            <a:r>
              <a:rPr lang="es-ES" sz="2600" b="1" dirty="0" err="1">
                <a:latin typeface="Constantia" panose="02030602050306030303" pitchFamily="18" charset="0"/>
              </a:rPr>
              <a:t>memre</a:t>
            </a:r>
            <a:r>
              <a:rPr lang="es-ES" sz="2600" b="1" dirty="0">
                <a:latin typeface="Constantia" panose="02030602050306030303" pitchFamily="18" charset="0"/>
              </a:rPr>
              <a:t> fu </a:t>
            </a:r>
            <a:r>
              <a:rPr lang="es-ES" sz="2600" b="1" dirty="0" err="1">
                <a:latin typeface="Constantia" panose="02030602050306030303" pitchFamily="18" charset="0"/>
              </a:rPr>
              <a:t>kerki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abi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lobi</a:t>
            </a:r>
            <a:r>
              <a:rPr lang="es-ES" sz="2600" b="1" dirty="0">
                <a:latin typeface="Constantia" panose="02030602050306030303" pitchFamily="18" charset="0"/>
              </a:rPr>
              <a:t> nanga </a:t>
            </a:r>
            <a:r>
              <a:rPr lang="es-ES" sz="2600" b="1" dirty="0" err="1">
                <a:latin typeface="Constantia" panose="02030602050306030303" pitchFamily="18" charset="0"/>
              </a:rPr>
              <a:t>kon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makandra</a:t>
            </a:r>
            <a:r>
              <a:rPr lang="es-ES" sz="2600" b="1" dirty="0">
                <a:latin typeface="Constantia" panose="02030602050306030303" pitchFamily="18" charset="0"/>
              </a:rPr>
              <a:t> ,den </a:t>
            </a:r>
            <a:r>
              <a:rPr lang="es-ES" sz="2600" b="1" dirty="0" err="1">
                <a:latin typeface="Constantia" panose="02030602050306030303" pitchFamily="18" charset="0"/>
              </a:rPr>
              <a:t>sa</a:t>
            </a:r>
            <a:r>
              <a:rPr lang="es-ES" sz="2600" b="1" dirty="0">
                <a:latin typeface="Constantia" panose="02030602050306030303" pitchFamily="18" charset="0"/>
              </a:rPr>
              <a:t> de </a:t>
            </a:r>
            <a:r>
              <a:rPr lang="es-ES" sz="2600" b="1" dirty="0" err="1">
                <a:latin typeface="Constantia" panose="02030602050306030303" pitchFamily="18" charset="0"/>
              </a:rPr>
              <a:t>wan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bigi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famiri</a:t>
            </a:r>
            <a:r>
              <a:rPr lang="es-ES" sz="2600" b="1" dirty="0">
                <a:latin typeface="Constantia" panose="02030602050306030303" pitchFamily="18" charset="0"/>
              </a:rPr>
              <a:t>. Dan </a:t>
            </a:r>
            <a:r>
              <a:rPr lang="es-ES" sz="2600" b="1" dirty="0" err="1">
                <a:latin typeface="Constantia" panose="02030602050306030303" pitchFamily="18" charset="0"/>
              </a:rPr>
              <a:t>we</a:t>
            </a:r>
            <a:r>
              <a:rPr lang="es-ES" sz="2600" b="1" dirty="0">
                <a:latin typeface="Constantia" panose="02030602050306030303" pitchFamily="18" charset="0"/>
              </a:rPr>
              <a:t>  </a:t>
            </a:r>
            <a:r>
              <a:rPr lang="es-ES" sz="2600" b="1" dirty="0" err="1">
                <a:latin typeface="Constantia" panose="02030602050306030303" pitchFamily="18" charset="0"/>
              </a:rPr>
              <a:t>sa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abi</a:t>
            </a:r>
            <a:r>
              <a:rPr lang="es-ES" sz="2600" b="1" dirty="0"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latin typeface="Constantia" panose="02030602050306030303" pitchFamily="18" charset="0"/>
              </a:rPr>
              <a:t>karta</a:t>
            </a:r>
            <a:r>
              <a:rPr lang="es-ES" sz="2600" b="1" dirty="0">
                <a:latin typeface="Constantia" panose="02030602050306030303" pitchFamily="18" charset="0"/>
              </a:rPr>
              <a:t> fu </a:t>
            </a:r>
            <a:r>
              <a:rPr lang="es-ES" sz="2600" b="1" dirty="0" err="1">
                <a:latin typeface="Constantia" panose="02030602050306030303" pitchFamily="18" charset="0"/>
              </a:rPr>
              <a:t>sori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grontapu</a:t>
            </a:r>
            <a:r>
              <a:rPr lang="es-ES" sz="2600" b="1" dirty="0">
                <a:latin typeface="Constantia" panose="02030602050306030303" pitchFamily="18" charset="0"/>
              </a:rPr>
              <a:t>, di </a:t>
            </a:r>
            <a:r>
              <a:rPr lang="es-ES" sz="2600" b="1" dirty="0" err="1">
                <a:latin typeface="Constantia" panose="02030602050306030303" pitchFamily="18" charset="0"/>
              </a:rPr>
              <a:t>sa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getoigi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gi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grontapu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dati</a:t>
            </a:r>
            <a:r>
              <a:rPr lang="es-ES" sz="2600" b="1" dirty="0">
                <a:latin typeface="Constantia" panose="02030602050306030303" pitchFamily="18" charset="0"/>
              </a:rPr>
              <a:t> Gado </a:t>
            </a:r>
            <a:r>
              <a:rPr lang="es-ES" sz="2600" b="1" dirty="0" err="1">
                <a:latin typeface="Constantia" panose="02030602050306030303" pitchFamily="18" charset="0"/>
              </a:rPr>
              <a:t>seni</a:t>
            </a:r>
            <a:r>
              <a:rPr lang="es-ES" sz="2600" b="1" dirty="0">
                <a:latin typeface="Constantia" panose="02030602050306030303" pitchFamily="18" charset="0"/>
              </a:rPr>
              <a:t> En Boi </a:t>
            </a:r>
            <a:r>
              <a:rPr lang="es-ES" sz="2600" b="1" dirty="0" err="1">
                <a:latin typeface="Constantia" panose="02030602050306030303" pitchFamily="18" charset="0"/>
              </a:rPr>
              <a:t>kon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grontapu</a:t>
            </a:r>
            <a:r>
              <a:rPr lang="es-ES" sz="26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DE34210-AE8D-5F78-8C77-08295CAE3C58}"/>
              </a:ext>
            </a:extLst>
          </p:cNvPr>
          <p:cNvSpPr txBox="1"/>
          <p:nvPr/>
        </p:nvSpPr>
        <p:spPr>
          <a:xfrm>
            <a:off x="6872328" y="6045012"/>
            <a:ext cx="3089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</a:t>
            </a:r>
            <a:r>
              <a:rPr lang="en-US" sz="1600" b="1" dirty="0"/>
              <a:t>EGW (Reflecting Christ, July 5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2252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426F8CE-6015-F7B9-9C35-00B603FF4F64}"/>
              </a:ext>
            </a:extLst>
          </p:cNvPr>
          <p:cNvSpPr txBox="1"/>
          <p:nvPr/>
        </p:nvSpPr>
        <p:spPr>
          <a:xfrm>
            <a:off x="0" y="1381125"/>
            <a:ext cx="12192000" cy="954107"/>
          </a:xfrm>
          <a:prstGeom prst="rect">
            <a:avLst/>
          </a:prstGeom>
          <a:solidFill>
            <a:srgbClr val="FFF0D6">
              <a:alpha val="73000"/>
            </a:srgb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«Mi e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aksi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unu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brada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 nen fu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Masra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Yeises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Krestes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dati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ala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agri,e'n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dati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prati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,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prati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no de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mindri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,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dati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de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wan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srefi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denki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nanga a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srefi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besroiti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.» </a:t>
            </a:r>
            <a:b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</a:b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99342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(1 Kor.1:10)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993423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91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A298655-8665-F42C-00FE-50C54BC39867}"/>
              </a:ext>
            </a:extLst>
          </p:cNvPr>
          <p:cNvSpPr txBox="1"/>
          <p:nvPr/>
        </p:nvSpPr>
        <p:spPr>
          <a:xfrm>
            <a:off x="7267575" y="3760707"/>
            <a:ext cx="4419600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Problema  kan </a:t>
            </a:r>
            <a:r>
              <a:rPr lang="es-ES" sz="2000" b="1" dirty="0" err="1"/>
              <a:t>tya</a:t>
            </a:r>
            <a:r>
              <a:rPr lang="es-ES" sz="2000" b="1" dirty="0"/>
              <a:t> </a:t>
            </a:r>
            <a:r>
              <a:rPr lang="es-ES" sz="2000" b="1" dirty="0" err="1"/>
              <a:t>prati</a:t>
            </a:r>
            <a:r>
              <a:rPr lang="es-ES" sz="2000" b="1" dirty="0"/>
              <a:t>:</a:t>
            </a:r>
          </a:p>
          <a:p>
            <a:pPr lvl="1">
              <a:spcBef>
                <a:spcPts val="600"/>
              </a:spcBef>
            </a:pPr>
            <a:r>
              <a:rPr lang="es-ES" sz="2000" b="1" dirty="0">
                <a:solidFill>
                  <a:srgbClr val="C53544"/>
                </a:solidFill>
              </a:rPr>
              <a:t>Prati nanga </a:t>
            </a:r>
            <a:r>
              <a:rPr lang="es-ES" sz="2000" b="1" dirty="0" err="1">
                <a:solidFill>
                  <a:srgbClr val="C53544"/>
                </a:solidFill>
              </a:rPr>
              <a:t>strei</a:t>
            </a:r>
            <a:r>
              <a:rPr lang="es-ES" sz="2000" b="1" dirty="0">
                <a:solidFill>
                  <a:srgbClr val="C53544"/>
                </a:solidFill>
              </a:rPr>
              <a:t>.</a:t>
            </a:r>
          </a:p>
          <a:p>
            <a:pPr>
              <a:spcBef>
                <a:spcPts val="1800"/>
              </a:spcBef>
            </a:pPr>
            <a:r>
              <a:rPr lang="nl-NL" sz="2000" b="1" dirty="0"/>
              <a:t>Fa wi kan  tan wan</a:t>
            </a:r>
            <a:r>
              <a:rPr lang="es-ES" sz="2000" b="1" dirty="0"/>
              <a:t>:</a:t>
            </a:r>
          </a:p>
          <a:p>
            <a:pPr lvl="1">
              <a:spcBef>
                <a:spcPts val="600"/>
              </a:spcBef>
            </a:pPr>
            <a:r>
              <a:rPr lang="es-ES" sz="2000" b="1" dirty="0">
                <a:solidFill>
                  <a:srgbClr val="55A14E"/>
                </a:solidFill>
              </a:rPr>
              <a:t> </a:t>
            </a:r>
            <a:r>
              <a:rPr lang="es-ES" sz="2000" b="1" dirty="0" err="1">
                <a:solidFill>
                  <a:srgbClr val="55A14E"/>
                </a:solidFill>
              </a:rPr>
              <a:t>Wan</a:t>
            </a:r>
            <a:r>
              <a:rPr lang="es-ES" sz="2000" b="1" dirty="0">
                <a:solidFill>
                  <a:srgbClr val="55A14E"/>
                </a:solidFill>
              </a:rPr>
              <a:t> </a:t>
            </a:r>
            <a:r>
              <a:rPr lang="es-ES" sz="2000" b="1" dirty="0" err="1">
                <a:solidFill>
                  <a:srgbClr val="55A14E"/>
                </a:solidFill>
              </a:rPr>
              <a:t>ini</a:t>
            </a:r>
            <a:r>
              <a:rPr lang="es-ES" sz="2000" b="1" dirty="0">
                <a:solidFill>
                  <a:srgbClr val="55A14E"/>
                </a:solidFill>
              </a:rPr>
              <a:t> </a:t>
            </a:r>
            <a:r>
              <a:rPr lang="es-ES" sz="2000" b="1" dirty="0" err="1">
                <a:solidFill>
                  <a:srgbClr val="55A14E"/>
                </a:solidFill>
              </a:rPr>
              <a:t>Yeises</a:t>
            </a:r>
            <a:r>
              <a:rPr lang="es-ES" sz="2000" b="1" dirty="0">
                <a:solidFill>
                  <a:srgbClr val="55A14E"/>
                </a:solidFill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es-ES" sz="2000" b="1" dirty="0">
                <a:solidFill>
                  <a:srgbClr val="3080B9"/>
                </a:solidFill>
              </a:rPr>
              <a:t>Koni </a:t>
            </a:r>
            <a:r>
              <a:rPr lang="es-ES" sz="2000" b="1" dirty="0" err="1">
                <a:solidFill>
                  <a:srgbClr val="3080B9"/>
                </a:solidFill>
              </a:rPr>
              <a:t>e’n</a:t>
            </a:r>
            <a:r>
              <a:rPr lang="es-ES" sz="2000" b="1" dirty="0">
                <a:solidFill>
                  <a:srgbClr val="3080B9"/>
                </a:solidFill>
              </a:rPr>
              <a:t> de </a:t>
            </a:r>
            <a:r>
              <a:rPr lang="es-ES" sz="2000" b="1" dirty="0" err="1">
                <a:solidFill>
                  <a:srgbClr val="3080B9"/>
                </a:solidFill>
              </a:rPr>
              <a:t>bigi</a:t>
            </a:r>
            <a:r>
              <a:rPr lang="es-ES" sz="2000" b="1" dirty="0">
                <a:solidFill>
                  <a:srgbClr val="3080B9"/>
                </a:solidFill>
              </a:rPr>
              <a:t> </a:t>
            </a:r>
            <a:r>
              <a:rPr lang="es-ES" sz="2000" b="1" dirty="0" err="1">
                <a:solidFill>
                  <a:srgbClr val="3080B9"/>
                </a:solidFill>
              </a:rPr>
              <a:t>sma</a:t>
            </a:r>
            <a:r>
              <a:rPr lang="es-ES" sz="2000" b="1" dirty="0">
                <a:solidFill>
                  <a:srgbClr val="3080B9"/>
                </a:solidFill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es-ES" sz="2000" b="1" dirty="0">
                <a:solidFill>
                  <a:srgbClr val="C57035"/>
                </a:solidFill>
              </a:rPr>
              <a:t>Dini </a:t>
            </a:r>
            <a:r>
              <a:rPr lang="es-ES" sz="2000" b="1" dirty="0" err="1">
                <a:solidFill>
                  <a:srgbClr val="C57035"/>
                </a:solidFill>
              </a:rPr>
              <a:t>e’n</a:t>
            </a:r>
            <a:r>
              <a:rPr lang="es-ES" sz="2000" b="1" dirty="0">
                <a:solidFill>
                  <a:srgbClr val="C57035"/>
                </a:solidFill>
              </a:rPr>
              <a:t> </a:t>
            </a:r>
            <a:r>
              <a:rPr lang="es-ES" sz="2000" b="1" dirty="0" err="1">
                <a:solidFill>
                  <a:srgbClr val="C57035"/>
                </a:solidFill>
              </a:rPr>
              <a:t>sakafasi</a:t>
            </a:r>
            <a:r>
              <a:rPr lang="es-ES" sz="2000" b="1" dirty="0">
                <a:solidFill>
                  <a:srgbClr val="C57035"/>
                </a:solidFill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>
                <a:solidFill>
                  <a:srgbClr val="BD2DB8"/>
                </a:solidFill>
              </a:rPr>
              <a:t>Respeki</a:t>
            </a:r>
            <a:r>
              <a:rPr lang="es-ES" sz="2000" b="1" dirty="0">
                <a:solidFill>
                  <a:srgbClr val="BD2DB8"/>
                </a:solidFill>
              </a:rPr>
              <a:t> </a:t>
            </a:r>
            <a:r>
              <a:rPr lang="es-ES" sz="2000" b="1" dirty="0" err="1">
                <a:solidFill>
                  <a:srgbClr val="BD2DB8"/>
                </a:solidFill>
              </a:rPr>
              <a:t>gi</a:t>
            </a:r>
            <a:r>
              <a:rPr lang="es-ES" sz="2000" b="1" dirty="0">
                <a:solidFill>
                  <a:srgbClr val="BD2DB8"/>
                </a:solidFill>
              </a:rPr>
              <a:t> </a:t>
            </a:r>
            <a:r>
              <a:rPr lang="es-ES" sz="2000" b="1" dirty="0" err="1">
                <a:solidFill>
                  <a:srgbClr val="BD2DB8"/>
                </a:solidFill>
              </a:rPr>
              <a:t>edeman</a:t>
            </a:r>
            <a:r>
              <a:rPr lang="es-ES" sz="2000" b="1" dirty="0">
                <a:solidFill>
                  <a:srgbClr val="BD2DB8"/>
                </a:solidFill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7BC810A-7E85-ABE3-84B9-2F2A2D13E820}"/>
              </a:ext>
            </a:extLst>
          </p:cNvPr>
          <p:cNvSpPr txBox="1"/>
          <p:nvPr/>
        </p:nvSpPr>
        <p:spPr>
          <a:xfrm>
            <a:off x="314325" y="199168"/>
            <a:ext cx="70199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Baka di a taki  den sma fu Korente odi,owktu a gi den grani fu a  gro fu den  ini yeyefasi, Pawles go doro fu taki abra a fosi problema di ben e tesi a kerki:de no ben de wan</a:t>
            </a:r>
            <a:r>
              <a:rPr lang="es-ES" sz="2000" b="1" dirty="0"/>
              <a:t>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BF03A0-0E70-3D84-50F5-AB4EAA246E7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5" y="3662063"/>
            <a:ext cx="5364793" cy="3059609"/>
          </a:xfrm>
          <a:prstGeom prst="round2DiagRect">
            <a:avLst>
              <a:gd name="adj1" fmla="val 16667"/>
              <a:gd name="adj2" fmla="val 46918"/>
            </a:avLst>
          </a:prstGeom>
          <a:ln w="57150" cap="sq">
            <a:solidFill>
              <a:srgbClr val="CCDA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C6B405C-0485-F6DB-0F64-0B0642F1C6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81900" y="293962"/>
            <a:ext cx="4219575" cy="31940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6F4FF39-DE5D-450E-FC55-70B85A565A2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1719" y="5883602"/>
            <a:ext cx="274691" cy="2746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11F063F-FB60-4681-7442-494C5A30942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1719" y="5114294"/>
            <a:ext cx="274691" cy="2746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11E7EDE-1890-3A7B-BC0F-6C807689097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1719" y="5498948"/>
            <a:ext cx="274691" cy="2746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F22DB2F-4A40-547E-3CBE-418E298F458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1719" y="6268255"/>
            <a:ext cx="274691" cy="2746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9E42197-1532-2571-265E-00450FCFE60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1719" y="4208205"/>
            <a:ext cx="274691" cy="2746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9040391-66BD-77D0-371C-D242F3F7611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11849" y="3781808"/>
            <a:ext cx="539941" cy="35996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EBCE4DD-7612-E920-F5CF-A0AAE31D51A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11849" y="4693860"/>
            <a:ext cx="539941" cy="35996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C3340A0-22E5-FBDC-23D1-400E132AD5A9}"/>
              </a:ext>
            </a:extLst>
          </p:cNvPr>
          <p:cNvSpPr txBox="1"/>
          <p:nvPr/>
        </p:nvSpPr>
        <p:spPr>
          <a:xfrm>
            <a:off x="314322" y="2448975"/>
            <a:ext cx="70199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marki</a:t>
            </a:r>
            <a:r>
              <a:rPr lang="es-ES" sz="2000" b="1" dirty="0">
                <a:solidFill>
                  <a:prstClr val="black"/>
                </a:solidFill>
              </a:rPr>
              <a:t>  de </a:t>
            </a:r>
            <a:r>
              <a:rPr lang="es-ES" sz="2000" b="1" dirty="0" err="1">
                <a:solidFill>
                  <a:prstClr val="black"/>
                </a:solidFill>
              </a:rPr>
              <a:t>krin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sensi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bigin</a:t>
            </a:r>
            <a:r>
              <a:rPr lang="es-ES" sz="2000" b="1" dirty="0">
                <a:solidFill>
                  <a:prstClr val="black"/>
                </a:solidFill>
              </a:rPr>
              <a:t> :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no kan </a:t>
            </a:r>
            <a:r>
              <a:rPr lang="es-ES" sz="2000" b="1" dirty="0" err="1">
                <a:solidFill>
                  <a:prstClr val="black"/>
                </a:solidFill>
              </a:rPr>
              <a:t>tron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ini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kerki</a:t>
            </a:r>
            <a:r>
              <a:rPr lang="es-ES" sz="2000" b="1" dirty="0">
                <a:solidFill>
                  <a:prstClr val="black"/>
                </a:solidFill>
              </a:rPr>
              <a:t> nanga  a </a:t>
            </a:r>
            <a:r>
              <a:rPr lang="es-ES" sz="2000" b="1" dirty="0" err="1">
                <a:solidFill>
                  <a:prstClr val="black"/>
                </a:solidFill>
              </a:rPr>
              <a:t>wani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libi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sma</a:t>
            </a:r>
            <a:r>
              <a:rPr lang="es-ES" sz="2000" b="1" dirty="0">
                <a:solidFill>
                  <a:prstClr val="black"/>
                </a:solidFill>
              </a:rPr>
              <a:t>. Soso te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luku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Yeises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kan de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5872F98-97C0-B724-ED24-80C386334B94}"/>
              </a:ext>
            </a:extLst>
          </p:cNvPr>
          <p:cNvSpPr txBox="1"/>
          <p:nvPr/>
        </p:nvSpPr>
        <p:spPr>
          <a:xfrm>
            <a:off x="314322" y="1383144"/>
            <a:ext cx="70199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it-IT" sz="2000" b="1" dirty="0">
                <a:solidFill>
                  <a:prstClr val="black"/>
                </a:solidFill>
              </a:rPr>
              <a:t>Ini a heri brifi fu Korente, nanga trawan di Pawles skrifi, wi e si dati fa ai gi wi fasi fu kmoto ini a problema disi, di kan tesi den kerki tide owktu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759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9FA662E-FDBC-574F-6690-45985B52A7EA}"/>
              </a:ext>
            </a:extLst>
          </p:cNvPr>
          <p:cNvSpPr txBox="1"/>
          <p:nvPr/>
        </p:nvSpPr>
        <p:spPr>
          <a:xfrm>
            <a:off x="1140542" y="2100382"/>
            <a:ext cx="9910916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it-IT" sz="6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12700" dir="5400000" algn="ctr" rotWithShape="0">
                    <a:schemeClr val="tx1"/>
                  </a:outerShdw>
                </a:effectLst>
              </a:rPr>
              <a:t>PROBLEMA DI E TYA PRATI</a:t>
            </a:r>
            <a:endParaRPr lang="es-ES" sz="6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50800" dist="12700" dir="5400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64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F2A08F55-5106-0A6D-9688-639926A217D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9425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0F395F0-5493-E06A-BC52-197E336A196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909" y="1819275"/>
            <a:ext cx="2204884" cy="29398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75000"/>
              </a:schemeClr>
            </a:solidFill>
            <a:miter lim="800000"/>
          </a:ln>
          <a:effectLst>
            <a:reflection blurRad="12700" stA="33000" endPos="13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9EF8278-CD8C-6CA6-32FF-AFC12FA6EE8D}"/>
              </a:ext>
            </a:extLst>
          </p:cNvPr>
          <p:cNvSpPr txBox="1"/>
          <p:nvPr/>
        </p:nvSpPr>
        <p:spPr>
          <a:xfrm>
            <a:off x="0" y="-4916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reezing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dirty="0">
                <a:ln/>
                <a:solidFill>
                  <a:srgbClr val="FF0000"/>
                </a:solidFill>
              </a:rPr>
              <a:t>PRATI NANGA STREI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FC47749-83A5-7918-276F-D3FFAA7DC771}"/>
              </a:ext>
            </a:extLst>
          </p:cNvPr>
          <p:cNvSpPr txBox="1"/>
          <p:nvPr/>
        </p:nvSpPr>
        <p:spPr>
          <a:xfrm>
            <a:off x="1" y="626024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“Mi e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aksi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grantangi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brada,ini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 a nen fu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wi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Masra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 YEISES KRESTES,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dati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 ala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agri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, 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dati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prati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prati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 no de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 un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mindri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ma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dati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 de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 a 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srefi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denki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 nanga a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srefi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besroiti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(1 Kor. 1:10)</a:t>
            </a:r>
            <a:endParaRPr lang="es-ES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E9416F6-23F8-7A77-42B9-00BB72E2D288}"/>
              </a:ext>
            </a:extLst>
          </p:cNvPr>
          <p:cNvSpPr txBox="1"/>
          <p:nvPr/>
        </p:nvSpPr>
        <p:spPr>
          <a:xfrm>
            <a:off x="2497394" y="2146027"/>
            <a:ext cx="5181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Difrenti</a:t>
            </a:r>
            <a:r>
              <a:rPr lang="es-ES" sz="2000" b="1" dirty="0"/>
              <a:t> </a:t>
            </a:r>
            <a:r>
              <a:rPr lang="es-ES" sz="2000" b="1" dirty="0" err="1"/>
              <a:t>edeman</a:t>
            </a:r>
            <a:r>
              <a:rPr lang="es-ES" sz="2000" b="1" dirty="0"/>
              <a:t> ben </a:t>
            </a:r>
            <a:r>
              <a:rPr lang="es-ES" sz="2000" b="1" dirty="0" err="1"/>
              <a:t>psa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Korente</a:t>
            </a:r>
            <a:r>
              <a:rPr lang="es-ES" sz="2000" b="1" dirty="0"/>
              <a:t>. Ala </a:t>
            </a:r>
            <a:r>
              <a:rPr lang="es-ES" sz="2000" b="1" dirty="0" err="1"/>
              <a:t>bribisma</a:t>
            </a:r>
            <a:r>
              <a:rPr lang="es-ES" sz="2000" b="1" dirty="0"/>
              <a:t> ben </a:t>
            </a:r>
            <a:r>
              <a:rPr lang="es-ES" sz="2000" b="1" dirty="0" err="1"/>
              <a:t>abi</a:t>
            </a:r>
            <a:r>
              <a:rPr lang="es-ES" sz="2000" b="1" dirty="0"/>
              <a:t> en </a:t>
            </a:r>
            <a:r>
              <a:rPr lang="es-ES" sz="2000" b="1" dirty="0" err="1"/>
              <a:t>preikiman</a:t>
            </a:r>
            <a:r>
              <a:rPr lang="es-ES" sz="2000" b="1" dirty="0"/>
              <a:t> di a ben </a:t>
            </a:r>
            <a:r>
              <a:rPr lang="es-ES" sz="2000" b="1" dirty="0" err="1"/>
              <a:t>lobi</a:t>
            </a:r>
            <a:r>
              <a:rPr lang="es-ES" sz="2000" b="1" dirty="0"/>
              <a:t> ( Pawles, </a:t>
            </a:r>
            <a:r>
              <a:rPr lang="es-ES" sz="2000" b="1" dirty="0" err="1"/>
              <a:t>Apolos,Peitres</a:t>
            </a:r>
            <a:r>
              <a:rPr lang="es-ES" sz="2000" b="1" dirty="0"/>
              <a:t>…) </a:t>
            </a:r>
            <a:r>
              <a:rPr lang="es-ES" sz="2000" b="1" dirty="0" err="1"/>
              <a:t>Disi</a:t>
            </a:r>
            <a:r>
              <a:rPr lang="es-ES" sz="2000" b="1" dirty="0"/>
              <a:t> ben doro a </a:t>
            </a:r>
            <a:r>
              <a:rPr lang="es-ES" sz="2000" b="1" dirty="0" err="1"/>
              <a:t>marki</a:t>
            </a:r>
            <a:r>
              <a:rPr lang="es-ES" sz="2000" b="1" dirty="0"/>
              <a:t> fu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kwari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den </a:t>
            </a:r>
            <a:r>
              <a:rPr lang="es-ES" sz="2000" b="1" dirty="0" err="1"/>
              <a:t>mindri</a:t>
            </a:r>
            <a:r>
              <a:rPr lang="es-ES" sz="2000" b="1" dirty="0"/>
              <a:t> </a:t>
            </a:r>
            <a:br>
              <a:rPr lang="es-ES" sz="2000" b="1" dirty="0"/>
            </a:br>
            <a:r>
              <a:rPr lang="es-ES" sz="2000" b="1" dirty="0"/>
              <a:t>( 1 Kor.1:11).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DD3CA98-04AA-F25C-BCA7-4484F55E298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3988" y="4835485"/>
            <a:ext cx="3293072" cy="184084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A492948-4744-0C02-3480-9ED72E3913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43034" y="4820098"/>
            <a:ext cx="2253056" cy="1847700"/>
          </a:xfrm>
          <a:prstGeom prst="round2DiagRect">
            <a:avLst>
              <a:gd name="adj1" fmla="val 0"/>
              <a:gd name="adj2" fmla="val 14950"/>
            </a:avLst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6491DA1-5C77-9667-3525-7E4876C9C884}"/>
              </a:ext>
            </a:extLst>
          </p:cNvPr>
          <p:cNvSpPr txBox="1"/>
          <p:nvPr/>
        </p:nvSpPr>
        <p:spPr>
          <a:xfrm>
            <a:off x="195909" y="5344359"/>
            <a:ext cx="57821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Safri</a:t>
            </a:r>
            <a:r>
              <a:rPr lang="es-ES" sz="2000" b="1" dirty="0"/>
              <a:t>  </a:t>
            </a:r>
            <a:r>
              <a:rPr lang="es-ES" sz="2000" b="1" dirty="0" err="1"/>
              <a:t>safri</a:t>
            </a:r>
            <a:r>
              <a:rPr lang="es-ES" sz="2000" b="1" dirty="0"/>
              <a:t> a </a:t>
            </a:r>
            <a:r>
              <a:rPr lang="es-ES" sz="2000" b="1" dirty="0" err="1"/>
              <a:t>libi</a:t>
            </a:r>
            <a:r>
              <a:rPr lang="es-ES" sz="2000" b="1" dirty="0"/>
              <a:t> fu a </a:t>
            </a:r>
            <a:r>
              <a:rPr lang="es-ES" sz="2000" b="1" dirty="0" err="1"/>
              <a:t>kerki</a:t>
            </a:r>
            <a:r>
              <a:rPr lang="es-ES" sz="2000" b="1" dirty="0"/>
              <a:t> ben </a:t>
            </a:r>
            <a:r>
              <a:rPr lang="es-ES" sz="2000" b="1" dirty="0" err="1"/>
              <a:t>tesi</a:t>
            </a:r>
            <a:r>
              <a:rPr lang="es-ES" sz="2000" b="1" dirty="0"/>
              <a:t>( 1 Kor. 3:3)  Fu di den no ben de </a:t>
            </a:r>
            <a:r>
              <a:rPr lang="es-ES" sz="2000" b="1" dirty="0" err="1"/>
              <a:t>wan,a</a:t>
            </a:r>
            <a:r>
              <a:rPr lang="es-ES" sz="2000" b="1" dirty="0"/>
              <a:t> ben e </a:t>
            </a:r>
            <a:r>
              <a:rPr lang="es-ES" sz="2000" b="1" dirty="0" err="1"/>
              <a:t>bruya</a:t>
            </a:r>
            <a:r>
              <a:rPr lang="es-ES" sz="2000" b="1" dirty="0"/>
              <a:t>  a </a:t>
            </a:r>
            <a:r>
              <a:rPr lang="es-ES" sz="2000" b="1" dirty="0" err="1"/>
              <a:t>prisiri</a:t>
            </a:r>
            <a:r>
              <a:rPr lang="es-ES" sz="2000" b="1" dirty="0"/>
              <a:t> fu gran </a:t>
            </a:r>
            <a:r>
              <a:rPr lang="es-ES" sz="2000" b="1" dirty="0" err="1"/>
              <a:t>bun</a:t>
            </a:r>
            <a:r>
              <a:rPr lang="es-ES" sz="2000" b="1" dirty="0"/>
              <a:t> ( 1 Kor. 11:33) dan den </a:t>
            </a:r>
            <a:r>
              <a:rPr lang="es-ES" sz="2000" b="1" dirty="0" err="1"/>
              <a:t>go</a:t>
            </a:r>
            <a:r>
              <a:rPr lang="es-ES" sz="2000" b="1" dirty="0"/>
              <a:t> so fara fu </a:t>
            </a:r>
            <a:r>
              <a:rPr lang="es-ES" sz="2000" b="1" dirty="0" err="1"/>
              <a:t>tya</a:t>
            </a:r>
            <a:r>
              <a:rPr lang="es-ES" sz="2000" b="1" dirty="0"/>
              <a:t>  </a:t>
            </a:r>
            <a:r>
              <a:rPr lang="es-ES" sz="2000" b="1" dirty="0" err="1"/>
              <a:t>densrefi</a:t>
            </a:r>
            <a:r>
              <a:rPr lang="es-ES" sz="2000" b="1" dirty="0"/>
              <a:t>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krutu</a:t>
            </a:r>
            <a:r>
              <a:rPr lang="es-ES" sz="2000" b="1" dirty="0"/>
              <a:t> </a:t>
            </a:r>
            <a:r>
              <a:rPr lang="es-ES" sz="2000" b="1" dirty="0" err="1"/>
              <a:t>basi</a:t>
            </a:r>
            <a:r>
              <a:rPr lang="es-ES" sz="2000" b="1" dirty="0"/>
              <a:t>( 1 Kor.6:1).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FBBA06F-341B-200E-B108-802636D8C43D}"/>
              </a:ext>
            </a:extLst>
          </p:cNvPr>
          <p:cNvSpPr txBox="1"/>
          <p:nvPr/>
        </p:nvSpPr>
        <p:spPr>
          <a:xfrm>
            <a:off x="2497394" y="1703338"/>
            <a:ext cx="9694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¿</a:t>
            </a:r>
            <a:r>
              <a:rPr lang="it-IT" sz="2000" b="1" dirty="0"/>
              <a:t>San ben de den prati prati di ben de ini a kerki fu Korente ( 1 Kor.1:12</a:t>
            </a:r>
            <a:r>
              <a:rPr lang="es-ES" sz="2000" b="1" dirty="0"/>
              <a:t>)?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C86F228B-F47B-8175-6A75-976A9AC05A8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1313" y="2283038"/>
            <a:ext cx="4244777" cy="23728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FCAFDF7-C5E8-A2D0-392A-9781C9D4EE68}"/>
              </a:ext>
            </a:extLst>
          </p:cNvPr>
          <p:cNvSpPr txBox="1"/>
          <p:nvPr/>
        </p:nvSpPr>
        <p:spPr>
          <a:xfrm>
            <a:off x="2497394" y="3819823"/>
            <a:ext cx="518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it-IT" sz="2000" b="1" dirty="0">
                <a:solidFill>
                  <a:prstClr val="black"/>
                </a:solidFill>
              </a:rPr>
              <a:t>Sondro fu ferstan dati den ala ben e preiki a srefi boskopu, den piri den ai tapu sani di no ben de fanowdu.  ( 1 Kor. 3:5-8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60402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FDB03E-5A9F-B7CC-B946-F878BA733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33894DD-0D43-A125-392A-41A4A5FB5C34}"/>
              </a:ext>
            </a:extLst>
          </p:cNvPr>
          <p:cNvSpPr txBox="1"/>
          <p:nvPr/>
        </p:nvSpPr>
        <p:spPr>
          <a:xfrm>
            <a:off x="2172929" y="2875002"/>
            <a:ext cx="7846142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es-ES" sz="6600" b="1" dirty="0">
                <a:ln w="12700" cmpd="sng">
                  <a:solidFill>
                    <a:srgbClr val="285E2D"/>
                  </a:solidFill>
                  <a:prstDash val="solid"/>
                </a:ln>
                <a:gradFill>
                  <a:gsLst>
                    <a:gs pos="0">
                      <a:srgbClr val="285E2D"/>
                    </a:gs>
                    <a:gs pos="40000">
                      <a:srgbClr val="64BC6C"/>
                    </a:gs>
                    <a:gs pos="87000">
                      <a:srgbClr val="B7DFBA"/>
                    </a:gs>
                  </a:gsLst>
                  <a:lin ang="5400000"/>
                </a:gradFill>
                <a:effectLst>
                  <a:outerShdw blurRad="50800" dist="12700" dir="5400000" algn="ctr" rotWithShape="0">
                    <a:schemeClr val="tx1"/>
                  </a:outerShdw>
                </a:effectLst>
              </a:rPr>
              <a:t>FA FU TAN WAN</a:t>
            </a:r>
          </a:p>
        </p:txBody>
      </p:sp>
    </p:spTree>
    <p:extLst>
      <p:ext uri="{BB962C8B-B14F-4D97-AF65-F5344CB8AC3E}">
        <p14:creationId xmlns:p14="http://schemas.microsoft.com/office/powerpoint/2010/main" val="207629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4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5189B83-898B-2296-4F8E-63F4EA3D11CE}"/>
              </a:ext>
            </a:extLst>
          </p:cNvPr>
          <p:cNvSpPr txBox="1"/>
          <p:nvPr/>
        </p:nvSpPr>
        <p:spPr>
          <a:xfrm>
            <a:off x="0" y="0"/>
            <a:ext cx="773798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dirty="0">
                <a:ln/>
                <a:solidFill>
                  <a:schemeClr val="accent3"/>
                </a:solidFill>
              </a:rPr>
              <a:t>WAN INI YEISES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BE78F1-7B01-47B4-CB55-A04D5CA8BD6B}"/>
              </a:ext>
            </a:extLst>
          </p:cNvPr>
          <p:cNvSpPr txBox="1"/>
          <p:nvPr/>
        </p:nvSpPr>
        <p:spPr>
          <a:xfrm>
            <a:off x="444755" y="681722"/>
            <a:ext cx="68484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“Gado de </a:t>
            </a:r>
            <a:r>
              <a:rPr lang="es-ES" b="1" dirty="0" err="1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getrow</a:t>
            </a:r>
            <a:r>
              <a:rPr lang="es-ES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, en di </a:t>
            </a:r>
            <a:r>
              <a:rPr lang="es-ES" b="1" dirty="0" err="1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kari</a:t>
            </a:r>
            <a:r>
              <a:rPr lang="es-ES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waka</a:t>
            </a:r>
            <a:r>
              <a:rPr lang="es-ES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makandra</a:t>
            </a:r>
            <a:r>
              <a:rPr lang="es-ES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 nanga en Boi, </a:t>
            </a:r>
            <a:r>
              <a:rPr lang="es-ES" b="1" dirty="0" err="1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Yeises</a:t>
            </a:r>
            <a:r>
              <a:rPr lang="es-ES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Krestes</a:t>
            </a:r>
            <a:r>
              <a:rPr lang="es-ES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wi</a:t>
            </a:r>
            <a:r>
              <a:rPr lang="es-ES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Masra</a:t>
            </a:r>
            <a:r>
              <a:rPr lang="es-ES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 ” </a:t>
            </a:r>
            <a:r>
              <a:rPr lang="es-ES" sz="1400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( 1 Kor.1:9)</a:t>
            </a:r>
            <a:endParaRPr lang="es-ES" b="1" dirty="0">
              <a:solidFill>
                <a:srgbClr val="FFFF66"/>
              </a:solidFill>
              <a:effectLst>
                <a:glow rad="127000">
                  <a:schemeClr val="accent6">
                    <a:lumMod val="5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89767D7-CB65-EFE4-8563-8C5507D6A8BF}"/>
              </a:ext>
            </a:extLst>
          </p:cNvPr>
          <p:cNvSpPr txBox="1"/>
          <p:nvPr/>
        </p:nvSpPr>
        <p:spPr>
          <a:xfrm>
            <a:off x="233822" y="1451163"/>
            <a:ext cx="72780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“ </a:t>
            </a:r>
            <a:r>
              <a:rPr lang="es-ES" sz="2000" b="1" dirty="0" err="1"/>
              <a:t>Krestes</a:t>
            </a:r>
            <a:r>
              <a:rPr lang="es-ES" sz="2000" b="1" dirty="0"/>
              <a:t> </a:t>
            </a:r>
            <a:r>
              <a:rPr lang="es-ES" sz="2000" b="1" dirty="0" err="1"/>
              <a:t>prati</a:t>
            </a:r>
            <a:r>
              <a:rPr lang="es-ES" sz="2000" b="1" dirty="0"/>
              <a:t> ? </a:t>
            </a:r>
            <a:r>
              <a:rPr lang="es-ES" sz="2000" b="1" dirty="0" err="1"/>
              <a:t>Na</a:t>
            </a:r>
            <a:r>
              <a:rPr lang="es-ES" sz="2000" b="1" dirty="0"/>
              <a:t> Pawles ben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kroisi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? </a:t>
            </a:r>
            <a:r>
              <a:rPr lang="es-ES" sz="2000" b="1" dirty="0" err="1"/>
              <a:t>Noso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 ben </a:t>
            </a:r>
            <a:r>
              <a:rPr lang="es-ES" sz="2000" b="1" dirty="0" err="1"/>
              <a:t>dopu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nen fu Pawles? ( 1 Kor.1:13) Nanga den </a:t>
            </a:r>
            <a:r>
              <a:rPr lang="es-ES" sz="2000" b="1" dirty="0" err="1"/>
              <a:t>aksi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Pawles ben </a:t>
            </a:r>
            <a:r>
              <a:rPr lang="es-ES" sz="2000" b="1" dirty="0" err="1"/>
              <a:t>wani</a:t>
            </a:r>
            <a:r>
              <a:rPr lang="es-ES" sz="2000" b="1" dirty="0"/>
              <a:t> fu den </a:t>
            </a:r>
            <a:r>
              <a:rPr lang="es-ES" sz="2000" b="1" dirty="0" err="1"/>
              <a:t>denki</a:t>
            </a:r>
            <a:r>
              <a:rPr lang="es-ES" sz="2000" b="1" dirty="0"/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4D73B8F-C860-433C-4264-3B9CD02697A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7987" y="308013"/>
            <a:ext cx="4290683" cy="624197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9C3FDF8-94EF-E941-632F-4AEF1CDB872C}"/>
              </a:ext>
            </a:extLst>
          </p:cNvPr>
          <p:cNvSpPr txBox="1"/>
          <p:nvPr/>
        </p:nvSpPr>
        <p:spPr>
          <a:xfrm>
            <a:off x="233817" y="6176278"/>
            <a:ext cx="72780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ini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kerki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sa</a:t>
            </a:r>
            <a:r>
              <a:rPr lang="es-ES" sz="2000" b="1" dirty="0">
                <a:solidFill>
                  <a:prstClr val="black"/>
                </a:solidFill>
              </a:rPr>
              <a:t> de te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dede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gi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srefi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e'n</a:t>
            </a:r>
            <a:r>
              <a:rPr lang="es-ES" sz="2000" b="1" dirty="0">
                <a:solidFill>
                  <a:prstClr val="black"/>
                </a:solidFill>
              </a:rPr>
              <a:t> e </a:t>
            </a:r>
            <a:r>
              <a:rPr lang="es-ES" sz="2000" b="1" dirty="0" err="1">
                <a:solidFill>
                  <a:prstClr val="black"/>
                </a:solidFill>
              </a:rPr>
              <a:t>libi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gi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Yeises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B154772-E63C-45BD-E876-3B9749C4F8B3}"/>
              </a:ext>
            </a:extLst>
          </p:cNvPr>
          <p:cNvSpPr txBox="1"/>
          <p:nvPr/>
        </p:nvSpPr>
        <p:spPr>
          <a:xfrm>
            <a:off x="233822" y="4995000"/>
            <a:ext cx="72780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Pikin </a:t>
            </a:r>
            <a:r>
              <a:rPr lang="es-ES" sz="2000" b="1" dirty="0" err="1">
                <a:solidFill>
                  <a:prstClr val="black"/>
                </a:solidFill>
              </a:rPr>
              <a:t>difrenti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denki</a:t>
            </a:r>
            <a:r>
              <a:rPr lang="es-ES" sz="2000" b="1" dirty="0">
                <a:solidFill>
                  <a:prstClr val="black"/>
                </a:solidFill>
              </a:rPr>
              <a:t> ,den </a:t>
            </a:r>
            <a:r>
              <a:rPr lang="es-ES" sz="2000" b="1" dirty="0" err="1">
                <a:solidFill>
                  <a:prstClr val="black"/>
                </a:solidFill>
              </a:rPr>
              <a:t>difrenti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kado</a:t>
            </a:r>
            <a:r>
              <a:rPr lang="es-ES" sz="2000" b="1" dirty="0">
                <a:solidFill>
                  <a:prstClr val="black"/>
                </a:solidFill>
              </a:rPr>
              <a:t> di </a:t>
            </a:r>
            <a:r>
              <a:rPr lang="es-ES" sz="2000" b="1" dirty="0" err="1">
                <a:solidFill>
                  <a:prstClr val="black"/>
                </a:solidFill>
              </a:rPr>
              <a:t>alasma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abi</a:t>
            </a:r>
            <a:r>
              <a:rPr lang="es-ES" sz="2000" b="1" dirty="0">
                <a:solidFill>
                  <a:prstClr val="black"/>
                </a:solidFill>
              </a:rPr>
              <a:t>, te a de </a:t>
            </a:r>
            <a:r>
              <a:rPr lang="es-ES" sz="2000" b="1" dirty="0" err="1">
                <a:solidFill>
                  <a:prstClr val="black"/>
                </a:solidFill>
              </a:rPr>
              <a:t>ini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Krestes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prefu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tya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prati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ai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tya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komakandra</a:t>
            </a:r>
            <a:r>
              <a:rPr lang="es-ES" sz="2000" b="1" dirty="0">
                <a:solidFill>
                  <a:prstClr val="black"/>
                </a:solidFill>
              </a:rPr>
              <a:t>.( 1 Kor.12:12,13,25,27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E830ACC-233E-FCA3-C3AB-8C95B56627BA}"/>
              </a:ext>
            </a:extLst>
          </p:cNvPr>
          <p:cNvSpPr txBox="1"/>
          <p:nvPr/>
        </p:nvSpPr>
        <p:spPr>
          <a:xfrm>
            <a:off x="233821" y="3813721"/>
            <a:ext cx="72780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Ma fu de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ini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Yeises</a:t>
            </a:r>
            <a:r>
              <a:rPr lang="es-ES" sz="2000" b="1" dirty="0">
                <a:solidFill>
                  <a:prstClr val="black"/>
                </a:solidFill>
              </a:rPr>
              <a:t> no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taki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e </a:t>
            </a:r>
            <a:r>
              <a:rPr lang="es-ES" sz="2000" b="1" dirty="0" err="1">
                <a:solidFill>
                  <a:prstClr val="black"/>
                </a:solidFill>
              </a:rPr>
              <a:t>denki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srefi</a:t>
            </a:r>
            <a:r>
              <a:rPr lang="es-ES" sz="2000" b="1" dirty="0">
                <a:solidFill>
                  <a:prstClr val="black"/>
                </a:solidFill>
              </a:rPr>
              <a:t> . A no </a:t>
            </a:r>
            <a:r>
              <a:rPr lang="es-ES" sz="2000" b="1" dirty="0" err="1">
                <a:solidFill>
                  <a:prstClr val="black"/>
                </a:solidFill>
              </a:rPr>
              <a:t>wani</a:t>
            </a:r>
            <a:r>
              <a:rPr lang="es-ES" sz="2000" b="1" dirty="0">
                <a:solidFill>
                  <a:prstClr val="black"/>
                </a:solidFill>
              </a:rPr>
              <a:t> fu taki </a:t>
            </a:r>
            <a:r>
              <a:rPr lang="es-ES" sz="2000" b="1" dirty="0" err="1">
                <a:solidFill>
                  <a:prstClr val="black"/>
                </a:solidFill>
              </a:rPr>
              <a:t>dati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abi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srefi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denki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ini</a:t>
            </a:r>
            <a:r>
              <a:rPr lang="es-ES" sz="2000" b="1" dirty="0">
                <a:solidFill>
                  <a:prstClr val="black"/>
                </a:solidFill>
              </a:rPr>
              <a:t> ala </a:t>
            </a:r>
            <a:r>
              <a:rPr lang="es-ES" sz="2000" b="1" dirty="0" err="1">
                <a:solidFill>
                  <a:prstClr val="black"/>
                </a:solidFill>
              </a:rPr>
              <a:t>sani,nosi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dati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e du ala </a:t>
            </a:r>
            <a:r>
              <a:rPr lang="es-ES" sz="2000" b="1" dirty="0" err="1">
                <a:solidFill>
                  <a:prstClr val="black"/>
                </a:solidFill>
              </a:rPr>
              <a:t>sani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srefi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fasi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FCF6ADF-5C6E-2D10-857D-E35C0E7D4407}"/>
              </a:ext>
            </a:extLst>
          </p:cNvPr>
          <p:cNvSpPr txBox="1"/>
          <p:nvPr/>
        </p:nvSpPr>
        <p:spPr>
          <a:xfrm>
            <a:off x="233819" y="2632442"/>
            <a:ext cx="72780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Fu de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enkri</a:t>
            </a:r>
            <a:r>
              <a:rPr lang="es-ES" sz="2000" b="1" dirty="0">
                <a:solidFill>
                  <a:prstClr val="black"/>
                </a:solidFill>
              </a:rPr>
              <a:t> kan </a:t>
            </a:r>
            <a:r>
              <a:rPr lang="es-ES" sz="2000" b="1" dirty="0" err="1">
                <a:solidFill>
                  <a:prstClr val="black"/>
                </a:solidFill>
              </a:rPr>
              <a:t>kon</a:t>
            </a:r>
            <a:r>
              <a:rPr lang="es-ES" sz="2000" b="1" dirty="0">
                <a:solidFill>
                  <a:prstClr val="black"/>
                </a:solidFill>
              </a:rPr>
              <a:t> te </a:t>
            </a:r>
            <a:r>
              <a:rPr lang="es-ES" sz="2000" b="1" dirty="0" err="1">
                <a:solidFill>
                  <a:prstClr val="black"/>
                </a:solidFill>
              </a:rPr>
              <a:t>Yeises</a:t>
            </a:r>
            <a:r>
              <a:rPr lang="es-ES" sz="2000" b="1" dirty="0">
                <a:solidFill>
                  <a:prstClr val="black"/>
                </a:solidFill>
              </a:rPr>
              <a:t> de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Masra</a:t>
            </a:r>
            <a:r>
              <a:rPr lang="es-ES" sz="2000" b="1" dirty="0">
                <a:solidFill>
                  <a:prstClr val="black"/>
                </a:solidFill>
              </a:rPr>
              <a:t>. Fu de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no de te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e </a:t>
            </a:r>
            <a:r>
              <a:rPr lang="es-ES" sz="2000" b="1" dirty="0" err="1">
                <a:solidFill>
                  <a:prstClr val="black"/>
                </a:solidFill>
              </a:rPr>
              <a:t>hori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denki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noso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prakseri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brada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noso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 sisa, </a:t>
            </a:r>
            <a:r>
              <a:rPr lang="es-ES" sz="2000" b="1" dirty="0" err="1">
                <a:solidFill>
                  <a:prstClr val="black"/>
                </a:solidFill>
              </a:rPr>
              <a:t>noso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abi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grupu</a:t>
            </a:r>
            <a:r>
              <a:rPr lang="es-ES" sz="2000" b="1" dirty="0">
                <a:solidFill>
                  <a:prstClr val="black"/>
                </a:solidFill>
              </a:rPr>
              <a:t> di  de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densrefi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072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728005-05C3-AB27-0698-0AC079B23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68584BE-B313-1F99-F4B4-A3EBFC76DD46}"/>
              </a:ext>
            </a:extLst>
          </p:cNvPr>
          <p:cNvSpPr txBox="1"/>
          <p:nvPr/>
        </p:nvSpPr>
        <p:spPr>
          <a:xfrm>
            <a:off x="0" y="-28575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sv-SE" sz="4400" b="1" spc="600" dirty="0">
                <a:ln/>
                <a:solidFill>
                  <a:srgbClr val="8643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KONI NANGA DE BIGI SMA</a:t>
            </a:r>
            <a:endParaRPr lang="es-ES" sz="4400" b="1" spc="600" dirty="0">
              <a:ln/>
              <a:solidFill>
                <a:srgbClr val="8643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B6EFD4-521A-62B2-8700-938FDF1619F8}"/>
              </a:ext>
            </a:extLst>
          </p:cNvPr>
          <p:cNvSpPr txBox="1"/>
          <p:nvPr/>
        </p:nvSpPr>
        <p:spPr>
          <a:xfrm>
            <a:off x="690563" y="596763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“Brada nanga sisa ,mi no ben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man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taki nanga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leki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pipel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di e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libi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nanga a Yeye,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ma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leki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pipel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di de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grontapu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ete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beibi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Krestes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(1 Kor.3:1)</a:t>
            </a:r>
            <a:endParaRPr lang="es-ES" b="1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77DE259-F5BC-CAC3-A73A-9480E385E85F}"/>
              </a:ext>
            </a:extLst>
          </p:cNvPr>
          <p:cNvSpPr txBox="1"/>
          <p:nvPr/>
        </p:nvSpPr>
        <p:spPr>
          <a:xfrm>
            <a:off x="155781" y="1311918"/>
            <a:ext cx="31675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Pawles e </a:t>
            </a:r>
            <a:r>
              <a:rPr lang="es-ES" sz="2000" b="1" dirty="0" err="1"/>
              <a:t>kari</a:t>
            </a:r>
            <a:r>
              <a:rPr lang="es-ES" sz="2000" b="1" dirty="0"/>
              <a:t> Kresten di no </a:t>
            </a:r>
            <a:r>
              <a:rPr lang="es-ES" sz="2000" b="1" dirty="0" err="1"/>
              <a:t>kba</a:t>
            </a:r>
            <a:r>
              <a:rPr lang="es-ES" sz="2000" b="1" dirty="0"/>
              <a:t> gro,”</a:t>
            </a:r>
            <a:r>
              <a:rPr lang="es-ES" sz="2000" b="1" dirty="0" err="1"/>
              <a:t>pikin</a:t>
            </a:r>
            <a:r>
              <a:rPr lang="es-ES" sz="2000" b="1" dirty="0"/>
              <a:t> fu </a:t>
            </a:r>
            <a:r>
              <a:rPr lang="es-ES" sz="2000" b="1" dirty="0" err="1"/>
              <a:t>Krestes</a:t>
            </a:r>
            <a:r>
              <a:rPr lang="es-ES" sz="2000" b="1" dirty="0"/>
              <a:t>,”” </a:t>
            </a:r>
            <a:r>
              <a:rPr lang="es-ES" sz="2000" b="1" dirty="0" err="1"/>
              <a:t>meti</a:t>
            </a:r>
            <a:r>
              <a:rPr lang="es-ES" sz="2000" b="1" dirty="0"/>
              <a:t> </a:t>
            </a:r>
            <a:r>
              <a:rPr lang="es-ES" sz="2000" b="1" dirty="0" err="1"/>
              <a:t>fasi</a:t>
            </a:r>
            <a:r>
              <a:rPr lang="es-ES" sz="2000" b="1" dirty="0"/>
              <a:t>"( 1 Kor.3:1).Den </a:t>
            </a:r>
            <a:r>
              <a:rPr lang="es-ES" sz="2000" b="1" dirty="0" err="1"/>
              <a:t>sortu</a:t>
            </a:r>
            <a:r>
              <a:rPr lang="es-ES" sz="2000" b="1" dirty="0"/>
              <a:t> Kresten </a:t>
            </a:r>
            <a:r>
              <a:rPr lang="es-ES" sz="2000" b="1" dirty="0" err="1"/>
              <a:t>disi</a:t>
            </a:r>
            <a:r>
              <a:rPr lang="es-ES" sz="2000" b="1" dirty="0"/>
              <a:t> e piri den </a:t>
            </a:r>
            <a:r>
              <a:rPr lang="es-ES" sz="2000" b="1" dirty="0" err="1"/>
              <a:t>ai</a:t>
            </a:r>
            <a:r>
              <a:rPr lang="es-ES" sz="2000" b="1" dirty="0"/>
              <a:t> moro </a:t>
            </a:r>
            <a:r>
              <a:rPr lang="es-ES" sz="2000" b="1" dirty="0" err="1"/>
              <a:t>tapu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tapu</a:t>
            </a:r>
            <a:r>
              <a:rPr lang="es-ES" sz="2000" b="1" dirty="0"/>
              <a:t>  </a:t>
            </a:r>
            <a:r>
              <a:rPr lang="es-ES" sz="2000" b="1" dirty="0" err="1"/>
              <a:t>Yeises</a:t>
            </a:r>
            <a:r>
              <a:rPr lang="es-ES" sz="2000" b="1" dirty="0"/>
              <a:t>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F48534FC-9258-DB38-3299-06EBF57D04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2946358"/>
              </p:ext>
            </p:extLst>
          </p:nvPr>
        </p:nvGraphicFramePr>
        <p:xfrm>
          <a:off x="3451123" y="1405531"/>
          <a:ext cx="3952568" cy="5182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9D097A8D-1B88-C68E-2987-FAD72FEBFA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5777344"/>
              </p:ext>
            </p:extLst>
          </p:nvPr>
        </p:nvGraphicFramePr>
        <p:xfrm>
          <a:off x="7502011" y="1405531"/>
          <a:ext cx="4534207" cy="5182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5EF10A96-9D79-F7F9-F713-11445B7D00C5}"/>
              </a:ext>
            </a:extLst>
          </p:cNvPr>
          <p:cNvSpPr txBox="1"/>
          <p:nvPr/>
        </p:nvSpPr>
        <p:spPr>
          <a:xfrm>
            <a:off x="155780" y="3725290"/>
            <a:ext cx="316752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Te a </a:t>
            </a:r>
            <a:r>
              <a:rPr lang="es-ES" sz="2000" b="1" dirty="0" err="1">
                <a:solidFill>
                  <a:prstClr val="black"/>
                </a:solidFill>
              </a:rPr>
              <a:t>luku</a:t>
            </a:r>
            <a:r>
              <a:rPr lang="es-ES" sz="2000" b="1" dirty="0">
                <a:solidFill>
                  <a:prstClr val="black"/>
                </a:solidFill>
              </a:rPr>
              <a:t> de moro </a:t>
            </a:r>
            <a:r>
              <a:rPr lang="es-ES" sz="2000" b="1" dirty="0" err="1">
                <a:solidFill>
                  <a:prstClr val="black"/>
                </a:solidFill>
              </a:rPr>
              <a:t>tapu</a:t>
            </a:r>
            <a:r>
              <a:rPr lang="es-ES" sz="2000" b="1" dirty="0">
                <a:solidFill>
                  <a:prstClr val="black"/>
                </a:solidFill>
              </a:rPr>
              <a:t> son </a:t>
            </a:r>
            <a:r>
              <a:rPr lang="es-ES" sz="2000" b="1" dirty="0" err="1">
                <a:solidFill>
                  <a:prstClr val="black"/>
                </a:solidFill>
              </a:rPr>
              <a:t>edeman</a:t>
            </a:r>
            <a:r>
              <a:rPr lang="es-ES" sz="2000" b="1" dirty="0">
                <a:solidFill>
                  <a:prstClr val="black"/>
                </a:solidFill>
              </a:rPr>
              <a:t>, di no de </a:t>
            </a:r>
            <a:r>
              <a:rPr lang="es-ES" sz="2000" b="1" dirty="0" err="1">
                <a:solidFill>
                  <a:prstClr val="black"/>
                </a:solidFill>
              </a:rPr>
              <a:t>fanowdu,pe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trawan</a:t>
            </a:r>
            <a:r>
              <a:rPr lang="es-ES" sz="2000" b="1" dirty="0">
                <a:solidFill>
                  <a:prstClr val="black"/>
                </a:solidFill>
              </a:rPr>
              <a:t> e </a:t>
            </a:r>
            <a:r>
              <a:rPr lang="es-ES" sz="2000" b="1" dirty="0" err="1">
                <a:solidFill>
                  <a:prstClr val="black"/>
                </a:solidFill>
              </a:rPr>
              <a:t>lasi,dan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grupu</a:t>
            </a:r>
            <a:r>
              <a:rPr lang="es-ES" sz="2000" b="1" dirty="0">
                <a:solidFill>
                  <a:prstClr val="black"/>
                </a:solidFill>
              </a:rPr>
              <a:t> e </a:t>
            </a:r>
            <a:r>
              <a:rPr lang="es-ES" sz="2000" b="1" dirty="0" err="1">
                <a:solidFill>
                  <a:prstClr val="black"/>
                </a:solidFill>
              </a:rPr>
              <a:t>seti</a:t>
            </a:r>
            <a:r>
              <a:rPr lang="es-ES" sz="2000" b="1" dirty="0">
                <a:solidFill>
                  <a:prstClr val="black"/>
                </a:solidFill>
              </a:rPr>
              <a:t> di e </a:t>
            </a:r>
            <a:r>
              <a:rPr lang="es-ES" sz="2000" b="1" dirty="0" err="1">
                <a:solidFill>
                  <a:prstClr val="black"/>
                </a:solidFill>
              </a:rPr>
              <a:t>prati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kerki</a:t>
            </a:r>
            <a:r>
              <a:rPr lang="es-ES" sz="2000" b="1" dirty="0">
                <a:solidFill>
                  <a:prstClr val="black"/>
                </a:solidFill>
              </a:rPr>
              <a:t>. </a:t>
            </a:r>
            <a:r>
              <a:rPr lang="es-ES" sz="2000" b="1" dirty="0" err="1">
                <a:solidFill>
                  <a:prstClr val="black"/>
                </a:solidFill>
              </a:rPr>
              <a:t>Disi</a:t>
            </a:r>
            <a:r>
              <a:rPr lang="es-ES" sz="2000" b="1" dirty="0">
                <a:solidFill>
                  <a:prstClr val="black"/>
                </a:solidFill>
              </a:rPr>
              <a:t> e </a:t>
            </a:r>
            <a:r>
              <a:rPr lang="es-ES" sz="2000" b="1" dirty="0" err="1">
                <a:solidFill>
                  <a:prstClr val="black"/>
                </a:solidFill>
              </a:rPr>
              <a:t>kon</a:t>
            </a:r>
            <a:r>
              <a:rPr lang="es-ES" sz="2000" b="1" dirty="0">
                <a:solidFill>
                  <a:prstClr val="black"/>
                </a:solidFill>
              </a:rPr>
              <a:t> te a gro no </a:t>
            </a:r>
            <a:r>
              <a:rPr lang="es-ES" sz="2000" b="1" dirty="0" err="1">
                <a:solidFill>
                  <a:prstClr val="black"/>
                </a:solidFill>
              </a:rPr>
              <a:t>kba</a:t>
            </a:r>
            <a:r>
              <a:rPr lang="es-ES" sz="2000" b="1" dirty="0">
                <a:solidFill>
                  <a:prstClr val="black"/>
                </a:solidFill>
              </a:rPr>
              <a:t> gro. </a:t>
            </a:r>
            <a:r>
              <a:rPr lang="es-ES" sz="2000" b="1" dirty="0" err="1">
                <a:solidFill>
                  <a:prstClr val="black"/>
                </a:solidFill>
              </a:rPr>
              <a:t>Datmeki</a:t>
            </a:r>
            <a:r>
              <a:rPr lang="es-ES" sz="2000" b="1" dirty="0">
                <a:solidFill>
                  <a:prstClr val="black"/>
                </a:solidFill>
              </a:rPr>
              <a:t> Pawles e </a:t>
            </a:r>
            <a:r>
              <a:rPr lang="es-ES" sz="2000" b="1" dirty="0" err="1">
                <a:solidFill>
                  <a:prstClr val="black"/>
                </a:solidFill>
              </a:rPr>
              <a:t>aksi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fu de </a:t>
            </a:r>
            <a:r>
              <a:rPr lang="es-ES" sz="2000" b="1" dirty="0" err="1">
                <a:solidFill>
                  <a:prstClr val="black"/>
                </a:solidFill>
              </a:rPr>
              <a:t>bigisma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ini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Krestes</a:t>
            </a:r>
            <a:r>
              <a:rPr lang="es-ES" sz="2000" b="1" dirty="0">
                <a:solidFill>
                  <a:prstClr val="black"/>
                </a:solidFill>
              </a:rPr>
              <a:t>.</a:t>
            </a:r>
            <a:br>
              <a:rPr lang="es-ES" sz="2000" b="1" dirty="0">
                <a:solidFill>
                  <a:prstClr val="black"/>
                </a:solidFill>
              </a:rPr>
            </a:br>
            <a:r>
              <a:rPr lang="es-ES" sz="2000" b="1" dirty="0">
                <a:solidFill>
                  <a:prstClr val="black"/>
                </a:solidFill>
              </a:rPr>
              <a:t>( 1 Kor.2:6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00005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6EDFBF9-0B8B-4B63-AB4F-FEAD2023A5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graphicEl>
                                              <a:dgm id="{A6EDFBF9-0B8B-4B63-AB4F-FEAD2023A5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A6EDFBF9-0B8B-4B63-AB4F-FEAD2023A5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graphicEl>
                                              <a:dgm id="{A6EDFBF9-0B8B-4B63-AB4F-FEAD2023A5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78EE7E-64C5-4FE5-B4FC-9C612B2224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0C78EE7E-64C5-4FE5-B4FC-9C612B2224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0C78EE7E-64C5-4FE5-B4FC-9C612B2224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graphicEl>
                                              <a:dgm id="{0C78EE7E-64C5-4FE5-B4FC-9C612B2224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0B9B435-A79F-4DAA-9A8D-B0D8EB58F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graphicEl>
                                              <a:dgm id="{20B9B435-A79F-4DAA-9A8D-B0D8EB58F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graphicEl>
                                              <a:dgm id="{20B9B435-A79F-4DAA-9A8D-B0D8EB58F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graphicEl>
                                              <a:dgm id="{20B9B435-A79F-4DAA-9A8D-B0D8EB58FF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28C0F7E-2C35-4733-B9B7-518F5F4CE2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>
                                            <p:graphicEl>
                                              <a:dgm id="{A28C0F7E-2C35-4733-B9B7-518F5F4CE2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graphicEl>
                                              <a:dgm id="{A28C0F7E-2C35-4733-B9B7-518F5F4CE2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graphicEl>
                                              <a:dgm id="{A28C0F7E-2C35-4733-B9B7-518F5F4CE2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FB3FCF-D3AF-47CC-9C64-79E7D6E5B9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4AFB3FCF-D3AF-47CC-9C64-79E7D6E5B9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4AFB3FCF-D3AF-47CC-9C64-79E7D6E5B9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dgm id="{4AFB3FCF-D3AF-47CC-9C64-79E7D6E5B9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DC70FBC-0A1D-4094-9303-7522C2FA2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7DC70FBC-0A1D-4094-9303-7522C2FA2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7DC70FBC-0A1D-4094-9303-7522C2FA2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7DC70FBC-0A1D-4094-9303-7522C2FA25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C805A5F-E0A3-498A-BE8A-4478F84827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>
                                            <p:graphicEl>
                                              <a:dgm id="{CC805A5F-E0A3-498A-BE8A-4478F84827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>
                                            <p:graphicEl>
                                              <a:dgm id="{CC805A5F-E0A3-498A-BE8A-4478F84827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>
                                            <p:graphicEl>
                                              <a:dgm id="{CC805A5F-E0A3-498A-BE8A-4478F84827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05C37D8-282B-4B47-8E92-AB3C4AF265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>
                                            <p:graphicEl>
                                              <a:dgm id="{C05C37D8-282B-4B47-8E92-AB3C4AF265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>
                                            <p:graphicEl>
                                              <a:dgm id="{C05C37D8-282B-4B47-8E92-AB3C4AF265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>
                                            <p:graphicEl>
                                              <a:dgm id="{C05C37D8-282B-4B47-8E92-AB3C4AF265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6C86819-371B-4EE7-A4A8-69934EF8E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76C86819-371B-4EE7-A4A8-69934EF8E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76C86819-371B-4EE7-A4A8-69934EF8E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76C86819-371B-4EE7-A4A8-69934EF8E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D5DE0B-838A-4655-B6A5-58C027ACB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14D5DE0B-838A-4655-B6A5-58C027ACB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14D5DE0B-838A-4655-B6A5-58C027ACB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>
                                            <p:graphicEl>
                                              <a:dgm id="{14D5DE0B-838A-4655-B6A5-58C027ACB1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44E29A7-1583-4A92-AD88-E60A4EEAC6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>
                                            <p:graphicEl>
                                              <a:dgm id="{544E29A7-1583-4A92-AD88-E60A4EEAC6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">
                                            <p:graphicEl>
                                              <a:dgm id="{544E29A7-1583-4A92-AD88-E60A4EEAC6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">
                                            <p:graphicEl>
                                              <a:dgm id="{544E29A7-1583-4A92-AD88-E60A4EEAC6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82BFC15-9864-4E4A-A62D-828FE8496F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">
                                            <p:graphicEl>
                                              <a:dgm id="{E82BFC15-9864-4E4A-A62D-828FE8496F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">
                                            <p:graphicEl>
                                              <a:dgm id="{E82BFC15-9864-4E4A-A62D-828FE8496F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">
                                            <p:graphicEl>
                                              <a:dgm id="{E82BFC15-9864-4E4A-A62D-828FE8496F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C7A11C8-C8DC-4CA4-BE55-2851ADBDA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">
                                            <p:graphicEl>
                                              <a:dgm id="{3C7A11C8-C8DC-4CA4-BE55-2851ADBDA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">
                                            <p:graphicEl>
                                              <a:dgm id="{3C7A11C8-C8DC-4CA4-BE55-2851ADBDA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">
                                            <p:graphicEl>
                                              <a:dgm id="{3C7A11C8-C8DC-4CA4-BE55-2851ADBDAA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7470709-A4BF-49FC-8D92-CE27CC9DD2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">
                                            <p:graphicEl>
                                              <a:dgm id="{77470709-A4BF-49FC-8D92-CE27CC9DD2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">
                                            <p:graphicEl>
                                              <a:dgm id="{77470709-A4BF-49FC-8D92-CE27CC9DD2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">
                                            <p:graphicEl>
                                              <a:dgm id="{77470709-A4BF-49FC-8D92-CE27CC9DD2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0E2F05-E06F-4707-8316-DA974A0D1A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">
                                            <p:graphicEl>
                                              <a:dgm id="{410E2F05-E06F-4707-8316-DA974A0D1A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7">
                                            <p:graphicEl>
                                              <a:dgm id="{410E2F05-E06F-4707-8316-DA974A0D1A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">
                                            <p:graphicEl>
                                              <a:dgm id="{410E2F05-E06F-4707-8316-DA974A0D1A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A8E0FB4-A277-4A92-81BD-BD9A3E41C8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">
                                            <p:graphicEl>
                                              <a:dgm id="{FA8E0FB4-A277-4A92-81BD-BD9A3E41C8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">
                                            <p:graphicEl>
                                              <a:dgm id="{FA8E0FB4-A277-4A92-81BD-BD9A3E41C8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">
                                            <p:graphicEl>
                                              <a:dgm id="{FA8E0FB4-A277-4A92-81BD-BD9A3E41C8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7EFFD2-2C53-4D7E-AC20-EA12D8D587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">
                                            <p:graphicEl>
                                              <a:dgm id="{197EFFD2-2C53-4D7E-AC20-EA12D8D587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">
                                            <p:graphicEl>
                                              <a:dgm id="{197EFFD2-2C53-4D7E-AC20-EA12D8D587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">
                                            <p:graphicEl>
                                              <a:dgm id="{197EFFD2-2C53-4D7E-AC20-EA12D8D587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7EB49FE-AE66-4DCD-A044-77945FD71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">
                                            <p:graphicEl>
                                              <a:dgm id="{77EB49FE-AE66-4DCD-A044-77945FD71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">
                                            <p:graphicEl>
                                              <a:dgm id="{77EB49FE-AE66-4DCD-A044-77945FD71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">
                                            <p:graphicEl>
                                              <a:dgm id="{77EB49FE-AE66-4DCD-A044-77945FD713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  <p:bldGraphic spid="4" grpId="0" uiExpand="1">
        <p:bldSub>
          <a:bldDgm bld="one"/>
        </p:bldSub>
      </p:bldGraphic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216F32F-3E0B-379D-903A-C4F2DD1100A9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5875">
                  <a:solidFill>
                    <a:srgbClr val="C34B2F"/>
                  </a:solidFill>
                  <a:prstDash val="solid"/>
                </a:ln>
                <a:solidFill>
                  <a:srgbClr val="66FFCC"/>
                </a:solidFill>
                <a:effectLst>
                  <a:outerShdw blurRad="38100" dist="22860" dir="5400000" algn="tl" rotWithShape="0">
                    <a:srgbClr val="000000">
                      <a:alpha val="83000"/>
                    </a:srgbClr>
                  </a:outerShdw>
                </a:effectLst>
              </a:rPr>
              <a:t>DINI NANGA SAKAFASI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88CCEBF-E857-7954-55DE-A02799564093}"/>
              </a:ext>
            </a:extLst>
          </p:cNvPr>
          <p:cNvSpPr txBox="1"/>
          <p:nvPr/>
        </p:nvSpPr>
        <p:spPr>
          <a:xfrm>
            <a:off x="1507329" y="690063"/>
            <a:ext cx="91773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Disi</a:t>
            </a:r>
            <a:r>
              <a:rPr lang="es-ES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 fa </a:t>
            </a:r>
            <a:r>
              <a:rPr lang="es-ES" b="1" dirty="0" err="1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musu</a:t>
            </a:r>
            <a:r>
              <a:rPr lang="es-ES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 fu si </a:t>
            </a:r>
            <a:r>
              <a:rPr lang="es-ES" b="1" dirty="0" err="1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wi:leki</a:t>
            </a:r>
            <a:r>
              <a:rPr lang="es-ES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dinari</a:t>
            </a:r>
            <a:r>
              <a:rPr lang="es-ES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Krestes</a:t>
            </a:r>
            <a:r>
              <a:rPr lang="es-ES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 nanga den di de </a:t>
            </a:r>
            <a:r>
              <a:rPr lang="es-ES" b="1" dirty="0" err="1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fertrow</a:t>
            </a:r>
            <a:r>
              <a:rPr lang="es-ES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 nanga den </a:t>
            </a:r>
            <a:r>
              <a:rPr lang="es-ES" b="1" dirty="0" err="1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kibri</a:t>
            </a:r>
            <a:r>
              <a:rPr lang="es-ES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koni</a:t>
            </a:r>
            <a:r>
              <a:rPr lang="es-ES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 fu Gado di a </a:t>
            </a:r>
            <a:r>
              <a:rPr lang="es-ES" b="1" dirty="0" err="1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tyari</a:t>
            </a:r>
            <a:r>
              <a:rPr lang="es-ES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  </a:t>
            </a:r>
            <a:r>
              <a:rPr lang="es-ES" b="1" dirty="0" err="1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kon</a:t>
            </a:r>
            <a:r>
              <a:rPr lang="es-ES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krin</a:t>
            </a:r>
            <a:r>
              <a:rPr lang="es-ES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( 1 Kor.4:1)</a:t>
            </a:r>
            <a:endParaRPr lang="es-ES" b="1" dirty="0">
              <a:solidFill>
                <a:srgbClr val="FFFF66"/>
              </a:solidFill>
              <a:effectLst>
                <a:glow rad="127000">
                  <a:srgbClr val="913823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2FFF49D-FAFD-AE8F-33F1-2376C6B652DA}"/>
              </a:ext>
            </a:extLst>
          </p:cNvPr>
          <p:cNvSpPr txBox="1"/>
          <p:nvPr/>
        </p:nvSpPr>
        <p:spPr>
          <a:xfrm>
            <a:off x="200025" y="1430656"/>
            <a:ext cx="6515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Leki</a:t>
            </a:r>
            <a:r>
              <a:rPr lang="es-ES" sz="2000" b="1" dirty="0"/>
              <a:t> fa a de </a:t>
            </a:r>
            <a:r>
              <a:rPr lang="es-ES" sz="2000" b="1" dirty="0" err="1"/>
              <a:t>tide,ini</a:t>
            </a:r>
            <a:r>
              <a:rPr lang="es-ES" sz="2000" b="1" dirty="0"/>
              <a:t> den </a:t>
            </a:r>
            <a:r>
              <a:rPr lang="es-ES" sz="2000" b="1" dirty="0" err="1"/>
              <a:t>fosi</a:t>
            </a:r>
            <a:r>
              <a:rPr lang="es-ES" sz="2000" b="1" dirty="0"/>
              <a:t> </a:t>
            </a:r>
            <a:r>
              <a:rPr lang="es-ES" sz="2000" b="1" dirty="0" err="1"/>
              <a:t>hondro</a:t>
            </a:r>
            <a:r>
              <a:rPr lang="es-ES" sz="2000" b="1" dirty="0"/>
              <a:t> </a:t>
            </a:r>
            <a:r>
              <a:rPr lang="es-ES" sz="2000" b="1" dirty="0" err="1"/>
              <a:t>yari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ben </a:t>
            </a:r>
            <a:r>
              <a:rPr lang="es-ES" sz="2000" b="1" dirty="0" err="1"/>
              <a:t>prati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politik,na</a:t>
            </a:r>
            <a:r>
              <a:rPr lang="es-ES" sz="2000" b="1" dirty="0"/>
              <a:t> </a:t>
            </a:r>
            <a:r>
              <a:rPr lang="es-ES" sz="2000" b="1" dirty="0" err="1"/>
              <a:t>denki,na</a:t>
            </a:r>
            <a:r>
              <a:rPr lang="es-ES" sz="2000" b="1" dirty="0"/>
              <a:t> </a:t>
            </a:r>
            <a:r>
              <a:rPr lang="es-ES" sz="2000" b="1" dirty="0" err="1"/>
              <a:t>kerki</a:t>
            </a:r>
            <a:r>
              <a:rPr lang="es-ES" sz="2000" b="1" dirty="0"/>
              <a:t> nanga </a:t>
            </a:r>
            <a:r>
              <a:rPr lang="es-ES" sz="2000" b="1" dirty="0" err="1"/>
              <a:t>tra</a:t>
            </a:r>
            <a:r>
              <a:rPr lang="es-ES" sz="2000" b="1" dirty="0"/>
              <a:t> </a:t>
            </a:r>
            <a:r>
              <a:rPr lang="es-ES" sz="2000" b="1" dirty="0" err="1"/>
              <a:t>bribi</a:t>
            </a:r>
            <a:r>
              <a:rPr lang="es-ES" sz="2000" b="1" dirty="0"/>
              <a:t>. Fa </a:t>
            </a:r>
            <a:r>
              <a:rPr lang="es-ES" sz="2000" b="1" dirty="0" err="1"/>
              <a:t>wi</a:t>
            </a:r>
            <a:r>
              <a:rPr lang="es-ES" sz="2000" b="1" dirty="0"/>
              <a:t> kan  </a:t>
            </a:r>
            <a:r>
              <a:rPr lang="es-ES" sz="2000" b="1" dirty="0" err="1"/>
              <a:t>sorgu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a </a:t>
            </a:r>
            <a:r>
              <a:rPr lang="es-ES" sz="2000" b="1" dirty="0" err="1"/>
              <a:t>sortu</a:t>
            </a:r>
            <a:r>
              <a:rPr lang="es-ES" sz="2000" b="1" dirty="0"/>
              <a:t>  </a:t>
            </a:r>
            <a:r>
              <a:rPr lang="es-ES" sz="2000" b="1" dirty="0" err="1"/>
              <a:t>denki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kerki</a:t>
            </a:r>
            <a:r>
              <a:rPr lang="es-ES" sz="2000" b="1" dirty="0"/>
              <a:t> fu </a:t>
            </a:r>
            <a:r>
              <a:rPr lang="es-ES" sz="2000" b="1" dirty="0" err="1"/>
              <a:t>tyari</a:t>
            </a:r>
            <a:r>
              <a:rPr lang="es-ES" sz="2000" b="1" dirty="0"/>
              <a:t> </a:t>
            </a:r>
            <a:r>
              <a:rPr lang="es-ES" sz="2000" b="1" dirty="0" err="1"/>
              <a:t>prati</a:t>
            </a:r>
            <a:r>
              <a:rPr lang="es-ES" sz="2000" b="1" dirty="0"/>
              <a:t>?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CAE4E4F-E927-D1A1-43D5-4B4D2889AD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77300" y="2930806"/>
            <a:ext cx="3143252" cy="3789082"/>
          </a:xfrm>
          <a:prstGeom prst="snip2DiagRect">
            <a:avLst>
              <a:gd name="adj1" fmla="val 15758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A49CCC0-BF98-D2FE-94EB-FEEB36B45D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1449" y="2771775"/>
            <a:ext cx="2104883" cy="2228850"/>
          </a:xfrm>
          <a:prstGeom prst="snip2DiagRect">
            <a:avLst>
              <a:gd name="adj1" fmla="val 15758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66FFC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EB1B6AF-2C9C-52AD-46C5-B1CA63AAC8D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1449" y="5119688"/>
            <a:ext cx="2104883" cy="1600200"/>
          </a:xfrm>
          <a:prstGeom prst="snip2DiagRect">
            <a:avLst>
              <a:gd name="adj1" fmla="val 15758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0A7A5B4C-8043-CB1E-049C-1E5748CF0BEF}"/>
              </a:ext>
            </a:extLst>
          </p:cNvPr>
          <p:cNvSpPr txBox="1"/>
          <p:nvPr/>
        </p:nvSpPr>
        <p:spPr>
          <a:xfrm>
            <a:off x="2419209" y="2758307"/>
            <a:ext cx="63912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fasi</a:t>
            </a:r>
            <a:r>
              <a:rPr lang="es-ES" sz="2000" b="1" dirty="0"/>
              <a:t> fa a </a:t>
            </a:r>
            <a:r>
              <a:rPr lang="es-ES" sz="2000" b="1" dirty="0" err="1"/>
              <a:t>edeman</a:t>
            </a:r>
            <a:r>
              <a:rPr lang="es-ES" sz="2000" b="1" dirty="0"/>
              <a:t> e </a:t>
            </a:r>
            <a:r>
              <a:rPr lang="es-ES" sz="2000" b="1" dirty="0" err="1"/>
              <a:t>tyari</a:t>
            </a:r>
            <a:r>
              <a:rPr lang="es-ES" sz="2000" b="1" dirty="0"/>
              <a:t> </a:t>
            </a:r>
            <a:r>
              <a:rPr lang="es-ES" sz="2000" b="1" dirty="0" err="1"/>
              <a:t>ensrefi</a:t>
            </a:r>
            <a:r>
              <a:rPr lang="es-ES" sz="2000" b="1" dirty="0"/>
              <a:t> e </a:t>
            </a:r>
            <a:r>
              <a:rPr lang="es-ES" sz="2000" b="1" dirty="0" err="1"/>
              <a:t>prei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bigi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. </a:t>
            </a:r>
            <a:r>
              <a:rPr lang="es-ES" sz="2000" b="1" dirty="0" err="1"/>
              <a:t>Edeman</a:t>
            </a:r>
            <a:r>
              <a:rPr lang="es-ES" sz="2000" b="1" dirty="0"/>
              <a:t> fu </a:t>
            </a:r>
            <a:r>
              <a:rPr lang="es-ES" sz="2000" b="1" dirty="0" err="1"/>
              <a:t>kerki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ferstan</a:t>
            </a:r>
            <a:r>
              <a:rPr lang="es-ES" sz="2000" b="1" dirty="0"/>
              <a:t> </a:t>
            </a:r>
            <a:r>
              <a:rPr lang="es-ES" sz="2000" b="1" dirty="0" err="1"/>
              <a:t>bun</a:t>
            </a:r>
            <a:r>
              <a:rPr lang="es-ES" sz="2000" b="1" dirty="0"/>
              <a:t> ,fa den e du nanga </a:t>
            </a:r>
            <a:r>
              <a:rPr lang="es-ES" sz="2000" b="1" dirty="0" err="1"/>
              <a:t>sani</a:t>
            </a:r>
            <a:r>
              <a:rPr lang="es-ES" sz="2000" b="1" dirty="0"/>
              <a:t>  di a no fu den. A </a:t>
            </a:r>
            <a:r>
              <a:rPr lang="es-ES" sz="2000" b="1" dirty="0" err="1"/>
              <a:t>kerki</a:t>
            </a:r>
            <a:r>
              <a:rPr lang="es-ES" sz="2000" b="1" dirty="0"/>
              <a:t> a no fu den; ala san den e du </a:t>
            </a:r>
            <a:r>
              <a:rPr lang="es-ES" sz="2000" b="1" dirty="0" err="1"/>
              <a:t>na</a:t>
            </a:r>
            <a:r>
              <a:rPr lang="es-ES" sz="2000" b="1" dirty="0"/>
              <a:t> fu </a:t>
            </a:r>
            <a:r>
              <a:rPr lang="es-ES" sz="2000" b="1" dirty="0" err="1"/>
              <a:t>seti</a:t>
            </a:r>
            <a:r>
              <a:rPr lang="es-ES" sz="2000" b="1" dirty="0"/>
              <a:t> </a:t>
            </a:r>
            <a:r>
              <a:rPr lang="es-ES" sz="2000" b="1" dirty="0" err="1"/>
              <a:t>tori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Krestes</a:t>
            </a:r>
            <a:r>
              <a:rPr lang="es-ES" sz="2000" b="1" dirty="0"/>
              <a:t>.</a:t>
            </a: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3B436ACA-08EF-9803-7955-A56011B9735D}"/>
              </a:ext>
            </a:extLst>
          </p:cNvPr>
          <p:cNvGrpSpPr/>
          <p:nvPr/>
        </p:nvGrpSpPr>
        <p:grpSpPr>
          <a:xfrm>
            <a:off x="6715125" y="1514475"/>
            <a:ext cx="5305427" cy="1181100"/>
            <a:chOff x="6715125" y="1514475"/>
            <a:chExt cx="5305427" cy="118110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D6C7ED85-B00A-E6F1-BA1A-C6CE8EFF91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715125" y="1514475"/>
              <a:ext cx="1619250" cy="1181100"/>
            </a:xfrm>
            <a:prstGeom prst="rect">
              <a:avLst/>
            </a:prstGeom>
            <a:ln w="88900" cap="sq" cmpd="thickThin">
              <a:solidFill>
                <a:schemeClr val="accent4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10C89743-D701-DAF0-027A-9A8C886A98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502438" y="1514475"/>
              <a:ext cx="1619250" cy="1181100"/>
            </a:xfrm>
            <a:prstGeom prst="rect">
              <a:avLst/>
            </a:prstGeom>
            <a:ln w="88900" cap="sq" cmpd="thickThin">
              <a:solidFill>
                <a:schemeClr val="accent4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C4E221E6-2F3F-2C3E-E457-287689F2F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289751" y="1514475"/>
              <a:ext cx="1730801" cy="1181100"/>
            </a:xfrm>
            <a:prstGeom prst="rect">
              <a:avLst/>
            </a:prstGeom>
            <a:ln w="88900" cap="sq" cmpd="thickThin">
              <a:solidFill>
                <a:schemeClr val="accent4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1421AC82-2EEE-ED10-1C2B-76EBB671A28F}"/>
              </a:ext>
            </a:extLst>
          </p:cNvPr>
          <p:cNvSpPr txBox="1"/>
          <p:nvPr/>
        </p:nvSpPr>
        <p:spPr>
          <a:xfrm>
            <a:off x="2419209" y="5817930"/>
            <a:ext cx="63912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Sortu </a:t>
            </a:r>
            <a:r>
              <a:rPr lang="es-ES" sz="2000" b="1" dirty="0" err="1">
                <a:solidFill>
                  <a:prstClr val="black"/>
                </a:solidFill>
              </a:rPr>
              <a:t>makandra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leki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, ben </a:t>
            </a:r>
            <a:r>
              <a:rPr lang="es-ES" sz="2000" b="1" dirty="0" err="1">
                <a:solidFill>
                  <a:prstClr val="black"/>
                </a:solidFill>
              </a:rPr>
              <a:t>sa</a:t>
            </a:r>
            <a:r>
              <a:rPr lang="es-ES" sz="2000" b="1" dirty="0">
                <a:solidFill>
                  <a:prstClr val="black"/>
                </a:solidFill>
              </a:rPr>
              <a:t> de </a:t>
            </a:r>
            <a:r>
              <a:rPr lang="es-ES" sz="2000" b="1" dirty="0" err="1">
                <a:solidFill>
                  <a:prstClr val="black"/>
                </a:solidFill>
              </a:rPr>
              <a:t>ini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kerki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efu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iniwan</a:t>
            </a:r>
            <a:r>
              <a:rPr lang="es-ES" sz="2000" b="1" dirty="0">
                <a:solidFill>
                  <a:prstClr val="black"/>
                </a:solidFill>
              </a:rPr>
              <a:t>  - no soso den </a:t>
            </a:r>
            <a:r>
              <a:rPr lang="es-ES" sz="2000" b="1" dirty="0" err="1">
                <a:solidFill>
                  <a:prstClr val="black"/>
                </a:solidFill>
              </a:rPr>
              <a:t>edeman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ma</a:t>
            </a:r>
            <a:r>
              <a:rPr lang="es-ES" sz="2000" b="1" dirty="0">
                <a:solidFill>
                  <a:prstClr val="black"/>
                </a:solidFill>
              </a:rPr>
              <a:t> ala </a:t>
            </a:r>
            <a:r>
              <a:rPr lang="es-ES" sz="2000" b="1" dirty="0" err="1">
                <a:solidFill>
                  <a:prstClr val="black"/>
                </a:solidFill>
              </a:rPr>
              <a:t>memre</a:t>
            </a:r>
            <a:r>
              <a:rPr lang="es-ES" sz="2000" b="1" dirty="0">
                <a:solidFill>
                  <a:prstClr val="black"/>
                </a:solidFill>
              </a:rPr>
              <a:t>  - ben </a:t>
            </a:r>
            <a:r>
              <a:rPr lang="es-ES" sz="2000" b="1" dirty="0" err="1">
                <a:solidFill>
                  <a:prstClr val="black"/>
                </a:solidFill>
              </a:rPr>
              <a:t>sa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tyari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densrefi</a:t>
            </a:r>
            <a:r>
              <a:rPr lang="es-ES" sz="2000" b="1" dirty="0">
                <a:solidFill>
                  <a:prstClr val="black"/>
                </a:solidFill>
              </a:rPr>
              <a:t> so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CB29DA1-D0DC-E01B-B701-CD9504B4F32A}"/>
              </a:ext>
            </a:extLst>
          </p:cNvPr>
          <p:cNvSpPr txBox="1"/>
          <p:nvPr/>
        </p:nvSpPr>
        <p:spPr>
          <a:xfrm>
            <a:off x="2419209" y="4798056"/>
            <a:ext cx="63912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A </a:t>
            </a:r>
            <a:r>
              <a:rPr lang="es-ES" sz="2000" b="1" dirty="0" err="1">
                <a:solidFill>
                  <a:prstClr val="black"/>
                </a:solidFill>
              </a:rPr>
              <a:t>dinari</a:t>
            </a:r>
            <a:r>
              <a:rPr lang="es-ES" sz="2000" b="1" dirty="0">
                <a:solidFill>
                  <a:prstClr val="black"/>
                </a:solidFill>
              </a:rPr>
              <a:t> di e </a:t>
            </a:r>
            <a:r>
              <a:rPr lang="es-ES" sz="2000" b="1" dirty="0" err="1">
                <a:solidFill>
                  <a:prstClr val="black"/>
                </a:solidFill>
              </a:rPr>
              <a:t>dini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musu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tya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ensrefi</a:t>
            </a:r>
            <a:r>
              <a:rPr lang="es-ES" sz="2000" b="1" dirty="0">
                <a:solidFill>
                  <a:prstClr val="black"/>
                </a:solidFill>
              </a:rPr>
              <a:t> so, fa en </a:t>
            </a:r>
            <a:r>
              <a:rPr lang="es-ES" sz="2000" b="1" dirty="0" err="1">
                <a:solidFill>
                  <a:prstClr val="black"/>
                </a:solidFill>
              </a:rPr>
              <a:t>Masra</a:t>
            </a:r>
            <a:r>
              <a:rPr lang="es-ES" sz="2000" b="1" dirty="0">
                <a:solidFill>
                  <a:prstClr val="black"/>
                </a:solidFill>
              </a:rPr>
              <a:t> e </a:t>
            </a:r>
            <a:r>
              <a:rPr lang="es-ES" sz="2000" b="1" dirty="0" err="1">
                <a:solidFill>
                  <a:prstClr val="black"/>
                </a:solidFill>
              </a:rPr>
              <a:t>tya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ensrefi</a:t>
            </a:r>
            <a:r>
              <a:rPr lang="es-ES" sz="2000" b="1" dirty="0">
                <a:solidFill>
                  <a:prstClr val="black"/>
                </a:solidFill>
              </a:rPr>
              <a:t>: </a:t>
            </a:r>
            <a:r>
              <a:rPr lang="es-ES" sz="2000" b="1" dirty="0" err="1">
                <a:solidFill>
                  <a:prstClr val="black"/>
                </a:solidFill>
              </a:rPr>
              <a:t>alaten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musu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wani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gi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ensrefi</a:t>
            </a:r>
            <a:r>
              <a:rPr lang="es-ES" sz="2000" b="1" dirty="0">
                <a:solidFill>
                  <a:prstClr val="black"/>
                </a:solidFill>
              </a:rPr>
              <a:t> nanga </a:t>
            </a:r>
            <a:r>
              <a:rPr lang="es-ES" sz="2000" b="1" dirty="0" err="1">
                <a:solidFill>
                  <a:prstClr val="black"/>
                </a:solidFill>
              </a:rPr>
              <a:t>sakafasi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dini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trawan</a:t>
            </a:r>
            <a:r>
              <a:rPr lang="es-ES" sz="2000" b="1" dirty="0">
                <a:solidFill>
                  <a:prstClr val="black"/>
                </a:solidFill>
              </a:rPr>
              <a:t>.( Fil.2 :3-8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9A89EB7-56A8-F886-4FDF-48B5419A2B29}"/>
              </a:ext>
            </a:extLst>
          </p:cNvPr>
          <p:cNvSpPr txBox="1"/>
          <p:nvPr/>
        </p:nvSpPr>
        <p:spPr>
          <a:xfrm>
            <a:off x="2419209" y="4085958"/>
            <a:ext cx="63912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A </a:t>
            </a:r>
            <a:r>
              <a:rPr lang="es-ES" sz="2000" b="1" dirty="0" err="1">
                <a:solidFill>
                  <a:prstClr val="black"/>
                </a:solidFill>
              </a:rPr>
              <a:t>edeman</a:t>
            </a:r>
            <a:r>
              <a:rPr lang="es-ES" sz="2000" b="1" dirty="0">
                <a:solidFill>
                  <a:prstClr val="black"/>
                </a:solidFill>
              </a:rPr>
              <a:t> fu a </a:t>
            </a:r>
            <a:r>
              <a:rPr lang="es-ES" sz="2000" b="1" dirty="0" err="1">
                <a:solidFill>
                  <a:prstClr val="black"/>
                </a:solidFill>
              </a:rPr>
              <a:t>kerki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Yeises,ala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trawan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“</a:t>
            </a:r>
            <a:r>
              <a:rPr lang="es-ES" sz="2000" b="1" dirty="0" err="1">
                <a:solidFill>
                  <a:prstClr val="black"/>
                </a:solidFill>
              </a:rPr>
              <a:t>dinari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Krestes</a:t>
            </a:r>
            <a:r>
              <a:rPr lang="es-ES" sz="2000" b="1" dirty="0">
                <a:solidFill>
                  <a:prstClr val="black"/>
                </a:solidFill>
              </a:rPr>
              <a:t>", ala di den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edeman</a:t>
            </a:r>
            <a:r>
              <a:rPr lang="es-ES" sz="2000" b="1" dirty="0">
                <a:solidFill>
                  <a:prstClr val="black"/>
                </a:solidFill>
              </a:rPr>
              <a:t>( 1 Kor.4:1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3783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8" grpId="0"/>
      <p:bldP spid="7" grpId="0"/>
      <p:bldP spid="10" grpId="0"/>
      <p:bldP spid="13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11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3674B8"/>
      </a:accent1>
      <a:accent2>
        <a:srgbClr val="D9D535"/>
      </a:accent2>
      <a:accent3>
        <a:srgbClr val="3C8C44"/>
      </a:accent3>
      <a:accent4>
        <a:srgbClr val="9E3939"/>
      </a:accent4>
      <a:accent5>
        <a:srgbClr val="AE9665"/>
      </a:accent5>
      <a:accent6>
        <a:srgbClr val="C985C1"/>
      </a:accent6>
      <a:hlink>
        <a:srgbClr val="659FA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1453</Words>
  <Application>Microsoft Office PowerPoint</Application>
  <PresentationFormat>Panorámica</PresentationFormat>
  <Paragraphs>59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Comic Sans MS</vt:lpstr>
      <vt:lpstr>Constantia</vt:lpstr>
      <vt:lpstr>Arial</vt:lpstr>
      <vt:lpstr>Aptos Display</vt:lpstr>
      <vt:lpstr>Aptos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55</cp:revision>
  <dcterms:created xsi:type="dcterms:W3CDTF">2026-06-06T16:57:43Z</dcterms:created>
  <dcterms:modified xsi:type="dcterms:W3CDTF">2026-07-16T08:10:25Z</dcterms:modified>
</cp:coreProperties>
</file>