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5" r:id="rId3"/>
    <p:sldId id="279" r:id="rId4"/>
    <p:sldId id="259" r:id="rId5"/>
    <p:sldId id="260" r:id="rId6"/>
    <p:sldId id="280" r:id="rId7"/>
    <p:sldId id="278" r:id="rId8"/>
    <p:sldId id="269" r:id="rId9"/>
    <p:sldId id="262" r:id="rId10"/>
    <p:sldId id="263" r:id="rId11"/>
    <p:sldId id="264" r:id="rId12"/>
    <p:sldId id="268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510"/>
    <a:srgbClr val="F27AD0"/>
    <a:srgbClr val="FCE0F4"/>
    <a:srgbClr val="826000"/>
    <a:srgbClr val="CC9900"/>
    <a:srgbClr val="E61992"/>
    <a:srgbClr val="00AC7F"/>
    <a:srgbClr val="00CC99"/>
    <a:srgbClr val="A47D00"/>
    <a:srgbClr val="A5CA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84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9FC93B-E400-499A-B29B-F63AACF06CF0}" type="doc">
      <dgm:prSet loTypeId="urn:microsoft.com/office/officeart/2008/layout/PictureAccent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1599342D-B263-48FC-AA07-C912CAF7E656}">
      <dgm:prSet custT="1"/>
      <dgm:spPr>
        <a:solidFill>
          <a:schemeClr val="tx1"/>
        </a:solidFill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Sondu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kerki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45F4F9-00A2-4E55-9687-FFC6647CFBF5}" type="parTrans" cxnId="{6BD4AC90-3D68-46F6-8EC9-29A690E6EDB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12323D-719B-4817-9266-27EC8FCB0062}" type="sibTrans" cxnId="{6BD4AC90-3D68-46F6-8EC9-29A690E6EDB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F91860-9BC6-4796-AF53-DD604ECD3268}">
      <dgm:prSet custT="1"/>
      <dgm:spPr>
        <a:solidFill>
          <a:schemeClr val="accent2"/>
        </a:solidFill>
      </dgm:spPr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Sondu nanga san wi e agri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0E4CA2-0CFA-49BD-B1CB-F48AB66C05E9}" type="parTrans" cxnId="{371D8289-9F6E-4A62-A5A6-14BFF255813E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16882E-B946-43DB-9C56-FCC7B587FD81}" type="sibTrans" cxnId="{371D8289-9F6E-4A62-A5A6-14BFF255813E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631411-8B09-4431-B32D-A6FB28406E88}">
      <dgm:prSet custT="1"/>
      <dgm:spPr>
        <a:solidFill>
          <a:schemeClr val="accent5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Figi 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sondu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puru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C49E21-873B-4EE6-9166-D7BF43DA4904}" type="parTrans" cxnId="{83FD60D3-19AB-4062-9297-F8901196FBE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1AD70B-3CB9-4795-BD9E-2B67E1B0352D}" type="sibTrans" cxnId="{83FD60D3-19AB-4062-9297-F8901196FBE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B5CBA6-5FE0-42B8-A277-DB22D09D4AA3}">
      <dgm:prSet custT="1"/>
      <dgm:spPr>
        <a:solidFill>
          <a:srgbClr val="E61992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Seti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inbere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problema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62661F-DE59-41D3-A56A-E9844CADAB06}" type="parTrans" cxnId="{92748D10-7E6B-49A9-A361-F69A23D31B3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6A4E7A-CF5F-472C-8972-5518B4C41170}" type="sibTrans" cxnId="{92748D10-7E6B-49A9-A361-F69A23D31B3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6C4CF9-EE0F-46E3-8015-20160389F3E4}">
      <dgm:prSet custT="1"/>
      <dgm:spPr>
        <a:solidFill>
          <a:schemeClr val="tx1"/>
        </a:solidFill>
      </dgm:spPr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 fu skoifi sondu ini kerki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662761-C039-4074-BA1D-34F82BECFBF0}" type="parTrans" cxnId="{3A03669A-B1FE-45C3-887C-B709E934D7D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8F71D6-3E9B-4218-87B5-1DA445E9A5E2}" type="sibTrans" cxnId="{3A03669A-B1FE-45C3-887C-B709E934D7D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A18CDE-CD5F-4EE3-BA73-EDB47A45109B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Kerki fu a Santa Yeye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0656C4-4730-412F-8FB8-3CB54A0B67AB}" type="parTrans" cxnId="{883E1E39-1A7D-41AB-9528-5BFAEFFB99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4D1246-92D0-41F6-AF0C-78CC6D6E0D7D}" type="sibTrans" cxnId="{883E1E39-1A7D-41AB-9528-5BFAEFFB99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776592-3A37-4E9D-A419-1E642B0F8DF2}">
      <dgm:prSet custT="1"/>
      <dgm:spPr>
        <a:solidFill>
          <a:schemeClr val="accent1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Sex di kan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F77BF0-394C-44B2-A636-705FFA3C7CD1}" type="parTrans" cxnId="{313B9DFA-0D3C-45ED-9418-BCA105DACE5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2D6E8C-4C33-4643-9E5D-773B07C51588}" type="sibTrans" cxnId="{313B9DFA-0D3C-45ED-9418-BCA105DACE5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6F5AB6-56B6-4C22-9AD8-0407E2697D2F}" type="pres">
      <dgm:prSet presAssocID="{7F9FC93B-E400-499A-B29B-F63AACF06CF0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67CB879-D4A5-4833-A181-400836467C0E}" type="pres">
      <dgm:prSet presAssocID="{1599342D-B263-48FC-AA07-C912CAF7E656}" presName="root" presStyleCnt="0">
        <dgm:presLayoutVars>
          <dgm:chMax/>
          <dgm:chPref val="4"/>
        </dgm:presLayoutVars>
      </dgm:prSet>
      <dgm:spPr/>
    </dgm:pt>
    <dgm:pt modelId="{8182B109-4F94-4B97-B6C3-C008D8B2EC45}" type="pres">
      <dgm:prSet presAssocID="{1599342D-B263-48FC-AA07-C912CAF7E656}" presName="rootComposite" presStyleCnt="0">
        <dgm:presLayoutVars/>
      </dgm:prSet>
      <dgm:spPr/>
    </dgm:pt>
    <dgm:pt modelId="{08F40703-DCF5-4168-9C3F-BB7FAA75591F}" type="pres">
      <dgm:prSet presAssocID="{1599342D-B263-48FC-AA07-C912CAF7E656}" presName="rootText" presStyleLbl="node0" presStyleIdx="0" presStyleCnt="2" custScaleX="106537" custScaleY="164931" custLinFactNeighborX="1720" custLinFactNeighborY="-11068">
        <dgm:presLayoutVars>
          <dgm:chMax/>
          <dgm:chPref val="4"/>
        </dgm:presLayoutVars>
      </dgm:prSet>
      <dgm:spPr/>
    </dgm:pt>
    <dgm:pt modelId="{8D04CFC8-9FE2-4075-B5A7-D3196D551307}" type="pres">
      <dgm:prSet presAssocID="{1599342D-B263-48FC-AA07-C912CAF7E656}" presName="childShape" presStyleCnt="0">
        <dgm:presLayoutVars>
          <dgm:chMax val="0"/>
          <dgm:chPref val="0"/>
        </dgm:presLayoutVars>
      </dgm:prSet>
      <dgm:spPr/>
    </dgm:pt>
    <dgm:pt modelId="{CBCD58DF-8B4A-4194-8768-904A78652948}" type="pres">
      <dgm:prSet presAssocID="{57F91860-9BC6-4796-AF53-DD604ECD3268}" presName="childComposite" presStyleCnt="0">
        <dgm:presLayoutVars>
          <dgm:chMax val="0"/>
          <dgm:chPref val="0"/>
        </dgm:presLayoutVars>
      </dgm:prSet>
      <dgm:spPr/>
    </dgm:pt>
    <dgm:pt modelId="{CA71A984-303D-40C2-9365-87BCBCFABECE}" type="pres">
      <dgm:prSet presAssocID="{57F91860-9BC6-4796-AF53-DD604ECD3268}" presName="Image" presStyleLbl="node1" presStyleIdx="0" presStyleCnt="5" custScaleY="212604"/>
      <dgm:spPr>
        <a:prstGeom prst="chevron">
          <a:avLst/>
        </a:prstGeom>
        <a:solidFill>
          <a:schemeClr val="accent2"/>
        </a:solidFill>
      </dgm:spPr>
    </dgm:pt>
    <dgm:pt modelId="{DEE04D14-ACC9-447E-A6D9-832CEC3780B8}" type="pres">
      <dgm:prSet presAssocID="{57F91860-9BC6-4796-AF53-DD604ECD3268}" presName="childText" presStyleLbl="lnNode1" presStyleIdx="0" presStyleCnt="5" custScaleX="105942" custScaleY="212604" custLinFactNeighborX="3950">
        <dgm:presLayoutVars>
          <dgm:chMax val="0"/>
          <dgm:chPref val="0"/>
          <dgm:bulletEnabled val="1"/>
        </dgm:presLayoutVars>
      </dgm:prSet>
      <dgm:spPr/>
    </dgm:pt>
    <dgm:pt modelId="{0C2AB9D0-D3BA-46C9-AE89-2EB0AEEEE449}" type="pres">
      <dgm:prSet presAssocID="{A5631411-8B09-4431-B32D-A6FB28406E88}" presName="childComposite" presStyleCnt="0">
        <dgm:presLayoutVars>
          <dgm:chMax val="0"/>
          <dgm:chPref val="0"/>
        </dgm:presLayoutVars>
      </dgm:prSet>
      <dgm:spPr/>
    </dgm:pt>
    <dgm:pt modelId="{891ED311-F33C-43E0-BCE8-DF8EEEA0662D}" type="pres">
      <dgm:prSet presAssocID="{A5631411-8B09-4431-B32D-A6FB28406E88}" presName="Image" presStyleLbl="node1" presStyleIdx="1" presStyleCnt="5" custScaleY="212604"/>
      <dgm:spPr>
        <a:prstGeom prst="chevron">
          <a:avLst/>
        </a:prstGeom>
        <a:solidFill>
          <a:schemeClr val="accent5"/>
        </a:solidFill>
      </dgm:spPr>
    </dgm:pt>
    <dgm:pt modelId="{AF1E3A65-082D-418E-88A0-13B98CA94B80}" type="pres">
      <dgm:prSet presAssocID="{A5631411-8B09-4431-B32D-A6FB28406E88}" presName="childText" presStyleLbl="lnNode1" presStyleIdx="1" presStyleCnt="5" custScaleX="105942" custScaleY="212604" custLinFactNeighborX="3950">
        <dgm:presLayoutVars>
          <dgm:chMax val="0"/>
          <dgm:chPref val="0"/>
          <dgm:bulletEnabled val="1"/>
        </dgm:presLayoutVars>
      </dgm:prSet>
      <dgm:spPr/>
    </dgm:pt>
    <dgm:pt modelId="{0CBBD839-A61C-44A8-B68D-F5742D32511A}" type="pres">
      <dgm:prSet presAssocID="{42B5CBA6-5FE0-42B8-A277-DB22D09D4AA3}" presName="childComposite" presStyleCnt="0">
        <dgm:presLayoutVars>
          <dgm:chMax val="0"/>
          <dgm:chPref val="0"/>
        </dgm:presLayoutVars>
      </dgm:prSet>
      <dgm:spPr/>
    </dgm:pt>
    <dgm:pt modelId="{6F1CA706-5070-453D-8F1E-77815CB7DA8A}" type="pres">
      <dgm:prSet presAssocID="{42B5CBA6-5FE0-42B8-A277-DB22D09D4AA3}" presName="Image" presStyleLbl="node1" presStyleIdx="2" presStyleCnt="5" custScaleY="212604"/>
      <dgm:spPr>
        <a:prstGeom prst="chevron">
          <a:avLst/>
        </a:prstGeom>
        <a:solidFill>
          <a:srgbClr val="E61992"/>
        </a:solidFill>
      </dgm:spPr>
    </dgm:pt>
    <dgm:pt modelId="{421F82FE-17A7-46E8-920D-3EA7353FF2DB}" type="pres">
      <dgm:prSet presAssocID="{42B5CBA6-5FE0-42B8-A277-DB22D09D4AA3}" presName="childText" presStyleLbl="lnNode1" presStyleIdx="2" presStyleCnt="5" custScaleX="105942" custScaleY="212604" custLinFactNeighborX="3950">
        <dgm:presLayoutVars>
          <dgm:chMax val="0"/>
          <dgm:chPref val="0"/>
          <dgm:bulletEnabled val="1"/>
        </dgm:presLayoutVars>
      </dgm:prSet>
      <dgm:spPr/>
    </dgm:pt>
    <dgm:pt modelId="{28CC23AD-5BCC-4057-8206-87075ECD62EB}" type="pres">
      <dgm:prSet presAssocID="{526C4CF9-EE0F-46E3-8015-20160389F3E4}" presName="root" presStyleCnt="0">
        <dgm:presLayoutVars>
          <dgm:chMax/>
          <dgm:chPref val="4"/>
        </dgm:presLayoutVars>
      </dgm:prSet>
      <dgm:spPr/>
    </dgm:pt>
    <dgm:pt modelId="{43F7557D-0424-49C3-8F19-667CEFC43BA3}" type="pres">
      <dgm:prSet presAssocID="{526C4CF9-EE0F-46E3-8015-20160389F3E4}" presName="rootComposite" presStyleCnt="0">
        <dgm:presLayoutVars/>
      </dgm:prSet>
      <dgm:spPr/>
    </dgm:pt>
    <dgm:pt modelId="{A9C60E45-6C8E-46C4-9921-F86C7A834BDB}" type="pres">
      <dgm:prSet presAssocID="{526C4CF9-EE0F-46E3-8015-20160389F3E4}" presName="rootText" presStyleLbl="node0" presStyleIdx="1" presStyleCnt="2" custScaleY="164931" custLinFactY="-47576" custLinFactNeighborY="-100000">
        <dgm:presLayoutVars>
          <dgm:chMax/>
          <dgm:chPref val="4"/>
        </dgm:presLayoutVars>
      </dgm:prSet>
      <dgm:spPr/>
    </dgm:pt>
    <dgm:pt modelId="{494C1E59-F3EC-4E49-BB76-ECA0B1333FEC}" type="pres">
      <dgm:prSet presAssocID="{526C4CF9-EE0F-46E3-8015-20160389F3E4}" presName="childShape" presStyleCnt="0">
        <dgm:presLayoutVars>
          <dgm:chMax val="0"/>
          <dgm:chPref val="0"/>
        </dgm:presLayoutVars>
      </dgm:prSet>
      <dgm:spPr/>
    </dgm:pt>
    <dgm:pt modelId="{19253E62-C4A7-4422-8C02-5F8C635F16C4}" type="pres">
      <dgm:prSet presAssocID="{1BA18CDE-CD5F-4EE3-BA73-EDB47A45109B}" presName="childComposite" presStyleCnt="0">
        <dgm:presLayoutVars>
          <dgm:chMax val="0"/>
          <dgm:chPref val="0"/>
        </dgm:presLayoutVars>
      </dgm:prSet>
      <dgm:spPr/>
    </dgm:pt>
    <dgm:pt modelId="{D2B1D707-27EC-4FF1-91C9-7BB673A2B5A0}" type="pres">
      <dgm:prSet presAssocID="{1BA18CDE-CD5F-4EE3-BA73-EDB47A45109B}" presName="Image" presStyleLbl="node1" presStyleIdx="3" presStyleCnt="5" custScaleY="212604"/>
      <dgm:spPr>
        <a:prstGeom prst="chevron">
          <a:avLst/>
        </a:prstGeom>
        <a:solidFill>
          <a:schemeClr val="accent4">
            <a:lumMod val="75000"/>
          </a:schemeClr>
        </a:solidFill>
      </dgm:spPr>
    </dgm:pt>
    <dgm:pt modelId="{094EF217-186A-4E3C-A5A2-6CDED7D127F3}" type="pres">
      <dgm:prSet presAssocID="{1BA18CDE-CD5F-4EE3-BA73-EDB47A45109B}" presName="childText" presStyleLbl="lnNode1" presStyleIdx="3" presStyleCnt="5" custScaleY="212604">
        <dgm:presLayoutVars>
          <dgm:chMax val="0"/>
          <dgm:chPref val="0"/>
          <dgm:bulletEnabled val="1"/>
        </dgm:presLayoutVars>
      </dgm:prSet>
      <dgm:spPr/>
    </dgm:pt>
    <dgm:pt modelId="{DBF432D7-93FF-43D6-9586-4293F3DE0118}" type="pres">
      <dgm:prSet presAssocID="{A3776592-3A37-4E9D-A419-1E642B0F8DF2}" presName="childComposite" presStyleCnt="0">
        <dgm:presLayoutVars>
          <dgm:chMax val="0"/>
          <dgm:chPref val="0"/>
        </dgm:presLayoutVars>
      </dgm:prSet>
      <dgm:spPr/>
    </dgm:pt>
    <dgm:pt modelId="{3D9C0AAA-D938-4478-9F30-BE6E2E2CB4A2}" type="pres">
      <dgm:prSet presAssocID="{A3776592-3A37-4E9D-A419-1E642B0F8DF2}" presName="Image" presStyleLbl="node1" presStyleIdx="4" presStyleCnt="5" custScaleY="212604"/>
      <dgm:spPr>
        <a:prstGeom prst="chevron">
          <a:avLst/>
        </a:prstGeom>
        <a:solidFill>
          <a:schemeClr val="accent1"/>
        </a:solidFill>
      </dgm:spPr>
    </dgm:pt>
    <dgm:pt modelId="{BD3D95B7-C2D1-4248-B510-B818E008E93B}" type="pres">
      <dgm:prSet presAssocID="{A3776592-3A37-4E9D-A419-1E642B0F8DF2}" presName="childText" presStyleLbl="lnNode1" presStyleIdx="4" presStyleCnt="5" custScaleY="212604">
        <dgm:presLayoutVars>
          <dgm:chMax val="0"/>
          <dgm:chPref val="0"/>
          <dgm:bulletEnabled val="1"/>
        </dgm:presLayoutVars>
      </dgm:prSet>
      <dgm:spPr/>
    </dgm:pt>
  </dgm:ptLst>
  <dgm:cxnLst>
    <dgm:cxn modelId="{92748D10-7E6B-49A9-A361-F69A23D31B38}" srcId="{1599342D-B263-48FC-AA07-C912CAF7E656}" destId="{42B5CBA6-5FE0-42B8-A277-DB22D09D4AA3}" srcOrd="2" destOrd="0" parTransId="{BD62661F-DE59-41D3-A56A-E9844CADAB06}" sibTransId="{A16A4E7A-CF5F-472C-8972-5518B4C41170}"/>
    <dgm:cxn modelId="{BEF0A626-223C-4FE0-8A5A-EDA9E700B6DF}" type="presOf" srcId="{1BA18CDE-CD5F-4EE3-BA73-EDB47A45109B}" destId="{094EF217-186A-4E3C-A5A2-6CDED7D127F3}" srcOrd="0" destOrd="0" presId="urn:microsoft.com/office/officeart/2008/layout/PictureAccentList"/>
    <dgm:cxn modelId="{883E1E39-1A7D-41AB-9528-5BFAEFFB990D}" srcId="{526C4CF9-EE0F-46E3-8015-20160389F3E4}" destId="{1BA18CDE-CD5F-4EE3-BA73-EDB47A45109B}" srcOrd="0" destOrd="0" parTransId="{EE0656C4-4730-412F-8FB8-3CB54A0B67AB}" sibTransId="{AE4D1246-92D0-41F6-AF0C-78CC6D6E0D7D}"/>
    <dgm:cxn modelId="{E6B84D3D-E05F-46E5-A4D5-472D29F2FDDA}" type="presOf" srcId="{57F91860-9BC6-4796-AF53-DD604ECD3268}" destId="{DEE04D14-ACC9-447E-A6D9-832CEC3780B8}" srcOrd="0" destOrd="0" presId="urn:microsoft.com/office/officeart/2008/layout/PictureAccentList"/>
    <dgm:cxn modelId="{371D8289-9F6E-4A62-A5A6-14BFF255813E}" srcId="{1599342D-B263-48FC-AA07-C912CAF7E656}" destId="{57F91860-9BC6-4796-AF53-DD604ECD3268}" srcOrd="0" destOrd="0" parTransId="{A20E4CA2-0CFA-49BD-B1CB-F48AB66C05E9}" sibTransId="{B616882E-B946-43DB-9C56-FCC7B587FD81}"/>
    <dgm:cxn modelId="{6BD4AC90-3D68-46F6-8EC9-29A690E6EDB5}" srcId="{7F9FC93B-E400-499A-B29B-F63AACF06CF0}" destId="{1599342D-B263-48FC-AA07-C912CAF7E656}" srcOrd="0" destOrd="0" parTransId="{FC45F4F9-00A2-4E55-9687-FFC6647CFBF5}" sibTransId="{5C12323D-719B-4817-9266-27EC8FCB0062}"/>
    <dgm:cxn modelId="{3A03669A-B1FE-45C3-887C-B709E934D7D4}" srcId="{7F9FC93B-E400-499A-B29B-F63AACF06CF0}" destId="{526C4CF9-EE0F-46E3-8015-20160389F3E4}" srcOrd="1" destOrd="0" parTransId="{80662761-C039-4074-BA1D-34F82BECFBF0}" sibTransId="{EB8F71D6-3E9B-4218-87B5-1DA445E9A5E2}"/>
    <dgm:cxn modelId="{4B72269D-3CCD-4C4E-9252-AAE92F1E7697}" type="presOf" srcId="{526C4CF9-EE0F-46E3-8015-20160389F3E4}" destId="{A9C60E45-6C8E-46C4-9921-F86C7A834BDB}" srcOrd="0" destOrd="0" presId="urn:microsoft.com/office/officeart/2008/layout/PictureAccentList"/>
    <dgm:cxn modelId="{376F0BB7-4E96-4E05-8336-BD6C42F1FE54}" type="presOf" srcId="{42B5CBA6-5FE0-42B8-A277-DB22D09D4AA3}" destId="{421F82FE-17A7-46E8-920D-3EA7353FF2DB}" srcOrd="0" destOrd="0" presId="urn:microsoft.com/office/officeart/2008/layout/PictureAccentList"/>
    <dgm:cxn modelId="{8202B0BB-0A82-4D1E-8CA9-61BC50E6F2A1}" type="presOf" srcId="{A5631411-8B09-4431-B32D-A6FB28406E88}" destId="{AF1E3A65-082D-418E-88A0-13B98CA94B80}" srcOrd="0" destOrd="0" presId="urn:microsoft.com/office/officeart/2008/layout/PictureAccentList"/>
    <dgm:cxn modelId="{F6EDB3CD-6D59-4FC2-9BF0-A22150E8679C}" type="presOf" srcId="{1599342D-B263-48FC-AA07-C912CAF7E656}" destId="{08F40703-DCF5-4168-9C3F-BB7FAA75591F}" srcOrd="0" destOrd="0" presId="urn:microsoft.com/office/officeart/2008/layout/PictureAccentList"/>
    <dgm:cxn modelId="{83FD60D3-19AB-4062-9297-F8901196FBE1}" srcId="{1599342D-B263-48FC-AA07-C912CAF7E656}" destId="{A5631411-8B09-4431-B32D-A6FB28406E88}" srcOrd="1" destOrd="0" parTransId="{03C49E21-873B-4EE6-9166-D7BF43DA4904}" sibTransId="{911AD70B-3CB9-4795-BD9E-2B67E1B0352D}"/>
    <dgm:cxn modelId="{AABC8EE8-287C-4C67-85E6-4F9367EA3304}" type="presOf" srcId="{A3776592-3A37-4E9D-A419-1E642B0F8DF2}" destId="{BD3D95B7-C2D1-4248-B510-B818E008E93B}" srcOrd="0" destOrd="0" presId="urn:microsoft.com/office/officeart/2008/layout/PictureAccentList"/>
    <dgm:cxn modelId="{313B9DFA-0D3C-45ED-9418-BCA105DACE5C}" srcId="{526C4CF9-EE0F-46E3-8015-20160389F3E4}" destId="{A3776592-3A37-4E9D-A419-1E642B0F8DF2}" srcOrd="1" destOrd="0" parTransId="{ACF77BF0-394C-44B2-A636-705FFA3C7CD1}" sibTransId="{F32D6E8C-4C33-4643-9E5D-773B07C51588}"/>
    <dgm:cxn modelId="{899327FF-96B9-4181-B2B6-EB05BA6071E6}" type="presOf" srcId="{7F9FC93B-E400-499A-B29B-F63AACF06CF0}" destId="{D06F5AB6-56B6-4C22-9AD8-0407E2697D2F}" srcOrd="0" destOrd="0" presId="urn:microsoft.com/office/officeart/2008/layout/PictureAccentList"/>
    <dgm:cxn modelId="{8C4CA19F-5E45-4503-8964-526EA3C9E81F}" type="presParOf" srcId="{D06F5AB6-56B6-4C22-9AD8-0407E2697D2F}" destId="{C67CB879-D4A5-4833-A181-400836467C0E}" srcOrd="0" destOrd="0" presId="urn:microsoft.com/office/officeart/2008/layout/PictureAccentList"/>
    <dgm:cxn modelId="{C0650349-6803-407C-8680-26E385D4F009}" type="presParOf" srcId="{C67CB879-D4A5-4833-A181-400836467C0E}" destId="{8182B109-4F94-4B97-B6C3-C008D8B2EC45}" srcOrd="0" destOrd="0" presId="urn:microsoft.com/office/officeart/2008/layout/PictureAccentList"/>
    <dgm:cxn modelId="{64070B85-C824-47A7-A000-214A2C333CE7}" type="presParOf" srcId="{8182B109-4F94-4B97-B6C3-C008D8B2EC45}" destId="{08F40703-DCF5-4168-9C3F-BB7FAA75591F}" srcOrd="0" destOrd="0" presId="urn:microsoft.com/office/officeart/2008/layout/PictureAccentList"/>
    <dgm:cxn modelId="{679A53B5-3377-4A3D-8E5E-23F5F6BA0EB8}" type="presParOf" srcId="{C67CB879-D4A5-4833-A181-400836467C0E}" destId="{8D04CFC8-9FE2-4075-B5A7-D3196D551307}" srcOrd="1" destOrd="0" presId="urn:microsoft.com/office/officeart/2008/layout/PictureAccentList"/>
    <dgm:cxn modelId="{14BA3ABB-5F99-44FC-B43E-59F3218B2376}" type="presParOf" srcId="{8D04CFC8-9FE2-4075-B5A7-D3196D551307}" destId="{CBCD58DF-8B4A-4194-8768-904A78652948}" srcOrd="0" destOrd="0" presId="urn:microsoft.com/office/officeart/2008/layout/PictureAccentList"/>
    <dgm:cxn modelId="{D5B97574-53B4-4759-B0A4-4CFEFD8DDF8E}" type="presParOf" srcId="{CBCD58DF-8B4A-4194-8768-904A78652948}" destId="{CA71A984-303D-40C2-9365-87BCBCFABECE}" srcOrd="0" destOrd="0" presId="urn:microsoft.com/office/officeart/2008/layout/PictureAccentList"/>
    <dgm:cxn modelId="{6092062E-1041-426F-8054-97A9EC1F6391}" type="presParOf" srcId="{CBCD58DF-8B4A-4194-8768-904A78652948}" destId="{DEE04D14-ACC9-447E-A6D9-832CEC3780B8}" srcOrd="1" destOrd="0" presId="urn:microsoft.com/office/officeart/2008/layout/PictureAccentList"/>
    <dgm:cxn modelId="{ED2451ED-8258-4A67-A3C3-93D190145490}" type="presParOf" srcId="{8D04CFC8-9FE2-4075-B5A7-D3196D551307}" destId="{0C2AB9D0-D3BA-46C9-AE89-2EB0AEEEE449}" srcOrd="1" destOrd="0" presId="urn:microsoft.com/office/officeart/2008/layout/PictureAccentList"/>
    <dgm:cxn modelId="{F675269E-BC94-42BE-AC2B-30C99F11F787}" type="presParOf" srcId="{0C2AB9D0-D3BA-46C9-AE89-2EB0AEEEE449}" destId="{891ED311-F33C-43E0-BCE8-DF8EEEA0662D}" srcOrd="0" destOrd="0" presId="urn:microsoft.com/office/officeart/2008/layout/PictureAccentList"/>
    <dgm:cxn modelId="{304FF57A-FA32-4EF3-AF57-63967353A701}" type="presParOf" srcId="{0C2AB9D0-D3BA-46C9-AE89-2EB0AEEEE449}" destId="{AF1E3A65-082D-418E-88A0-13B98CA94B80}" srcOrd="1" destOrd="0" presId="urn:microsoft.com/office/officeart/2008/layout/PictureAccentList"/>
    <dgm:cxn modelId="{6D8A1CF6-2FDA-436B-AD53-524734730A2A}" type="presParOf" srcId="{8D04CFC8-9FE2-4075-B5A7-D3196D551307}" destId="{0CBBD839-A61C-44A8-B68D-F5742D32511A}" srcOrd="2" destOrd="0" presId="urn:microsoft.com/office/officeart/2008/layout/PictureAccentList"/>
    <dgm:cxn modelId="{8913702C-8845-405A-883B-5D44188AFED3}" type="presParOf" srcId="{0CBBD839-A61C-44A8-B68D-F5742D32511A}" destId="{6F1CA706-5070-453D-8F1E-77815CB7DA8A}" srcOrd="0" destOrd="0" presId="urn:microsoft.com/office/officeart/2008/layout/PictureAccentList"/>
    <dgm:cxn modelId="{A51D03E1-A838-480D-BC51-94152CC54927}" type="presParOf" srcId="{0CBBD839-A61C-44A8-B68D-F5742D32511A}" destId="{421F82FE-17A7-46E8-920D-3EA7353FF2DB}" srcOrd="1" destOrd="0" presId="urn:microsoft.com/office/officeart/2008/layout/PictureAccentList"/>
    <dgm:cxn modelId="{A9DE80E9-F7C2-4F94-B6AB-3E52ABF9FF95}" type="presParOf" srcId="{D06F5AB6-56B6-4C22-9AD8-0407E2697D2F}" destId="{28CC23AD-5BCC-4057-8206-87075ECD62EB}" srcOrd="1" destOrd="0" presId="urn:microsoft.com/office/officeart/2008/layout/PictureAccentList"/>
    <dgm:cxn modelId="{94B69FF3-2121-48C0-BF3A-89FB2C6AEA03}" type="presParOf" srcId="{28CC23AD-5BCC-4057-8206-87075ECD62EB}" destId="{43F7557D-0424-49C3-8F19-667CEFC43BA3}" srcOrd="0" destOrd="0" presId="urn:microsoft.com/office/officeart/2008/layout/PictureAccentList"/>
    <dgm:cxn modelId="{3624F18A-5EB8-4230-A3E7-B8633BDBBBCD}" type="presParOf" srcId="{43F7557D-0424-49C3-8F19-667CEFC43BA3}" destId="{A9C60E45-6C8E-46C4-9921-F86C7A834BDB}" srcOrd="0" destOrd="0" presId="urn:microsoft.com/office/officeart/2008/layout/PictureAccentList"/>
    <dgm:cxn modelId="{CE903D16-3477-4577-8094-9B3F461F8AED}" type="presParOf" srcId="{28CC23AD-5BCC-4057-8206-87075ECD62EB}" destId="{494C1E59-F3EC-4E49-BB76-ECA0B1333FEC}" srcOrd="1" destOrd="0" presId="urn:microsoft.com/office/officeart/2008/layout/PictureAccentList"/>
    <dgm:cxn modelId="{B24D9BD4-4D8B-4121-8241-5862E0E2082C}" type="presParOf" srcId="{494C1E59-F3EC-4E49-BB76-ECA0B1333FEC}" destId="{19253E62-C4A7-4422-8C02-5F8C635F16C4}" srcOrd="0" destOrd="0" presId="urn:microsoft.com/office/officeart/2008/layout/PictureAccentList"/>
    <dgm:cxn modelId="{B96DB8BD-F30C-49F5-A13F-FCF494E03744}" type="presParOf" srcId="{19253E62-C4A7-4422-8C02-5F8C635F16C4}" destId="{D2B1D707-27EC-4FF1-91C9-7BB673A2B5A0}" srcOrd="0" destOrd="0" presId="urn:microsoft.com/office/officeart/2008/layout/PictureAccentList"/>
    <dgm:cxn modelId="{C3EE898F-EBFC-46BA-A41C-D6B802B1A725}" type="presParOf" srcId="{19253E62-C4A7-4422-8C02-5F8C635F16C4}" destId="{094EF217-186A-4E3C-A5A2-6CDED7D127F3}" srcOrd="1" destOrd="0" presId="urn:microsoft.com/office/officeart/2008/layout/PictureAccentList"/>
    <dgm:cxn modelId="{9697B242-2AFD-4592-B2F1-25022D5263B3}" type="presParOf" srcId="{494C1E59-F3EC-4E49-BB76-ECA0B1333FEC}" destId="{DBF432D7-93FF-43D6-9586-4293F3DE0118}" srcOrd="1" destOrd="0" presId="urn:microsoft.com/office/officeart/2008/layout/PictureAccentList"/>
    <dgm:cxn modelId="{5EFE8125-A0BD-45B6-9F27-B84C70B3F0F9}" type="presParOf" srcId="{DBF432D7-93FF-43D6-9586-4293F3DE0118}" destId="{3D9C0AAA-D938-4478-9F30-BE6E2E2CB4A2}" srcOrd="0" destOrd="0" presId="urn:microsoft.com/office/officeart/2008/layout/PictureAccentList"/>
    <dgm:cxn modelId="{4C9BF055-0A72-4E33-A81E-8E5597654D72}" type="presParOf" srcId="{DBF432D7-93FF-43D6-9586-4293F3DE0118}" destId="{BD3D95B7-C2D1-4248-B510-B818E008E93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20B94F-748D-4180-938F-E83172DB05B1}" type="doc">
      <dgm:prSet loTypeId="urn:microsoft.com/office/officeart/2005/8/layout/bProcess3" loCatId="process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58F5467-AB06-4D16-B2CE-CB31E32A608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Fu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meki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wan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krutu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teki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a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besroiti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noso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, no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teki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a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besroiti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, fu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sabi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a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strafu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fu a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sma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b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</a:b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( 1 Kor. 5:3)</a:t>
          </a:r>
        </a:p>
      </dgm:t>
    </dgm:pt>
    <dgm:pt modelId="{599C42B3-B452-4AC3-85A6-C23F50B303E3}" type="parTrans" cxnId="{CCA1CA55-3AED-4D63-86B2-B952B45ECF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8862ADD-404E-49C9-A66B-47C73C42D1F0}" type="sibTrans" cxnId="{CCA1CA55-3AED-4D63-86B2-B952B45ECFD9}">
      <dgm:prSet/>
      <dgm:spPr>
        <a:ln w="76200">
          <a:solidFill>
            <a:schemeClr val="accent4">
              <a:lumMod val="75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z="-40000" prstMaterial="matte">
          <a:bevelT prst="relaxedInset"/>
        </a:sp3d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B61707F-8D34-4064-A4A8-BF585B05653E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No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moksi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nanga a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sondari,yu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no mus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nyan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 nanga en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srefi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., Solange 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tan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hori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fu si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ensrefi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leki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wan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memre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fu a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kerki,sondro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a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wani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 fu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libi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en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sondu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.( 1 Kor. 5:11)</a:t>
          </a:r>
        </a:p>
      </dgm:t>
    </dgm:pt>
    <dgm:pt modelId="{CD63048B-0D7F-4EF4-A898-6A107832C4F8}" type="parTrans" cxnId="{4E739820-2454-440E-B85A-85FCE7DDB41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31C3608-2B35-498C-BF59-0921B7CBEAA5}" type="sibTrans" cxnId="{4E739820-2454-440E-B85A-85FCE7DDB411}">
      <dgm:prSet custT="1"/>
      <dgm:spPr>
        <a:noFill/>
        <a:ln w="76200" cap="flat" cmpd="sng" algn="ctr">
          <a:solidFill>
            <a:schemeClr val="accent3"/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>
          <a:bevelT prst="relaxedInset"/>
        </a:sp3d>
      </dgm:spPr>
      <dgm:t>
        <a:bodyPr spcFirstLastPara="0" vert="horz" wrap="square" lIns="12700" tIns="0" rIns="12700" bIns="0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b="1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effectLst>
              <a:outerShdw blurRad="38100" dist="38100" dir="2700000" algn="tl">
                <a:srgbClr val="000000"/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257F8E7A-CAA5-4DCB-9438-E8C4AAEDC3BA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Fu poti a sondari na wan sei, fu gi en na “Didibri “ sensi di a prisiri nanga a sondu, nanga en eigi wani a teki fu poti ensrefi ondro a lai fu Didibri (1 Kor. 5:2b,5a,13b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)</a:t>
          </a:r>
        </a:p>
      </dgm:t>
    </dgm:pt>
    <dgm:pt modelId="{D0C8077D-3881-438F-BDC2-79D4F7014FC2}" type="parTrans" cxnId="{CEE7FFE0-D7EE-46B9-BDAB-123451E5491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43DFEB5-D698-451F-B417-C1321477D0C0}" type="sibTrans" cxnId="{CEE7FFE0-D7EE-46B9-BDAB-123451E5491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165074B-0EFD-447A-93FC-FBF72EA8F8C3}" type="pres">
      <dgm:prSet presAssocID="{F320B94F-748D-4180-938F-E83172DB05B1}" presName="Name0" presStyleCnt="0">
        <dgm:presLayoutVars>
          <dgm:dir/>
          <dgm:resizeHandles val="exact"/>
        </dgm:presLayoutVars>
      </dgm:prSet>
      <dgm:spPr/>
    </dgm:pt>
    <dgm:pt modelId="{4517103E-ADA7-4D99-A534-654E56DEE0F6}" type="pres">
      <dgm:prSet presAssocID="{D58F5467-AB06-4D16-B2CE-CB31E32A6082}" presName="node" presStyleLbl="node1" presStyleIdx="0" presStyleCnt="3">
        <dgm:presLayoutVars>
          <dgm:bulletEnabled val="1"/>
        </dgm:presLayoutVars>
      </dgm:prSet>
      <dgm:spPr/>
    </dgm:pt>
    <dgm:pt modelId="{06D00E97-8472-4DEB-B568-1CC0F46D6F4C}" type="pres">
      <dgm:prSet presAssocID="{48862ADD-404E-49C9-A66B-47C73C42D1F0}" presName="sibTrans" presStyleLbl="sibTrans1D1" presStyleIdx="0" presStyleCnt="2"/>
      <dgm:spPr/>
    </dgm:pt>
    <dgm:pt modelId="{075A2E90-841B-40B6-AC71-8B696AA6ACF0}" type="pres">
      <dgm:prSet presAssocID="{48862ADD-404E-49C9-A66B-47C73C42D1F0}" presName="connectorText" presStyleLbl="sibTrans1D1" presStyleIdx="0" presStyleCnt="2"/>
      <dgm:spPr/>
    </dgm:pt>
    <dgm:pt modelId="{DE09943A-C256-40CD-B210-19FD6DF04B3D}" type="pres">
      <dgm:prSet presAssocID="{5B61707F-8D34-4064-A4A8-BF585B05653E}" presName="node" presStyleLbl="node1" presStyleIdx="1" presStyleCnt="3" custScaleX="125156">
        <dgm:presLayoutVars>
          <dgm:bulletEnabled val="1"/>
        </dgm:presLayoutVars>
      </dgm:prSet>
      <dgm:spPr/>
    </dgm:pt>
    <dgm:pt modelId="{2E1695E2-AA7A-4BE8-80AA-A0A5E0BEED1D}" type="pres">
      <dgm:prSet presAssocID="{131C3608-2B35-498C-BF59-0921B7CBEAA5}" presName="sibTrans" presStyleLbl="sibTrans1D1" presStyleIdx="1" presStyleCnt="2"/>
      <dgm:spPr>
        <a:xfrm>
          <a:off x="7350542" y="890360"/>
          <a:ext cx="6495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9505" y="45720"/>
              </a:lnTo>
            </a:path>
          </a:pathLst>
        </a:custGeom>
      </dgm:spPr>
    </dgm:pt>
    <dgm:pt modelId="{6C83221B-F91F-4DC9-B829-1F87A0247606}" type="pres">
      <dgm:prSet presAssocID="{131C3608-2B35-498C-BF59-0921B7CBEAA5}" presName="connectorText" presStyleLbl="sibTrans1D1" presStyleIdx="1" presStyleCnt="2"/>
      <dgm:spPr/>
    </dgm:pt>
    <dgm:pt modelId="{53659B7C-0BD0-45C0-AE43-E38BED7A7250}" type="pres">
      <dgm:prSet presAssocID="{257F8E7A-CAA5-4DCB-9438-E8C4AAEDC3BA}" presName="node" presStyleLbl="node1" presStyleIdx="2" presStyleCnt="3" custScaleX="125156">
        <dgm:presLayoutVars>
          <dgm:bulletEnabled val="1"/>
        </dgm:presLayoutVars>
      </dgm:prSet>
      <dgm:spPr/>
    </dgm:pt>
  </dgm:ptLst>
  <dgm:cxnLst>
    <dgm:cxn modelId="{11397912-5774-4BF3-8FAD-C02261FBE32F}" type="presOf" srcId="{F320B94F-748D-4180-938F-E83172DB05B1}" destId="{4165074B-0EFD-447A-93FC-FBF72EA8F8C3}" srcOrd="0" destOrd="0" presId="urn:microsoft.com/office/officeart/2005/8/layout/bProcess3"/>
    <dgm:cxn modelId="{D8E18412-44E1-4603-9E9C-57C72106F53A}" type="presOf" srcId="{5B61707F-8D34-4064-A4A8-BF585B05653E}" destId="{DE09943A-C256-40CD-B210-19FD6DF04B3D}" srcOrd="0" destOrd="0" presId="urn:microsoft.com/office/officeart/2005/8/layout/bProcess3"/>
    <dgm:cxn modelId="{4E739820-2454-440E-B85A-85FCE7DDB411}" srcId="{F320B94F-748D-4180-938F-E83172DB05B1}" destId="{5B61707F-8D34-4064-A4A8-BF585B05653E}" srcOrd="1" destOrd="0" parTransId="{CD63048B-0D7F-4EF4-A898-6A107832C4F8}" sibTransId="{131C3608-2B35-498C-BF59-0921B7CBEAA5}"/>
    <dgm:cxn modelId="{DA628C2A-ADC6-4EDD-8F46-71867FAD2186}" type="presOf" srcId="{131C3608-2B35-498C-BF59-0921B7CBEAA5}" destId="{6C83221B-F91F-4DC9-B829-1F87A0247606}" srcOrd="1" destOrd="0" presId="urn:microsoft.com/office/officeart/2005/8/layout/bProcess3"/>
    <dgm:cxn modelId="{C51E9838-D5A6-420C-BC44-A46C91172303}" type="presOf" srcId="{D58F5467-AB06-4D16-B2CE-CB31E32A6082}" destId="{4517103E-ADA7-4D99-A534-654E56DEE0F6}" srcOrd="0" destOrd="0" presId="urn:microsoft.com/office/officeart/2005/8/layout/bProcess3"/>
    <dgm:cxn modelId="{CCA1CA55-3AED-4D63-86B2-B952B45ECFD9}" srcId="{F320B94F-748D-4180-938F-E83172DB05B1}" destId="{D58F5467-AB06-4D16-B2CE-CB31E32A6082}" srcOrd="0" destOrd="0" parTransId="{599C42B3-B452-4AC3-85A6-C23F50B303E3}" sibTransId="{48862ADD-404E-49C9-A66B-47C73C42D1F0}"/>
    <dgm:cxn modelId="{196A6EB3-22BF-4C88-85C3-643B1EF05FAC}" type="presOf" srcId="{131C3608-2B35-498C-BF59-0921B7CBEAA5}" destId="{2E1695E2-AA7A-4BE8-80AA-A0A5E0BEED1D}" srcOrd="0" destOrd="0" presId="urn:microsoft.com/office/officeart/2005/8/layout/bProcess3"/>
    <dgm:cxn modelId="{E35999C6-FEE2-4C8E-BA7A-0EE93BB8F23D}" type="presOf" srcId="{257F8E7A-CAA5-4DCB-9438-E8C4AAEDC3BA}" destId="{53659B7C-0BD0-45C0-AE43-E38BED7A7250}" srcOrd="0" destOrd="0" presId="urn:microsoft.com/office/officeart/2005/8/layout/bProcess3"/>
    <dgm:cxn modelId="{7BF310CF-892C-4BFA-80AF-AEEEF4CCE65C}" type="presOf" srcId="{48862ADD-404E-49C9-A66B-47C73C42D1F0}" destId="{075A2E90-841B-40B6-AC71-8B696AA6ACF0}" srcOrd="1" destOrd="0" presId="urn:microsoft.com/office/officeart/2005/8/layout/bProcess3"/>
    <dgm:cxn modelId="{CEE7FFE0-D7EE-46B9-BDAB-123451E54918}" srcId="{F320B94F-748D-4180-938F-E83172DB05B1}" destId="{257F8E7A-CAA5-4DCB-9438-E8C4AAEDC3BA}" srcOrd="2" destOrd="0" parTransId="{D0C8077D-3881-438F-BDC2-79D4F7014FC2}" sibTransId="{343DFEB5-D698-451F-B417-C1321477D0C0}"/>
    <dgm:cxn modelId="{6DAF62F7-6CD2-422C-8278-77A8B420E9B9}" type="presOf" srcId="{48862ADD-404E-49C9-A66B-47C73C42D1F0}" destId="{06D00E97-8472-4DEB-B568-1CC0F46D6F4C}" srcOrd="0" destOrd="0" presId="urn:microsoft.com/office/officeart/2005/8/layout/bProcess3"/>
    <dgm:cxn modelId="{1C4072C4-3A88-4D35-B7F8-C7FD7244A724}" type="presParOf" srcId="{4165074B-0EFD-447A-93FC-FBF72EA8F8C3}" destId="{4517103E-ADA7-4D99-A534-654E56DEE0F6}" srcOrd="0" destOrd="0" presId="urn:microsoft.com/office/officeart/2005/8/layout/bProcess3"/>
    <dgm:cxn modelId="{9D58B82E-8574-46E1-897F-08B168A34FD4}" type="presParOf" srcId="{4165074B-0EFD-447A-93FC-FBF72EA8F8C3}" destId="{06D00E97-8472-4DEB-B568-1CC0F46D6F4C}" srcOrd="1" destOrd="0" presId="urn:microsoft.com/office/officeart/2005/8/layout/bProcess3"/>
    <dgm:cxn modelId="{F8675A17-A048-4E39-AD31-0AC9FEDE0E36}" type="presParOf" srcId="{06D00E97-8472-4DEB-B568-1CC0F46D6F4C}" destId="{075A2E90-841B-40B6-AC71-8B696AA6ACF0}" srcOrd="0" destOrd="0" presId="urn:microsoft.com/office/officeart/2005/8/layout/bProcess3"/>
    <dgm:cxn modelId="{F20BC90E-503B-4E84-A5DB-E6457A894004}" type="presParOf" srcId="{4165074B-0EFD-447A-93FC-FBF72EA8F8C3}" destId="{DE09943A-C256-40CD-B210-19FD6DF04B3D}" srcOrd="2" destOrd="0" presId="urn:microsoft.com/office/officeart/2005/8/layout/bProcess3"/>
    <dgm:cxn modelId="{680038C7-3029-4123-B657-4024CF1324C9}" type="presParOf" srcId="{4165074B-0EFD-447A-93FC-FBF72EA8F8C3}" destId="{2E1695E2-AA7A-4BE8-80AA-A0A5E0BEED1D}" srcOrd="3" destOrd="0" presId="urn:microsoft.com/office/officeart/2005/8/layout/bProcess3"/>
    <dgm:cxn modelId="{77BA6195-22C8-49D9-8FCC-CFA29A97911E}" type="presParOf" srcId="{2E1695E2-AA7A-4BE8-80AA-A0A5E0BEED1D}" destId="{6C83221B-F91F-4DC9-B829-1F87A0247606}" srcOrd="0" destOrd="0" presId="urn:microsoft.com/office/officeart/2005/8/layout/bProcess3"/>
    <dgm:cxn modelId="{A21714CD-A098-4133-87D5-BFB37A1B257B}" type="presParOf" srcId="{4165074B-0EFD-447A-93FC-FBF72EA8F8C3}" destId="{53659B7C-0BD0-45C0-AE43-E38BED7A7250}" srcOrd="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40703-DCF5-4168-9C3F-BB7FAA75591F}">
      <dsp:nvSpPr>
        <dsp:cNvPr id="0" name=""/>
        <dsp:cNvSpPr/>
      </dsp:nvSpPr>
      <dsp:spPr>
        <a:xfrm>
          <a:off x="51778" y="0"/>
          <a:ext cx="3045542" cy="586862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Sondu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kerki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967" y="17189"/>
        <a:ext cx="3011164" cy="552484"/>
      </dsp:txXfrm>
    </dsp:sp>
    <dsp:sp modelId="{CA71A984-303D-40C2-9365-87BCBCFABECE}">
      <dsp:nvSpPr>
        <dsp:cNvPr id="0" name=""/>
        <dsp:cNvSpPr/>
      </dsp:nvSpPr>
      <dsp:spPr>
        <a:xfrm>
          <a:off x="59182" y="690291"/>
          <a:ext cx="355822" cy="756493"/>
        </a:xfrm>
        <a:prstGeom prst="chevron">
          <a:avLst/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EE04D14-ACC9-447E-A6D9-832CEC3780B8}">
      <dsp:nvSpPr>
        <dsp:cNvPr id="0" name=""/>
        <dsp:cNvSpPr/>
      </dsp:nvSpPr>
      <dsp:spPr>
        <a:xfrm>
          <a:off x="460648" y="690291"/>
          <a:ext cx="2628949" cy="756493"/>
        </a:xfrm>
        <a:prstGeom prst="roundRect">
          <a:avLst>
            <a:gd name="adj" fmla="val 16670"/>
          </a:avLst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Sondu nanga san wi e agri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7584" y="727227"/>
        <a:ext cx="2555077" cy="682621"/>
      </dsp:txXfrm>
    </dsp:sp>
    <dsp:sp modelId="{891ED311-F33C-43E0-BCE8-DF8EEEA0662D}">
      <dsp:nvSpPr>
        <dsp:cNvPr id="0" name=""/>
        <dsp:cNvSpPr/>
      </dsp:nvSpPr>
      <dsp:spPr>
        <a:xfrm>
          <a:off x="59182" y="1489484"/>
          <a:ext cx="355822" cy="756493"/>
        </a:xfrm>
        <a:prstGeom prst="chevron">
          <a:avLst/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F1E3A65-082D-418E-88A0-13B98CA94B80}">
      <dsp:nvSpPr>
        <dsp:cNvPr id="0" name=""/>
        <dsp:cNvSpPr/>
      </dsp:nvSpPr>
      <dsp:spPr>
        <a:xfrm>
          <a:off x="460648" y="1489484"/>
          <a:ext cx="2628949" cy="756493"/>
        </a:xfrm>
        <a:prstGeom prst="roundRect">
          <a:avLst>
            <a:gd name="adj" fmla="val 1667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Figi 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sondu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puru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7584" y="1526420"/>
        <a:ext cx="2555077" cy="682621"/>
      </dsp:txXfrm>
    </dsp:sp>
    <dsp:sp modelId="{6F1CA706-5070-453D-8F1E-77815CB7DA8A}">
      <dsp:nvSpPr>
        <dsp:cNvPr id="0" name=""/>
        <dsp:cNvSpPr/>
      </dsp:nvSpPr>
      <dsp:spPr>
        <a:xfrm>
          <a:off x="59182" y="2288676"/>
          <a:ext cx="355822" cy="756493"/>
        </a:xfrm>
        <a:prstGeom prst="chevron">
          <a:avLst/>
        </a:prstGeom>
        <a:solidFill>
          <a:srgbClr val="E6199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21F82FE-17A7-46E8-920D-3EA7353FF2DB}">
      <dsp:nvSpPr>
        <dsp:cNvPr id="0" name=""/>
        <dsp:cNvSpPr/>
      </dsp:nvSpPr>
      <dsp:spPr>
        <a:xfrm>
          <a:off x="460648" y="2288676"/>
          <a:ext cx="2628949" cy="756493"/>
        </a:xfrm>
        <a:prstGeom prst="roundRect">
          <a:avLst>
            <a:gd name="adj" fmla="val 16670"/>
          </a:avLst>
        </a:prstGeom>
        <a:solidFill>
          <a:srgbClr val="E6199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Seti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inbere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problema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7584" y="2325612"/>
        <a:ext cx="2555077" cy="682621"/>
      </dsp:txXfrm>
    </dsp:sp>
    <dsp:sp modelId="{A9C60E45-6C8E-46C4-9921-F86C7A834BDB}">
      <dsp:nvSpPr>
        <dsp:cNvPr id="0" name=""/>
        <dsp:cNvSpPr/>
      </dsp:nvSpPr>
      <dsp:spPr>
        <a:xfrm>
          <a:off x="3334019" y="0"/>
          <a:ext cx="2858671" cy="586862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 fu skoifi sondu ini kerki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51208" y="17189"/>
        <a:ext cx="2824293" cy="552484"/>
      </dsp:txXfrm>
    </dsp:sp>
    <dsp:sp modelId="{D2B1D707-27EC-4FF1-91C9-7BB673A2B5A0}">
      <dsp:nvSpPr>
        <dsp:cNvPr id="0" name=""/>
        <dsp:cNvSpPr/>
      </dsp:nvSpPr>
      <dsp:spPr>
        <a:xfrm>
          <a:off x="3334019" y="690291"/>
          <a:ext cx="355822" cy="756493"/>
        </a:xfrm>
        <a:prstGeom prst="chevron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94EF217-186A-4E3C-A5A2-6CDED7D127F3}">
      <dsp:nvSpPr>
        <dsp:cNvPr id="0" name=""/>
        <dsp:cNvSpPr/>
      </dsp:nvSpPr>
      <dsp:spPr>
        <a:xfrm>
          <a:off x="3711191" y="690291"/>
          <a:ext cx="2481498" cy="756493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Kerki fu a Santa Yeye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8127" y="727227"/>
        <a:ext cx="2407626" cy="682621"/>
      </dsp:txXfrm>
    </dsp:sp>
    <dsp:sp modelId="{3D9C0AAA-D938-4478-9F30-BE6E2E2CB4A2}">
      <dsp:nvSpPr>
        <dsp:cNvPr id="0" name=""/>
        <dsp:cNvSpPr/>
      </dsp:nvSpPr>
      <dsp:spPr>
        <a:xfrm>
          <a:off x="3334019" y="1489484"/>
          <a:ext cx="355822" cy="756493"/>
        </a:xfrm>
        <a:prstGeom prst="chevron">
          <a:avLst/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D3D95B7-C2D1-4248-B510-B818E008E93B}">
      <dsp:nvSpPr>
        <dsp:cNvPr id="0" name=""/>
        <dsp:cNvSpPr/>
      </dsp:nvSpPr>
      <dsp:spPr>
        <a:xfrm>
          <a:off x="3711191" y="1489484"/>
          <a:ext cx="2481498" cy="756493"/>
        </a:xfrm>
        <a:prstGeom prst="roundRect">
          <a:avLst>
            <a:gd name="adj" fmla="val 1667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Sex di kan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8127" y="1526420"/>
        <a:ext cx="2407626" cy="6826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D00E97-8472-4DEB-B568-1CC0F46D6F4C}">
      <dsp:nvSpPr>
        <dsp:cNvPr id="0" name=""/>
        <dsp:cNvSpPr/>
      </dsp:nvSpPr>
      <dsp:spPr>
        <a:xfrm>
          <a:off x="2969598" y="890360"/>
          <a:ext cx="6495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9505" y="45720"/>
              </a:lnTo>
            </a:path>
          </a:pathLst>
        </a:custGeom>
        <a:noFill/>
        <a:ln w="76200" cap="flat" cmpd="sng" algn="ctr">
          <a:solidFill>
            <a:schemeClr val="accent4">
              <a:lumMod val="7500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>
          <a:bevelT prst="relaxedInset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b="1" kern="120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277348" y="932676"/>
        <a:ext cx="34005" cy="6807"/>
      </dsp:txXfrm>
    </dsp:sp>
    <dsp:sp modelId="{4517103E-ADA7-4D99-A534-654E56DEE0F6}">
      <dsp:nvSpPr>
        <dsp:cNvPr id="0" name=""/>
        <dsp:cNvSpPr/>
      </dsp:nvSpPr>
      <dsp:spPr>
        <a:xfrm>
          <a:off x="14418" y="48985"/>
          <a:ext cx="2956980" cy="1774188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Fu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meki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wan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krutu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teki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a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besroiti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noso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, no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teki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a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besroiti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 fu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sabi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a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strafu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fu a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sma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b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</a:b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( 1 Kor. 5:3)</a:t>
          </a:r>
        </a:p>
      </dsp:txBody>
      <dsp:txXfrm>
        <a:off x="14418" y="48985"/>
        <a:ext cx="2956980" cy="1774188"/>
      </dsp:txXfrm>
    </dsp:sp>
    <dsp:sp modelId="{2E1695E2-AA7A-4BE8-80AA-A0A5E0BEED1D}">
      <dsp:nvSpPr>
        <dsp:cNvPr id="0" name=""/>
        <dsp:cNvSpPr/>
      </dsp:nvSpPr>
      <dsp:spPr>
        <a:xfrm>
          <a:off x="7350542" y="890360"/>
          <a:ext cx="6495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9505" y="45720"/>
              </a:lnTo>
            </a:path>
          </a:pathLst>
        </a:custGeom>
        <a:noFill/>
        <a:ln w="76200" cap="flat" cmpd="sng" algn="ctr">
          <a:solidFill>
            <a:schemeClr val="accent3"/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>
          <a:bevelT prst="relaxedInset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b="1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effectLst>
              <a:outerShdw blurRad="38100" dist="38100" dir="2700000" algn="tl">
                <a:srgbClr val="000000"/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7658292" y="932676"/>
        <a:ext cx="34005" cy="6807"/>
      </dsp:txXfrm>
    </dsp:sp>
    <dsp:sp modelId="{DE09943A-C256-40CD-B210-19FD6DF04B3D}">
      <dsp:nvSpPr>
        <dsp:cNvPr id="0" name=""/>
        <dsp:cNvSpPr/>
      </dsp:nvSpPr>
      <dsp:spPr>
        <a:xfrm>
          <a:off x="3651504" y="48985"/>
          <a:ext cx="3700838" cy="1774188"/>
        </a:xfrm>
        <a:prstGeom prst="rect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No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moksi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nanga a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sondari,yu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no mus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nyan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 nanga en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srefi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., Solange 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tan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hori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fu si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ensrefi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leki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wan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memre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fu a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kerki,sondro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a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wani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 fu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libi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en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sondu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.( 1 Kor. 5:11)</a:t>
          </a:r>
        </a:p>
      </dsp:txBody>
      <dsp:txXfrm>
        <a:off x="3651504" y="48985"/>
        <a:ext cx="3700838" cy="1774188"/>
      </dsp:txXfrm>
    </dsp:sp>
    <dsp:sp modelId="{53659B7C-0BD0-45C0-AE43-E38BED7A7250}">
      <dsp:nvSpPr>
        <dsp:cNvPr id="0" name=""/>
        <dsp:cNvSpPr/>
      </dsp:nvSpPr>
      <dsp:spPr>
        <a:xfrm>
          <a:off x="8032448" y="48985"/>
          <a:ext cx="3700838" cy="1774188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Fu poti a sondari na wan sei, fu gi en na “Didibri “ sensi di a prisiri nanga a sondu, nanga en eigi wani a teki fu poti ensrefi ondro a lai fu Didibri (1 Kor. 5:2b,5a,13b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)</a:t>
          </a:r>
        </a:p>
      </dsp:txBody>
      <dsp:txXfrm>
        <a:off x="8032448" y="48985"/>
        <a:ext cx="3700838" cy="17741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09FCD1-FBEC-482A-C7C8-5DD480BB31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6BAEC7B-9D15-A279-E1AF-6E547FB241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91673B-C34A-82E0-0C15-AC43B7FE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24/07/2026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B23796-41D4-61A7-4C74-68F5D93FA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1CD6C9-73B4-3481-425D-7F6882F7A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025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9B4BBA-66B8-C6BF-8B10-79CE62790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3284D3A-F08B-B44D-9B87-DAEA12144B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CE4CAA-1511-C08B-9705-2EF0112BC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24/07/2026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17D9F0-261C-6B3E-9445-61390C536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64F5AA-D52F-E628-E71A-E9291787E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449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B26743F-7802-4C81-1D42-F9AC6DE05C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9EE315E-48E5-850D-B41D-BAAD7493A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C5CD86-F59C-EC2F-9D21-AA250286B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24/07/2026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9A64A6-3ABC-EE39-DB2B-E8D53D17E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0E9C7C-3A27-7C06-A194-6CDC41E9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965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920835-4696-7FE2-58FB-FAD636D52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DDE4C9-101B-9AB7-0A42-1A969B82E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A2CB2B-71F1-2FFE-4FEE-4276482A0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24/07/2026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400853-C4A9-8DAC-524D-C3411594E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BA7F24-1BED-978B-9782-FAFC45AE2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919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BBA49B-6E39-121D-0363-D772977B1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619D55A-C909-D1F3-DC45-2E3D56589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C9EAA9-D29F-386F-6DDD-4A23DCBD6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24/07/2026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7675FA-1ACA-2457-AB82-F2E0A07E2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0AAF06-69BD-9732-4EF8-C114DDB41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506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1E54C7-2C50-5DE1-4349-759D0F7E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C2285C-98C3-E394-52DB-3D4A0C201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B18CFF8-C369-FEFF-44B8-318A2FA1A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6B1146B-A9D3-151D-709B-4E19A221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24/07/2026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A57F23-C099-51D3-CD41-C4D6CDBA3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399AA7-2050-D344-BA4E-137E176BD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670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E29E9E-6B04-1AF8-D35D-FEF3F6EFF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4BD907-F470-0571-FC68-86C16951A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91CF76-19ED-BA54-DAF0-5FBEBEA16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9DB4688-3CFA-5255-4ADE-F56897EAA1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36A0FA7-E197-DA00-C0B1-B74BF4476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5D6200-E535-C106-435C-F39629696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24/07/2026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DD726AE-2022-37B7-45FB-C560E7F0A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1D03608-2DF2-EBAE-4CF5-58D891BAD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596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989830-0ECD-253B-1E7C-35AB0352A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F57447F-F6B0-1603-38E7-A2133631E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24/07/2026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2716988-D65F-2A48-1DE4-870CA44BF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F86C5F7-D80F-6F5E-5DA2-D382ECC67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252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783E20D-5AE6-AF79-25F9-BB9C9D3DF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24/07/2026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64DC13A-2FC1-33BA-8A41-69AFF3D8B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179921D-9827-96D4-D54D-22BEDA515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730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97BB60-89BB-90F7-1CFE-4C4E72E83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307D5F-E19F-4E57-C8DC-791BABDD5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099E366-E8B2-2D3A-337F-8A2872033C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D3886FE-398B-D871-C0B9-FE53ACC5D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24/07/2026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1A69EBD-9ABB-13ED-3482-AC4E3E8C7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606D56-8F39-9906-0477-9BA7D1C02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587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58C4F0-D4CC-15C0-35C9-3263EE653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FFB4E8C-0E68-08F2-B236-B08BBCB51B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5CCF95E-A060-B0CA-8F3A-85F5D0BEE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8F9576-7222-BE25-A0CC-18B0597BA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24/07/2026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F5F777-1C7B-E321-9B34-F194030F1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834E2CF-6FB0-BEEE-6D5A-62C06CA8D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20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9F10EF1-4822-E66A-C9FE-98907B519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A6EBCAD-2E6A-58AB-BB92-5E73ABA79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2D1C60-169B-7A02-8356-25AAB5FC8B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58DDCF-5409-4A7F-B9A8-A9087ED5F8B3}" type="datetimeFigureOut">
              <a:rPr lang="es-ES" smtClean="0"/>
              <a:t>24/07/2026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317759-6939-FDFE-9D00-9B5C47282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9F9FC4-4636-EDA9-7786-DF49FA47A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779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6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5.png"/><Relationship Id="rId4" Type="http://schemas.openxmlformats.org/officeDocument/2006/relationships/diagramData" Target="../diagrams/data2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CFC2CFA-6F78-FF5E-5586-E6B00D6A29DF}"/>
              </a:ext>
            </a:extLst>
          </p:cNvPr>
          <p:cNvSpPr txBox="1"/>
          <p:nvPr/>
        </p:nvSpPr>
        <p:spPr>
          <a:xfrm>
            <a:off x="0" y="-85725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chilly" dir="t"/>
            </a:scene3d>
            <a:sp3d extrusionH="57150" contourW="25400">
              <a:bevelT w="38100" h="38100"/>
              <a:contourClr>
                <a:srgbClr val="383749"/>
              </a:contourClr>
            </a:sp3d>
          </a:bodyPr>
          <a:lstStyle/>
          <a:p>
            <a:pPr algn="ctr"/>
            <a:r>
              <a:rPr lang="es-ES" sz="6000" b="1" spc="300" dirty="0">
                <a:ln w="0"/>
                <a:solidFill>
                  <a:srgbClr val="686688"/>
                </a:solidFill>
                <a:effectLst>
                  <a:reflection blurRad="6350" stA="53000" endA="300" endPos="35500" dir="5400000" sy="-90000" algn="bl" rotWithShape="0"/>
                </a:effectLst>
              </a:rPr>
              <a:t>SONDU INI KERKI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AEB025-9E8B-5BF9-1FD4-6521A57D8BF4}"/>
              </a:ext>
            </a:extLst>
          </p:cNvPr>
          <p:cNvSpPr txBox="1"/>
          <p:nvPr/>
        </p:nvSpPr>
        <p:spPr>
          <a:xfrm>
            <a:off x="0" y="6519446"/>
            <a:ext cx="2015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FCE4C4"/>
                </a:solidFill>
                <a:effectLst>
                  <a:glow rad="127000">
                    <a:srgbClr val="82502E"/>
                  </a:glow>
                  <a:outerShdw blurRad="38100" dist="38100" dir="2700000" algn="tl">
                    <a:srgbClr val="000000"/>
                  </a:outerShdw>
                </a:effectLst>
              </a:rPr>
              <a:t>Les 4 fu 25 Yuli 2026</a:t>
            </a:r>
            <a:endParaRPr lang="es-ES" sz="1600" b="1" dirty="0">
              <a:solidFill>
                <a:srgbClr val="FCE4C4"/>
              </a:solidFill>
              <a:effectLst>
                <a:glow rad="127000">
                  <a:srgbClr val="82502E"/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736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92A843BA-B7EE-1DAD-CDE0-3348C27161E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9664"/>
            <a:ext cx="8160774" cy="14302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B05535-1DD7-BD91-D50D-60C5183C5841}"/>
              </a:ext>
            </a:extLst>
          </p:cNvPr>
          <p:cNvSpPr txBox="1"/>
          <p:nvPr/>
        </p:nvSpPr>
        <p:spPr>
          <a:xfrm>
            <a:off x="1" y="-19664"/>
            <a:ext cx="8160774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it-IT" sz="4000" b="1" dirty="0">
                <a:ln w="22225">
                  <a:solidFill>
                    <a:srgbClr val="826000"/>
                  </a:solidFill>
                  <a:prstDash val="solid"/>
                </a:ln>
                <a:solidFill>
                  <a:srgbClr val="CC9900"/>
                </a:solidFill>
              </a:rPr>
              <a:t>KERKI FU A SANTA YEYE</a:t>
            </a:r>
            <a:endParaRPr lang="es-ES" sz="4000" b="1" dirty="0">
              <a:ln w="22225">
                <a:solidFill>
                  <a:srgbClr val="826000"/>
                </a:solidFill>
                <a:prstDash val="solid"/>
              </a:ln>
              <a:solidFill>
                <a:srgbClr val="CC99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244DD43-0EA1-9F2F-5EBC-8BC6D2292552}"/>
              </a:ext>
            </a:extLst>
          </p:cNvPr>
          <p:cNvSpPr txBox="1"/>
          <p:nvPr/>
        </p:nvSpPr>
        <p:spPr>
          <a:xfrm>
            <a:off x="1" y="526402"/>
            <a:ext cx="8160774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no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sabi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dati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skin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kerki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fu a Santa Yeye, di de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di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kisi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fu Gado ?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no de fu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srefi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(1 Kor. 6:19)</a:t>
            </a:r>
            <a:endParaRPr lang="es-ES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91103BB-CB74-65FA-DE4B-FD426E6A76D5}"/>
              </a:ext>
            </a:extLst>
          </p:cNvPr>
          <p:cNvSpPr txBox="1"/>
          <p:nvPr/>
        </p:nvSpPr>
        <p:spPr>
          <a:xfrm>
            <a:off x="191468" y="1410947"/>
            <a:ext cx="8071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Baka di a taki abra a </a:t>
            </a:r>
            <a:r>
              <a:rPr lang="es-ES" sz="2000" b="1" dirty="0" err="1"/>
              <a:t>tyari</a:t>
            </a:r>
            <a:r>
              <a:rPr lang="es-ES" sz="2000" b="1" dirty="0"/>
              <a:t> fu </a:t>
            </a:r>
            <a:r>
              <a:rPr lang="es-ES" sz="2000" b="1" dirty="0" err="1"/>
              <a:t>sma</a:t>
            </a:r>
            <a:r>
              <a:rPr lang="es-ES" sz="2000" b="1" dirty="0"/>
              <a:t>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lanti</a:t>
            </a:r>
            <a:r>
              <a:rPr lang="es-ES" sz="2000" b="1" dirty="0"/>
              <a:t>  </a:t>
            </a:r>
            <a:r>
              <a:rPr lang="es-ES" sz="2000" b="1" dirty="0" err="1"/>
              <a:t>krutu</a:t>
            </a:r>
            <a:r>
              <a:rPr lang="es-ES" sz="2000" b="1" dirty="0"/>
              <a:t> oso, Pawles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ede</a:t>
            </a:r>
            <a:r>
              <a:rPr lang="es-ES" sz="2000" b="1" dirty="0"/>
              <a:t> </a:t>
            </a:r>
            <a:r>
              <a:rPr lang="es-ES" sz="2000" b="1" dirty="0" err="1"/>
              <a:t>marki</a:t>
            </a:r>
            <a:r>
              <a:rPr lang="es-ES" sz="2000" b="1" dirty="0"/>
              <a:t>: </a:t>
            </a:r>
            <a:r>
              <a:rPr lang="es-ES" sz="2000" b="1" dirty="0" err="1"/>
              <a:t>takru</a:t>
            </a:r>
            <a:r>
              <a:rPr lang="es-ES" sz="2000" b="1" dirty="0"/>
              <a:t> sex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kerki</a:t>
            </a:r>
            <a:r>
              <a:rPr lang="es-ES" sz="2000" b="1" dirty="0"/>
              <a:t>.. </a:t>
            </a:r>
            <a:r>
              <a:rPr lang="es-ES" sz="2000" b="1" dirty="0" err="1"/>
              <a:t>Sainde</a:t>
            </a:r>
            <a:r>
              <a:rPr lang="es-ES" sz="2000" b="1" dirty="0"/>
              <a:t> a ben de?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07C1897-043A-0C96-5DAE-F75D3E7C5D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569" y="123441"/>
            <a:ext cx="3737177" cy="2092029"/>
          </a:xfrm>
          <a:prstGeom prst="rect">
            <a:avLst/>
          </a:prstGeom>
          <a:ln w="88900" cap="sq" cmpd="thickThin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12536C-51D4-C6C4-E956-2ECB30975A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19534" y="3716594"/>
            <a:ext cx="3178219" cy="3017965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D330111-72E8-A7AF-9601-B2FAFB07B6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467" y="2180424"/>
            <a:ext cx="3859424" cy="1974474"/>
          </a:xfrm>
          <a:prstGeom prst="rect">
            <a:avLst/>
          </a:prstGeom>
          <a:ln w="88900" cap="sq" cmpd="thickThin">
            <a:solidFill>
              <a:srgbClr val="F27AD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DA37B7D-FD59-F07B-CE82-8339093E81CB}"/>
              </a:ext>
            </a:extLst>
          </p:cNvPr>
          <p:cNvSpPr txBox="1"/>
          <p:nvPr/>
        </p:nvSpPr>
        <p:spPr>
          <a:xfrm>
            <a:off x="99854" y="4385225"/>
            <a:ext cx="87196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poti</a:t>
            </a:r>
            <a:r>
              <a:rPr lang="es-ES" sz="2000" b="1" dirty="0"/>
              <a:t> en so: </a:t>
            </a:r>
            <a:r>
              <a:rPr lang="es-ES" sz="2000" b="1" dirty="0" err="1"/>
              <a:t>wi</a:t>
            </a:r>
            <a:r>
              <a:rPr lang="es-ES" sz="2000" b="1" dirty="0"/>
              <a:t> skin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memre</a:t>
            </a:r>
            <a:r>
              <a:rPr lang="es-ES" sz="2000" b="1" dirty="0"/>
              <a:t> fu </a:t>
            </a:r>
            <a:r>
              <a:rPr lang="es-ES" sz="2000" b="1" dirty="0" err="1"/>
              <a:t>Krestes</a:t>
            </a:r>
            <a:r>
              <a:rPr lang="es-ES" sz="2000" b="1" dirty="0"/>
              <a:t>. </a:t>
            </a:r>
            <a:r>
              <a:rPr lang="es-ES" sz="2000" b="1" dirty="0" err="1"/>
              <a:t>Wi</a:t>
            </a:r>
            <a:r>
              <a:rPr lang="es-ES" sz="2000" b="1" dirty="0"/>
              <a:t> no </a:t>
            </a:r>
            <a:r>
              <a:rPr lang="es-ES" sz="2000" b="1" dirty="0" err="1"/>
              <a:t>man</a:t>
            </a:r>
            <a:r>
              <a:rPr lang="es-ES" sz="2000" b="1" dirty="0"/>
              <a:t> </a:t>
            </a:r>
            <a:r>
              <a:rPr lang="es-ES" sz="2000" b="1" dirty="0" err="1"/>
              <a:t>teki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memre</a:t>
            </a:r>
            <a:r>
              <a:rPr lang="es-ES" sz="2000" b="1" dirty="0"/>
              <a:t> fu </a:t>
            </a:r>
            <a:r>
              <a:rPr lang="es-ES" sz="2000" b="1" dirty="0" err="1"/>
              <a:t>Krestes</a:t>
            </a:r>
            <a:r>
              <a:rPr lang="es-ES" sz="2000" b="1" dirty="0"/>
              <a:t> fu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nanga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huru</a:t>
            </a:r>
            <a:r>
              <a:rPr lang="es-ES" sz="2000" b="1" dirty="0"/>
              <a:t> </a:t>
            </a:r>
            <a:r>
              <a:rPr lang="es-ES" sz="2000" b="1" dirty="0" err="1"/>
              <a:t>noso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di </a:t>
            </a:r>
            <a:r>
              <a:rPr lang="es-ES" sz="2000" b="1" dirty="0" err="1"/>
              <a:t>trow</a:t>
            </a:r>
            <a:r>
              <a:rPr lang="es-ES" sz="2000" b="1" dirty="0"/>
              <a:t> </a:t>
            </a:r>
            <a:r>
              <a:rPr lang="es-ES" sz="2000" b="1" dirty="0" err="1"/>
              <a:t>kba</a:t>
            </a:r>
            <a:r>
              <a:rPr lang="es-ES" sz="2000" b="1" dirty="0"/>
              <a:t> .( 1 Kor. 6:15-18).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1EE0B9B-CC58-7C6E-7D94-A27971A198BC}"/>
              </a:ext>
            </a:extLst>
          </p:cNvPr>
          <p:cNvSpPr txBox="1"/>
          <p:nvPr/>
        </p:nvSpPr>
        <p:spPr>
          <a:xfrm>
            <a:off x="99854" y="5296528"/>
            <a:ext cx="83674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Tefu</a:t>
            </a:r>
            <a:r>
              <a:rPr lang="es-ES" sz="2000" b="1" dirty="0"/>
              <a:t> </a:t>
            </a:r>
            <a:r>
              <a:rPr lang="es-ES" sz="2000" b="1" dirty="0" err="1"/>
              <a:t>kba</a:t>
            </a:r>
            <a:r>
              <a:rPr lang="es-ES" sz="2000" b="1" dirty="0"/>
              <a:t>,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tyari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fu </a:t>
            </a:r>
            <a:r>
              <a:rPr lang="es-ES" sz="2000" b="1" dirty="0" err="1"/>
              <a:t>luku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di </a:t>
            </a:r>
            <a:r>
              <a:rPr lang="es-ES" sz="2000" b="1" dirty="0" err="1"/>
              <a:t>tranga</a:t>
            </a:r>
            <a:r>
              <a:rPr lang="es-ES" sz="2000" b="1" dirty="0"/>
              <a:t>: </a:t>
            </a:r>
            <a:r>
              <a:rPr lang="es-ES" sz="2000" b="1" dirty="0" err="1"/>
              <a:t>wi</a:t>
            </a:r>
            <a:r>
              <a:rPr lang="es-ES" sz="2000" b="1" dirty="0"/>
              <a:t> skin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kerki</a:t>
            </a:r>
            <a:r>
              <a:rPr lang="es-ES" sz="2000" b="1" dirty="0"/>
              <a:t> fu a Santa </a:t>
            </a:r>
            <a:r>
              <a:rPr lang="es-ES" sz="2000" b="1" dirty="0" err="1"/>
              <a:t>Yeye,datmeki</a:t>
            </a:r>
            <a:r>
              <a:rPr lang="es-ES" sz="2000" b="1" dirty="0"/>
              <a:t> a no fu </a:t>
            </a:r>
            <a:r>
              <a:rPr lang="es-ES" sz="2000" b="1" dirty="0" err="1"/>
              <a:t>wi</a:t>
            </a:r>
            <a:r>
              <a:rPr lang="es-ES" sz="2000" b="1" dirty="0"/>
              <a:t>., </a:t>
            </a:r>
            <a:r>
              <a:rPr lang="es-ES" sz="2000" b="1" dirty="0" err="1"/>
              <a:t>ma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fu Gado(1 Kor. 6:19).Gado bai </a:t>
            </a:r>
            <a:r>
              <a:rPr lang="es-ES" sz="2000" b="1" dirty="0" err="1"/>
              <a:t>wi</a:t>
            </a:r>
            <a:r>
              <a:rPr lang="es-ES" sz="2000" b="1" dirty="0"/>
              <a:t> nanga a </a:t>
            </a:r>
            <a:r>
              <a:rPr lang="es-ES" sz="2000" b="1" dirty="0" err="1"/>
              <a:t>diri</a:t>
            </a:r>
            <a:r>
              <a:rPr lang="es-ES" sz="2000" b="1" dirty="0"/>
              <a:t> </a:t>
            </a:r>
            <a:r>
              <a:rPr lang="es-ES" sz="2000" b="1" dirty="0" err="1"/>
              <a:t>brudu</a:t>
            </a:r>
            <a:r>
              <a:rPr lang="es-ES" sz="2000" b="1" dirty="0"/>
              <a:t> fu En </a:t>
            </a:r>
            <a:r>
              <a:rPr lang="es-ES" sz="2000" b="1" dirty="0" err="1"/>
              <a:t>Boi,dan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mus </a:t>
            </a:r>
            <a:r>
              <a:rPr lang="es-ES" sz="2000" b="1" dirty="0" err="1"/>
              <a:t>gi</a:t>
            </a:r>
            <a:r>
              <a:rPr lang="es-ES" sz="2000" b="1" dirty="0"/>
              <a:t> Gado </a:t>
            </a:r>
            <a:r>
              <a:rPr lang="es-ES" sz="2000" b="1" dirty="0" err="1"/>
              <a:t>glori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skin nanga </a:t>
            </a:r>
            <a:r>
              <a:rPr lang="es-ES" sz="2000" b="1" dirty="0" err="1"/>
              <a:t>wi</a:t>
            </a:r>
            <a:r>
              <a:rPr lang="es-ES" sz="2000" b="1" dirty="0"/>
              <a:t> yeye.( 1 Kor. 6:20).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ED33D08-2B6F-EA36-4E2E-A0410E638033}"/>
              </a:ext>
            </a:extLst>
          </p:cNvPr>
          <p:cNvSpPr txBox="1"/>
          <p:nvPr/>
        </p:nvSpPr>
        <p:spPr>
          <a:xfrm>
            <a:off x="4316361" y="2260719"/>
            <a:ext cx="733309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v-SE" sz="2000" b="1" dirty="0"/>
              <a:t>Kresten kisi a kari fu de santa ( 1 Kor. 6:11) e’n disi musu poti ala sondu na doro. Ma don sma e tyari kon na fesi, dati sensi den kisi pardon fu den sondu, den kan du nanga den skin san den wani. Dat' meki Pawles poti en krin" a skin no de fu takru sex.”( 1 Kor. 6:12,13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53759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D97E0DE6-EE0B-F218-2120-87DAC262DF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417162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EDD8B07-5F70-9CFD-B56B-9BE1E9122E47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SEX DI BUN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5422D80-3554-017A-2271-98E44F8FB2CC}"/>
              </a:ext>
            </a:extLst>
          </p:cNvPr>
          <p:cNvSpPr txBox="1"/>
          <p:nvPr/>
        </p:nvSpPr>
        <p:spPr>
          <a:xfrm>
            <a:off x="3835626" y="1587006"/>
            <a:ext cx="8356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Nanga a </a:t>
            </a:r>
            <a:r>
              <a:rPr lang="es-ES" sz="2000" b="1" dirty="0" err="1"/>
              <a:t>piki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tu </a:t>
            </a:r>
            <a:r>
              <a:rPr lang="es-ES" sz="2000" b="1" dirty="0" err="1"/>
              <a:t>aksi</a:t>
            </a:r>
            <a:r>
              <a:rPr lang="es-ES" sz="2000" b="1" dirty="0"/>
              <a:t> , di a </a:t>
            </a:r>
            <a:r>
              <a:rPr lang="es-ES" sz="2000" b="1" dirty="0" err="1"/>
              <a:t>kerki</a:t>
            </a:r>
            <a:r>
              <a:rPr lang="es-ES" sz="2000" b="1" dirty="0"/>
              <a:t> fu </a:t>
            </a:r>
            <a:r>
              <a:rPr lang="es-ES" sz="2000" b="1" dirty="0" err="1"/>
              <a:t>Korente</a:t>
            </a:r>
            <a:r>
              <a:rPr lang="es-ES" sz="2000" b="1" dirty="0"/>
              <a:t> ben </a:t>
            </a:r>
            <a:r>
              <a:rPr lang="es-ES" sz="2000" b="1" dirty="0" err="1"/>
              <a:t>aksi</a:t>
            </a:r>
            <a:r>
              <a:rPr lang="es-ES" sz="2000" b="1" dirty="0"/>
              <a:t>, Pawles e </a:t>
            </a:r>
            <a:r>
              <a:rPr lang="es-ES" sz="2000" b="1" dirty="0" err="1"/>
              <a:t>yepi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fu </a:t>
            </a:r>
            <a:r>
              <a:rPr lang="es-ES" sz="2000" b="1" dirty="0" err="1"/>
              <a:t>ferstan</a:t>
            </a:r>
            <a:r>
              <a:rPr lang="es-ES" sz="2000" b="1" dirty="0"/>
              <a:t>  fa </a:t>
            </a:r>
            <a:r>
              <a:rPr lang="es-ES" sz="2000" b="1" dirty="0" err="1"/>
              <a:t>wi</a:t>
            </a:r>
            <a:r>
              <a:rPr lang="es-ES" sz="2000" b="1" dirty="0"/>
              <a:t> kan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fri</a:t>
            </a:r>
            <a:r>
              <a:rPr lang="es-ES" sz="2000" b="1" dirty="0"/>
              <a:t> fu sex di no </a:t>
            </a:r>
            <a:r>
              <a:rPr lang="es-ES" sz="2000" b="1" dirty="0" err="1"/>
              <a:t>bun</a:t>
            </a:r>
            <a:r>
              <a:rPr lang="es-ES" sz="2000" b="1" dirty="0"/>
              <a:t>.( 1 Kor. 7:1).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391FA10-451F-4AC7-FE84-BD9168DC2BC3}"/>
              </a:ext>
            </a:extLst>
          </p:cNvPr>
          <p:cNvSpPr txBox="1"/>
          <p:nvPr/>
        </p:nvSpPr>
        <p:spPr>
          <a:xfrm>
            <a:off x="1590675" y="694152"/>
            <a:ext cx="916305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“Ma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sensi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sex di no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bun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psa,ala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man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musu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abi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sex nanga en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eigi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uma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,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ala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uma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nanga en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eigi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man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(1 Kor. 7:2)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F6B1DC3-3CD9-FD7F-D16B-DB92205CAD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9173" y="4227629"/>
            <a:ext cx="3588774" cy="2535146"/>
          </a:xfrm>
          <a:prstGeom prst="round2DiagRect">
            <a:avLst>
              <a:gd name="adj1" fmla="val 50000"/>
              <a:gd name="adj2" fmla="val 18228"/>
            </a:avLst>
          </a:prstGeom>
          <a:ln w="57150" cap="sq">
            <a:solidFill>
              <a:srgbClr val="FFC51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7EA8C82-0533-401A-D255-6091968495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10589" y="4233318"/>
            <a:ext cx="3522238" cy="2535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D21D444-2C9E-2619-82EC-4494C60F9A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9173" y="1591413"/>
            <a:ext cx="3588774" cy="2449645"/>
          </a:xfrm>
          <a:prstGeom prst="ellipse">
            <a:avLst/>
          </a:prstGeom>
          <a:ln w="146050" cap="rnd">
            <a:solidFill>
              <a:schemeClr val="accent2">
                <a:lumMod val="20000"/>
                <a:lumOff val="8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AFA130C-4A63-3FD8-FA7E-29DDE535A4D3}"/>
              </a:ext>
            </a:extLst>
          </p:cNvPr>
          <p:cNvSpPr txBox="1"/>
          <p:nvPr/>
        </p:nvSpPr>
        <p:spPr>
          <a:xfrm>
            <a:off x="3835629" y="4070373"/>
            <a:ext cx="441225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Sma</a:t>
            </a:r>
            <a:r>
              <a:rPr lang="es-ES" sz="2000" b="1" dirty="0"/>
              <a:t> di de den </a:t>
            </a:r>
            <a:r>
              <a:rPr lang="es-ES" sz="2000" b="1" dirty="0" err="1"/>
              <a:t>wawan</a:t>
            </a:r>
            <a:r>
              <a:rPr lang="es-ES" sz="2000" b="1" dirty="0"/>
              <a:t>, di </a:t>
            </a:r>
            <a:r>
              <a:rPr lang="es-ES" sz="2000" b="1" dirty="0" err="1"/>
              <a:t>man</a:t>
            </a:r>
            <a:r>
              <a:rPr lang="es-ES" sz="2000" b="1" dirty="0"/>
              <a:t> </a:t>
            </a:r>
            <a:r>
              <a:rPr lang="es-ES" sz="2000" b="1" dirty="0" err="1"/>
              <a:t>hori</a:t>
            </a:r>
            <a:r>
              <a:rPr lang="es-ES" sz="2000" b="1" dirty="0"/>
              <a:t> den </a:t>
            </a:r>
            <a:r>
              <a:rPr lang="es-ES" sz="2000" b="1" dirty="0" err="1"/>
              <a:t>srefi</a:t>
            </a:r>
            <a:r>
              <a:rPr lang="es-ES" sz="2000" b="1" dirty="0"/>
              <a:t> fu sex, kan </a:t>
            </a:r>
            <a:r>
              <a:rPr lang="es-ES" sz="2000" b="1" dirty="0" err="1"/>
              <a:t>feni</a:t>
            </a:r>
            <a:r>
              <a:rPr lang="es-ES" sz="2000" b="1" dirty="0"/>
              <a:t> </a:t>
            </a:r>
            <a:r>
              <a:rPr lang="es-ES" sz="2000" b="1" dirty="0" err="1"/>
              <a:t>fordeil</a:t>
            </a:r>
            <a:r>
              <a:rPr lang="es-ES" sz="2000" b="1" dirty="0"/>
              <a:t>, nanga a </a:t>
            </a:r>
            <a:r>
              <a:rPr lang="es-ES" sz="2000" b="1" dirty="0" err="1"/>
              <a:t>okasi</a:t>
            </a:r>
            <a:r>
              <a:rPr lang="es-ES" sz="2000" b="1" dirty="0"/>
              <a:t> fu </a:t>
            </a:r>
            <a:r>
              <a:rPr lang="es-ES" sz="2000" b="1" dirty="0" err="1"/>
              <a:t>dini</a:t>
            </a:r>
            <a:r>
              <a:rPr lang="es-ES" sz="2000" b="1" dirty="0"/>
              <a:t> Gado </a:t>
            </a:r>
            <a:r>
              <a:rPr lang="es-ES" sz="2000" b="1" dirty="0" err="1"/>
              <a:t>sondro</a:t>
            </a:r>
            <a:r>
              <a:rPr lang="es-ES" sz="2000" b="1" dirty="0"/>
              <a:t> </a:t>
            </a:r>
            <a:r>
              <a:rPr lang="es-ES" sz="2000" b="1" dirty="0" err="1"/>
              <a:t>limit</a:t>
            </a:r>
            <a:r>
              <a:rPr lang="es-ES" sz="2000" b="1" dirty="0"/>
              <a:t>, </a:t>
            </a:r>
            <a:r>
              <a:rPr lang="es-ES" sz="2000" b="1" dirty="0" err="1"/>
              <a:t>sondro</a:t>
            </a:r>
            <a:r>
              <a:rPr lang="es-ES" sz="2000" b="1" dirty="0"/>
              <a:t> fu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famiri</a:t>
            </a:r>
            <a:r>
              <a:rPr lang="es-ES" sz="2000" b="1" dirty="0"/>
              <a:t>  fu </a:t>
            </a:r>
            <a:r>
              <a:rPr lang="es-ES" sz="2000" b="1" dirty="0" err="1"/>
              <a:t>sorgu</a:t>
            </a:r>
            <a:r>
              <a:rPr lang="es-ES" sz="2000" b="1" dirty="0"/>
              <a:t>. (1 Kor. 7:6-8,32-34).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8611164-FA7B-4EA3-FAD6-284BE6FFC5E9}"/>
              </a:ext>
            </a:extLst>
          </p:cNvPr>
          <p:cNvSpPr txBox="1"/>
          <p:nvPr/>
        </p:nvSpPr>
        <p:spPr>
          <a:xfrm>
            <a:off x="3835627" y="3242584"/>
            <a:ext cx="83563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it-IT" sz="2000" b="1" dirty="0">
                <a:solidFill>
                  <a:prstClr val="black"/>
                </a:solidFill>
              </a:rPr>
              <a:t>A no mak de so, dati sma di trow no wani abi sex , fu no meki a kon so fara dati a trawan sa  suku sex na dorosei.( 1 Kor. 7:3-5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15E5A9D-280E-0347-A765-7524E221DF52}"/>
              </a:ext>
            </a:extLst>
          </p:cNvPr>
          <p:cNvSpPr txBox="1"/>
          <p:nvPr/>
        </p:nvSpPr>
        <p:spPr>
          <a:xfrm>
            <a:off x="3835633" y="2414795"/>
            <a:ext cx="83563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Prenspari</a:t>
            </a:r>
            <a:r>
              <a:rPr lang="es-ES" sz="2000" b="1" dirty="0">
                <a:solidFill>
                  <a:prstClr val="black"/>
                </a:solidFill>
              </a:rPr>
              <a:t>: </a:t>
            </a:r>
            <a:r>
              <a:rPr lang="es-ES" sz="2000" b="1" dirty="0" err="1">
                <a:solidFill>
                  <a:prstClr val="black"/>
                </a:solidFill>
              </a:rPr>
              <a:t>sma</a:t>
            </a:r>
            <a:r>
              <a:rPr lang="es-ES" sz="2000" b="1" dirty="0">
                <a:solidFill>
                  <a:prstClr val="black"/>
                </a:solidFill>
              </a:rPr>
              <a:t> di </a:t>
            </a:r>
            <a:r>
              <a:rPr lang="es-ES" sz="2000" b="1" dirty="0" err="1">
                <a:solidFill>
                  <a:prstClr val="black"/>
                </a:solidFill>
              </a:rPr>
              <a:t>trow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musu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prisiri</a:t>
            </a:r>
            <a:r>
              <a:rPr lang="es-ES" sz="2000" b="1" dirty="0">
                <a:solidFill>
                  <a:prstClr val="black"/>
                </a:solidFill>
              </a:rPr>
              <a:t>  </a:t>
            </a:r>
            <a:r>
              <a:rPr lang="es-ES" sz="2000" b="1" dirty="0" err="1">
                <a:solidFill>
                  <a:prstClr val="black"/>
                </a:solidFill>
              </a:rPr>
              <a:t>nang</a:t>
            </a:r>
            <a:r>
              <a:rPr lang="es-ES" sz="2000" b="1" dirty="0">
                <a:solidFill>
                  <a:prstClr val="black"/>
                </a:solidFill>
              </a:rPr>
              <a:t> sex di </a:t>
            </a:r>
            <a:r>
              <a:rPr lang="es-ES" sz="2000" b="1" dirty="0" err="1">
                <a:solidFill>
                  <a:prstClr val="black"/>
                </a:solidFill>
              </a:rPr>
              <a:t>bun</a:t>
            </a:r>
            <a:r>
              <a:rPr lang="es-ES" sz="2000" b="1" dirty="0">
                <a:solidFill>
                  <a:prstClr val="black"/>
                </a:solidFill>
              </a:rPr>
              <a:t> nanga a </a:t>
            </a:r>
            <a:r>
              <a:rPr lang="es-ES" sz="2000" b="1" dirty="0" err="1">
                <a:solidFill>
                  <a:prstClr val="black"/>
                </a:solidFill>
              </a:rPr>
              <a:t>sma</a:t>
            </a:r>
            <a:r>
              <a:rPr lang="es-ES" sz="2000" b="1" dirty="0">
                <a:solidFill>
                  <a:prstClr val="black"/>
                </a:solidFill>
              </a:rPr>
              <a:t> di den </a:t>
            </a:r>
            <a:r>
              <a:rPr lang="es-ES" sz="2000" b="1" dirty="0" err="1">
                <a:solidFill>
                  <a:prstClr val="black"/>
                </a:solidFill>
              </a:rPr>
              <a:t>trow</a:t>
            </a:r>
            <a:r>
              <a:rPr lang="es-ES" sz="2000" b="1" dirty="0">
                <a:solidFill>
                  <a:prstClr val="black"/>
                </a:solidFill>
              </a:rPr>
              <a:t>; </a:t>
            </a:r>
            <a:r>
              <a:rPr lang="es-ES" sz="2000" b="1" dirty="0" err="1">
                <a:solidFill>
                  <a:prstClr val="black"/>
                </a:solidFill>
              </a:rPr>
              <a:t>sma</a:t>
            </a:r>
            <a:r>
              <a:rPr lang="es-ES" sz="2000" b="1" dirty="0">
                <a:solidFill>
                  <a:prstClr val="black"/>
                </a:solidFill>
              </a:rPr>
              <a:t> di de den </a:t>
            </a:r>
            <a:r>
              <a:rPr lang="es-ES" sz="2000" b="1" dirty="0" err="1">
                <a:solidFill>
                  <a:prstClr val="black"/>
                </a:solidFill>
              </a:rPr>
              <a:t>wawan</a:t>
            </a:r>
            <a:r>
              <a:rPr lang="es-ES" sz="2000" b="1" dirty="0">
                <a:solidFill>
                  <a:prstClr val="black"/>
                </a:solidFill>
              </a:rPr>
              <a:t> no </a:t>
            </a:r>
            <a:r>
              <a:rPr lang="es-ES" sz="2000" b="1" dirty="0" err="1">
                <a:solidFill>
                  <a:prstClr val="black"/>
                </a:solidFill>
              </a:rPr>
              <a:t>mak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abi</a:t>
            </a:r>
            <a:r>
              <a:rPr lang="es-ES" sz="2000" b="1" dirty="0">
                <a:solidFill>
                  <a:prstClr val="black"/>
                </a:solidFill>
              </a:rPr>
              <a:t> sex nanga no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sma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1DE50E6-F9E4-DB29-F5A5-2D66C4A056D0}"/>
              </a:ext>
            </a:extLst>
          </p:cNvPr>
          <p:cNvSpPr txBox="1"/>
          <p:nvPr/>
        </p:nvSpPr>
        <p:spPr>
          <a:xfrm>
            <a:off x="3835628" y="5821493"/>
            <a:ext cx="46749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it-IT" sz="2000" b="1" dirty="0">
                <a:solidFill>
                  <a:prstClr val="black"/>
                </a:solidFill>
              </a:rPr>
              <a:t>Sma di de den wawan, ma no man hori den srefi, musu pruberi fu trow,  sofasi tesi no sa miti den. ( 1 Kor.7:9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72538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12" grpId="0"/>
      <p:bldP spid="7" grpId="0"/>
      <p:bldP spid="11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EA83B4-C49B-6222-DDEB-44A18A4C6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9EBB635-2A76-0502-8AF5-508E720C5C29}"/>
              </a:ext>
            </a:extLst>
          </p:cNvPr>
          <p:cNvSpPr txBox="1"/>
          <p:nvPr/>
        </p:nvSpPr>
        <p:spPr>
          <a:xfrm>
            <a:off x="2300748" y="778352"/>
            <a:ext cx="7590504" cy="4909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es-ES" sz="2800" b="1" dirty="0" err="1">
                <a:latin typeface="Constantia" panose="02030602050306030303" pitchFamily="18" charset="0"/>
              </a:rPr>
              <a:t>Ini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wroko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gi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sma</a:t>
            </a:r>
            <a:r>
              <a:rPr lang="es-ES" sz="2800" b="1" dirty="0">
                <a:latin typeface="Constantia" panose="02030602050306030303" pitchFamily="18" charset="0"/>
              </a:rPr>
              <a:t> di </a:t>
            </a:r>
            <a:r>
              <a:rPr lang="es-ES" sz="2800" b="1" dirty="0" err="1">
                <a:latin typeface="Constantia" panose="02030602050306030303" pitchFamily="18" charset="0"/>
              </a:rPr>
              <a:t>lasi</a:t>
            </a:r>
            <a:r>
              <a:rPr lang="es-ES" sz="2800" b="1" dirty="0">
                <a:latin typeface="Constantia" panose="02030602050306030303" pitchFamily="18" charset="0"/>
              </a:rPr>
              <a:t>  </a:t>
            </a:r>
            <a:r>
              <a:rPr lang="es-ES" sz="2800" b="1" dirty="0" err="1">
                <a:latin typeface="Constantia" panose="02030602050306030303" pitchFamily="18" charset="0"/>
              </a:rPr>
              <a:t>pasi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meki</a:t>
            </a:r>
            <a:r>
              <a:rPr lang="es-ES" sz="2800" b="1" dirty="0">
                <a:latin typeface="Constantia" panose="02030602050306030303" pitchFamily="18" charset="0"/>
              </a:rPr>
              <a:t> ala  </a:t>
            </a:r>
            <a:r>
              <a:rPr lang="es-ES" sz="2800" b="1" dirty="0" err="1">
                <a:latin typeface="Constantia" panose="02030602050306030303" pitchFamily="18" charset="0"/>
              </a:rPr>
              <a:t>luku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Krestes</a:t>
            </a:r>
            <a:r>
              <a:rPr lang="es-ES" sz="2800" b="1" dirty="0">
                <a:latin typeface="Constantia" panose="02030602050306030303" pitchFamily="18" charset="0"/>
              </a:rPr>
              <a:t>.[…] Meki den taki fu a </a:t>
            </a:r>
            <a:r>
              <a:rPr lang="es-ES" sz="2800" b="1" dirty="0" err="1">
                <a:latin typeface="Constantia" panose="02030602050306030303" pitchFamily="18" charset="0"/>
              </a:rPr>
              <a:t>kenade</a:t>
            </a:r>
            <a:r>
              <a:rPr lang="es-ES" sz="2800" b="1" dirty="0">
                <a:latin typeface="Constantia" panose="02030602050306030303" pitchFamily="18" charset="0"/>
              </a:rPr>
              <a:t> fu a </a:t>
            </a:r>
            <a:r>
              <a:rPr lang="es-ES" sz="2800" b="1" dirty="0" err="1">
                <a:latin typeface="Constantia" panose="02030602050306030303" pitchFamily="18" charset="0"/>
              </a:rPr>
              <a:t>ferlusuman</a:t>
            </a:r>
            <a:r>
              <a:rPr lang="es-ES" sz="2800" b="1" dirty="0">
                <a:latin typeface="Constantia" panose="02030602050306030303" pitchFamily="18" charset="0"/>
              </a:rPr>
              <a:t>. Meki den </a:t>
            </a:r>
            <a:r>
              <a:rPr lang="es-ES" sz="2800" b="1" dirty="0" err="1">
                <a:latin typeface="Constantia" panose="02030602050306030303" pitchFamily="18" charset="0"/>
              </a:rPr>
              <a:t>gi</a:t>
            </a:r>
            <a:r>
              <a:rPr lang="es-ES" sz="2800" b="1" dirty="0">
                <a:latin typeface="Constantia" panose="02030602050306030303" pitchFamily="18" charset="0"/>
              </a:rPr>
              <a:t> den </a:t>
            </a:r>
            <a:r>
              <a:rPr lang="es-ES" sz="2800" b="1" dirty="0" err="1">
                <a:latin typeface="Constantia" panose="02030602050306030303" pitchFamily="18" charset="0"/>
              </a:rPr>
              <a:t>sondari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krakti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drai</a:t>
            </a:r>
            <a:r>
              <a:rPr lang="es-ES" sz="2800" b="1" dirty="0">
                <a:latin typeface="Constantia" panose="02030602050306030303" pitchFamily="18" charset="0"/>
              </a:rPr>
              <a:t> den </a:t>
            </a:r>
            <a:r>
              <a:rPr lang="es-ES" sz="2800" b="1" dirty="0" err="1">
                <a:latin typeface="Constantia" panose="02030602050306030303" pitchFamily="18" charset="0"/>
              </a:rPr>
              <a:t>libi</a:t>
            </a:r>
            <a:r>
              <a:rPr lang="es-ES" sz="2800" b="1" dirty="0">
                <a:latin typeface="Constantia" panose="02030602050306030303" pitchFamily="18" charset="0"/>
              </a:rPr>
              <a:t>, fu </a:t>
            </a:r>
            <a:r>
              <a:rPr lang="es-ES" sz="2800" b="1" dirty="0" err="1">
                <a:latin typeface="Constantia" panose="02030602050306030303" pitchFamily="18" charset="0"/>
              </a:rPr>
              <a:t>bribi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ini</a:t>
            </a:r>
            <a:r>
              <a:rPr lang="es-ES" sz="2800" b="1" dirty="0">
                <a:latin typeface="Constantia" panose="02030602050306030303" pitchFamily="18" charset="0"/>
              </a:rPr>
              <a:t> En di kan </a:t>
            </a:r>
            <a:r>
              <a:rPr lang="es-ES" sz="2800" b="1" dirty="0" err="1">
                <a:latin typeface="Constantia" panose="02030602050306030303" pitchFamily="18" charset="0"/>
              </a:rPr>
              <a:t>gi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pardon</a:t>
            </a:r>
            <a:r>
              <a:rPr lang="es-ES" sz="2800" b="1" dirty="0">
                <a:latin typeface="Constantia" panose="02030602050306030303" pitchFamily="18" charset="0"/>
              </a:rPr>
              <a:t>. […]</a:t>
            </a:r>
          </a:p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Meki a </a:t>
            </a:r>
            <a:r>
              <a:rPr lang="es-ES" sz="2800" b="1" dirty="0" err="1">
                <a:latin typeface="Constantia" panose="02030602050306030303" pitchFamily="18" charset="0"/>
              </a:rPr>
              <a:t>kerki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teki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sondari</a:t>
            </a:r>
            <a:r>
              <a:rPr lang="es-ES" sz="2800" b="1" dirty="0">
                <a:latin typeface="Constantia" panose="02030602050306030303" pitchFamily="18" charset="0"/>
              </a:rPr>
              <a:t> di </a:t>
            </a:r>
            <a:r>
              <a:rPr lang="es-ES" sz="2800" b="1" dirty="0" err="1">
                <a:latin typeface="Constantia" panose="02030602050306030303" pitchFamily="18" charset="0"/>
              </a:rPr>
              <a:t>wani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drai</a:t>
            </a:r>
            <a:r>
              <a:rPr lang="es-ES" sz="2800" b="1" dirty="0">
                <a:latin typeface="Constantia" panose="02030602050306030303" pitchFamily="18" charset="0"/>
              </a:rPr>
              <a:t> en </a:t>
            </a:r>
            <a:r>
              <a:rPr lang="es-ES" sz="2800" b="1" dirty="0" err="1">
                <a:latin typeface="Constantia" panose="02030602050306030303" pitchFamily="18" charset="0"/>
              </a:rPr>
              <a:t>libi</a:t>
            </a:r>
            <a:r>
              <a:rPr lang="es-ES" sz="2800" b="1" dirty="0">
                <a:latin typeface="Constantia" panose="02030602050306030303" pitchFamily="18" charset="0"/>
              </a:rPr>
              <a:t> nanga </a:t>
            </a:r>
            <a:r>
              <a:rPr lang="es-ES" sz="2800" b="1" dirty="0" err="1">
                <a:latin typeface="Constantia" panose="02030602050306030303" pitchFamily="18" charset="0"/>
              </a:rPr>
              <a:t>tangi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ati</a:t>
            </a:r>
            <a:r>
              <a:rPr lang="es-ES" sz="2800" b="1" dirty="0">
                <a:latin typeface="Constantia" panose="02030602050306030303" pitchFamily="18" charset="0"/>
              </a:rPr>
              <a:t>. Meki a </a:t>
            </a:r>
            <a:r>
              <a:rPr lang="es-ES" sz="2800" b="1" dirty="0" err="1">
                <a:latin typeface="Constantia" panose="02030602050306030303" pitchFamily="18" charset="0"/>
              </a:rPr>
              <a:t>wan</a:t>
            </a:r>
            <a:r>
              <a:rPr lang="es-ES" sz="2800" b="1" dirty="0">
                <a:latin typeface="Constantia" panose="02030602050306030303" pitchFamily="18" charset="0"/>
              </a:rPr>
              <a:t> di </a:t>
            </a:r>
            <a:r>
              <a:rPr lang="es-ES" sz="2800" b="1" dirty="0" err="1">
                <a:latin typeface="Constantia" panose="02030602050306030303" pitchFamily="18" charset="0"/>
              </a:rPr>
              <a:t>drai</a:t>
            </a:r>
            <a:r>
              <a:rPr lang="es-ES" sz="2800" b="1" dirty="0">
                <a:latin typeface="Constantia" panose="02030602050306030303" pitchFamily="18" charset="0"/>
              </a:rPr>
              <a:t> en </a:t>
            </a:r>
            <a:r>
              <a:rPr lang="es-ES" sz="2800" b="1" dirty="0" err="1">
                <a:latin typeface="Constantia" panose="02030602050306030303" pitchFamily="18" charset="0"/>
              </a:rPr>
              <a:t>libi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kmoto</a:t>
            </a:r>
            <a:r>
              <a:rPr lang="es-ES" sz="2800" b="1" dirty="0">
                <a:latin typeface="Constantia" panose="02030602050306030303" pitchFamily="18" charset="0"/>
              </a:rPr>
              <a:t> fu a </a:t>
            </a:r>
            <a:r>
              <a:rPr lang="es-ES" sz="2800" b="1" dirty="0" err="1">
                <a:latin typeface="Constantia" panose="02030602050306030303" pitchFamily="18" charset="0"/>
              </a:rPr>
              <a:t>dungru</a:t>
            </a:r>
            <a:r>
              <a:rPr lang="es-ES" sz="2800" b="1" dirty="0">
                <a:latin typeface="Constantia" panose="02030602050306030303" pitchFamily="18" charset="0"/>
              </a:rPr>
              <a:t> fu no </a:t>
            </a:r>
            <a:r>
              <a:rPr lang="es-ES" sz="2800" b="1" dirty="0" err="1">
                <a:latin typeface="Constantia" panose="02030602050306030303" pitchFamily="18" charset="0"/>
              </a:rPr>
              <a:t>bribi,na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leti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bribi</a:t>
            </a:r>
            <a:r>
              <a:rPr lang="es-ES" sz="2800" b="1" dirty="0">
                <a:latin typeface="Constantia" panose="02030602050306030303" pitchFamily="18" charset="0"/>
              </a:rPr>
              <a:t> nanga </a:t>
            </a:r>
            <a:r>
              <a:rPr lang="es-ES" sz="2800" b="1" dirty="0" err="1">
                <a:latin typeface="Constantia" panose="02030602050306030303" pitchFamily="18" charset="0"/>
              </a:rPr>
              <a:t>reti</a:t>
            </a:r>
            <a:r>
              <a:rPr lang="es-ES" sz="2800" b="1" dirty="0">
                <a:latin typeface="Constantia" panose="02030602050306030303" pitchFamily="18" charset="0"/>
              </a:rPr>
              <a:t>. Meki en </a:t>
            </a:r>
            <a:r>
              <a:rPr lang="es-ES" sz="2800" b="1" dirty="0" err="1">
                <a:latin typeface="Constantia" panose="02030602050306030303" pitchFamily="18" charset="0"/>
              </a:rPr>
              <a:t>anu</a:t>
            </a:r>
            <a:r>
              <a:rPr lang="es-ES" sz="2800" b="1" dirty="0">
                <a:latin typeface="Constantia" panose="02030602050306030303" pitchFamily="18" charset="0"/>
              </a:rPr>
              <a:t> di e </a:t>
            </a:r>
            <a:r>
              <a:rPr lang="es-ES" sz="2800" b="1" dirty="0" err="1">
                <a:latin typeface="Constantia" panose="02030602050306030303" pitchFamily="18" charset="0"/>
              </a:rPr>
              <a:t>beifi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hori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lobi</a:t>
            </a:r>
            <a:r>
              <a:rPr lang="es-ES" sz="2800" b="1" dirty="0">
                <a:latin typeface="Constantia" panose="02030602050306030303" pitchFamily="18" charset="0"/>
              </a:rPr>
              <a:t> ano fu </a:t>
            </a:r>
            <a:r>
              <a:rPr lang="es-ES" sz="2800" b="1" dirty="0" err="1">
                <a:latin typeface="Constantia" panose="02030602050306030303" pitchFamily="18" charset="0"/>
              </a:rPr>
              <a:t>Yeises</a:t>
            </a:r>
            <a:r>
              <a:rPr lang="es-ES" sz="2800" b="1" dirty="0">
                <a:latin typeface="Constantia" panose="02030602050306030303" pitchFamily="18" charset="0"/>
              </a:rPr>
              <a:t>. So </a:t>
            </a:r>
            <a:r>
              <a:rPr lang="es-ES" sz="2800" b="1" dirty="0" err="1">
                <a:latin typeface="Constantia" panose="02030602050306030303" pitchFamily="18" charset="0"/>
              </a:rPr>
              <a:t>wan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drai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libi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heimel</a:t>
            </a:r>
            <a:r>
              <a:rPr lang="es-ES" sz="2800" b="1" dirty="0">
                <a:latin typeface="Constantia" panose="02030602050306030303" pitchFamily="18" charset="0"/>
              </a:rPr>
              <a:t> e si, </a:t>
            </a:r>
            <a:r>
              <a:rPr lang="es-ES" sz="2800" b="1" dirty="0" err="1">
                <a:latin typeface="Constantia" panose="02030602050306030303" pitchFamily="18" charset="0"/>
              </a:rPr>
              <a:t>sobu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erken</a:t>
            </a:r>
            <a:r>
              <a:rPr lang="es-ES" sz="28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2AD85F2-6C4A-2721-2213-A528D96390CB}"/>
              </a:ext>
            </a:extLst>
          </p:cNvPr>
          <p:cNvSpPr txBox="1"/>
          <p:nvPr/>
        </p:nvSpPr>
        <p:spPr>
          <a:xfrm>
            <a:off x="6583011" y="5947768"/>
            <a:ext cx="3152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EGW (The Desire of Ages, p. 806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7262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08D5930-7586-E8C7-9DF2-A74333F52825}"/>
              </a:ext>
            </a:extLst>
          </p:cNvPr>
          <p:cNvSpPr txBox="1"/>
          <p:nvPr/>
        </p:nvSpPr>
        <p:spPr>
          <a:xfrm>
            <a:off x="8171847" y="98262"/>
            <a:ext cx="3936734" cy="3693319"/>
          </a:xfrm>
          <a:prstGeom prst="rect">
            <a:avLst/>
          </a:prstGeom>
          <a:solidFill>
            <a:srgbClr val="FFF3D0"/>
          </a:solidFill>
          <a:effectLst>
            <a:innerShdw blurRad="114300">
              <a:schemeClr val="accent3">
                <a:lumMod val="75000"/>
              </a:schemeClr>
            </a:inn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«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no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sabi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dati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den skin fu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kerki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 a Santa Yeye, di de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ini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unu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di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kisi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Gado ?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no de fu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srefi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ben bai nanga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bigi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gudu.Dat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‘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meki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Gado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grani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nanga den skin fu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(1 Kor.6:19,20)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196B24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32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A90088-A479-11B4-2EA6-53CE90AD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CF91360-05B9-637D-9D29-CBD11CBBCF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7888" y="257175"/>
            <a:ext cx="2407270" cy="29908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8305101-0024-54D5-33AB-A8D4AA9230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8567" y="257175"/>
            <a:ext cx="2410536" cy="29908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952FD41F-7425-1CD8-D900-A389BC4916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6525307"/>
              </p:ext>
            </p:extLst>
          </p:nvPr>
        </p:nvGraphicFramePr>
        <p:xfrm>
          <a:off x="5869859" y="3689874"/>
          <a:ext cx="6195300" cy="3084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BF0B97D9-5D37-49A9-216E-DAC977245C38}"/>
              </a:ext>
            </a:extLst>
          </p:cNvPr>
          <p:cNvSpPr txBox="1"/>
          <p:nvPr/>
        </p:nvSpPr>
        <p:spPr>
          <a:xfrm>
            <a:off x="190903" y="209551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Pawles </a:t>
            </a:r>
            <a:r>
              <a:rPr lang="es-ES" sz="2000" b="1" dirty="0" err="1"/>
              <a:t>skrifi</a:t>
            </a:r>
            <a:r>
              <a:rPr lang="es-ES" sz="2000" b="1" dirty="0"/>
              <a:t> </a:t>
            </a:r>
            <a:r>
              <a:rPr lang="es-ES" sz="2000" b="1" dirty="0" err="1"/>
              <a:t>kapritri</a:t>
            </a:r>
            <a:r>
              <a:rPr lang="es-ES" sz="2000" b="1" dirty="0"/>
              <a:t> ,</a:t>
            </a:r>
            <a:r>
              <a:rPr lang="es-ES" sz="2000" b="1" dirty="0" err="1"/>
              <a:t>feifi</a:t>
            </a:r>
            <a:r>
              <a:rPr lang="es-ES" sz="2000" b="1" dirty="0"/>
              <a:t> </a:t>
            </a:r>
            <a:r>
              <a:rPr lang="es-ES" sz="2000" b="1" dirty="0" err="1"/>
              <a:t>gomiti</a:t>
            </a:r>
            <a:r>
              <a:rPr lang="es-ES" sz="2000" b="1" dirty="0"/>
              <a:t> </a:t>
            </a:r>
            <a:r>
              <a:rPr lang="es-ES" sz="2000" b="1" dirty="0" err="1"/>
              <a:t>seibi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1 </a:t>
            </a:r>
            <a:r>
              <a:rPr lang="es-ES" sz="2000" b="1" dirty="0" err="1"/>
              <a:t>Korente</a:t>
            </a:r>
            <a:r>
              <a:rPr lang="es-ES" sz="2000" b="1" dirty="0"/>
              <a:t> , </a:t>
            </a:r>
            <a:r>
              <a:rPr lang="es-ES" sz="2000" b="1" dirty="0" err="1"/>
              <a:t>spesrutu</a:t>
            </a:r>
            <a:r>
              <a:rPr lang="es-ES" sz="2000" b="1" dirty="0"/>
              <a:t> fu </a:t>
            </a:r>
            <a:r>
              <a:rPr lang="es-ES" sz="2000" b="1" dirty="0" err="1"/>
              <a:t>proberi</a:t>
            </a:r>
            <a:r>
              <a:rPr lang="es-ES" sz="2000" b="1" dirty="0"/>
              <a:t> fu </a:t>
            </a:r>
            <a:r>
              <a:rPr lang="es-ES" sz="2000" b="1" dirty="0" err="1"/>
              <a:t>figi</a:t>
            </a:r>
            <a:r>
              <a:rPr lang="es-ES" sz="2000" b="1" dirty="0"/>
              <a:t>  a </a:t>
            </a:r>
            <a:r>
              <a:rPr lang="es-ES" sz="2000" b="1" dirty="0" err="1"/>
              <a:t>sondu</a:t>
            </a:r>
            <a:r>
              <a:rPr lang="es-ES" sz="2000" b="1" dirty="0"/>
              <a:t> di ben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dipi</a:t>
            </a:r>
            <a:r>
              <a:rPr lang="es-ES" sz="2000" b="1" dirty="0"/>
              <a:t> </a:t>
            </a:r>
            <a:r>
              <a:rPr lang="es-ES" sz="2000" b="1" dirty="0" err="1"/>
              <a:t>rutu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kerki</a:t>
            </a:r>
            <a:r>
              <a:rPr lang="es-ES" sz="2000" b="1" dirty="0"/>
              <a:t> fu </a:t>
            </a:r>
            <a:r>
              <a:rPr lang="es-ES" sz="2000" b="1" dirty="0" err="1"/>
              <a:t>Korente</a:t>
            </a:r>
            <a:r>
              <a:rPr lang="es-ES" sz="2000" b="1" dirty="0"/>
              <a:t>: sex </a:t>
            </a:r>
            <a:r>
              <a:rPr lang="es-ES" sz="2000" b="1" dirty="0" err="1"/>
              <a:t>libi</a:t>
            </a:r>
            <a:r>
              <a:rPr lang="es-ES" sz="2000" b="1" dirty="0"/>
              <a:t> di </a:t>
            </a:r>
            <a:r>
              <a:rPr lang="es-ES" sz="2000" b="1" dirty="0" err="1"/>
              <a:t>kruktu</a:t>
            </a:r>
            <a:r>
              <a:rPr lang="es-ES" sz="2000" b="1" dirty="0"/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758DA7A-8496-759E-A03F-95FCE9553B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177" y="3689873"/>
            <a:ext cx="5202553" cy="29109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D480566-FE20-138B-5FFC-98BF953885AC}"/>
              </a:ext>
            </a:extLst>
          </p:cNvPr>
          <p:cNvSpPr txBox="1"/>
          <p:nvPr/>
        </p:nvSpPr>
        <p:spPr>
          <a:xfrm>
            <a:off x="190903" y="2533264"/>
            <a:ext cx="68776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Pawles </a:t>
            </a:r>
            <a:r>
              <a:rPr lang="es-ES" sz="2000" b="1" dirty="0" err="1">
                <a:solidFill>
                  <a:prstClr val="black"/>
                </a:solidFill>
              </a:rPr>
              <a:t>tyari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sondu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kon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fesi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krin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sondro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beni</a:t>
            </a:r>
            <a:r>
              <a:rPr lang="es-ES" sz="2000" b="1" dirty="0">
                <a:solidFill>
                  <a:prstClr val="black"/>
                </a:solidFill>
              </a:rPr>
              <a:t>  ,</a:t>
            </a:r>
            <a:r>
              <a:rPr lang="es-ES" sz="2000" b="1" dirty="0" err="1">
                <a:solidFill>
                  <a:prstClr val="black"/>
                </a:solidFill>
              </a:rPr>
              <a:t>ma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tyari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owktu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solusion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seti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tori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disi</a:t>
            </a:r>
            <a:r>
              <a:rPr lang="es-ES" sz="2000" b="1" dirty="0">
                <a:solidFill>
                  <a:prstClr val="black"/>
                </a:solidFill>
              </a:rPr>
              <a:t>.,  fu </a:t>
            </a:r>
            <a:r>
              <a:rPr lang="es-ES" sz="2000" b="1" dirty="0" err="1">
                <a:solidFill>
                  <a:prstClr val="black"/>
                </a:solidFill>
              </a:rPr>
              <a:t>sorgu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dati</a:t>
            </a:r>
            <a:r>
              <a:rPr lang="es-ES" sz="2000" b="1" dirty="0">
                <a:solidFill>
                  <a:prstClr val="black"/>
                </a:solidFill>
              </a:rPr>
              <a:t> den no </a:t>
            </a:r>
            <a:r>
              <a:rPr lang="es-ES" sz="2000" b="1" dirty="0" err="1">
                <a:solidFill>
                  <a:prstClr val="black"/>
                </a:solidFill>
              </a:rPr>
              <a:t>fadon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sondu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disi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baka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6F07CF-E9DC-C5D0-2BF0-FFB5353D2D18}"/>
              </a:ext>
            </a:extLst>
          </p:cNvPr>
          <p:cNvSpPr txBox="1"/>
          <p:nvPr/>
        </p:nvSpPr>
        <p:spPr>
          <a:xfrm>
            <a:off x="190903" y="1371407"/>
            <a:ext cx="68776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A </a:t>
            </a:r>
            <a:r>
              <a:rPr lang="es-ES" sz="2000" b="1" dirty="0" err="1">
                <a:solidFill>
                  <a:prstClr val="black"/>
                </a:solidFill>
              </a:rPr>
              <a:t>spesrutu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sondu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disi</a:t>
            </a:r>
            <a:r>
              <a:rPr lang="es-ES" sz="2000" b="1" dirty="0">
                <a:solidFill>
                  <a:prstClr val="black"/>
                </a:solidFill>
              </a:rPr>
              <a:t> ben </a:t>
            </a:r>
            <a:r>
              <a:rPr lang="es-ES" sz="2000" b="1" dirty="0" err="1">
                <a:solidFill>
                  <a:prstClr val="black"/>
                </a:solidFill>
              </a:rPr>
              <a:t>kon</a:t>
            </a:r>
            <a:r>
              <a:rPr lang="es-ES" sz="2000" b="1" dirty="0">
                <a:solidFill>
                  <a:prstClr val="black"/>
                </a:solidFill>
              </a:rPr>
              <a:t> moro </a:t>
            </a:r>
            <a:r>
              <a:rPr lang="es-ES" sz="2000" b="1" dirty="0" err="1">
                <a:solidFill>
                  <a:prstClr val="black"/>
                </a:solidFill>
              </a:rPr>
              <a:t>takru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tangi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fowtu</a:t>
            </a:r>
            <a:r>
              <a:rPr lang="es-ES" sz="2000" b="1" dirty="0">
                <a:solidFill>
                  <a:prstClr val="black"/>
                </a:solidFill>
              </a:rPr>
              <a:t>  nanga </a:t>
            </a:r>
            <a:r>
              <a:rPr lang="es-ES" sz="2000" b="1" dirty="0" err="1">
                <a:solidFill>
                  <a:prstClr val="black"/>
                </a:solidFill>
              </a:rPr>
              <a:t>bedrigi</a:t>
            </a:r>
            <a:r>
              <a:rPr lang="es-ES" sz="2000" b="1" dirty="0">
                <a:solidFill>
                  <a:prstClr val="black"/>
                </a:solidFill>
              </a:rPr>
              <a:t> di den </a:t>
            </a:r>
            <a:r>
              <a:rPr lang="es-ES" sz="2000" b="1" dirty="0" err="1">
                <a:solidFill>
                  <a:prstClr val="black"/>
                </a:solidFill>
              </a:rPr>
              <a:t>brada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srefi</a:t>
            </a:r>
            <a:r>
              <a:rPr lang="es-ES" sz="2000" b="1" dirty="0">
                <a:solidFill>
                  <a:prstClr val="black"/>
                </a:solidFill>
              </a:rPr>
              <a:t> ben e du, di den ben </a:t>
            </a:r>
            <a:r>
              <a:rPr lang="es-ES" sz="2000" b="1" dirty="0" err="1">
                <a:solidFill>
                  <a:prstClr val="black"/>
                </a:solidFill>
              </a:rPr>
              <a:t>tyari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krutu</a:t>
            </a:r>
            <a:r>
              <a:rPr lang="es-ES" sz="2000" b="1" dirty="0">
                <a:solidFill>
                  <a:prstClr val="black"/>
                </a:solidFill>
              </a:rPr>
              <a:t>  </a:t>
            </a:r>
            <a:r>
              <a:rPr lang="es-ES" sz="2000" b="1" dirty="0" err="1">
                <a:solidFill>
                  <a:prstClr val="black"/>
                </a:solidFill>
              </a:rPr>
              <a:t>basi</a:t>
            </a:r>
            <a:r>
              <a:rPr lang="es-ES" sz="2000" b="1" dirty="0">
                <a:solidFill>
                  <a:prstClr val="black"/>
                </a:solidFill>
              </a:rPr>
              <a:t> fu  </a:t>
            </a:r>
            <a:r>
              <a:rPr lang="es-ES" sz="2000" b="1" dirty="0" err="1">
                <a:solidFill>
                  <a:prstClr val="black"/>
                </a:solidFill>
              </a:rPr>
              <a:t>lanti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238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F40703-DCF5-4168-9C3F-BB7FAA755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08F40703-DCF5-4168-9C3F-BB7FAA755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08F40703-DCF5-4168-9C3F-BB7FAA755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graphicEl>
                                              <a:dgm id="{08F40703-DCF5-4168-9C3F-BB7FAA7559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A71A984-303D-40C2-9365-87BCBCFAB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graphicEl>
                                              <a:dgm id="{CA71A984-303D-40C2-9365-87BCBCFAB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graphicEl>
                                              <a:dgm id="{CA71A984-303D-40C2-9365-87BCBCFAB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dgm id="{CA71A984-303D-40C2-9365-87BCBCFABE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EE04D14-ACC9-447E-A6D9-832CEC378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>
                                            <p:graphicEl>
                                              <a:dgm id="{DEE04D14-ACC9-447E-A6D9-832CEC378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graphicEl>
                                              <a:dgm id="{DEE04D14-ACC9-447E-A6D9-832CEC378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graphicEl>
                                              <a:dgm id="{DEE04D14-ACC9-447E-A6D9-832CEC3780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91ED311-F33C-43E0-BCE8-DF8EEEA06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graphicEl>
                                              <a:dgm id="{891ED311-F33C-43E0-BCE8-DF8EEEA06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graphicEl>
                                              <a:dgm id="{891ED311-F33C-43E0-BCE8-DF8EEEA06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>
                                            <p:graphicEl>
                                              <a:dgm id="{891ED311-F33C-43E0-BCE8-DF8EEEA066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F1E3A65-082D-418E-88A0-13B98CA94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>
                                            <p:graphicEl>
                                              <a:dgm id="{AF1E3A65-082D-418E-88A0-13B98CA94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>
                                            <p:graphicEl>
                                              <a:dgm id="{AF1E3A65-082D-418E-88A0-13B98CA94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graphicEl>
                                              <a:dgm id="{AF1E3A65-082D-418E-88A0-13B98CA94B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F1CA706-5070-453D-8F1E-77815CB7D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>
                                            <p:graphicEl>
                                              <a:dgm id="{6F1CA706-5070-453D-8F1E-77815CB7D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>
                                            <p:graphicEl>
                                              <a:dgm id="{6F1CA706-5070-453D-8F1E-77815CB7D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dgm id="{6F1CA706-5070-453D-8F1E-77815CB7DA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1F82FE-17A7-46E8-920D-3EA7353FF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>
                                            <p:graphicEl>
                                              <a:dgm id="{421F82FE-17A7-46E8-920D-3EA7353FF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>
                                            <p:graphicEl>
                                              <a:dgm id="{421F82FE-17A7-46E8-920D-3EA7353FF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>
                                            <p:graphicEl>
                                              <a:dgm id="{421F82FE-17A7-46E8-920D-3EA7353FF2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9C60E45-6C8E-46C4-9921-F86C7A834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>
                                            <p:graphicEl>
                                              <a:dgm id="{A9C60E45-6C8E-46C4-9921-F86C7A834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">
                                            <p:graphicEl>
                                              <a:dgm id="{A9C60E45-6C8E-46C4-9921-F86C7A834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">
                                            <p:graphicEl>
                                              <a:dgm id="{A9C60E45-6C8E-46C4-9921-F86C7A834B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2B1D707-27EC-4FF1-91C9-7BB673A2B5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>
                                            <p:graphicEl>
                                              <a:dgm id="{D2B1D707-27EC-4FF1-91C9-7BB673A2B5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>
                                            <p:graphicEl>
                                              <a:dgm id="{D2B1D707-27EC-4FF1-91C9-7BB673A2B5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>
                                            <p:graphicEl>
                                              <a:dgm id="{D2B1D707-27EC-4FF1-91C9-7BB673A2B5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94EF217-186A-4E3C-A5A2-6CDED7D12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">
                                            <p:graphicEl>
                                              <a:dgm id="{094EF217-186A-4E3C-A5A2-6CDED7D12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">
                                            <p:graphicEl>
                                              <a:dgm id="{094EF217-186A-4E3C-A5A2-6CDED7D12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">
                                            <p:graphicEl>
                                              <a:dgm id="{094EF217-186A-4E3C-A5A2-6CDED7D127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D9C0AAA-D938-4478-9F30-BE6E2E2CB4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">
                                            <p:graphicEl>
                                              <a:dgm id="{3D9C0AAA-D938-4478-9F30-BE6E2E2CB4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">
                                            <p:graphicEl>
                                              <a:dgm id="{3D9C0AAA-D938-4478-9F30-BE6E2E2CB4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>
                                            <p:graphicEl>
                                              <a:dgm id="{3D9C0AAA-D938-4478-9F30-BE6E2E2CB4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D3D95B7-C2D1-4248-B510-B818E008E9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">
                                            <p:graphicEl>
                                              <a:dgm id="{BD3D95B7-C2D1-4248-B510-B818E008E9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">
                                            <p:graphicEl>
                                              <a:dgm id="{BD3D95B7-C2D1-4248-B510-B818E008E9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">
                                            <p:graphicEl>
                                              <a:dgm id="{BD3D95B7-C2D1-4248-B510-B818E008E9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A66B22-23EE-0A6D-4683-9222F2734C07}"/>
              </a:ext>
            </a:extLst>
          </p:cNvPr>
          <p:cNvSpPr txBox="1"/>
          <p:nvPr/>
        </p:nvSpPr>
        <p:spPr>
          <a:xfrm>
            <a:off x="5745420" y="1040160"/>
            <a:ext cx="5800725" cy="28007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ES" sz="8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SONDU INI A KERKI</a:t>
            </a:r>
          </a:p>
        </p:txBody>
      </p:sp>
    </p:spTree>
    <p:extLst>
      <p:ext uri="{BB962C8B-B14F-4D97-AF65-F5344CB8AC3E}">
        <p14:creationId xmlns:p14="http://schemas.microsoft.com/office/powerpoint/2010/main" val="186067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15F6E1C1-2946-47E9-4901-588E54943F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8978"/>
            <a:ext cx="12192000" cy="833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0C49024-2194-FF55-2263-AD1F327BED17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ln w="13462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tx1"/>
                  </a:outerShdw>
                </a:effectLst>
              </a:rPr>
              <a:t>SONDU NANGA SAN WI E AGRI</a:t>
            </a:r>
            <a:endParaRPr lang="es-ES" sz="4400" b="1" dirty="0">
              <a:ln w="13462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700000" algn="bl" rotWithShape="0">
                  <a:schemeClr val="tx1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FE189D5-004C-10E3-7642-1BA8421E6E00}"/>
              </a:ext>
            </a:extLst>
          </p:cNvPr>
          <p:cNvSpPr txBox="1"/>
          <p:nvPr/>
        </p:nvSpPr>
        <p:spPr>
          <a:xfrm>
            <a:off x="1104899" y="676572"/>
            <a:ext cx="99822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“Dan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e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hei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borsu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!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no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musu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row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meki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man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di du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disi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, no de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kompe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moro?” </a:t>
            </a:r>
            <a:r>
              <a:rPr lang="es-E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(1 Kor. 5:2)</a:t>
            </a:r>
            <a:endParaRPr lang="es-ES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F9CBE02-E2EA-956A-B418-9B8DA36E2A26}"/>
              </a:ext>
            </a:extLst>
          </p:cNvPr>
          <p:cNvSpPr txBox="1"/>
          <p:nvPr/>
        </p:nvSpPr>
        <p:spPr>
          <a:xfrm>
            <a:off x="152297" y="1446013"/>
            <a:ext cx="72895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kerki</a:t>
            </a:r>
            <a:r>
              <a:rPr lang="es-ES" sz="2000" b="1" dirty="0"/>
              <a:t> fu </a:t>
            </a:r>
            <a:r>
              <a:rPr lang="es-ES" sz="2000" b="1" dirty="0" err="1"/>
              <a:t>Korente</a:t>
            </a:r>
            <a:r>
              <a:rPr lang="es-ES" sz="2000" b="1" dirty="0"/>
              <a:t> “ </a:t>
            </a:r>
            <a:r>
              <a:rPr lang="es-ES" sz="2000" b="1" dirty="0" err="1"/>
              <a:t>takru</a:t>
            </a:r>
            <a:r>
              <a:rPr lang="es-ES" sz="2000" b="1" dirty="0"/>
              <a:t> </a:t>
            </a:r>
            <a:r>
              <a:rPr lang="es-ES" sz="2000" b="1" dirty="0" err="1"/>
              <a:t>sortu</a:t>
            </a:r>
            <a:r>
              <a:rPr lang="es-ES" sz="2000" b="1" dirty="0"/>
              <a:t> sex ben de,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hijden</a:t>
            </a:r>
            <a:r>
              <a:rPr lang="es-ES" sz="2000" b="1" dirty="0"/>
              <a:t> no ben </a:t>
            </a:r>
            <a:r>
              <a:rPr lang="es-ES" sz="2000" b="1" dirty="0" err="1"/>
              <a:t>agri</a:t>
            </a:r>
            <a:r>
              <a:rPr lang="es-ES" sz="2000" b="1" dirty="0"/>
              <a:t> nanga </a:t>
            </a:r>
            <a:r>
              <a:rPr lang="es-ES" sz="2000" b="1" dirty="0" err="1"/>
              <a:t>dati</a:t>
            </a:r>
            <a:r>
              <a:rPr lang="es-ES" sz="2000" b="1" dirty="0"/>
              <a:t>.” ( 1 Kor.5:1).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0F60C8B-5415-DD97-8E2F-E9A56DED8B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826" y="1522928"/>
            <a:ext cx="4597877" cy="2631490"/>
          </a:xfrm>
          <a:prstGeom prst="snip2DiagRect">
            <a:avLst>
              <a:gd name="adj1" fmla="val 17187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1C61DF1-64A1-4C47-5BB9-322A05FC1A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446" y="3580877"/>
            <a:ext cx="5143603" cy="31127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B4FAEF2-65D2-681A-0E1C-BA1DF285C8CE}"/>
              </a:ext>
            </a:extLst>
          </p:cNvPr>
          <p:cNvSpPr txBox="1"/>
          <p:nvPr/>
        </p:nvSpPr>
        <p:spPr>
          <a:xfrm>
            <a:off x="5495925" y="4186146"/>
            <a:ext cx="66198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kerki</a:t>
            </a:r>
            <a:r>
              <a:rPr lang="es-ES" sz="2000" b="1" dirty="0"/>
              <a:t> ben </a:t>
            </a:r>
            <a:r>
              <a:rPr lang="es-ES" sz="2000" b="1" dirty="0" err="1"/>
              <a:t>abi</a:t>
            </a:r>
            <a:r>
              <a:rPr lang="es-ES" sz="2000" b="1" dirty="0"/>
              <a:t> moro </a:t>
            </a:r>
            <a:r>
              <a:rPr lang="es-ES" sz="2000" b="1" dirty="0" err="1"/>
              <a:t>furu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di ben de </a:t>
            </a:r>
            <a:r>
              <a:rPr lang="es-ES" sz="2000" b="1" dirty="0" err="1"/>
              <a:t>hijden</a:t>
            </a:r>
            <a:r>
              <a:rPr lang="es-ES" sz="2000" b="1" dirty="0"/>
              <a:t> </a:t>
            </a:r>
            <a:r>
              <a:rPr lang="es-ES" sz="2000" b="1" dirty="0" err="1"/>
              <a:t>fosi</a:t>
            </a:r>
            <a:r>
              <a:rPr lang="es-ES" sz="2000" b="1" dirty="0"/>
              <a:t>. Den </a:t>
            </a:r>
            <a:r>
              <a:rPr lang="es-ES" sz="2000" b="1" dirty="0" err="1"/>
              <a:t>eigi</a:t>
            </a:r>
            <a:r>
              <a:rPr lang="es-ES" sz="2000" b="1" dirty="0"/>
              <a:t> </a:t>
            </a:r>
            <a:r>
              <a:rPr lang="es-ES" sz="2000" b="1" dirty="0" err="1"/>
              <a:t>konsensi</a:t>
            </a:r>
            <a:r>
              <a:rPr lang="es-ES" sz="2000" b="1" dirty="0"/>
              <a:t> ben e </a:t>
            </a:r>
            <a:r>
              <a:rPr lang="es-ES" sz="2000" b="1" dirty="0" err="1"/>
              <a:t>taigi</a:t>
            </a:r>
            <a:r>
              <a:rPr lang="es-ES" sz="2000" b="1" dirty="0"/>
              <a:t> den,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nanga </a:t>
            </a:r>
            <a:r>
              <a:rPr lang="es-ES" sz="2000" b="1" dirty="0" err="1"/>
              <a:t>famiri</a:t>
            </a:r>
            <a:r>
              <a:rPr lang="es-ES" sz="2000" b="1" dirty="0"/>
              <a:t> sex </a:t>
            </a:r>
            <a:r>
              <a:rPr lang="es-ES" sz="2000" b="1" dirty="0" err="1"/>
              <a:t>fasi</a:t>
            </a:r>
            <a:r>
              <a:rPr lang="es-ES" sz="2000" b="1" dirty="0"/>
              <a:t> no kan. Moro fara san den ben </a:t>
            </a:r>
            <a:r>
              <a:rPr lang="es-ES" sz="2000" b="1" dirty="0" err="1"/>
              <a:t>sabi</a:t>
            </a:r>
            <a:r>
              <a:rPr lang="es-ES" sz="2000" b="1" dirty="0"/>
              <a:t> fu a Wortu  ben </a:t>
            </a:r>
            <a:r>
              <a:rPr lang="es-ES" sz="2000" b="1" dirty="0" err="1"/>
              <a:t>meki</a:t>
            </a:r>
            <a:r>
              <a:rPr lang="es-ES" sz="2000" b="1" dirty="0"/>
              <a:t> a </a:t>
            </a:r>
            <a:r>
              <a:rPr lang="es-ES" sz="2000" b="1" dirty="0" err="1"/>
              <a:t>denki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de moro </a:t>
            </a:r>
            <a:r>
              <a:rPr lang="es-ES" sz="2000" b="1" dirty="0" err="1"/>
              <a:t>tranga</a:t>
            </a:r>
            <a:r>
              <a:rPr lang="es-ES" sz="2000" b="1" dirty="0"/>
              <a:t>.( Leif. 18:8).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5C8C9F-3570-38AD-57B9-D3DE681A1773}"/>
              </a:ext>
            </a:extLst>
          </p:cNvPr>
          <p:cNvSpPr txBox="1"/>
          <p:nvPr/>
        </p:nvSpPr>
        <p:spPr>
          <a:xfrm>
            <a:off x="209446" y="2153899"/>
            <a:ext cx="72323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A </a:t>
            </a:r>
            <a:r>
              <a:rPr lang="es-ES" sz="2000" b="1" dirty="0" err="1">
                <a:solidFill>
                  <a:prstClr val="black"/>
                </a:solidFill>
              </a:rPr>
              <a:t>libi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makandra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famiri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sex </a:t>
            </a:r>
            <a:r>
              <a:rPr lang="es-ES" sz="2000" b="1" dirty="0" err="1">
                <a:solidFill>
                  <a:prstClr val="black"/>
                </a:solidFill>
              </a:rPr>
              <a:t>fasi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kerki</a:t>
            </a:r>
            <a:r>
              <a:rPr lang="es-ES" sz="2000" b="1" dirty="0">
                <a:solidFill>
                  <a:prstClr val="black"/>
                </a:solidFill>
              </a:rPr>
              <a:t> , ben de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seriusu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sani</a:t>
            </a:r>
            <a:r>
              <a:rPr lang="es-ES" sz="2000" b="1" dirty="0">
                <a:solidFill>
                  <a:prstClr val="black"/>
                </a:solidFill>
              </a:rPr>
              <a:t>. Ma a problema ben de moro </a:t>
            </a:r>
            <a:r>
              <a:rPr lang="es-ES" sz="2000" b="1" dirty="0" err="1">
                <a:solidFill>
                  <a:prstClr val="black"/>
                </a:solidFill>
              </a:rPr>
              <a:t>takru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bika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prefu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tya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takru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firi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mindri</a:t>
            </a:r>
            <a:r>
              <a:rPr lang="es-ES" sz="2000" b="1" dirty="0">
                <a:solidFill>
                  <a:prstClr val="black"/>
                </a:solidFill>
              </a:rPr>
              <a:t> den </a:t>
            </a:r>
            <a:r>
              <a:rPr lang="es-ES" sz="2000" b="1" dirty="0" err="1">
                <a:solidFill>
                  <a:prstClr val="black"/>
                </a:solidFill>
              </a:rPr>
              <a:t>memre</a:t>
            </a:r>
            <a:r>
              <a:rPr lang="es-ES" sz="2000" b="1" dirty="0">
                <a:solidFill>
                  <a:prstClr val="black"/>
                </a:solidFill>
              </a:rPr>
              <a:t>, den ben </a:t>
            </a:r>
            <a:r>
              <a:rPr lang="es-ES" sz="2000" b="1" dirty="0" err="1">
                <a:solidFill>
                  <a:prstClr val="black"/>
                </a:solidFill>
              </a:rPr>
              <a:t>hei</a:t>
            </a:r>
            <a:r>
              <a:rPr lang="es-ES" sz="2000" b="1" dirty="0">
                <a:solidFill>
                  <a:prstClr val="black"/>
                </a:solidFill>
              </a:rPr>
              <a:t> den </a:t>
            </a:r>
            <a:r>
              <a:rPr lang="es-ES" sz="2000" b="1" dirty="0" err="1">
                <a:solidFill>
                  <a:prstClr val="black"/>
                </a:solidFill>
              </a:rPr>
              <a:t>borsu,dati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sondu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disi</a:t>
            </a:r>
            <a:r>
              <a:rPr lang="es-ES" sz="2000" b="1" dirty="0">
                <a:solidFill>
                  <a:prstClr val="black"/>
                </a:solidFill>
              </a:rPr>
              <a:t> kan.( 1 Kor.5:2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28F20CB-9EBF-59DB-E9C7-27B7B9C4007A}"/>
              </a:ext>
            </a:extLst>
          </p:cNvPr>
          <p:cNvSpPr txBox="1"/>
          <p:nvPr/>
        </p:nvSpPr>
        <p:spPr>
          <a:xfrm>
            <a:off x="5495925" y="5509022"/>
            <a:ext cx="66198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b="1" dirty="0" err="1">
                <a:solidFill>
                  <a:prstClr val="black"/>
                </a:solidFill>
              </a:rPr>
              <a:t>Efu</a:t>
            </a:r>
            <a:r>
              <a:rPr lang="es-ES" b="1" dirty="0">
                <a:solidFill>
                  <a:prstClr val="black"/>
                </a:solidFill>
              </a:rPr>
              <a:t> den ben </a:t>
            </a:r>
            <a:r>
              <a:rPr lang="es-ES" b="1" dirty="0" err="1">
                <a:solidFill>
                  <a:prstClr val="black"/>
                </a:solidFill>
              </a:rPr>
              <a:t>sabi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es-ES" b="1" dirty="0" err="1">
                <a:solidFill>
                  <a:prstClr val="black"/>
                </a:solidFill>
              </a:rPr>
              <a:t>krin</a:t>
            </a:r>
            <a:r>
              <a:rPr lang="es-ES" b="1" dirty="0">
                <a:solidFill>
                  <a:prstClr val="black"/>
                </a:solidFill>
              </a:rPr>
              <a:t>, </a:t>
            </a:r>
            <a:r>
              <a:rPr lang="es-ES" b="1" dirty="0" err="1">
                <a:solidFill>
                  <a:prstClr val="black"/>
                </a:solidFill>
              </a:rPr>
              <a:t>dati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es-ES" b="1" dirty="0" err="1">
                <a:solidFill>
                  <a:prstClr val="black"/>
                </a:solidFill>
              </a:rPr>
              <a:t>libi</a:t>
            </a:r>
            <a:r>
              <a:rPr lang="es-ES" b="1" dirty="0">
                <a:solidFill>
                  <a:prstClr val="black"/>
                </a:solidFill>
              </a:rPr>
              <a:t> nanga </a:t>
            </a:r>
            <a:r>
              <a:rPr lang="es-ES" b="1" dirty="0" err="1">
                <a:solidFill>
                  <a:prstClr val="black"/>
                </a:solidFill>
              </a:rPr>
              <a:t>famiri</a:t>
            </a:r>
            <a:r>
              <a:rPr lang="es-ES" b="1" dirty="0">
                <a:solidFill>
                  <a:prstClr val="black"/>
                </a:solidFill>
              </a:rPr>
              <a:t> ben de </a:t>
            </a:r>
            <a:r>
              <a:rPr lang="es-ES" b="1" dirty="0" err="1">
                <a:solidFill>
                  <a:prstClr val="black"/>
                </a:solidFill>
              </a:rPr>
              <a:t>sondu</a:t>
            </a:r>
            <a:r>
              <a:rPr lang="es-ES" b="1" dirty="0">
                <a:solidFill>
                  <a:prstClr val="black"/>
                </a:solidFill>
              </a:rPr>
              <a:t> … </a:t>
            </a:r>
            <a:r>
              <a:rPr lang="es-ES" b="1" dirty="0" err="1">
                <a:solidFill>
                  <a:prstClr val="black"/>
                </a:solidFill>
              </a:rPr>
              <a:t>sainde</a:t>
            </a:r>
            <a:r>
              <a:rPr lang="es-ES" b="1" dirty="0">
                <a:solidFill>
                  <a:prstClr val="black"/>
                </a:solidFill>
              </a:rPr>
              <a:t> den ben e </a:t>
            </a:r>
            <a:r>
              <a:rPr lang="es-ES" b="1" dirty="0" err="1">
                <a:solidFill>
                  <a:prstClr val="black"/>
                </a:solidFill>
              </a:rPr>
              <a:t>hei</a:t>
            </a:r>
            <a:r>
              <a:rPr lang="es-ES" b="1" dirty="0">
                <a:solidFill>
                  <a:prstClr val="black"/>
                </a:solidFill>
              </a:rPr>
              <a:t> den </a:t>
            </a:r>
            <a:r>
              <a:rPr lang="es-ES" b="1" dirty="0" err="1">
                <a:solidFill>
                  <a:prstClr val="black"/>
                </a:solidFill>
              </a:rPr>
              <a:t>borsu</a:t>
            </a:r>
            <a:r>
              <a:rPr lang="es-ES" b="1" dirty="0">
                <a:solidFill>
                  <a:prstClr val="black"/>
                </a:solidFill>
              </a:rPr>
              <a:t> ?( 1 Kor. 5:6) A </a:t>
            </a:r>
            <a:r>
              <a:rPr lang="es-ES" b="1" dirty="0" err="1">
                <a:solidFill>
                  <a:prstClr val="black"/>
                </a:solidFill>
              </a:rPr>
              <a:t>famiri</a:t>
            </a:r>
            <a:r>
              <a:rPr lang="es-ES" b="1" dirty="0">
                <a:solidFill>
                  <a:prstClr val="black"/>
                </a:solidFill>
              </a:rPr>
              <a:t> pe </a:t>
            </a:r>
            <a:r>
              <a:rPr lang="es-ES" b="1" dirty="0" err="1">
                <a:solidFill>
                  <a:prstClr val="black"/>
                </a:solidFill>
              </a:rPr>
              <a:t>disi</a:t>
            </a:r>
            <a:r>
              <a:rPr lang="es-ES" b="1" dirty="0">
                <a:solidFill>
                  <a:prstClr val="black"/>
                </a:solidFill>
              </a:rPr>
              <a:t> ben e </a:t>
            </a:r>
            <a:r>
              <a:rPr lang="es-ES" b="1" dirty="0" err="1">
                <a:solidFill>
                  <a:prstClr val="black"/>
                </a:solidFill>
              </a:rPr>
              <a:t>psa</a:t>
            </a:r>
            <a:r>
              <a:rPr lang="es-ES" b="1" dirty="0">
                <a:solidFill>
                  <a:prstClr val="black"/>
                </a:solidFill>
              </a:rPr>
              <a:t>, ben </a:t>
            </a:r>
            <a:r>
              <a:rPr lang="es-ES" b="1" dirty="0" err="1">
                <a:solidFill>
                  <a:prstClr val="black"/>
                </a:solidFill>
              </a:rPr>
              <a:t>abi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es-ES" b="1" dirty="0" err="1">
                <a:solidFill>
                  <a:prstClr val="black"/>
                </a:solidFill>
              </a:rPr>
              <a:t>enflud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es-ES" b="1" dirty="0" err="1">
                <a:solidFill>
                  <a:prstClr val="black"/>
                </a:solidFill>
              </a:rPr>
              <a:t>ini</a:t>
            </a:r>
            <a:r>
              <a:rPr lang="es-ES" b="1" dirty="0">
                <a:solidFill>
                  <a:prstClr val="black"/>
                </a:solidFill>
              </a:rPr>
              <a:t> a </a:t>
            </a:r>
            <a:r>
              <a:rPr lang="es-ES" b="1" dirty="0" err="1">
                <a:solidFill>
                  <a:prstClr val="black"/>
                </a:solidFill>
              </a:rPr>
              <a:t>kerki</a:t>
            </a:r>
            <a:r>
              <a:rPr lang="es-ES" b="1" dirty="0">
                <a:solidFill>
                  <a:prstClr val="black"/>
                </a:solidFill>
              </a:rPr>
              <a:t> ? Den ben e </a:t>
            </a:r>
            <a:r>
              <a:rPr lang="es-ES" b="1" dirty="0" err="1">
                <a:solidFill>
                  <a:prstClr val="black"/>
                </a:solidFill>
              </a:rPr>
              <a:t>hei</a:t>
            </a:r>
            <a:r>
              <a:rPr lang="es-ES" b="1" dirty="0">
                <a:solidFill>
                  <a:prstClr val="black"/>
                </a:solidFill>
              </a:rPr>
              <a:t> den </a:t>
            </a:r>
            <a:r>
              <a:rPr lang="es-ES" b="1" dirty="0" err="1">
                <a:solidFill>
                  <a:prstClr val="black"/>
                </a:solidFill>
              </a:rPr>
              <a:t>borsu</a:t>
            </a:r>
            <a:r>
              <a:rPr lang="es-ES" b="1" dirty="0">
                <a:solidFill>
                  <a:prstClr val="black"/>
                </a:solidFill>
              </a:rPr>
              <a:t> ,</a:t>
            </a:r>
            <a:r>
              <a:rPr lang="es-ES" b="1" dirty="0" err="1">
                <a:solidFill>
                  <a:prstClr val="black"/>
                </a:solidFill>
              </a:rPr>
              <a:t>dati</a:t>
            </a:r>
            <a:r>
              <a:rPr lang="es-ES" b="1" dirty="0">
                <a:solidFill>
                  <a:prstClr val="black"/>
                </a:solidFill>
              </a:rPr>
              <a:t> den ben de </a:t>
            </a:r>
            <a:r>
              <a:rPr lang="es-ES" b="1" dirty="0" err="1">
                <a:solidFill>
                  <a:prstClr val="black"/>
                </a:solidFill>
              </a:rPr>
              <a:t>wan</a:t>
            </a:r>
            <a:r>
              <a:rPr lang="es-ES" b="1" dirty="0">
                <a:solidFill>
                  <a:prstClr val="black"/>
                </a:solidFill>
              </a:rPr>
              <a:t>  </a:t>
            </a:r>
            <a:r>
              <a:rPr lang="es-ES" b="1" dirty="0" err="1">
                <a:solidFill>
                  <a:prstClr val="black"/>
                </a:solidFill>
              </a:rPr>
              <a:t>kerki</a:t>
            </a:r>
            <a:r>
              <a:rPr lang="es-ES" b="1" dirty="0">
                <a:solidFill>
                  <a:prstClr val="black"/>
                </a:solidFill>
              </a:rPr>
              <a:t> di e </a:t>
            </a:r>
            <a:r>
              <a:rPr lang="es-ES" b="1" dirty="0" err="1">
                <a:solidFill>
                  <a:prstClr val="black"/>
                </a:solidFill>
              </a:rPr>
              <a:t>ferdrage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es-ES" b="1" dirty="0" err="1">
                <a:solidFill>
                  <a:prstClr val="black"/>
                </a:solidFill>
              </a:rPr>
              <a:t>sondari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070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0" grpId="0"/>
      <p:bldP spid="6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C4DAB9-B8EE-E7F3-CFCA-613D7D7BE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53820068-40DA-DB2B-1E00-29D44C8B830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28085"/>
            <a:ext cx="12192000" cy="882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9F3ED4D-DFC4-F7BD-5741-9B801B69C180}"/>
              </a:ext>
            </a:extLst>
          </p:cNvPr>
          <p:cNvSpPr txBox="1"/>
          <p:nvPr/>
        </p:nvSpPr>
        <p:spPr>
          <a:xfrm>
            <a:off x="196645" y="49160"/>
            <a:ext cx="771002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FIGI SONDU PURU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90DA5E6-6641-49CC-B45C-D558ECACFA59}"/>
              </a:ext>
            </a:extLst>
          </p:cNvPr>
          <p:cNvSpPr txBox="1"/>
          <p:nvPr/>
        </p:nvSpPr>
        <p:spPr>
          <a:xfrm>
            <a:off x="419099" y="641405"/>
            <a:ext cx="694372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“Gado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krutu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den di de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dorosei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 Puru a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takruwan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mindri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(1 Kor. 5:13)</a:t>
            </a:r>
            <a:endParaRPr lang="es-ES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2ECA30F-48AA-B8AE-5F92-3137FCD89610}"/>
              </a:ext>
            </a:extLst>
          </p:cNvPr>
          <p:cNvSpPr txBox="1"/>
          <p:nvPr/>
        </p:nvSpPr>
        <p:spPr>
          <a:xfrm>
            <a:off x="257174" y="1456818"/>
            <a:ext cx="7267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tori</a:t>
            </a:r>
            <a:r>
              <a:rPr lang="es-ES" sz="2000" b="1" dirty="0"/>
              <a:t>  pe </a:t>
            </a:r>
            <a:r>
              <a:rPr lang="es-ES" sz="2000" b="1" dirty="0" err="1"/>
              <a:t>famiri</a:t>
            </a:r>
            <a:r>
              <a:rPr lang="es-ES" sz="2000" b="1" dirty="0"/>
              <a:t> ben </a:t>
            </a:r>
            <a:r>
              <a:rPr lang="es-ES" sz="2000" b="1" dirty="0" err="1"/>
              <a:t>abi</a:t>
            </a:r>
            <a:r>
              <a:rPr lang="es-ES" sz="2000" b="1" dirty="0"/>
              <a:t> sex nanga </a:t>
            </a:r>
            <a:r>
              <a:rPr lang="es-ES" sz="2000" b="1" dirty="0" err="1"/>
              <a:t>famiri</a:t>
            </a:r>
            <a:r>
              <a:rPr lang="es-ES" sz="2000" b="1" dirty="0"/>
              <a:t> ben de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“ di </a:t>
            </a:r>
            <a:r>
              <a:rPr lang="es-ES" sz="2000" b="1" dirty="0" err="1"/>
              <a:t>alasma</a:t>
            </a:r>
            <a:r>
              <a:rPr lang="es-ES" sz="2000" b="1" dirty="0"/>
              <a:t> ben </a:t>
            </a:r>
            <a:r>
              <a:rPr lang="es-ES" sz="2000" b="1" dirty="0" err="1"/>
              <a:t>sabi</a:t>
            </a:r>
            <a:r>
              <a:rPr lang="es-ES" sz="2000" b="1" dirty="0"/>
              <a:t>"(1 Kor.5:1), so </a:t>
            </a:r>
            <a:r>
              <a:rPr lang="es-ES" sz="2000" b="1" dirty="0" err="1"/>
              <a:t>esi</a:t>
            </a:r>
            <a:r>
              <a:rPr lang="es-ES" sz="2000" b="1" dirty="0"/>
              <a:t> </a:t>
            </a:r>
            <a:r>
              <a:rPr lang="es-ES" sz="2000" b="1" dirty="0" err="1"/>
              <a:t>esi</a:t>
            </a:r>
            <a:r>
              <a:rPr lang="es-ES" sz="2000" b="1" dirty="0"/>
              <a:t> den </a:t>
            </a:r>
            <a:r>
              <a:rPr lang="es-ES" sz="2000" b="1" dirty="0" err="1"/>
              <a:t>musu</a:t>
            </a:r>
            <a:r>
              <a:rPr lang="es-ES" sz="2000" b="1" dirty="0"/>
              <a:t> fu </a:t>
            </a:r>
            <a:r>
              <a:rPr lang="es-ES" sz="2000" b="1" dirty="0" err="1"/>
              <a:t>sorgu</a:t>
            </a:r>
            <a:r>
              <a:rPr lang="es-ES" sz="2000" b="1" dirty="0"/>
              <a:t>, </a:t>
            </a:r>
            <a:r>
              <a:rPr lang="es-ES" sz="2000" b="1" dirty="0" err="1"/>
              <a:t>dati</a:t>
            </a:r>
            <a:r>
              <a:rPr lang="es-ES" sz="2000" b="1" dirty="0"/>
              <a:t> a nen fu </a:t>
            </a:r>
            <a:r>
              <a:rPr lang="es-ES" sz="2000" b="1" dirty="0" err="1"/>
              <a:t>kerki</a:t>
            </a:r>
            <a:r>
              <a:rPr lang="es-ES" sz="2000" b="1" dirty="0"/>
              <a:t> no ben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takru</a:t>
            </a:r>
            <a:r>
              <a:rPr lang="es-ES" sz="2000" b="1" dirty="0"/>
              <a:t>. San den ben </a:t>
            </a:r>
            <a:r>
              <a:rPr lang="es-ES" sz="2000" b="1" dirty="0" err="1"/>
              <a:t>musu</a:t>
            </a:r>
            <a:r>
              <a:rPr lang="es-ES" sz="2000" b="1" dirty="0"/>
              <a:t> du?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42F2FD8-C7FD-FEB0-67CA-06C2A2958A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3085041"/>
              </p:ext>
            </p:extLst>
          </p:nvPr>
        </p:nvGraphicFramePr>
        <p:xfrm>
          <a:off x="222148" y="2441313"/>
          <a:ext cx="11747705" cy="187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D920BF8-112F-4FEF-7BEF-6B62FF8ABAD4}"/>
              </a:ext>
            </a:extLst>
          </p:cNvPr>
          <p:cNvSpPr txBox="1"/>
          <p:nvPr/>
        </p:nvSpPr>
        <p:spPr>
          <a:xfrm>
            <a:off x="5249174" y="4540310"/>
            <a:ext cx="46080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Strafu</a:t>
            </a:r>
            <a:r>
              <a:rPr lang="es-ES" sz="2000" b="1" dirty="0"/>
              <a:t> fu </a:t>
            </a:r>
            <a:r>
              <a:rPr lang="es-ES" sz="2000" b="1" dirty="0" err="1"/>
              <a:t>kerki</a:t>
            </a:r>
            <a:r>
              <a:rPr lang="es-ES" sz="2000" b="1" dirty="0"/>
              <a:t> ( </a:t>
            </a:r>
            <a:r>
              <a:rPr lang="es-ES" sz="2000" b="1" dirty="0" err="1"/>
              <a:t>sondro</a:t>
            </a:r>
            <a:r>
              <a:rPr lang="es-ES" sz="2000" b="1" dirty="0"/>
              <a:t> fu </a:t>
            </a:r>
            <a:r>
              <a:rPr lang="es-ES" sz="2000" b="1" dirty="0" err="1"/>
              <a:t>luku</a:t>
            </a:r>
            <a:r>
              <a:rPr lang="es-ES" sz="2000" b="1" dirty="0"/>
              <a:t> a </a:t>
            </a:r>
            <a:r>
              <a:rPr lang="es-ES" sz="2000" b="1" dirty="0" err="1"/>
              <a:t>dipi</a:t>
            </a:r>
            <a:r>
              <a:rPr lang="es-ES" sz="2000" b="1" dirty="0"/>
              <a:t> fu a </a:t>
            </a:r>
            <a:r>
              <a:rPr lang="es-ES" sz="2000" b="1" dirty="0" err="1"/>
              <a:t>sondu</a:t>
            </a:r>
            <a:r>
              <a:rPr lang="es-ES" sz="2000" b="1" dirty="0"/>
              <a:t>)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alaten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marki</a:t>
            </a:r>
            <a:r>
              <a:rPr lang="es-ES" sz="2000" b="1" dirty="0"/>
              <a:t> fu </a:t>
            </a:r>
            <a:r>
              <a:rPr lang="es-ES" sz="2000" b="1" dirty="0" err="1"/>
              <a:t>ferlusu</a:t>
            </a:r>
            <a:r>
              <a:rPr lang="es-ES" sz="2000" b="1" dirty="0"/>
              <a:t>. A </a:t>
            </a:r>
            <a:r>
              <a:rPr lang="es-ES" sz="2000" b="1" dirty="0" err="1"/>
              <a:t>fowtu</a:t>
            </a:r>
            <a:r>
              <a:rPr lang="es-ES" sz="2000" b="1" dirty="0"/>
              <a:t> fu a </a:t>
            </a:r>
            <a:r>
              <a:rPr lang="es-ES" sz="2000" b="1" dirty="0" err="1"/>
              <a:t>sma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krin</a:t>
            </a:r>
            <a:r>
              <a:rPr lang="es-ES" sz="2000" b="1" dirty="0"/>
              <a:t>, </a:t>
            </a:r>
            <a:r>
              <a:rPr lang="es-ES" sz="2000" b="1" dirty="0" err="1"/>
              <a:t>sodati</a:t>
            </a:r>
            <a:r>
              <a:rPr lang="es-ES" sz="2000" b="1" dirty="0"/>
              <a:t> a </a:t>
            </a:r>
            <a:r>
              <a:rPr lang="es-ES" sz="2000" b="1" dirty="0" err="1"/>
              <a:t>sma</a:t>
            </a:r>
            <a:r>
              <a:rPr lang="es-ES" sz="2000" b="1" dirty="0"/>
              <a:t> kan si </a:t>
            </a:r>
            <a:r>
              <a:rPr lang="es-ES" sz="2000" b="1" dirty="0" err="1"/>
              <a:t>krin</a:t>
            </a:r>
            <a:r>
              <a:rPr lang="es-ES" sz="2000" b="1" dirty="0"/>
              <a:t>, </a:t>
            </a:r>
            <a:r>
              <a:rPr lang="es-ES" sz="2000" b="1" dirty="0" err="1"/>
              <a:t>drai</a:t>
            </a:r>
            <a:r>
              <a:rPr lang="es-ES" sz="2000" b="1" dirty="0"/>
              <a:t> en </a:t>
            </a:r>
            <a:r>
              <a:rPr lang="es-ES" sz="2000" b="1" dirty="0" err="1"/>
              <a:t>libi</a:t>
            </a:r>
            <a:r>
              <a:rPr lang="es-ES" sz="2000" b="1" dirty="0"/>
              <a:t> , fu “ </a:t>
            </a:r>
            <a:r>
              <a:rPr lang="es-ES" sz="2000" b="1" dirty="0" err="1"/>
              <a:t>ferlusu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dei</a:t>
            </a:r>
            <a:r>
              <a:rPr lang="es-ES" sz="2000" b="1" dirty="0"/>
              <a:t> fu </a:t>
            </a:r>
            <a:r>
              <a:rPr lang="es-ES" sz="2000" b="1" dirty="0" err="1"/>
              <a:t>Masra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. ( 1 Kor.5:5).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3F65BA1-FDDE-C145-E625-285536CD92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"/>
          <a:stretch>
            <a:fillRect/>
          </a:stretch>
        </p:blipFill>
        <p:spPr>
          <a:xfrm>
            <a:off x="7906671" y="149824"/>
            <a:ext cx="4063182" cy="219025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1A6A164-6BAC-6FF8-2BB0-1DC04AFD3A9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5"/>
          <a:stretch>
            <a:fillRect/>
          </a:stretch>
        </p:blipFill>
        <p:spPr>
          <a:xfrm>
            <a:off x="2939845" y="4484482"/>
            <a:ext cx="2172270" cy="2181789"/>
          </a:xfrm>
          <a:prstGeom prst="round2DiagRect">
            <a:avLst>
              <a:gd name="adj1" fmla="val 18105"/>
              <a:gd name="adj2" fmla="val 0"/>
            </a:avLst>
          </a:prstGeom>
          <a:ln w="381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/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D5F3C9C-FBB4-7BA5-CBBA-7F7D6392A0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5274" y="4423799"/>
            <a:ext cx="1828799" cy="2270233"/>
          </a:xfrm>
          <a:prstGeom prst="round2DiagRect">
            <a:avLst>
              <a:gd name="adj1" fmla="val 16667"/>
              <a:gd name="adj2" fmla="val 17204"/>
            </a:avLst>
          </a:prstGeom>
          <a:ln w="38100" cap="sq">
            <a:solidFill>
              <a:schemeClr val="accent2">
                <a:lumMod val="75000"/>
              </a:schemeClr>
            </a:solidFill>
            <a:miter lim="800000"/>
          </a:ln>
          <a:effectLst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5DBAFA7-C279-B0F9-7860-2AC266FF51F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8"/>
          <a:stretch>
            <a:fillRect/>
          </a:stretch>
        </p:blipFill>
        <p:spPr>
          <a:xfrm>
            <a:off x="277927" y="4473478"/>
            <a:ext cx="2524859" cy="2220554"/>
          </a:xfrm>
          <a:prstGeom prst="round2DiagRect">
            <a:avLst>
              <a:gd name="adj1" fmla="val 0"/>
              <a:gd name="adj2" fmla="val 17125"/>
            </a:avLst>
          </a:prstGeom>
          <a:ln w="38100" cap="sq">
            <a:solidFill>
              <a:schemeClr val="accent4">
                <a:lumMod val="50000"/>
              </a:schemeClr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24017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17103E-ADA7-4D99-A534-654E56DEE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4517103E-ADA7-4D99-A534-654E56DEE0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D00E97-8472-4DEB-B568-1CC0F46D6F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06D00E97-8472-4DEB-B568-1CC0F46D6F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09943A-C256-40CD-B210-19FD6DF04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DE09943A-C256-40CD-B210-19FD6DF04B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1695E2-AA7A-4BE8-80AA-A0A5E0BEED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2E1695E2-AA7A-4BE8-80AA-A0A5E0BEED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659B7C-0BD0-45C0-AE43-E38BED7A72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53659B7C-0BD0-45C0-AE43-E38BED7A72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A801F2-CF9C-6508-3B47-1EBA464C0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DDFFD4F9-11C8-7155-2CB6-3E94887DD3A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249429"/>
            <a:ext cx="12191998" cy="740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BDB4789-0DFE-DD09-B96B-33A1828B106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s-ES" sz="4400" b="1" spc="50" dirty="0">
                <a:ln w="15875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A5CA04"/>
                </a:solidFill>
                <a:effectLst>
                  <a:innerShdw blurRad="63500" dist="50800" dir="13500000">
                    <a:srgbClr val="000000">
                      <a:alpha val="84000"/>
                    </a:srgbClr>
                  </a:innerShdw>
                </a:effectLst>
              </a:rPr>
              <a:t>SETI PROBLEMA NA INSEI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F46C707-6B5F-6B56-B2E9-17D1EB249099}"/>
              </a:ext>
            </a:extLst>
          </p:cNvPr>
          <p:cNvSpPr txBox="1"/>
          <p:nvPr/>
        </p:nvSpPr>
        <p:spPr>
          <a:xfrm>
            <a:off x="757237" y="598223"/>
            <a:ext cx="1067752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Efu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abi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problema nanga </a:t>
            </a:r>
            <a:r>
              <a:rPr lang="es-E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makandra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es-E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prefuru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tyari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en </a:t>
            </a:r>
            <a:r>
              <a:rPr lang="es-E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sma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di no </a:t>
            </a:r>
            <a:r>
              <a:rPr lang="es-E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sabi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Gado, </a:t>
            </a:r>
            <a:r>
              <a:rPr lang="es-E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prefu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r>
              <a:rPr lang="es-E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folku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?” 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(1 Kor. 6:1)</a:t>
            </a:r>
            <a:endParaRPr lang="es-ES" b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851D89-5BC4-835C-13EF-4EFBA2C6332F}"/>
              </a:ext>
            </a:extLst>
          </p:cNvPr>
          <p:cNvSpPr txBox="1"/>
          <p:nvPr/>
        </p:nvSpPr>
        <p:spPr>
          <a:xfrm>
            <a:off x="4829176" y="1324671"/>
            <a:ext cx="73628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Baka di a </a:t>
            </a:r>
            <a:r>
              <a:rPr lang="es-ES" sz="2000" b="1" dirty="0" err="1"/>
              <a:t>meki</a:t>
            </a:r>
            <a:r>
              <a:rPr lang="es-ES" sz="2000" b="1" dirty="0"/>
              <a:t> en </a:t>
            </a:r>
            <a:r>
              <a:rPr lang="es-ES" sz="2000" b="1" dirty="0" err="1"/>
              <a:t>krin</a:t>
            </a:r>
            <a:r>
              <a:rPr lang="es-ES" sz="2000" b="1" dirty="0"/>
              <a:t> fa fu </a:t>
            </a:r>
            <a:r>
              <a:rPr lang="es-ES" sz="2000" b="1" dirty="0" err="1"/>
              <a:t>tya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solusion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sondu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kerki,Pawles</a:t>
            </a:r>
            <a:r>
              <a:rPr lang="es-ES" sz="2000" b="1" dirty="0"/>
              <a:t> e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finga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den </a:t>
            </a:r>
            <a:r>
              <a:rPr lang="es-ES" sz="2000" b="1" dirty="0" err="1"/>
              <a:t>tapu</a:t>
            </a:r>
            <a:r>
              <a:rPr lang="es-ES" sz="2000" b="1" dirty="0"/>
              <a:t> fu di den no e </a:t>
            </a:r>
            <a:r>
              <a:rPr lang="es-ES" sz="2000" b="1" dirty="0" err="1"/>
              <a:t>waka</a:t>
            </a:r>
            <a:r>
              <a:rPr lang="es-ES" sz="2000" b="1" dirty="0"/>
              <a:t> a </a:t>
            </a:r>
            <a:r>
              <a:rPr lang="es-ES" sz="2000" b="1" dirty="0" err="1"/>
              <a:t>reti</a:t>
            </a:r>
            <a:r>
              <a:rPr lang="es-ES" sz="2000" b="1" dirty="0"/>
              <a:t> </a:t>
            </a:r>
            <a:r>
              <a:rPr lang="es-ES" sz="2000" b="1" dirty="0" err="1"/>
              <a:t>pasi</a:t>
            </a:r>
            <a:r>
              <a:rPr lang="es-ES" sz="2000" b="1" dirty="0"/>
              <a:t>  </a:t>
            </a:r>
            <a:r>
              <a:rPr lang="es-ES" sz="2000" b="1" dirty="0" err="1"/>
              <a:t>e'n</a:t>
            </a:r>
            <a:r>
              <a:rPr lang="es-ES" sz="2000" b="1" dirty="0"/>
              <a:t> fu </a:t>
            </a:r>
            <a:r>
              <a:rPr lang="es-ES" sz="2000" b="1" dirty="0" err="1"/>
              <a:t>libi</a:t>
            </a:r>
            <a:r>
              <a:rPr lang="es-ES" sz="2000" b="1" dirty="0"/>
              <a:t> problema </a:t>
            </a:r>
            <a:r>
              <a:rPr lang="es-ES" sz="2000" b="1" dirty="0" err="1"/>
              <a:t>mindri</a:t>
            </a:r>
            <a:r>
              <a:rPr lang="es-ES" sz="2000" b="1" dirty="0"/>
              <a:t> </a:t>
            </a:r>
            <a:r>
              <a:rPr lang="es-ES" sz="2000" b="1" dirty="0" err="1"/>
              <a:t>bribisma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krutu</a:t>
            </a:r>
            <a:r>
              <a:rPr lang="es-ES" sz="2000" b="1" dirty="0"/>
              <a:t> fu </a:t>
            </a:r>
            <a:r>
              <a:rPr lang="es-ES" sz="2000" b="1" dirty="0" err="1"/>
              <a:t>grontapu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.( 1 Kor. 6:1-6)  Pawles e </a:t>
            </a:r>
            <a:r>
              <a:rPr lang="es-ES" sz="2000" b="1" dirty="0" err="1"/>
              <a:t>go</a:t>
            </a:r>
            <a:r>
              <a:rPr lang="es-ES" sz="2000" b="1" dirty="0"/>
              <a:t> doro ,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grabu</a:t>
            </a:r>
            <a:r>
              <a:rPr lang="es-ES" sz="2000" b="1" dirty="0"/>
              <a:t> a </a:t>
            </a:r>
            <a:r>
              <a:rPr lang="es-ES" sz="2000" b="1" dirty="0" err="1"/>
              <a:t>rutu</a:t>
            </a:r>
            <a:r>
              <a:rPr lang="es-ES" sz="2000" b="1" dirty="0"/>
              <a:t> fu a problema.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F860204-49A7-8388-F283-DC513E42FF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224" y="1436488"/>
            <a:ext cx="4582277" cy="2804178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9244E06-76D4-26E3-2011-42EC1BACA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2072" y="3979417"/>
            <a:ext cx="4668003" cy="2669789"/>
          </a:xfrm>
          <a:prstGeom prst="rect">
            <a:avLst/>
          </a:prstGeom>
          <a:ln w="38100" cap="sq">
            <a:solidFill>
              <a:srgbClr val="E6199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05BE02A-84C0-3D87-72BA-30DD5E71CFE9}"/>
              </a:ext>
            </a:extLst>
          </p:cNvPr>
          <p:cNvSpPr txBox="1"/>
          <p:nvPr/>
        </p:nvSpPr>
        <p:spPr>
          <a:xfrm>
            <a:off x="523124" y="4333000"/>
            <a:ext cx="61702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Di fu tu, Brada musu wani fu gi pardon  pe fowtu de. ( 1 Kor. 6:7b</a:t>
            </a:r>
            <a:r>
              <a:rPr lang="es-ES" sz="2000" b="1" dirty="0"/>
              <a:t>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E020F3-A69B-8010-52A8-7FB4B138C366}"/>
              </a:ext>
            </a:extLst>
          </p:cNvPr>
          <p:cNvSpPr txBox="1"/>
          <p:nvPr/>
        </p:nvSpPr>
        <p:spPr>
          <a:xfrm>
            <a:off x="5191126" y="2849397"/>
            <a:ext cx="70008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fosi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, </a:t>
            </a:r>
            <a:r>
              <a:rPr lang="es-ES" sz="2000" b="1" dirty="0" err="1"/>
              <a:t>na</a:t>
            </a:r>
            <a:r>
              <a:rPr lang="es-ES" sz="2000" b="1" dirty="0"/>
              <a:t> fu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kes</a:t>
            </a:r>
            <a:r>
              <a:rPr lang="es-ES" sz="2000" b="1" dirty="0"/>
              <a:t>’ </a:t>
            </a:r>
            <a:r>
              <a:rPr lang="es-ES" sz="2000" b="1" dirty="0" err="1"/>
              <a:t>kesi</a:t>
            </a:r>
            <a:r>
              <a:rPr lang="es-ES" sz="2000" b="1" dirty="0"/>
              <a:t> </a:t>
            </a:r>
            <a:r>
              <a:rPr lang="es-ES" sz="2000" b="1" dirty="0" err="1"/>
              <a:t>mindru</a:t>
            </a:r>
            <a:r>
              <a:rPr lang="es-ES" sz="2000" b="1" dirty="0"/>
              <a:t> </a:t>
            </a:r>
            <a:r>
              <a:rPr lang="es-ES" sz="2000" b="1" dirty="0" err="1"/>
              <a:t>kerki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.(;1 Kor.6:7a) </a:t>
            </a:r>
            <a:r>
              <a:rPr lang="es-ES" sz="2000" b="1" dirty="0" err="1"/>
              <a:t>e‘n</a:t>
            </a:r>
            <a:r>
              <a:rPr lang="es-ES" sz="2000" b="1" dirty="0"/>
              <a:t> a </a:t>
            </a:r>
            <a:r>
              <a:rPr lang="es-ES" sz="2000" b="1" dirty="0" err="1"/>
              <a:t>fiti</a:t>
            </a:r>
            <a:r>
              <a:rPr lang="es-ES" sz="2000" b="1" dirty="0"/>
              <a:t> so, ,</a:t>
            </a:r>
            <a:r>
              <a:rPr lang="es-ES" sz="2000" b="1" dirty="0" err="1"/>
              <a:t>memre</a:t>
            </a:r>
            <a:r>
              <a:rPr lang="es-ES" sz="2000" b="1" dirty="0"/>
              <a:t> no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fowtu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trawan</a:t>
            </a:r>
            <a:r>
              <a:rPr lang="es-ES" sz="2000" b="1" dirty="0"/>
              <a:t> </a:t>
            </a:r>
            <a:r>
              <a:rPr lang="es-ES" sz="2000" b="1" dirty="0" err="1"/>
              <a:t>noso</a:t>
            </a:r>
            <a:r>
              <a:rPr lang="es-ES" sz="2000" b="1" dirty="0"/>
              <a:t> </a:t>
            </a:r>
            <a:r>
              <a:rPr lang="es-ES" sz="2000" b="1" dirty="0" err="1"/>
              <a:t>kori</a:t>
            </a:r>
            <a:r>
              <a:rPr lang="es-ES" sz="2000" b="1" dirty="0"/>
              <a:t> </a:t>
            </a:r>
            <a:r>
              <a:rPr lang="es-ES" sz="2000" b="1" dirty="0" err="1"/>
              <a:t>tra</a:t>
            </a:r>
            <a:r>
              <a:rPr lang="es-ES" sz="2000" b="1" dirty="0"/>
              <a:t> </a:t>
            </a:r>
            <a:r>
              <a:rPr lang="es-ES" sz="2000" b="1" dirty="0" err="1"/>
              <a:t>memre</a:t>
            </a:r>
            <a:r>
              <a:rPr lang="es-ES" sz="2000" b="1" dirty="0"/>
              <a:t>.( 1 Kor 6:8).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148304D-035B-41EA-2ED0-618C1960B8A3}"/>
              </a:ext>
            </a:extLst>
          </p:cNvPr>
          <p:cNvSpPr txBox="1"/>
          <p:nvPr/>
        </p:nvSpPr>
        <p:spPr>
          <a:xfrm>
            <a:off x="161925" y="5864000"/>
            <a:ext cx="66873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Efu</a:t>
            </a:r>
            <a:r>
              <a:rPr lang="es-ES" sz="2000" b="1" dirty="0"/>
              <a:t> a no de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tru</a:t>
            </a:r>
            <a:r>
              <a:rPr lang="es-ES" sz="2000" b="1" dirty="0"/>
              <a:t> </a:t>
            </a:r>
            <a:r>
              <a:rPr lang="es-ES" sz="2000" b="1" dirty="0" err="1"/>
              <a:t>tru</a:t>
            </a:r>
            <a:r>
              <a:rPr lang="es-ES" sz="2000" b="1" dirty="0"/>
              <a:t> </a:t>
            </a:r>
            <a:r>
              <a:rPr lang="es-ES" sz="2000" b="1" dirty="0" err="1"/>
              <a:t>ogri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( Roma 13:1-5)fu </a:t>
            </a:r>
            <a:r>
              <a:rPr lang="es-ES" sz="2000" b="1" dirty="0" err="1"/>
              <a:t>inbere</a:t>
            </a:r>
            <a:r>
              <a:rPr lang="es-ES" sz="2000" b="1" dirty="0"/>
              <a:t> </a:t>
            </a:r>
            <a:r>
              <a:rPr lang="es-ES" sz="2000" b="1" dirty="0" err="1"/>
              <a:t>kerki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feni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solusion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insei</a:t>
            </a:r>
            <a:r>
              <a:rPr lang="es-ES" sz="2000" b="1" dirty="0"/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2DF5DD4-C39F-63F3-367E-FC0BEB71AED5}"/>
              </a:ext>
            </a:extLst>
          </p:cNvPr>
          <p:cNvSpPr txBox="1"/>
          <p:nvPr/>
        </p:nvSpPr>
        <p:spPr>
          <a:xfrm>
            <a:off x="523124" y="5042117"/>
            <a:ext cx="68397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 fu </a:t>
            </a:r>
            <a:r>
              <a:rPr lang="es-ES" sz="2000" b="1" dirty="0" err="1"/>
              <a:t>dri</a:t>
            </a:r>
            <a:r>
              <a:rPr lang="es-ES" sz="2000" b="1" dirty="0"/>
              <a:t>, </a:t>
            </a:r>
            <a:r>
              <a:rPr lang="es-ES" sz="2000" b="1" dirty="0" err="1"/>
              <a:t>efu</a:t>
            </a:r>
            <a:r>
              <a:rPr lang="es-ES" sz="2000" b="1" dirty="0"/>
              <a:t> den </a:t>
            </a:r>
            <a:r>
              <a:rPr lang="es-ES" sz="2000" b="1" dirty="0" err="1"/>
              <a:t>memre</a:t>
            </a:r>
            <a:r>
              <a:rPr lang="es-ES" sz="2000" b="1" dirty="0"/>
              <a:t> no </a:t>
            </a:r>
            <a:r>
              <a:rPr lang="es-ES" sz="2000" b="1" dirty="0" err="1"/>
              <a:t>man</a:t>
            </a:r>
            <a:r>
              <a:rPr lang="es-ES" sz="2000" b="1" dirty="0"/>
              <a:t> </a:t>
            </a:r>
            <a:r>
              <a:rPr lang="es-ES" sz="2000" b="1" dirty="0" err="1"/>
              <a:t>feni</a:t>
            </a:r>
            <a:r>
              <a:rPr lang="es-ES" sz="2000" b="1" dirty="0"/>
              <a:t> den </a:t>
            </a:r>
            <a:r>
              <a:rPr lang="es-ES" sz="2000" b="1" dirty="0" err="1"/>
              <a:t>srefi,a</a:t>
            </a:r>
            <a:r>
              <a:rPr lang="es-ES" sz="2000" b="1" dirty="0"/>
              <a:t> </a:t>
            </a:r>
            <a:r>
              <a:rPr lang="es-ES" sz="2000" b="1" dirty="0" err="1"/>
              <a:t>kerki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hori</a:t>
            </a:r>
            <a:r>
              <a:rPr lang="es-ES" sz="2000" b="1" dirty="0"/>
              <a:t>  </a:t>
            </a:r>
            <a:r>
              <a:rPr lang="es-ES" sz="2000" b="1" dirty="0" err="1"/>
              <a:t>krutu</a:t>
            </a:r>
            <a:r>
              <a:rPr lang="es-ES" sz="2000" b="1" dirty="0"/>
              <a:t> </a:t>
            </a:r>
            <a:r>
              <a:rPr lang="es-ES" sz="2000" b="1" dirty="0" err="1"/>
              <a:t>noso</a:t>
            </a:r>
            <a:r>
              <a:rPr lang="es-ES" sz="2000" b="1" dirty="0"/>
              <a:t> </a:t>
            </a:r>
            <a:r>
              <a:rPr lang="es-ES" sz="2000" b="1" dirty="0" err="1"/>
              <a:t>suku</a:t>
            </a:r>
            <a:r>
              <a:rPr lang="es-ES" sz="2000" b="1" dirty="0"/>
              <a:t> </a:t>
            </a:r>
            <a:r>
              <a:rPr lang="es-ES" sz="2000" b="1" dirty="0" err="1"/>
              <a:t>solusion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den. ( 1 Kor. 6:2).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026E4538-1772-DA9C-18FF-652A50FB3A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051" y="2902175"/>
            <a:ext cx="322166" cy="2826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F9EB07D4-BB75-8489-3D8A-356C7F9585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98" y="4397757"/>
            <a:ext cx="322166" cy="2826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F9DDE0FB-A512-B742-073C-24B61A4BC5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98" y="5094742"/>
            <a:ext cx="322166" cy="2826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15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2EDABB-A21D-8D8B-A91E-B19882850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E3F4C1C-4C2D-1CD0-E689-BDB4816641D4}"/>
              </a:ext>
            </a:extLst>
          </p:cNvPr>
          <p:cNvSpPr txBox="1"/>
          <p:nvPr/>
        </p:nvSpPr>
        <p:spPr>
          <a:xfrm>
            <a:off x="1396180" y="980900"/>
            <a:ext cx="1057950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wroko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sabi</a:t>
            </a:r>
            <a:r>
              <a:rPr lang="es-ES" sz="2800" b="1" dirty="0">
                <a:latin typeface="Constantia" panose="02030602050306030303" pitchFamily="18" charset="0"/>
              </a:rPr>
              <a:t> pe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mankeri</a:t>
            </a:r>
            <a:r>
              <a:rPr lang="es-ES" sz="2800" b="1" dirty="0">
                <a:latin typeface="Constantia" panose="02030602050306030303" pitchFamily="18" charset="0"/>
              </a:rPr>
              <a:t> nanga pe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e </a:t>
            </a:r>
            <a:r>
              <a:rPr lang="es-ES" sz="2800" b="1" dirty="0" err="1">
                <a:latin typeface="Constantia" panose="02030602050306030303" pitchFamily="18" charset="0"/>
              </a:rPr>
              <a:t>sondu</a:t>
            </a:r>
            <a:r>
              <a:rPr lang="es-ES" sz="2800" b="1" dirty="0">
                <a:latin typeface="Constantia" panose="02030602050306030303" pitchFamily="18" charset="0"/>
              </a:rPr>
              <a:t>, di e </a:t>
            </a:r>
            <a:r>
              <a:rPr lang="es-ES" sz="2800" b="1" dirty="0" err="1">
                <a:latin typeface="Constantia" panose="02030602050306030303" pitchFamily="18" charset="0"/>
              </a:rPr>
              <a:t>tya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dungru</a:t>
            </a:r>
            <a:r>
              <a:rPr lang="es-ES" sz="2800" b="1" dirty="0">
                <a:latin typeface="Constantia" panose="02030602050306030303" pitchFamily="18" charset="0"/>
              </a:rPr>
              <a:t> nanga </a:t>
            </a:r>
            <a:r>
              <a:rPr lang="es-ES" sz="2800" b="1" dirty="0" err="1">
                <a:latin typeface="Constantia" panose="02030602050306030303" pitchFamily="18" charset="0"/>
              </a:rPr>
              <a:t>swaki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yeyefasi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e'n</a:t>
            </a:r>
            <a:r>
              <a:rPr lang="es-ES" sz="2800" b="1" dirty="0">
                <a:latin typeface="Constantia" panose="02030602050306030303" pitchFamily="18" charset="0"/>
              </a:rPr>
              <a:t> e   </a:t>
            </a:r>
            <a:r>
              <a:rPr lang="es-ES" sz="2800" b="1" dirty="0" err="1">
                <a:latin typeface="Constantia" panose="02030602050306030303" pitchFamily="18" charset="0"/>
              </a:rPr>
              <a:t>yokro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fosi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lobi</a:t>
            </a:r>
            <a:r>
              <a:rPr lang="es-ES" sz="2800" b="1" dirty="0">
                <a:latin typeface="Constantia" panose="02030602050306030303" pitchFamily="18" charset="0"/>
              </a:rPr>
              <a:t> .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grontapu</a:t>
            </a:r>
            <a:r>
              <a:rPr lang="es-ES" sz="2800" b="1" dirty="0">
                <a:latin typeface="Constantia" panose="02030602050306030303" pitchFamily="18" charset="0"/>
              </a:rPr>
              <a:t> e </a:t>
            </a:r>
            <a:r>
              <a:rPr lang="es-ES" sz="2800" b="1" dirty="0" err="1">
                <a:latin typeface="Constantia" panose="02030602050306030303" pitchFamily="18" charset="0"/>
              </a:rPr>
              <a:t>tyari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?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a de nanga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eigi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sani</a:t>
            </a:r>
            <a:r>
              <a:rPr lang="es-ES" sz="2800" b="1" dirty="0">
                <a:latin typeface="Constantia" panose="02030602050306030303" pitchFamily="18" charset="0"/>
              </a:rPr>
              <a:t> ?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lobi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poti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srefi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hei</a:t>
            </a:r>
            <a:r>
              <a:rPr lang="es-ES" sz="2800" b="1" dirty="0">
                <a:latin typeface="Constantia" panose="02030602050306030303" pitchFamily="18" charset="0"/>
              </a:rPr>
              <a:t> ?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strei</a:t>
            </a:r>
            <a:r>
              <a:rPr lang="es-ES" sz="2800" b="1" dirty="0">
                <a:latin typeface="Constantia" panose="02030602050306030303" pitchFamily="18" charset="0"/>
              </a:rPr>
              <a:t> fu de a </a:t>
            </a:r>
            <a:r>
              <a:rPr lang="es-ES" sz="2800" b="1" dirty="0" err="1">
                <a:latin typeface="Constantia" panose="02030602050306030303" pitchFamily="18" charset="0"/>
              </a:rPr>
              <a:t>fosiwan</a:t>
            </a:r>
            <a:r>
              <a:rPr lang="es-ES" sz="2800" b="1" dirty="0">
                <a:latin typeface="Constantia" panose="02030602050306030303" pitchFamily="18" charset="0"/>
              </a:rPr>
              <a:t> ?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sondu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abi</a:t>
            </a:r>
            <a:r>
              <a:rPr lang="es-ES" sz="2800" b="1" dirty="0">
                <a:latin typeface="Constantia" panose="02030602050306030303" pitchFamily="18" charset="0"/>
              </a:rPr>
              <a:t> te </a:t>
            </a:r>
            <a:r>
              <a:rPr lang="es-ES" sz="2800" b="1" dirty="0" err="1">
                <a:latin typeface="Constantia" panose="02030602050306030303" pitchFamily="18" charset="0"/>
              </a:rPr>
              <a:t>make</a:t>
            </a:r>
            <a:r>
              <a:rPr lang="es-ES" sz="2800" b="1" dirty="0">
                <a:latin typeface="Constantia" panose="02030602050306030303" pitchFamily="18" charset="0"/>
              </a:rPr>
              <a:t> nanga sex , di </a:t>
            </a:r>
            <a:r>
              <a:rPr lang="es-ES" sz="2800" b="1" dirty="0" err="1">
                <a:latin typeface="Constantia" panose="02030602050306030303" pitchFamily="18" charset="0"/>
              </a:rPr>
              <a:t>tranga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tru</a:t>
            </a:r>
            <a:r>
              <a:rPr lang="es-ES" sz="2800" b="1" dirty="0">
                <a:latin typeface="Constantia" panose="02030602050306030303" pitchFamily="18" charset="0"/>
              </a:rPr>
              <a:t> ?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sondu</a:t>
            </a:r>
            <a:r>
              <a:rPr lang="es-ES" sz="2800" b="1" dirty="0">
                <a:latin typeface="Constantia" panose="02030602050306030303" pitchFamily="18" charset="0"/>
              </a:rPr>
              <a:t> fu den </a:t>
            </a:r>
            <a:r>
              <a:rPr lang="es-ES" sz="2800" b="1" dirty="0" err="1">
                <a:latin typeface="Constantia" panose="02030602050306030303" pitchFamily="18" charset="0"/>
              </a:rPr>
              <a:t>sma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Nikolai , di e </a:t>
            </a:r>
            <a:r>
              <a:rPr lang="es-ES" sz="2800" b="1" dirty="0" err="1">
                <a:latin typeface="Constantia" panose="02030602050306030303" pitchFamily="18" charset="0"/>
              </a:rPr>
              <a:t>drai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kenade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tron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wan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sani</a:t>
            </a:r>
            <a:r>
              <a:rPr lang="es-ES" sz="2800" b="1" dirty="0">
                <a:latin typeface="Constantia" panose="02030602050306030303" pitchFamily="18" charset="0"/>
              </a:rPr>
              <a:t> pe </a:t>
            </a:r>
            <a:r>
              <a:rPr lang="es-ES" sz="2800" b="1" dirty="0" err="1">
                <a:latin typeface="Constantia" panose="02030602050306030303" pitchFamily="18" charset="0"/>
              </a:rPr>
              <a:t>kebot</a:t>
            </a:r>
            <a:r>
              <a:rPr lang="es-ES" sz="2800" b="1" dirty="0">
                <a:latin typeface="Constantia" panose="02030602050306030303" pitchFamily="18" charset="0"/>
              </a:rPr>
              <a:t> no de ? 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 te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no e </a:t>
            </a:r>
            <a:r>
              <a:rPr lang="es-ES" sz="2800" b="1" dirty="0" err="1">
                <a:latin typeface="Constantia" panose="02030602050306030303" pitchFamily="18" charset="0"/>
              </a:rPr>
              <a:t>gebroiki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bigi</a:t>
            </a:r>
            <a:r>
              <a:rPr lang="es-ES" sz="2800" b="1" dirty="0">
                <a:latin typeface="Constantia" panose="02030602050306030303" pitchFamily="18" charset="0"/>
              </a:rPr>
              <a:t> faya nanga </a:t>
            </a:r>
            <a:r>
              <a:rPr lang="es-ES" sz="2800" b="1" dirty="0" err="1">
                <a:latin typeface="Constantia" panose="02030602050306030303" pitchFamily="18" charset="0"/>
              </a:rPr>
              <a:t>okasi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bun</a:t>
            </a:r>
            <a:r>
              <a:rPr lang="es-ES" sz="2800" b="1" dirty="0">
                <a:latin typeface="Constantia" panose="02030602050306030303" pitchFamily="18" charset="0"/>
              </a:rPr>
              <a:t>, te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e </a:t>
            </a:r>
            <a:r>
              <a:rPr lang="es-ES" sz="2800" b="1" dirty="0" err="1">
                <a:latin typeface="Constantia" panose="02030602050306030303" pitchFamily="18" charset="0"/>
              </a:rPr>
              <a:t>dyaf</a:t>
            </a:r>
            <a:r>
              <a:rPr lang="es-ES" sz="2800" b="1" dirty="0">
                <a:latin typeface="Constantia" panose="02030602050306030303" pitchFamily="18" charset="0"/>
              </a:rPr>
              <a:t>  </a:t>
            </a:r>
            <a:r>
              <a:rPr lang="es-ES" sz="2800" b="1" dirty="0" err="1">
                <a:latin typeface="Constantia" panose="02030602050306030303" pitchFamily="18" charset="0"/>
              </a:rPr>
              <a:t>dati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abi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koni</a:t>
            </a:r>
            <a:r>
              <a:rPr lang="es-ES" sz="2800" b="1" dirty="0">
                <a:latin typeface="Constantia" panose="02030602050306030303" pitchFamily="18" charset="0"/>
              </a:rPr>
              <a:t> fu santa </a:t>
            </a:r>
            <a:r>
              <a:rPr lang="es-ES" sz="2800" b="1" dirty="0" err="1">
                <a:latin typeface="Constantia" panose="02030602050306030303" pitchFamily="18" charset="0"/>
              </a:rPr>
              <a:t>sani</a:t>
            </a:r>
            <a:r>
              <a:rPr lang="es-ES" sz="2800" b="1" dirty="0">
                <a:latin typeface="Constantia" panose="02030602050306030303" pitchFamily="18" charset="0"/>
              </a:rPr>
              <a:t>, ala di a </a:t>
            </a:r>
            <a:r>
              <a:rPr lang="es-ES" sz="2800" b="1" dirty="0" err="1">
                <a:latin typeface="Constantia" panose="02030602050306030303" pitchFamily="18" charset="0"/>
              </a:rPr>
              <a:t>libi</a:t>
            </a:r>
            <a:r>
              <a:rPr lang="es-ES" sz="2800" b="1" dirty="0">
                <a:latin typeface="Constantia" panose="02030602050306030303" pitchFamily="18" charset="0"/>
              </a:rPr>
              <a:t> nanga a </a:t>
            </a:r>
            <a:r>
              <a:rPr lang="es-ES" sz="2800" b="1" dirty="0" err="1">
                <a:latin typeface="Constantia" panose="02030602050306030303" pitchFamily="18" charset="0"/>
              </a:rPr>
              <a:t>maniri</a:t>
            </a:r>
            <a:r>
              <a:rPr lang="es-ES" sz="2800" b="1" dirty="0">
                <a:latin typeface="Constantia" panose="02030602050306030303" pitchFamily="18" charset="0"/>
              </a:rPr>
              <a:t> no de </a:t>
            </a:r>
            <a:r>
              <a:rPr lang="es-ES" sz="2800" b="1" dirty="0" err="1">
                <a:latin typeface="Constantia" panose="02030602050306030303" pitchFamily="18" charset="0"/>
              </a:rPr>
              <a:t>wan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fasi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e'n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takru</a:t>
            </a:r>
            <a:r>
              <a:rPr lang="es-ES" sz="2800" b="1" dirty="0">
                <a:latin typeface="Constantia" panose="02030602050306030303" pitchFamily="18" charset="0"/>
              </a:rPr>
              <a:t> ? San a </a:t>
            </a:r>
            <a:r>
              <a:rPr lang="es-ES" sz="2800" b="1" dirty="0" err="1">
                <a:latin typeface="Constantia" panose="02030602050306030303" pitchFamily="18" charset="0"/>
              </a:rPr>
              <a:t>mak</a:t>
            </a:r>
            <a:r>
              <a:rPr lang="es-ES" sz="2800" b="1" dirty="0">
                <a:latin typeface="Constantia" panose="02030602050306030303" pitchFamily="18" charset="0"/>
              </a:rPr>
              <a:t> fu de di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pori</a:t>
            </a:r>
            <a:r>
              <a:rPr lang="es-ES" sz="2800" b="1" dirty="0">
                <a:latin typeface="Constantia" panose="02030602050306030303" pitchFamily="18" charset="0"/>
              </a:rPr>
              <a:t>, di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meki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kon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tranga</a:t>
            </a:r>
            <a:r>
              <a:rPr lang="es-ES" sz="2800" b="1" dirty="0">
                <a:latin typeface="Constantia" panose="02030602050306030303" pitchFamily="18" charset="0"/>
              </a:rPr>
              <a:t> te </a:t>
            </a:r>
            <a:r>
              <a:rPr lang="es-ES" sz="2800" b="1" dirty="0" err="1">
                <a:latin typeface="Constantia" panose="02030602050306030303" pitchFamily="18" charset="0"/>
              </a:rPr>
              <a:t>ai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yoko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wi,meki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meki</a:t>
            </a:r>
            <a:r>
              <a:rPr lang="es-ES" sz="2800" b="1" dirty="0">
                <a:latin typeface="Constantia" panose="02030602050306030303" pitchFamily="18" charset="0"/>
              </a:rPr>
              <a:t> ala </a:t>
            </a:r>
            <a:r>
              <a:rPr lang="es-ES" sz="2800" b="1" dirty="0" err="1">
                <a:latin typeface="Constantia" panose="02030602050306030303" pitchFamily="18" charset="0"/>
              </a:rPr>
              <a:t>muiti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wini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noso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go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lasi</a:t>
            </a:r>
            <a:r>
              <a:rPr lang="es-ES" sz="28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619543F-0133-37A9-5C45-80AB5F3B408F}"/>
              </a:ext>
            </a:extLst>
          </p:cNvPr>
          <p:cNvSpPr txBox="1"/>
          <p:nvPr/>
        </p:nvSpPr>
        <p:spPr>
          <a:xfrm>
            <a:off x="7848174" y="5707823"/>
            <a:ext cx="4260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EGW (Ye Shall Receive Power, December 18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981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03C59D-02F2-3152-8F1C-95329F65B3F3}"/>
              </a:ext>
            </a:extLst>
          </p:cNvPr>
          <p:cNvSpPr txBox="1"/>
          <p:nvPr/>
        </p:nvSpPr>
        <p:spPr>
          <a:xfrm>
            <a:off x="333375" y="-104775"/>
            <a:ext cx="7658100" cy="65764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8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defRPr>
            </a:lvl1pPr>
          </a:lstStyle>
          <a:p>
            <a:pPr>
              <a:lnSpc>
                <a:spcPts val="17500"/>
              </a:lnSpc>
            </a:pPr>
            <a:r>
              <a:rPr lang="it-IT" dirty="0">
                <a:pattFill prst="narHorz">
                  <a:fgClr>
                    <a:srgbClr val="FFFF00"/>
                  </a:fgClr>
                  <a:bgClr>
                    <a:schemeClr val="accent6">
                      <a:lumMod val="20000"/>
                      <a:lumOff val="80000"/>
                    </a:schemeClr>
                  </a:bgClr>
                </a:pattFill>
                <a:effectLst>
                  <a:innerShdw blurRad="177800">
                    <a:schemeClr val="accent6">
                      <a:lumMod val="50000"/>
                    </a:schemeClr>
                  </a:innerShdw>
                </a:effectLst>
              </a:rPr>
              <a:t>FA FU SKOIFI GI SONDU INI KERKI</a:t>
            </a:r>
            <a:endParaRPr lang="es-ES" dirty="0">
              <a:pattFill prst="narHorz">
                <a:fgClr>
                  <a:srgbClr val="FFFF00"/>
                </a:fgClr>
                <a:bgClr>
                  <a:schemeClr val="accent6">
                    <a:lumMod val="20000"/>
                    <a:lumOff val="80000"/>
                  </a:schemeClr>
                </a:bgClr>
              </a:pattFill>
              <a:effectLst>
                <a:innerShdw blurRad="177800">
                  <a:schemeClr val="accent6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633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1681</Words>
  <Application>Microsoft Office PowerPoint</Application>
  <PresentationFormat>Panorámica</PresentationFormat>
  <Paragraphs>55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Constantia</vt:lpstr>
      <vt:lpstr>Aptos</vt:lpstr>
      <vt:lpstr>Comic Sans MS</vt:lpstr>
      <vt:lpstr>Arial</vt:lpstr>
      <vt:lpstr>Aptos Display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80</cp:revision>
  <dcterms:created xsi:type="dcterms:W3CDTF">2026-06-19T16:27:56Z</dcterms:created>
  <dcterms:modified xsi:type="dcterms:W3CDTF">2026-07-24T14:31:02Z</dcterms:modified>
</cp:coreProperties>
</file>