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69" r:id="rId2"/>
    <p:sldId id="265" r:id="rId3"/>
    <p:sldId id="270" r:id="rId4"/>
    <p:sldId id="271" r:id="rId5"/>
    <p:sldId id="260" r:id="rId6"/>
    <p:sldId id="274" r:id="rId7"/>
    <p:sldId id="275" r:id="rId8"/>
    <p:sldId id="276" r:id="rId9"/>
    <p:sldId id="272" r:id="rId10"/>
    <p:sldId id="279" r:id="rId11"/>
    <p:sldId id="280" r:id="rId12"/>
    <p:sldId id="267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746" autoAdjust="0"/>
  </p:normalViewPr>
  <p:slideViewPr>
    <p:cSldViewPr snapToGrid="0">
      <p:cViewPr varScale="1">
        <p:scale>
          <a:sx n="51" d="100"/>
          <a:sy n="51" d="100"/>
        </p:scale>
        <p:origin x="84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#1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#1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s-ES" sz="2400" b="1" dirty="0">
              <a:solidFill>
                <a:schemeClr val="bg2">
                  <a:lumMod val="50000"/>
                </a:schemeClr>
              </a:solidFill>
            </a:rPr>
            <a:t>A </a:t>
          </a:r>
          <a:r>
            <a:rPr lang="es-ES" sz="2400" b="1" dirty="0" err="1">
              <a:solidFill>
                <a:schemeClr val="bg2">
                  <a:lumMod val="50000"/>
                </a:schemeClr>
              </a:solidFill>
            </a:rPr>
            <a:t>opobaka</a:t>
          </a:r>
          <a:r>
            <a:rPr lang="es-ES" sz="2400" b="1" dirty="0">
              <a:solidFill>
                <a:schemeClr val="bg2">
                  <a:lumMod val="50000"/>
                </a:schemeClr>
              </a:solidFill>
            </a:rPr>
            <a:t> fu </a:t>
          </a:r>
          <a:r>
            <a:rPr lang="es-ES" sz="2400" b="1" dirty="0" err="1">
              <a:solidFill>
                <a:schemeClr val="bg2">
                  <a:lumMod val="50000"/>
                </a:schemeClr>
              </a:solidFill>
            </a:rPr>
            <a:t>Yeises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opobaka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psa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historia fu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?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( 1 Kor. 15 :1 – 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it-IT" sz="2400" b="1" dirty="0">
              <a:solidFill>
                <a:schemeClr val="accent3">
                  <a:lumMod val="50000"/>
                </a:schemeClr>
              </a:solidFill>
            </a:rPr>
            <a:t>A tere fu a opobaka fu Yeises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Yeises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no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opobaka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dede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?( 1 Kor. 15:12-19)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 e gi a dyaranti fu a opobaka ?( 1 Kor.15 : 20-34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s-ES" sz="2400" b="1" dirty="0" err="1">
              <a:solidFill>
                <a:schemeClr val="accent5">
                  <a:lumMod val="50000"/>
                </a:schemeClr>
              </a:solidFill>
            </a:rPr>
            <a:t>Wi</a:t>
          </a:r>
          <a:r>
            <a:rPr lang="es-ES" sz="24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s-ES" sz="2400" b="1" dirty="0" err="1">
              <a:solidFill>
                <a:schemeClr val="accent5">
                  <a:lumMod val="50000"/>
                </a:schemeClr>
              </a:solidFill>
            </a:rPr>
            <a:t>opobaka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Nanga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sortu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skin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opobaka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?( 1 Kor. 15: 35- 49)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ten wi sa opobaka 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( 1 Kor. 15 : 50 – 58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1" qsCatId="simple" csTypeId="urn:microsoft.com/office/officeart/2005/8/colors/accent1_3#1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preiki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 e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yere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tan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hori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denki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it-IT" sz="2000" b="1" dirty="0">
              <a:solidFill>
                <a:schemeClr val="tx1"/>
              </a:solidFill>
            </a:rPr>
            <a:t>Den sma e kisi a blesi libi</a:t>
          </a:r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nb-NO" sz="2000" b="1" dirty="0">
              <a:solidFill>
                <a:schemeClr val="tx1"/>
              </a:solidFill>
              <a:effectLst/>
            </a:rPr>
            <a:t>Krestes dede gi wi sondu</a:t>
          </a:r>
          <a:endParaRPr lang="es-ES" sz="2000" b="1" dirty="0">
            <a:solidFill>
              <a:schemeClr val="tx1"/>
            </a:solidFill>
            <a:effectLst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  <a:effectLst/>
            </a:rPr>
            <a:t>Den beri </a:t>
          </a:r>
          <a:r>
            <a:rPr lang="es-ES" sz="2000" b="1" dirty="0" err="1">
              <a:solidFill>
                <a:schemeClr val="tx1"/>
              </a:solidFill>
              <a:effectLst/>
            </a:rPr>
            <a:t>Krestes</a:t>
          </a:r>
          <a:endParaRPr lang="es-ES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Krestes opobaka tapu a dei di e meki dri 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59091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2" qsCatId="simple" csTypeId="urn:microsoft.com/office/officeart/2005/8/colors/accent0_2#1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s-ES" sz="1800" b="1" dirty="0" err="1">
              <a:solidFill>
                <a:srgbClr val="6B00B4"/>
              </a:solidFill>
            </a:rPr>
            <a:t>Peitres</a:t>
          </a:r>
          <a:r>
            <a:rPr lang="es-ES" sz="1800" b="1" dirty="0">
              <a:solidFill>
                <a:srgbClr val="6B00B4"/>
              </a:solidFill>
            </a:rPr>
            <a:t> nanga den </a:t>
          </a:r>
          <a:r>
            <a:rPr lang="es-ES" sz="1800" b="1" dirty="0" err="1">
              <a:solidFill>
                <a:srgbClr val="6B00B4"/>
              </a:solidFill>
            </a:rPr>
            <a:t>twarfu</a:t>
          </a:r>
          <a:endParaRPr lang="es-ES" sz="18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18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18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s-ES" sz="1800" b="1" dirty="0">
              <a:solidFill>
                <a:srgbClr val="6B00B4"/>
              </a:solidFill>
            </a:rPr>
            <a:t>Moro </a:t>
          </a:r>
          <a:r>
            <a:rPr lang="es-ES" sz="1800" b="1" dirty="0" err="1">
              <a:solidFill>
                <a:srgbClr val="6B00B4"/>
              </a:solidFill>
            </a:rPr>
            <a:t>leki</a:t>
          </a:r>
          <a:r>
            <a:rPr lang="es-ES" sz="1800" b="1" dirty="0">
              <a:solidFill>
                <a:srgbClr val="6B00B4"/>
              </a:solidFill>
            </a:rPr>
            <a:t> 500 </a:t>
          </a:r>
          <a:r>
            <a:rPr lang="es-ES" sz="1800" b="1" dirty="0" err="1">
              <a:solidFill>
                <a:srgbClr val="6B00B4"/>
              </a:solidFill>
            </a:rPr>
            <a:t>famiri</a:t>
          </a:r>
          <a:endParaRPr lang="es-ES" sz="18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18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18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s-ES" sz="1800" b="1" dirty="0" err="1">
              <a:solidFill>
                <a:srgbClr val="6B00B4"/>
              </a:solidFill>
            </a:rPr>
            <a:t>Yakobes</a:t>
          </a:r>
          <a:r>
            <a:rPr lang="es-ES" sz="1800" b="1" dirty="0">
              <a:solidFill>
                <a:srgbClr val="6B00B4"/>
              </a:solidFill>
            </a:rPr>
            <a:t> nanga den </a:t>
          </a:r>
          <a:r>
            <a:rPr lang="es-ES" sz="1800" b="1" dirty="0" err="1">
              <a:solidFill>
                <a:srgbClr val="6B00B4"/>
              </a:solidFill>
            </a:rPr>
            <a:t>apostel</a:t>
          </a:r>
          <a:endParaRPr lang="es-ES" sz="18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18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18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it-IT" sz="1800" b="1" dirty="0">
              <a:solidFill>
                <a:srgbClr val="6B00B4"/>
              </a:solidFill>
            </a:rPr>
            <a:t>Pawles “ di no gebore bi ten</a:t>
          </a:r>
          <a:r>
            <a:rPr lang="es-ES" sz="1800" b="1" dirty="0">
              <a:solidFill>
                <a:srgbClr val="6B00B4"/>
              </a:solidFill>
            </a:rPr>
            <a:t>”</a:t>
          </a: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18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18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#3" qsCatId="simple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A </a:t>
          </a:r>
          <a:r>
            <a:rPr lang="es-ES" sz="2000" b="1" dirty="0" err="1"/>
            <a:t>preiki</a:t>
          </a:r>
          <a:r>
            <a:rPr lang="es-ES" sz="2000" b="1" dirty="0"/>
            <a:t> fu a </a:t>
          </a:r>
          <a:r>
            <a:rPr lang="es-ES" sz="2000" b="1" dirty="0" err="1"/>
            <a:t>bun</a:t>
          </a:r>
          <a:r>
            <a:rPr lang="es-ES" sz="2000" b="1" dirty="0"/>
            <a:t> </a:t>
          </a:r>
          <a:r>
            <a:rPr lang="es-ES" sz="2000" b="1" dirty="0" err="1"/>
            <a:t>nyunsu</a:t>
          </a:r>
          <a:r>
            <a:rPr lang="es-ES" sz="2000" b="1" dirty="0"/>
            <a:t> </a:t>
          </a:r>
          <a:r>
            <a:rPr lang="es-ES" sz="2000" b="1" dirty="0" err="1"/>
            <a:t>na</a:t>
          </a:r>
          <a:r>
            <a:rPr lang="es-ES" sz="2000" b="1" dirty="0"/>
            <a:t> fu soso ( a no e </a:t>
          </a:r>
          <a:r>
            <a:rPr lang="es-ES" sz="2000" b="1" dirty="0" err="1"/>
            <a:t>taigi</a:t>
          </a:r>
          <a:r>
            <a:rPr lang="es-ES" sz="2000" b="1" dirty="0"/>
            <a:t> </a:t>
          </a:r>
          <a:r>
            <a:rPr lang="es-ES" sz="2000" b="1" dirty="0" err="1"/>
            <a:t>wi</a:t>
          </a:r>
          <a:r>
            <a:rPr lang="es-ES" sz="2000" b="1" dirty="0"/>
            <a:t> </a:t>
          </a:r>
          <a:r>
            <a:rPr lang="es-ES" sz="2000" b="1" dirty="0" err="1"/>
            <a:t>noti</a:t>
          </a:r>
          <a:r>
            <a:rPr lang="es-ES" sz="2000" b="1" dirty="0"/>
            <a:t>) ( 1 Kor. 15 :14a)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Wi</a:t>
          </a:r>
          <a:r>
            <a:rPr lang="es-ES" sz="2000" b="1" dirty="0"/>
            <a:t> </a:t>
          </a:r>
          <a:r>
            <a:rPr lang="es-ES" sz="2000" b="1" dirty="0" err="1"/>
            <a:t>bribi</a:t>
          </a:r>
          <a:r>
            <a:rPr lang="es-ES" sz="2000" b="1" dirty="0"/>
            <a:t> </a:t>
          </a:r>
          <a:r>
            <a:rPr lang="es-ES" sz="2000" b="1" dirty="0" err="1"/>
            <a:t>na</a:t>
          </a:r>
          <a:r>
            <a:rPr lang="es-ES" sz="2000" b="1" dirty="0"/>
            <a:t> fu soso (a no </a:t>
          </a:r>
          <a:r>
            <a:rPr lang="es-ES" sz="2000" b="1" dirty="0" err="1"/>
            <a:t>abi</a:t>
          </a:r>
          <a:r>
            <a:rPr lang="es-ES" sz="2000" b="1" dirty="0"/>
            <a:t> </a:t>
          </a:r>
          <a:r>
            <a:rPr lang="es-ES" sz="2000" b="1" dirty="0" err="1"/>
            <a:t>warti</a:t>
          </a:r>
          <a:r>
            <a:rPr lang="es-ES" sz="2000" b="1" dirty="0"/>
            <a:t> ) ( 1 Kor. 15: 14b)[ </a:t>
          </a:r>
          <a:r>
            <a:rPr lang="es-ES" sz="2000" b="1" dirty="0" err="1"/>
            <a:t>yu</a:t>
          </a:r>
          <a:r>
            <a:rPr lang="es-ES" sz="2000" b="1" dirty="0"/>
            <a:t> no kan du </a:t>
          </a:r>
          <a:r>
            <a:rPr lang="es-ES" sz="2000" b="1" dirty="0" err="1"/>
            <a:t>noti</a:t>
          </a:r>
          <a:r>
            <a:rPr lang="es-ES" sz="2000" b="1" dirty="0"/>
            <a:t>  nanga en] ( 1 Kor.15: 17a)</a:t>
          </a:r>
          <a:endParaRPr lang="es-ES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 </a:t>
          </a:r>
          <a:r>
            <a:rPr lang="es-ES" sz="2000" b="1" dirty="0" err="1"/>
            <a:t>Wi</a:t>
          </a:r>
          <a:r>
            <a:rPr lang="es-ES" sz="2000" b="1" dirty="0"/>
            <a:t> </a:t>
          </a:r>
          <a:r>
            <a:rPr lang="es-ES" sz="2000" b="1" dirty="0" err="1"/>
            <a:t>na</a:t>
          </a:r>
          <a:r>
            <a:rPr lang="es-ES" sz="2000" b="1" dirty="0"/>
            <a:t> </a:t>
          </a:r>
          <a:r>
            <a:rPr lang="es-ES" sz="2000" b="1" dirty="0" err="1"/>
            <a:t>falsi</a:t>
          </a:r>
          <a:r>
            <a:rPr lang="es-ES" sz="2000" b="1" dirty="0"/>
            <a:t> </a:t>
          </a:r>
          <a:r>
            <a:rPr lang="es-ES" sz="2000" b="1" dirty="0" err="1"/>
            <a:t>getoigi</a:t>
          </a:r>
          <a:r>
            <a:rPr lang="es-ES" sz="2000" b="1" dirty="0"/>
            <a:t> ( 1 Kor. 15:15)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Wi</a:t>
          </a:r>
          <a:r>
            <a:rPr lang="es-ES" sz="2000" b="1" dirty="0"/>
            <a:t> de </a:t>
          </a:r>
          <a:r>
            <a:rPr lang="es-ES" sz="2000" b="1" dirty="0" err="1"/>
            <a:t>ini</a:t>
          </a:r>
          <a:r>
            <a:rPr lang="es-ES" sz="2000" b="1" dirty="0"/>
            <a:t> </a:t>
          </a:r>
          <a:r>
            <a:rPr lang="es-ES" sz="2000" b="1" dirty="0" err="1"/>
            <a:t>wi</a:t>
          </a:r>
          <a:r>
            <a:rPr lang="es-ES" sz="2000" b="1" dirty="0"/>
            <a:t> </a:t>
          </a:r>
          <a:r>
            <a:rPr lang="es-ES" sz="2000" b="1" dirty="0" err="1"/>
            <a:t>sondu</a:t>
          </a:r>
          <a:r>
            <a:rPr lang="es-ES" sz="2000" b="1" dirty="0"/>
            <a:t> </a:t>
          </a:r>
          <a:r>
            <a:rPr lang="es-ES" sz="2000" b="1" dirty="0" err="1"/>
            <a:t>ete</a:t>
          </a:r>
          <a:r>
            <a:rPr lang="es-ES" sz="2000" b="1" dirty="0"/>
            <a:t> ( 1 Kor. 15: 17b)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 di dede no sa kon na libi fu noiti ( 1 Kor.15 :18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#2" qsCatId="3D" csTypeId="urn:microsoft.com/office/officeart/2005/8/colors/accent0_1#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s-ES" sz="1800" b="1" dirty="0"/>
            <a:t>1 Kor. 15 : 30-32</a:t>
          </a:r>
          <a:endParaRPr lang="es-ES" sz="18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s-ES" sz="1800" b="1" dirty="0"/>
            <a:t>1 Kor.15:33,34</a:t>
          </a:r>
          <a:endParaRPr lang="es-ES" sz="18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it-IT" sz="2000" b="1" dirty="0"/>
            <a:t> A de warti fu preiki a bun nyunsu , srefi efu ai tyari pina noso fu gi yu libi.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it-IT" sz="2000" b="1" dirty="0"/>
            <a:t>A de warti fu libi wan libi di e waka skin skin naga a Wortu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Prani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( 1 Kor. 15:35-38)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s-ES" sz="2000" b="1" dirty="0" err="1"/>
            <a:t>Wan</a:t>
          </a:r>
          <a:r>
            <a:rPr lang="es-ES" sz="2000" b="1" dirty="0"/>
            <a:t> </a:t>
          </a:r>
          <a:r>
            <a:rPr lang="es-ES" sz="2000" b="1" dirty="0" err="1"/>
            <a:t>siri</a:t>
          </a:r>
          <a:r>
            <a:rPr lang="es-ES" sz="2000" b="1" dirty="0"/>
            <a:t> e </a:t>
          </a:r>
          <a:r>
            <a:rPr lang="es-ES" sz="2000" b="1" dirty="0" err="1"/>
            <a:t>prani</a:t>
          </a:r>
          <a:endParaRPr lang="es-ES" sz="20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Skin di yu e si</a:t>
          </a:r>
          <a:br>
            <a:rPr lang="it-I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it-I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( 1 Kor. 15:39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s-ES" sz="2000" b="1" dirty="0" err="1"/>
            <a:t>Wi</a:t>
          </a:r>
          <a:r>
            <a:rPr lang="es-ES" sz="2000" b="1" dirty="0"/>
            <a:t> e </a:t>
          </a:r>
          <a:r>
            <a:rPr lang="es-ES" sz="2000" b="1" dirty="0" err="1"/>
            <a:t>kisi</a:t>
          </a:r>
          <a:r>
            <a:rPr lang="es-ES" sz="2000" b="1" dirty="0"/>
            <a:t> </a:t>
          </a:r>
          <a:r>
            <a:rPr lang="es-ES" sz="2000" b="1" dirty="0" err="1"/>
            <a:t>nyanyan</a:t>
          </a:r>
          <a:endParaRPr lang="es-ES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Skin fu </a:t>
          </a:r>
          <a:r>
            <a:rPr lang="es-ES" sz="2000" b="1" dirty="0" err="1"/>
            <a:t>libisma</a:t>
          </a:r>
          <a:endParaRPr lang="es-ES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Skin fu </a:t>
          </a:r>
          <a:r>
            <a:rPr lang="es-ES" sz="2000" b="1" dirty="0" err="1"/>
            <a:t>meti</a:t>
          </a:r>
          <a:endParaRPr lang="es-ES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Skin fu </a:t>
          </a:r>
          <a:r>
            <a:rPr lang="es-ES" sz="2000" b="1" dirty="0" err="1"/>
            <a:t>fisi</a:t>
          </a:r>
          <a:endParaRPr lang="es-ES" sz="2000" b="1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Skin fu </a:t>
          </a:r>
          <a:r>
            <a:rPr lang="es-ES" sz="2000" b="1" dirty="0" err="1"/>
            <a:t>fowru</a:t>
          </a:r>
          <a:endParaRPr lang="es-ES" sz="2000" b="1" dirty="0"/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nn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Skin fu heimel </a:t>
          </a:r>
          <a:br>
            <a:rPr lang="nn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nn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( 1 Kor. 15:40,41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it-IT" sz="2000" b="1" dirty="0"/>
            <a:t> A glori fu a son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it-IT" sz="2000" b="1" dirty="0"/>
            <a:t>A glori fu a mun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it-IT" sz="2000" b="1" dirty="0"/>
            <a:t>A glori fu den stari</a:t>
          </a:r>
          <a:endParaRPr lang="es-ES" sz="2000" b="1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Ala </a:t>
          </a:r>
          <a:r>
            <a:rPr lang="es-ES" sz="2000" b="1" dirty="0" err="1"/>
            <a:t>abi</a:t>
          </a:r>
          <a:r>
            <a:rPr lang="es-ES" sz="2000" b="1" dirty="0"/>
            <a:t> en </a:t>
          </a:r>
          <a:r>
            <a:rPr lang="es-ES" sz="2000" b="1" dirty="0" err="1"/>
            <a:t>eigi</a:t>
          </a:r>
          <a:r>
            <a:rPr lang="es-ES" sz="2000" b="1" dirty="0"/>
            <a:t> </a:t>
          </a:r>
          <a:r>
            <a:rPr lang="es-ES" sz="2000" b="1" dirty="0" err="1"/>
            <a:t>glori,sobu</a:t>
          </a:r>
          <a:r>
            <a:rPr lang="es-ES" sz="2000" b="1" dirty="0"/>
            <a:t> en </a:t>
          </a:r>
          <a:r>
            <a:rPr lang="es-ES" sz="2000" b="1" dirty="0" err="1"/>
            <a:t>moi</a:t>
          </a:r>
          <a:r>
            <a:rPr lang="es-ES" sz="2000" b="1" dirty="0"/>
            <a:t> </a:t>
          </a:r>
          <a:r>
            <a:rPr lang="es-ES" sz="2000" b="1" dirty="0" err="1"/>
            <a:t>fasi</a:t>
          </a:r>
          <a:endParaRPr lang="es-ES" sz="20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it-IT" sz="2000" b="1" dirty="0"/>
            <a:t>Gado e gi ibri wan gruntu a skin di A wani</a:t>
          </a:r>
          <a:endParaRPr lang="es-ES" sz="20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50580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#2" qsCatId="3D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800" b="1" dirty="0"/>
            <a:t>A skin fu </a:t>
          </a:r>
          <a:r>
            <a:rPr lang="es-ES" sz="2800" b="1" dirty="0" err="1"/>
            <a:t>now</a:t>
          </a:r>
          <a:endParaRPr lang="es-ES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Pori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800" b="1" dirty="0"/>
            <a:t>Skin di </a:t>
          </a:r>
          <a:r>
            <a:rPr lang="es-ES" sz="2800" b="1" dirty="0" err="1"/>
            <a:t>opobaka</a:t>
          </a:r>
          <a:endParaRPr lang="es-ES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Ini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glori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gran</a:t>
          </a: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Furu fu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glori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Swaki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Nanga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powa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Meti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Yeyefasi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2">
                  <a:lumMod val="50000"/>
                </a:schemeClr>
              </a:solidFill>
            </a:rPr>
            <a:t>A </a:t>
          </a:r>
          <a:r>
            <a:rPr lang="es-ES" sz="2400" b="1" kern="1200" dirty="0" err="1">
              <a:solidFill>
                <a:schemeClr val="bg2">
                  <a:lumMod val="50000"/>
                </a:schemeClr>
              </a:solidFill>
            </a:rPr>
            <a:t>opobaka</a:t>
          </a:r>
          <a:r>
            <a:rPr lang="es-ES" sz="2400" b="1" kern="1200" dirty="0">
              <a:solidFill>
                <a:schemeClr val="bg2">
                  <a:lumMod val="50000"/>
                </a:schemeClr>
              </a:solidFill>
            </a:rPr>
            <a:t> fu </a:t>
          </a:r>
          <a:r>
            <a:rPr lang="es-ES" sz="2400" b="1" kern="1200" dirty="0" err="1">
              <a:solidFill>
                <a:schemeClr val="bg2">
                  <a:lumMod val="50000"/>
                </a:schemeClr>
              </a:solidFill>
            </a:rPr>
            <a:t>Yeises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opobaka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psa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historia fu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?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( 1 Kor. 15 :1 – 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chemeClr val="accent3">
                  <a:lumMod val="50000"/>
                </a:schemeClr>
              </a:solidFill>
            </a:rPr>
            <a:t>A tere fu a opobaka fu Yeises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Yeises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no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opobaka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dede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?( 1 Kor. 15:12-19)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 e gi a dyaranti fu a opobaka ?( 1 Kor.15 : 20-34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solidFill>
                <a:schemeClr val="accent5">
                  <a:lumMod val="50000"/>
                </a:schemeClr>
              </a:solidFill>
            </a:rPr>
            <a:t>Wi</a:t>
          </a:r>
          <a:r>
            <a:rPr lang="es-ES" sz="24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s-ES" sz="2400" b="1" kern="1200" dirty="0" err="1">
              <a:solidFill>
                <a:schemeClr val="accent5">
                  <a:lumMod val="50000"/>
                </a:schemeClr>
              </a:solidFill>
            </a:rPr>
            <a:t>opobaka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Nanga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sortu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skin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opobaka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?( 1 Kor. 15: 35- 49)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ten wi sa opobaka 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l-P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( 1 Kor. 15 : 50 – 58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959" y="0"/>
          <a:ext cx="167280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preiki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643" y="17684"/>
        <a:ext cx="1637439" cy="568398"/>
      </dsp:txXfrm>
    </dsp:sp>
    <dsp:sp modelId="{AF37FF43-353A-4927-B701-7D3665336D78}">
      <dsp:nvSpPr>
        <dsp:cNvPr id="0" name=""/>
        <dsp:cNvSpPr/>
      </dsp:nvSpPr>
      <dsp:spPr>
        <a:xfrm>
          <a:off x="1846047" y="94454"/>
          <a:ext cx="354635" cy="4148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846047" y="177425"/>
        <a:ext cx="248245" cy="248914"/>
      </dsp:txXfrm>
    </dsp:sp>
    <dsp:sp modelId="{EAD085D7-2CFB-403A-908B-420116A5AECF}">
      <dsp:nvSpPr>
        <dsp:cNvPr id="0" name=""/>
        <dsp:cNvSpPr/>
      </dsp:nvSpPr>
      <dsp:spPr>
        <a:xfrm>
          <a:off x="2347890" y="0"/>
          <a:ext cx="167280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 e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yere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65574" y="17684"/>
        <a:ext cx="1637439" cy="568398"/>
      </dsp:txXfrm>
    </dsp:sp>
    <dsp:sp modelId="{C5E937D9-F6F8-4C40-A5FD-52900AF2D166}">
      <dsp:nvSpPr>
        <dsp:cNvPr id="0" name=""/>
        <dsp:cNvSpPr/>
      </dsp:nvSpPr>
      <dsp:spPr>
        <a:xfrm>
          <a:off x="4187978" y="94454"/>
          <a:ext cx="354635" cy="4148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4187978" y="177425"/>
        <a:ext cx="248245" cy="248914"/>
      </dsp:txXfrm>
    </dsp:sp>
    <dsp:sp modelId="{513371BA-BC18-4303-A20F-DD0852FD91EA}">
      <dsp:nvSpPr>
        <dsp:cNvPr id="0" name=""/>
        <dsp:cNvSpPr/>
      </dsp:nvSpPr>
      <dsp:spPr>
        <a:xfrm>
          <a:off x="4689820" y="0"/>
          <a:ext cx="187443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tan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hori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denki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7504" y="17684"/>
        <a:ext cx="1839062" cy="568398"/>
      </dsp:txXfrm>
    </dsp:sp>
    <dsp:sp modelId="{304BD7EC-1449-4DA1-963A-84B74052439F}">
      <dsp:nvSpPr>
        <dsp:cNvPr id="0" name=""/>
        <dsp:cNvSpPr/>
      </dsp:nvSpPr>
      <dsp:spPr>
        <a:xfrm>
          <a:off x="6731532" y="94454"/>
          <a:ext cx="354635" cy="4148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731532" y="177425"/>
        <a:ext cx="248245" cy="248914"/>
      </dsp:txXfrm>
    </dsp:sp>
    <dsp:sp modelId="{F9596D62-913C-41FA-ADE4-FD54834BAACF}">
      <dsp:nvSpPr>
        <dsp:cNvPr id="0" name=""/>
        <dsp:cNvSpPr/>
      </dsp:nvSpPr>
      <dsp:spPr>
        <a:xfrm>
          <a:off x="7233374" y="0"/>
          <a:ext cx="183277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Den sma e kisi a blesi libi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7251058" y="17684"/>
        <a:ext cx="1797409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4523" y="0"/>
          <a:ext cx="248400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>
              <a:solidFill>
                <a:schemeClr val="tx1"/>
              </a:solidFill>
              <a:effectLst/>
            </a:rPr>
            <a:t>Krestes dede gi wi sondu</a:t>
          </a:r>
          <a:endParaRPr lang="es-ES" sz="2000" b="1" kern="1200" dirty="0">
            <a:solidFill>
              <a:schemeClr val="tx1"/>
            </a:solidFill>
            <a:effectLst/>
          </a:endParaRPr>
        </a:p>
      </dsp:txBody>
      <dsp:txXfrm>
        <a:off x="22207" y="17684"/>
        <a:ext cx="2448638" cy="568398"/>
      </dsp:txXfrm>
    </dsp:sp>
    <dsp:sp modelId="{AF37FF43-353A-4927-B701-7D3665336D78}">
      <dsp:nvSpPr>
        <dsp:cNvPr id="0" name=""/>
        <dsp:cNvSpPr/>
      </dsp:nvSpPr>
      <dsp:spPr>
        <a:xfrm>
          <a:off x="2672591" y="73646"/>
          <a:ext cx="390211" cy="4564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672591" y="164941"/>
        <a:ext cx="273148" cy="273883"/>
      </dsp:txXfrm>
    </dsp:sp>
    <dsp:sp modelId="{EAD085D7-2CFB-403A-908B-420116A5AECF}">
      <dsp:nvSpPr>
        <dsp:cNvPr id="0" name=""/>
        <dsp:cNvSpPr/>
      </dsp:nvSpPr>
      <dsp:spPr>
        <a:xfrm>
          <a:off x="3224777" y="0"/>
          <a:ext cx="184061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effectLst/>
            </a:rPr>
            <a:t>Den beri </a:t>
          </a:r>
          <a:r>
            <a:rPr lang="es-ES" sz="2000" b="1" kern="1200" dirty="0" err="1">
              <a:solidFill>
                <a:schemeClr val="tx1"/>
              </a:solidFill>
              <a:effectLst/>
            </a:rPr>
            <a:t>Krestes</a:t>
          </a:r>
          <a:endParaRPr lang="es-ES" sz="2000" b="1" kern="1200" dirty="0">
            <a:solidFill>
              <a:schemeClr val="tx1"/>
            </a:solidFill>
            <a:effectLst/>
          </a:endParaRPr>
        </a:p>
      </dsp:txBody>
      <dsp:txXfrm>
        <a:off x="3242461" y="17684"/>
        <a:ext cx="1805250" cy="568398"/>
      </dsp:txXfrm>
    </dsp:sp>
    <dsp:sp modelId="{C5E937D9-F6F8-4C40-A5FD-52900AF2D166}">
      <dsp:nvSpPr>
        <dsp:cNvPr id="0" name=""/>
        <dsp:cNvSpPr/>
      </dsp:nvSpPr>
      <dsp:spPr>
        <a:xfrm>
          <a:off x="5249457" y="73646"/>
          <a:ext cx="390211" cy="4564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249457" y="164941"/>
        <a:ext cx="273148" cy="273883"/>
      </dsp:txXfrm>
    </dsp:sp>
    <dsp:sp modelId="{513371BA-BC18-4303-A20F-DD0852FD91EA}">
      <dsp:nvSpPr>
        <dsp:cNvPr id="0" name=""/>
        <dsp:cNvSpPr/>
      </dsp:nvSpPr>
      <dsp:spPr>
        <a:xfrm>
          <a:off x="5801643" y="0"/>
          <a:ext cx="292825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Krestes opobaka tapu a dei di e meki dri 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19327" y="17684"/>
        <a:ext cx="2892890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789" y="0"/>
          <a:ext cx="162485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>
              <a:solidFill>
                <a:srgbClr val="6B00B4"/>
              </a:solidFill>
            </a:rPr>
            <a:t>Peitres</a:t>
          </a:r>
          <a:r>
            <a:rPr lang="es-ES" sz="1800" b="1" kern="1200" dirty="0">
              <a:solidFill>
                <a:srgbClr val="6B00B4"/>
              </a:solidFill>
            </a:rPr>
            <a:t> nanga den </a:t>
          </a:r>
          <a:r>
            <a:rPr lang="es-ES" sz="1800" b="1" kern="1200" dirty="0" err="1">
              <a:solidFill>
                <a:srgbClr val="6B00B4"/>
              </a:solidFill>
            </a:rPr>
            <a:t>twarfu</a:t>
          </a:r>
          <a:endParaRPr lang="es-ES" sz="1800" b="1" kern="1200" dirty="0">
            <a:solidFill>
              <a:srgbClr val="6B00B4"/>
            </a:solidFill>
          </a:endParaRPr>
        </a:p>
      </dsp:txBody>
      <dsp:txXfrm>
        <a:off x="23473" y="17684"/>
        <a:ext cx="1589488" cy="568398"/>
      </dsp:txXfrm>
    </dsp:sp>
    <dsp:sp modelId="{AF37FF43-353A-4927-B701-7D3665336D78}">
      <dsp:nvSpPr>
        <dsp:cNvPr id="0" name=""/>
        <dsp:cNvSpPr/>
      </dsp:nvSpPr>
      <dsp:spPr>
        <a:xfrm>
          <a:off x="1793131" y="100400"/>
          <a:ext cx="344469" cy="40296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>
            <a:solidFill>
              <a:schemeClr val="tx1"/>
            </a:solidFill>
          </a:endParaRPr>
        </a:p>
      </dsp:txBody>
      <dsp:txXfrm>
        <a:off x="1793131" y="180993"/>
        <a:ext cx="241128" cy="241778"/>
      </dsp:txXfrm>
    </dsp:sp>
    <dsp:sp modelId="{EAD085D7-2CFB-403A-908B-420116A5AECF}">
      <dsp:nvSpPr>
        <dsp:cNvPr id="0" name=""/>
        <dsp:cNvSpPr/>
      </dsp:nvSpPr>
      <dsp:spPr>
        <a:xfrm>
          <a:off x="2280588" y="0"/>
          <a:ext cx="162485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6B00B4"/>
              </a:solidFill>
            </a:rPr>
            <a:t>Moro </a:t>
          </a:r>
          <a:r>
            <a:rPr lang="es-ES" sz="1800" b="1" kern="1200" dirty="0" err="1">
              <a:solidFill>
                <a:srgbClr val="6B00B4"/>
              </a:solidFill>
            </a:rPr>
            <a:t>leki</a:t>
          </a:r>
          <a:r>
            <a:rPr lang="es-ES" sz="1800" b="1" kern="1200" dirty="0">
              <a:solidFill>
                <a:srgbClr val="6B00B4"/>
              </a:solidFill>
            </a:rPr>
            <a:t> 500 </a:t>
          </a:r>
          <a:r>
            <a:rPr lang="es-ES" sz="1800" b="1" kern="1200" dirty="0" err="1">
              <a:solidFill>
                <a:srgbClr val="6B00B4"/>
              </a:solidFill>
            </a:rPr>
            <a:t>famiri</a:t>
          </a:r>
          <a:endParaRPr lang="es-ES" sz="1800" b="1" kern="1200" dirty="0">
            <a:solidFill>
              <a:srgbClr val="6B00B4"/>
            </a:solidFill>
          </a:endParaRPr>
        </a:p>
      </dsp:txBody>
      <dsp:txXfrm>
        <a:off x="2298272" y="17684"/>
        <a:ext cx="1589488" cy="568398"/>
      </dsp:txXfrm>
    </dsp:sp>
    <dsp:sp modelId="{C5E937D9-F6F8-4C40-A5FD-52900AF2D166}">
      <dsp:nvSpPr>
        <dsp:cNvPr id="0" name=""/>
        <dsp:cNvSpPr/>
      </dsp:nvSpPr>
      <dsp:spPr>
        <a:xfrm>
          <a:off x="4067930" y="100400"/>
          <a:ext cx="344469" cy="40296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>
            <a:solidFill>
              <a:schemeClr val="tx1"/>
            </a:solidFill>
          </a:endParaRPr>
        </a:p>
      </dsp:txBody>
      <dsp:txXfrm>
        <a:off x="4067930" y="180993"/>
        <a:ext cx="241128" cy="241778"/>
      </dsp:txXfrm>
    </dsp:sp>
    <dsp:sp modelId="{513371BA-BC18-4303-A20F-DD0852FD91EA}">
      <dsp:nvSpPr>
        <dsp:cNvPr id="0" name=""/>
        <dsp:cNvSpPr/>
      </dsp:nvSpPr>
      <dsp:spPr>
        <a:xfrm>
          <a:off x="4555387" y="0"/>
          <a:ext cx="182070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>
              <a:solidFill>
                <a:srgbClr val="6B00B4"/>
              </a:solidFill>
            </a:rPr>
            <a:t>Yakobes</a:t>
          </a:r>
          <a:r>
            <a:rPr lang="es-ES" sz="1800" b="1" kern="1200" dirty="0">
              <a:solidFill>
                <a:srgbClr val="6B00B4"/>
              </a:solidFill>
            </a:rPr>
            <a:t> nanga den </a:t>
          </a:r>
          <a:r>
            <a:rPr lang="es-ES" sz="1800" b="1" kern="1200" dirty="0" err="1">
              <a:solidFill>
                <a:srgbClr val="6B00B4"/>
              </a:solidFill>
            </a:rPr>
            <a:t>apostel</a:t>
          </a:r>
          <a:endParaRPr lang="es-ES" sz="1800" b="1" kern="1200" dirty="0">
            <a:solidFill>
              <a:srgbClr val="6B00B4"/>
            </a:solidFill>
          </a:endParaRPr>
        </a:p>
      </dsp:txBody>
      <dsp:txXfrm>
        <a:off x="4573071" y="17684"/>
        <a:ext cx="1785332" cy="568398"/>
      </dsp:txXfrm>
    </dsp:sp>
    <dsp:sp modelId="{304BD7EC-1449-4DA1-963A-84B74052439F}">
      <dsp:nvSpPr>
        <dsp:cNvPr id="0" name=""/>
        <dsp:cNvSpPr/>
      </dsp:nvSpPr>
      <dsp:spPr>
        <a:xfrm>
          <a:off x="6538574" y="100400"/>
          <a:ext cx="344469" cy="40296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>
            <a:solidFill>
              <a:schemeClr val="tx1"/>
            </a:solidFill>
          </a:endParaRPr>
        </a:p>
      </dsp:txBody>
      <dsp:txXfrm>
        <a:off x="6538574" y="180993"/>
        <a:ext cx="241128" cy="241778"/>
      </dsp:txXfrm>
    </dsp:sp>
    <dsp:sp modelId="{F9596D62-913C-41FA-ADE4-FD54834BAACF}">
      <dsp:nvSpPr>
        <dsp:cNvPr id="0" name=""/>
        <dsp:cNvSpPr/>
      </dsp:nvSpPr>
      <dsp:spPr>
        <a:xfrm>
          <a:off x="7026031" y="0"/>
          <a:ext cx="178024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rgbClr val="6B00B4"/>
              </a:solidFill>
            </a:rPr>
            <a:t>Pawles “ di no gebore bi ten</a:t>
          </a:r>
          <a:r>
            <a:rPr lang="es-ES" sz="1800" b="1" kern="1200" dirty="0">
              <a:solidFill>
                <a:srgbClr val="6B00B4"/>
              </a:solidFill>
            </a:rPr>
            <a:t>”</a:t>
          </a:r>
        </a:p>
      </dsp:txBody>
      <dsp:txXfrm>
        <a:off x="7043715" y="17684"/>
        <a:ext cx="1744873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A </a:t>
          </a:r>
          <a:r>
            <a:rPr lang="es-ES" sz="2000" b="1" kern="1200" dirty="0" err="1"/>
            <a:t>preiki</a:t>
          </a:r>
          <a:r>
            <a:rPr lang="es-ES" sz="2000" b="1" kern="1200" dirty="0"/>
            <a:t> fu a </a:t>
          </a:r>
          <a:r>
            <a:rPr lang="es-ES" sz="2000" b="1" kern="1200" dirty="0" err="1"/>
            <a:t>bun</a:t>
          </a:r>
          <a:r>
            <a:rPr lang="es-ES" sz="2000" b="1" kern="1200" dirty="0"/>
            <a:t> </a:t>
          </a:r>
          <a:r>
            <a:rPr lang="es-ES" sz="2000" b="1" kern="1200" dirty="0" err="1"/>
            <a:t>nyunsu</a:t>
          </a:r>
          <a:r>
            <a:rPr lang="es-ES" sz="2000" b="1" kern="1200" dirty="0"/>
            <a:t> </a:t>
          </a:r>
          <a:r>
            <a:rPr lang="es-ES" sz="2000" b="1" kern="1200" dirty="0" err="1"/>
            <a:t>na</a:t>
          </a:r>
          <a:r>
            <a:rPr lang="es-ES" sz="2000" b="1" kern="1200" dirty="0"/>
            <a:t> fu soso ( a no e </a:t>
          </a:r>
          <a:r>
            <a:rPr lang="es-ES" sz="2000" b="1" kern="1200" dirty="0" err="1"/>
            <a:t>taigi</a:t>
          </a:r>
          <a:r>
            <a:rPr lang="es-ES" sz="2000" b="1" kern="1200" dirty="0"/>
            <a:t> </a:t>
          </a:r>
          <a:r>
            <a:rPr lang="es-ES" sz="2000" b="1" kern="1200" dirty="0" err="1"/>
            <a:t>wi</a:t>
          </a:r>
          <a:r>
            <a:rPr lang="es-ES" sz="2000" b="1" kern="1200" dirty="0"/>
            <a:t> </a:t>
          </a:r>
          <a:r>
            <a:rPr lang="es-ES" sz="2000" b="1" kern="1200" dirty="0" err="1"/>
            <a:t>noti</a:t>
          </a:r>
          <a:r>
            <a:rPr lang="es-ES" sz="2000" b="1" kern="1200" dirty="0"/>
            <a:t>) ( 1 Kor. 15 :14a)</a:t>
          </a:r>
          <a:endParaRPr lang="es-ES" sz="20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Wi</a:t>
          </a:r>
          <a:r>
            <a:rPr lang="es-ES" sz="2000" b="1" kern="1200" dirty="0"/>
            <a:t> </a:t>
          </a:r>
          <a:r>
            <a:rPr lang="es-ES" sz="2000" b="1" kern="1200" dirty="0" err="1"/>
            <a:t>bribi</a:t>
          </a:r>
          <a:r>
            <a:rPr lang="es-ES" sz="2000" b="1" kern="1200" dirty="0"/>
            <a:t> </a:t>
          </a:r>
          <a:r>
            <a:rPr lang="es-ES" sz="2000" b="1" kern="1200" dirty="0" err="1"/>
            <a:t>na</a:t>
          </a:r>
          <a:r>
            <a:rPr lang="es-ES" sz="2000" b="1" kern="1200" dirty="0"/>
            <a:t> fu soso (a no </a:t>
          </a:r>
          <a:r>
            <a:rPr lang="es-ES" sz="2000" b="1" kern="1200" dirty="0" err="1"/>
            <a:t>abi</a:t>
          </a:r>
          <a:r>
            <a:rPr lang="es-ES" sz="2000" b="1" kern="1200" dirty="0"/>
            <a:t> </a:t>
          </a:r>
          <a:r>
            <a:rPr lang="es-ES" sz="2000" b="1" kern="1200" dirty="0" err="1"/>
            <a:t>warti</a:t>
          </a:r>
          <a:r>
            <a:rPr lang="es-ES" sz="2000" b="1" kern="1200" dirty="0"/>
            <a:t> ) ( 1 Kor. 15: 14b)[ </a:t>
          </a:r>
          <a:r>
            <a:rPr lang="es-ES" sz="2000" b="1" kern="1200" dirty="0" err="1"/>
            <a:t>yu</a:t>
          </a:r>
          <a:r>
            <a:rPr lang="es-ES" sz="2000" b="1" kern="1200" dirty="0"/>
            <a:t> no kan du </a:t>
          </a:r>
          <a:r>
            <a:rPr lang="es-ES" sz="2000" b="1" kern="1200" dirty="0" err="1"/>
            <a:t>noti</a:t>
          </a:r>
          <a:r>
            <a:rPr lang="es-ES" sz="2000" b="1" kern="1200" dirty="0"/>
            <a:t>  nanga en] ( 1 Kor.15: 17a)</a:t>
          </a:r>
          <a:endParaRPr lang="es-ES" sz="2000" kern="120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 </a:t>
          </a:r>
          <a:r>
            <a:rPr lang="es-ES" sz="2000" b="1" kern="1200" dirty="0" err="1"/>
            <a:t>Wi</a:t>
          </a:r>
          <a:r>
            <a:rPr lang="es-ES" sz="2000" b="1" kern="1200" dirty="0"/>
            <a:t> </a:t>
          </a:r>
          <a:r>
            <a:rPr lang="es-ES" sz="2000" b="1" kern="1200" dirty="0" err="1"/>
            <a:t>na</a:t>
          </a:r>
          <a:r>
            <a:rPr lang="es-ES" sz="2000" b="1" kern="1200" dirty="0"/>
            <a:t> </a:t>
          </a:r>
          <a:r>
            <a:rPr lang="es-ES" sz="2000" b="1" kern="1200" dirty="0" err="1"/>
            <a:t>falsi</a:t>
          </a:r>
          <a:r>
            <a:rPr lang="es-ES" sz="2000" b="1" kern="1200" dirty="0"/>
            <a:t> </a:t>
          </a:r>
          <a:r>
            <a:rPr lang="es-ES" sz="2000" b="1" kern="1200" dirty="0" err="1"/>
            <a:t>getoigi</a:t>
          </a:r>
          <a:r>
            <a:rPr lang="es-ES" sz="2000" b="1" kern="1200" dirty="0"/>
            <a:t> ( 1 Kor. 15:15)</a:t>
          </a: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Wi</a:t>
          </a:r>
          <a:r>
            <a:rPr lang="es-ES" sz="2000" b="1" kern="1200" dirty="0"/>
            <a:t> de </a:t>
          </a:r>
          <a:r>
            <a:rPr lang="es-ES" sz="2000" b="1" kern="1200" dirty="0" err="1"/>
            <a:t>ini</a:t>
          </a:r>
          <a:r>
            <a:rPr lang="es-ES" sz="2000" b="1" kern="1200" dirty="0"/>
            <a:t> </a:t>
          </a:r>
          <a:r>
            <a:rPr lang="es-ES" sz="2000" b="1" kern="1200" dirty="0" err="1"/>
            <a:t>wi</a:t>
          </a:r>
          <a:r>
            <a:rPr lang="es-ES" sz="2000" b="1" kern="1200" dirty="0"/>
            <a:t> </a:t>
          </a:r>
          <a:r>
            <a:rPr lang="es-ES" sz="2000" b="1" kern="1200" dirty="0" err="1"/>
            <a:t>sondu</a:t>
          </a:r>
          <a:r>
            <a:rPr lang="es-ES" sz="2000" b="1" kern="1200" dirty="0"/>
            <a:t> </a:t>
          </a:r>
          <a:r>
            <a:rPr lang="es-ES" sz="2000" b="1" kern="1200" dirty="0" err="1"/>
            <a:t>ete</a:t>
          </a:r>
          <a:r>
            <a:rPr lang="es-ES" sz="2000" b="1" kern="1200" dirty="0"/>
            <a:t> ( 1 Kor. 15: 17b)</a:t>
          </a: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 di dede no sa kon na libi fu noiti ( 1 Kor.15 :18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68580" rIns="1828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1 Kor. 15 : 30-32</a:t>
          </a:r>
          <a:endParaRPr lang="es-ES" sz="18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 A de warti fu preiki a bun nyunsu , srefi efu ai tyari pina noso fu gi yu libi.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68580" rIns="1828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1 Kor.15:33,34</a:t>
          </a:r>
          <a:endParaRPr lang="es-ES" sz="18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A de warti fu libi wan libi di e waka skin skin naga a Wortu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685483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Prani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( 1 Kor. 15:35-38)</a:t>
          </a:r>
        </a:p>
      </dsp:txBody>
      <dsp:txXfrm>
        <a:off x="709644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24979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164515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Wan</a:t>
          </a:r>
          <a:r>
            <a:rPr lang="es-ES" sz="2000" b="1" kern="1200" dirty="0"/>
            <a:t> </a:t>
          </a:r>
          <a:r>
            <a:rPr lang="es-ES" sz="2000" b="1" kern="1200" dirty="0" err="1"/>
            <a:t>siri</a:t>
          </a:r>
          <a:r>
            <a:rPr lang="es-ES" sz="2000" b="1" kern="1200" dirty="0"/>
            <a:t> e </a:t>
          </a:r>
          <a:r>
            <a:rPr lang="es-ES" sz="2000" b="1" kern="1200" dirty="0" err="1"/>
            <a:t>prani</a:t>
          </a:r>
          <a:endParaRPr lang="es-ES" sz="2000" b="1" kern="1200" dirty="0"/>
        </a:p>
      </dsp:txBody>
      <dsp:txXfrm>
        <a:off x="1188676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24979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164515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Wi</a:t>
          </a:r>
          <a:r>
            <a:rPr lang="es-ES" sz="2000" b="1" kern="1200" dirty="0"/>
            <a:t> e </a:t>
          </a:r>
          <a:r>
            <a:rPr lang="es-ES" sz="2000" b="1" kern="1200" dirty="0" err="1"/>
            <a:t>kisi</a:t>
          </a:r>
          <a:r>
            <a:rPr lang="es-ES" sz="2000" b="1" kern="1200" dirty="0"/>
            <a:t> </a:t>
          </a:r>
          <a:r>
            <a:rPr lang="es-ES" sz="2000" b="1" kern="1200" dirty="0" err="1"/>
            <a:t>nyanyan</a:t>
          </a:r>
          <a:endParaRPr lang="es-ES" sz="2000" b="1" kern="1200" dirty="0"/>
        </a:p>
      </dsp:txBody>
      <dsp:txXfrm>
        <a:off x="1188676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24979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164515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Gado e gi ibri wan gruntu a skin di A wani</a:t>
          </a:r>
          <a:endParaRPr lang="es-ES" sz="2000" b="1" kern="1200" dirty="0"/>
        </a:p>
      </dsp:txBody>
      <dsp:txXfrm>
        <a:off x="1209694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52586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Skin di yu e si</a:t>
          </a:r>
          <a:br>
            <a:rPr lang="it-I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it-I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( 1 Kor. 15:39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76747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792082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31578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Skin fu </a:t>
          </a:r>
          <a:r>
            <a:rPr lang="es-ES" sz="2000" b="1" kern="1200" dirty="0" err="1"/>
            <a:t>libisma</a:t>
          </a:r>
          <a:endParaRPr lang="es-ES" sz="2000" b="1" kern="1200" dirty="0"/>
        </a:p>
      </dsp:txBody>
      <dsp:txXfrm>
        <a:off x="5055739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792082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31578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Skin fu </a:t>
          </a:r>
          <a:r>
            <a:rPr lang="es-ES" sz="2000" b="1" kern="1200" dirty="0" err="1"/>
            <a:t>meti</a:t>
          </a:r>
          <a:endParaRPr lang="es-ES" sz="2000" b="1" kern="1200" dirty="0"/>
        </a:p>
      </dsp:txBody>
      <dsp:txXfrm>
        <a:off x="5055739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792082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31578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Skin fu </a:t>
          </a:r>
          <a:r>
            <a:rPr lang="es-ES" sz="2000" b="1" kern="1200" dirty="0" err="1"/>
            <a:t>fisi</a:t>
          </a:r>
          <a:endParaRPr lang="es-ES" sz="2000" b="1" kern="1200" dirty="0"/>
        </a:p>
      </dsp:txBody>
      <dsp:txXfrm>
        <a:off x="5055739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792082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31578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Skin fu </a:t>
          </a:r>
          <a:r>
            <a:rPr lang="es-ES" sz="2000" b="1" kern="1200" dirty="0" err="1"/>
            <a:t>fowru</a:t>
          </a:r>
          <a:endParaRPr lang="es-ES" sz="2000" b="1" kern="1200" dirty="0"/>
        </a:p>
      </dsp:txBody>
      <dsp:txXfrm>
        <a:off x="5055739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60310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Skin fu heimel </a:t>
          </a:r>
          <a:br>
            <a:rPr lang="nn-N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nn-N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( 1 Kor. 15:40,41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384471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599806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39246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 A glori fu a son</a:t>
          </a:r>
          <a:endParaRPr lang="es-ES" sz="2000" b="1" kern="1200" dirty="0"/>
        </a:p>
      </dsp:txBody>
      <dsp:txXfrm>
        <a:off x="8863407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599806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39246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A glori fu a mun</a:t>
          </a:r>
          <a:endParaRPr lang="es-ES" sz="2000" b="1" kern="1200" dirty="0"/>
        </a:p>
      </dsp:txBody>
      <dsp:txXfrm>
        <a:off x="8863407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599806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39246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A glori fu den stari</a:t>
          </a:r>
          <a:endParaRPr lang="es-ES" sz="2000" b="1" kern="1200" dirty="0"/>
        </a:p>
      </dsp:txBody>
      <dsp:txXfrm>
        <a:off x="8863407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599806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39246" y="4127251"/>
          <a:ext cx="1987493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Ala </a:t>
          </a:r>
          <a:r>
            <a:rPr lang="es-ES" sz="2000" b="1" kern="1200" dirty="0" err="1"/>
            <a:t>abi</a:t>
          </a:r>
          <a:r>
            <a:rPr lang="es-ES" sz="2000" b="1" kern="1200" dirty="0"/>
            <a:t> en </a:t>
          </a:r>
          <a:r>
            <a:rPr lang="es-ES" sz="2000" b="1" kern="1200" dirty="0" err="1"/>
            <a:t>eigi</a:t>
          </a:r>
          <a:r>
            <a:rPr lang="es-ES" sz="2000" b="1" kern="1200" dirty="0"/>
            <a:t> </a:t>
          </a:r>
          <a:r>
            <a:rPr lang="es-ES" sz="2000" b="1" kern="1200" dirty="0" err="1"/>
            <a:t>glori,sobu</a:t>
          </a:r>
          <a:r>
            <a:rPr lang="es-ES" sz="2000" b="1" kern="1200" dirty="0"/>
            <a:t> en </a:t>
          </a:r>
          <a:r>
            <a:rPr lang="es-ES" sz="2000" b="1" kern="1200" dirty="0" err="1"/>
            <a:t>moi</a:t>
          </a:r>
          <a:r>
            <a:rPr lang="es-ES" sz="2000" b="1" kern="1200" dirty="0"/>
            <a:t> </a:t>
          </a:r>
          <a:r>
            <a:rPr lang="es-ES" sz="2000" b="1" kern="1200" dirty="0" err="1"/>
            <a:t>fasi</a:t>
          </a:r>
          <a:endParaRPr lang="es-ES" sz="2000" b="1" kern="1200" dirty="0"/>
        </a:p>
      </dsp:txBody>
      <dsp:txXfrm>
        <a:off x="8863407" y="4151412"/>
        <a:ext cx="1939171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A skin fu </a:t>
          </a:r>
          <a:r>
            <a:rPr lang="es-ES" sz="2800" b="1" kern="1200" dirty="0" err="1"/>
            <a:t>now</a:t>
          </a:r>
          <a:endParaRPr lang="es-ES" sz="28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Pori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gran</a:t>
          </a: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Swaki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Meti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Skin di </a:t>
          </a:r>
          <a:r>
            <a:rPr lang="es-ES" sz="2800" b="1" kern="1200" dirty="0" err="1"/>
            <a:t>opobaka</a:t>
          </a:r>
          <a:endParaRPr lang="es-ES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Ini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glori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Furu fu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glori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Nanga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powa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Yeyefasi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1Co. 15:14 - G2756 - </a:t>
            </a:r>
            <a:r>
              <a:rPr lang="el-GR" dirty="0"/>
              <a:t>κενός – </a:t>
            </a:r>
            <a:r>
              <a:rPr lang="es-ES" dirty="0" err="1"/>
              <a:t>kenós</a:t>
            </a:r>
            <a:endParaRPr lang="es-ES" dirty="0"/>
          </a:p>
          <a:p>
            <a:r>
              <a:rPr lang="es-ES" dirty="0"/>
              <a:t>Definición: </a:t>
            </a:r>
            <a:r>
              <a:rPr lang="es-ES" dirty="0" err="1"/>
              <a:t>vacío</a:t>
            </a:r>
            <a:r>
              <a:rPr lang="es-ES" dirty="0"/>
              <a:t> </a:t>
            </a:r>
            <a:r>
              <a:rPr lang="es-ES"/>
              <a:t>(literal </a:t>
            </a:r>
            <a:r>
              <a:rPr lang="es-ES" dirty="0"/>
              <a:t>o figuradamente)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1Co. 15:17 - G3152 - μάτα</a:t>
            </a:r>
            <a:r>
              <a:rPr lang="es-ES" dirty="0" err="1"/>
              <a:t>ιος</a:t>
            </a:r>
            <a:r>
              <a:rPr lang="es-ES" dirty="0"/>
              <a:t> – </a:t>
            </a:r>
            <a:r>
              <a:rPr lang="es-ES" dirty="0" err="1"/>
              <a:t>mátaios</a:t>
            </a:r>
            <a:endParaRPr lang="es-ES" dirty="0"/>
          </a:p>
          <a:p>
            <a:r>
              <a:rPr lang="es-ES" dirty="0"/>
              <a:t>Definición: vacío, es decir (literalmente) inútil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es-ES" sz="4000" b="1" dirty="0">
                <a:ln/>
                <a:solidFill>
                  <a:schemeClr val="bg2"/>
                </a:solidFill>
              </a:rPr>
              <a:t>A POWA FU A OPOBAKA FU KRESTES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5202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8 fu 22 Awgestes2026</a:t>
            </a:r>
            <a:endParaRPr lang="es-ES" sz="1600" b="1" dirty="0">
              <a:solidFill>
                <a:srgbClr val="FAD5B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NANGA SORTU SKIN WI SA OPOBAKA?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807541"/>
            <a:ext cx="11858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Owktu a opobaka fu den dedewan sa de . A skin prani fu tron doti; ai opobaka ini glori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Kor.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2632724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Luku a skin di opobaka fini fini</a:t>
            </a:r>
            <a:r>
              <a:rPr lang="es-ES" sz="2000" b="1" dirty="0"/>
              <a:t>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95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995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995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90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399005"/>
            <a:ext cx="5058162" cy="681321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000" b="1" dirty="0">
                <a:solidFill>
                  <a:schemeClr val="tx1"/>
                </a:solidFill>
              </a:rPr>
              <a:t>San difrenti ini a skin fu now nanga di sa opobaka?( 1 Kor.15 :42-44</a:t>
            </a:r>
            <a:r>
              <a:rPr lang="es-ES" sz="2000" b="1" kern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515878" y="5331565"/>
            <a:ext cx="6676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Adam ben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skin fu </a:t>
            </a:r>
            <a:r>
              <a:rPr lang="es-ES" sz="2000" b="1" dirty="0" err="1"/>
              <a:t>grontapu</a:t>
            </a:r>
            <a:r>
              <a:rPr lang="es-ES" sz="2000" b="1" dirty="0"/>
              <a:t>, a </a:t>
            </a:r>
            <a:r>
              <a:rPr lang="es-ES" sz="2000" b="1" dirty="0" err="1"/>
              <a:t>tweide</a:t>
            </a:r>
            <a:r>
              <a:rPr lang="es-ES" sz="2000" b="1" dirty="0"/>
              <a:t> Adam( </a:t>
            </a:r>
            <a:r>
              <a:rPr lang="es-ES" sz="2000" b="1" dirty="0" err="1"/>
              <a:t>Yeises</a:t>
            </a:r>
            <a:r>
              <a:rPr lang="es-ES" sz="2000" b="1" dirty="0"/>
              <a:t>) ben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fu </a:t>
            </a:r>
            <a:r>
              <a:rPr lang="es-ES" sz="2000" b="1" dirty="0" err="1"/>
              <a:t>heimel</a:t>
            </a:r>
            <a:r>
              <a:rPr lang="es-ES" sz="2000" b="1" dirty="0"/>
              <a:t>. </a:t>
            </a:r>
            <a:r>
              <a:rPr lang="es-ES" sz="2000" b="1" dirty="0" err="1"/>
              <a:t>Ini</a:t>
            </a:r>
            <a:r>
              <a:rPr lang="es-ES" sz="2000" b="1" dirty="0"/>
              <a:t> a </a:t>
            </a:r>
            <a:r>
              <a:rPr lang="es-ES" sz="2000" b="1" dirty="0" err="1"/>
              <a:t>opobaka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skin </a:t>
            </a:r>
            <a:r>
              <a:rPr lang="es-ES" sz="2000" b="1" dirty="0" err="1"/>
              <a:t>sa</a:t>
            </a:r>
            <a:r>
              <a:rPr lang="es-ES" sz="2000" b="1" dirty="0"/>
              <a:t> </a:t>
            </a:r>
            <a:r>
              <a:rPr lang="es-ES" sz="2000" b="1" dirty="0" err="1"/>
              <a:t>frander</a:t>
            </a:r>
            <a:r>
              <a:rPr lang="es-ES" sz="2000" b="1" dirty="0"/>
              <a:t> </a:t>
            </a:r>
            <a:r>
              <a:rPr lang="es-ES" sz="2000" b="1" dirty="0" err="1"/>
              <a:t>leki</a:t>
            </a:r>
            <a:r>
              <a:rPr lang="es-ES" sz="2000" b="1" dirty="0"/>
              <a:t> di fu </a:t>
            </a:r>
            <a:r>
              <a:rPr lang="es-ES" sz="2000" b="1" dirty="0" err="1"/>
              <a:t>Krestes,sobu</a:t>
            </a:r>
            <a:r>
              <a:rPr lang="es-ES" sz="2000" b="1" dirty="0"/>
              <a:t> no fu </a:t>
            </a:r>
            <a:r>
              <a:rPr lang="es-ES" sz="2000" b="1" dirty="0" err="1"/>
              <a:t>pori</a:t>
            </a:r>
            <a:r>
              <a:rPr lang="es-ES" sz="2000" b="1" dirty="0"/>
              <a:t>, nanga </a:t>
            </a:r>
            <a:r>
              <a:rPr lang="es-ES" sz="2000" b="1" dirty="0" err="1"/>
              <a:t>glori</a:t>
            </a:r>
            <a:r>
              <a:rPr lang="es-ES" sz="2000" b="1" dirty="0"/>
              <a:t>, nanga </a:t>
            </a:r>
            <a:r>
              <a:rPr lang="es-ES" sz="2000" b="1" dirty="0" err="1"/>
              <a:t>powa</a:t>
            </a:r>
            <a:r>
              <a:rPr lang="es-ES" sz="2000" b="1" dirty="0"/>
              <a:t>,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yeyefasi</a:t>
            </a:r>
            <a:r>
              <a:rPr lang="es-ES" sz="2000" b="1" dirty="0"/>
              <a:t> ,</a:t>
            </a:r>
            <a:r>
              <a:rPr lang="es-ES" sz="2000" b="1" dirty="0" err="1"/>
              <a:t>heimel</a:t>
            </a:r>
            <a:r>
              <a:rPr lang="es-ES" sz="2000" b="1" dirty="0"/>
              <a:t> </a:t>
            </a:r>
            <a:r>
              <a:rPr lang="es-ES" sz="2000" b="1" dirty="0" err="1"/>
              <a:t>fasi</a:t>
            </a:r>
            <a:r>
              <a:rPr lang="es-ES" sz="2000" b="1" dirty="0"/>
              <a:t>.( 1 Kor.15:45-49).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7607735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NANGA SORTU SKIN WI SA OPOBAKA?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166686" y="807541"/>
            <a:ext cx="11858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So owktu a opobaka fu den di dede sa de.A skin di prani fu pori ; e opobaka ini glori.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Kor.15:42)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 TEN WI SA OPOBAKA</a:t>
            </a:r>
            <a:r>
              <a:rPr lang="es-E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1504768" y="754953"/>
            <a:ext cx="91824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Luku mi e taigi yu wan kibri tori: No ala fu wi sa sribi ma wi ala sa frander .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Kor.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Fosi a </a:t>
            </a:r>
            <a:r>
              <a:rPr lang="es-ES" sz="2000" b="1" dirty="0" err="1"/>
              <a:t>poti</a:t>
            </a:r>
            <a:r>
              <a:rPr lang="es-ES" sz="2000" b="1" dirty="0"/>
              <a:t> a ten fu a </a:t>
            </a:r>
            <a:r>
              <a:rPr lang="es-ES" sz="2000" b="1" dirty="0" err="1"/>
              <a:t>opobaka</a:t>
            </a:r>
            <a:r>
              <a:rPr lang="es-ES" sz="2000" b="1" dirty="0"/>
              <a:t> , nanga san </a:t>
            </a:r>
            <a:r>
              <a:rPr lang="es-ES" sz="2000" b="1" dirty="0" err="1"/>
              <a:t>sa</a:t>
            </a:r>
            <a:r>
              <a:rPr lang="es-ES" sz="2000" b="1" dirty="0"/>
              <a:t> </a:t>
            </a:r>
            <a:r>
              <a:rPr lang="es-ES" sz="2000" b="1" dirty="0" err="1"/>
              <a:t>psa</a:t>
            </a:r>
            <a:r>
              <a:rPr lang="es-ES" sz="2000" b="1" dirty="0"/>
              <a:t>  nanga </a:t>
            </a:r>
            <a:r>
              <a:rPr lang="es-ES" sz="2000" b="1" dirty="0" err="1"/>
              <a:t>wi</a:t>
            </a:r>
            <a:r>
              <a:rPr lang="es-ES" sz="2000" b="1" dirty="0"/>
              <a:t> skin </a:t>
            </a:r>
            <a:r>
              <a:rPr lang="es-ES" sz="2000" b="1" dirty="0" err="1"/>
              <a:t>ini</a:t>
            </a:r>
            <a:r>
              <a:rPr lang="es-ES" sz="2000" b="1" dirty="0"/>
              <a:t> a ten </a:t>
            </a:r>
            <a:r>
              <a:rPr lang="es-ES" sz="2000" b="1" dirty="0" err="1"/>
              <a:t>dati</a:t>
            </a:r>
            <a:r>
              <a:rPr lang="es-ES" sz="2000" b="1" dirty="0"/>
              <a:t>, Pawles e </a:t>
            </a:r>
            <a:r>
              <a:rPr lang="es-ES" sz="2000" b="1" dirty="0" err="1"/>
              <a:t>tyari</a:t>
            </a:r>
            <a:r>
              <a:rPr lang="es-ES" sz="2000" b="1" dirty="0"/>
              <a:t> </a:t>
            </a:r>
            <a:r>
              <a:rPr lang="es-ES" sz="2000" b="1" dirty="0" err="1"/>
              <a:t>kon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fesi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” </a:t>
            </a:r>
            <a:r>
              <a:rPr lang="es-ES" sz="2000" b="1" dirty="0" err="1"/>
              <a:t>meti</a:t>
            </a:r>
            <a:r>
              <a:rPr lang="es-ES" sz="2000" b="1" dirty="0"/>
              <a:t> nanga </a:t>
            </a:r>
            <a:r>
              <a:rPr lang="es-ES" sz="2000" b="1" dirty="0" err="1"/>
              <a:t>brudu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kan </a:t>
            </a:r>
            <a:r>
              <a:rPr lang="es-ES" sz="2000" b="1" dirty="0" err="1"/>
              <a:t>go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a </a:t>
            </a:r>
            <a:r>
              <a:rPr lang="es-ES" sz="2000" b="1" dirty="0" err="1"/>
              <a:t>kownu</a:t>
            </a:r>
            <a:r>
              <a:rPr lang="es-ES" sz="2000" b="1" dirty="0"/>
              <a:t> </a:t>
            </a:r>
            <a:r>
              <a:rPr lang="es-ES" sz="2000" b="1" dirty="0" err="1"/>
              <a:t>kondre</a:t>
            </a:r>
            <a:r>
              <a:rPr lang="es-ES" sz="2000" b="1" dirty="0"/>
              <a:t> fu Gado “( 1 Kor.15:50) Dati </a:t>
            </a:r>
            <a:r>
              <a:rPr lang="es-ES" sz="2000" b="1" dirty="0" err="1"/>
              <a:t>wani</a:t>
            </a:r>
            <a:r>
              <a:rPr lang="es-ES" sz="2000" b="1" dirty="0"/>
              <a:t> fu taki </a:t>
            </a:r>
            <a:r>
              <a:rPr lang="es-ES" sz="2000" b="1" dirty="0" err="1"/>
              <a:t>dati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no </a:t>
            </a:r>
            <a:r>
              <a:rPr lang="es-ES" sz="2000" b="1" dirty="0" err="1"/>
              <a:t>sa</a:t>
            </a:r>
            <a:r>
              <a:rPr lang="es-ES" sz="2000" b="1" dirty="0"/>
              <a:t>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skin di </a:t>
            </a:r>
            <a:r>
              <a:rPr lang="es-ES" sz="2000" b="1" dirty="0" err="1"/>
              <a:t>yu</a:t>
            </a:r>
            <a:r>
              <a:rPr lang="es-ES" sz="2000" b="1" dirty="0"/>
              <a:t> e si nanga </a:t>
            </a:r>
            <a:r>
              <a:rPr lang="es-ES" sz="2000" b="1" dirty="0" err="1"/>
              <a:t>yu</a:t>
            </a:r>
            <a:r>
              <a:rPr lang="es-ES" sz="2000" b="1" dirty="0"/>
              <a:t> </a:t>
            </a:r>
            <a:r>
              <a:rPr lang="es-ES" sz="2000" b="1" dirty="0" err="1"/>
              <a:t>ai</a:t>
            </a:r>
            <a:r>
              <a:rPr lang="es-ES" sz="2000" b="1" dirty="0"/>
              <a:t> ,</a:t>
            </a:r>
            <a:r>
              <a:rPr lang="es-ES" sz="2000" b="1" dirty="0" err="1"/>
              <a:t>baka</a:t>
            </a:r>
            <a:r>
              <a:rPr lang="es-ES" sz="2000" b="1" dirty="0"/>
              <a:t> a </a:t>
            </a:r>
            <a:r>
              <a:rPr lang="es-ES" sz="2000" b="1" dirty="0" err="1"/>
              <a:t>opobaka</a:t>
            </a:r>
            <a:r>
              <a:rPr lang="es-ES" sz="2000" b="1" dirty="0"/>
              <a:t> 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116956" y="4553432"/>
            <a:ext cx="64274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Na</a:t>
            </a:r>
            <a:r>
              <a:rPr lang="es-ES" sz="2000" b="1" dirty="0"/>
              <a:t> a </a:t>
            </a:r>
            <a:r>
              <a:rPr lang="es-ES" sz="2000" b="1" dirty="0" err="1"/>
              <a:t>Tweide</a:t>
            </a:r>
            <a:r>
              <a:rPr lang="es-ES" sz="2000" b="1" dirty="0"/>
              <a:t> Kon, a skin di e </a:t>
            </a:r>
            <a:r>
              <a:rPr lang="es-ES" sz="2000" b="1" dirty="0" err="1"/>
              <a:t>pori</a:t>
            </a:r>
            <a:r>
              <a:rPr lang="es-ES" sz="2000" b="1" dirty="0"/>
              <a:t> </a:t>
            </a:r>
            <a:r>
              <a:rPr lang="es-ES" sz="2000" b="1" dirty="0" err="1"/>
              <a:t>sa</a:t>
            </a:r>
            <a:r>
              <a:rPr lang="es-ES" sz="2000" b="1" dirty="0"/>
              <a:t> </a:t>
            </a:r>
            <a:r>
              <a:rPr lang="es-ES" sz="2000" b="1" dirty="0" err="1"/>
              <a:t>frander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skin fu </a:t>
            </a:r>
            <a:r>
              <a:rPr lang="es-ES" sz="2000" b="1" dirty="0" err="1"/>
              <a:t>glori</a:t>
            </a:r>
            <a:r>
              <a:rPr lang="es-ES" sz="2000" b="1" dirty="0"/>
              <a:t>, </a:t>
            </a:r>
            <a:r>
              <a:rPr lang="es-ES" sz="2000" b="1" dirty="0" err="1"/>
              <a:t>leki</a:t>
            </a:r>
            <a:r>
              <a:rPr lang="es-ES" sz="2000" b="1" dirty="0"/>
              <a:t> a skin nanga san </a:t>
            </a:r>
            <a:r>
              <a:rPr lang="es-ES" sz="2000" b="1" dirty="0" err="1"/>
              <a:t>Yeises</a:t>
            </a:r>
            <a:r>
              <a:rPr lang="es-ES" sz="2000" b="1" dirty="0"/>
              <a:t> </a:t>
            </a:r>
            <a:r>
              <a:rPr lang="es-ES" sz="2000" b="1" dirty="0" err="1"/>
              <a:t>opobaka</a:t>
            </a:r>
            <a:r>
              <a:rPr lang="es-ES" sz="2000" b="1" dirty="0"/>
              <a:t>.        ( 1 Kor. 15:51 – 55; Luk 24 :36 -40).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765040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A taki : “ </a:t>
            </a:r>
            <a:r>
              <a:rPr lang="es-ES" sz="2000" b="1" dirty="0" err="1">
                <a:solidFill>
                  <a:prstClr val="black"/>
                </a:solidFill>
              </a:rPr>
              <a:t>meti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brudu</a:t>
            </a:r>
            <a:r>
              <a:rPr lang="es-ES" sz="2000" b="1" dirty="0">
                <a:solidFill>
                  <a:prstClr val="black"/>
                </a:solidFill>
              </a:rPr>
              <a:t>” </a:t>
            </a:r>
            <a:r>
              <a:rPr lang="es-ES" sz="2000" b="1" dirty="0" err="1">
                <a:solidFill>
                  <a:prstClr val="black"/>
                </a:solidFill>
              </a:rPr>
              <a:t>alaten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gebroiki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leki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wortu</a:t>
            </a:r>
            <a:r>
              <a:rPr lang="es-ES" sz="2000" b="1" dirty="0">
                <a:solidFill>
                  <a:prstClr val="black"/>
                </a:solidFill>
              </a:rPr>
              <a:t> fu”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”(Mat. 16:17;Gal.1:18;Efeise 6:12; </a:t>
            </a:r>
            <a:r>
              <a:rPr lang="es-ES" sz="2000" b="1" dirty="0" err="1">
                <a:solidFill>
                  <a:prstClr val="black"/>
                </a:solidFill>
              </a:rPr>
              <a:t>Hebrei</a:t>
            </a:r>
            <a:r>
              <a:rPr lang="es-ES" sz="2000" b="1" dirty="0">
                <a:solidFill>
                  <a:prstClr val="black"/>
                </a:solidFill>
              </a:rPr>
              <a:t> 2:14) Pawles e </a:t>
            </a:r>
            <a:r>
              <a:rPr lang="es-ES" sz="2000" b="1" dirty="0" err="1">
                <a:solidFill>
                  <a:prstClr val="black"/>
                </a:solidFill>
              </a:rPr>
              <a:t>poti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 skin </a:t>
            </a:r>
            <a:r>
              <a:rPr lang="es-ES" sz="2000" b="1" dirty="0" err="1">
                <a:solidFill>
                  <a:prstClr val="black"/>
                </a:solidFill>
              </a:rPr>
              <a:t>skin</a:t>
            </a:r>
            <a:r>
              <a:rPr lang="es-ES" sz="2000" b="1" dirty="0">
                <a:solidFill>
                  <a:prstClr val="black"/>
                </a:solidFill>
              </a:rPr>
              <a:t>: den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di fu </a:t>
            </a:r>
            <a:r>
              <a:rPr lang="es-ES" sz="2000" b="1" dirty="0" err="1">
                <a:solidFill>
                  <a:prstClr val="black"/>
                </a:solidFill>
              </a:rPr>
              <a:t>grontapu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pori</a:t>
            </a:r>
            <a:r>
              <a:rPr lang="es-ES" sz="2000" b="1" dirty="0">
                <a:solidFill>
                  <a:prstClr val="black"/>
                </a:solidFill>
              </a:rPr>
              <a:t>,; den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heimel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glori</a:t>
            </a:r>
            <a:r>
              <a:rPr lang="es-ES" sz="2000" b="1" dirty="0">
                <a:solidFill>
                  <a:prstClr val="black"/>
                </a:solidFill>
              </a:rPr>
              <a:t>; </a:t>
            </a:r>
            <a:r>
              <a:rPr lang="es-ES" sz="2000" b="1" dirty="0" err="1">
                <a:solidFill>
                  <a:prstClr val="black"/>
                </a:solidFill>
              </a:rPr>
              <a:t>Dyaso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skin di e </a:t>
            </a:r>
            <a:r>
              <a:rPr lang="es-ES" sz="2000" b="1" dirty="0" err="1">
                <a:solidFill>
                  <a:prstClr val="black"/>
                </a:solidFill>
              </a:rPr>
              <a:t>pori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gwe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datmeki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no </a:t>
            </a:r>
            <a:r>
              <a:rPr lang="es-ES" sz="2000" b="1" dirty="0" err="1">
                <a:solidFill>
                  <a:prstClr val="black"/>
                </a:solidFill>
              </a:rPr>
              <a:t>man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tyari</a:t>
            </a:r>
            <a:r>
              <a:rPr lang="es-ES" sz="2000" b="1" dirty="0">
                <a:solidFill>
                  <a:prstClr val="black"/>
                </a:solidFill>
              </a:rPr>
              <a:t> en </a:t>
            </a:r>
            <a:r>
              <a:rPr lang="es-ES" sz="2000" b="1" dirty="0" err="1">
                <a:solidFill>
                  <a:prstClr val="black"/>
                </a:solidFill>
              </a:rPr>
              <a:t>go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heimel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95693" y="5626053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Fu den di e </a:t>
            </a:r>
            <a:r>
              <a:rPr lang="es-ES" sz="2000" b="1" dirty="0" err="1">
                <a:solidFill>
                  <a:prstClr val="black"/>
                </a:solidFill>
              </a:rPr>
              <a:t>sribi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 , a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firi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leki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syatu</a:t>
            </a:r>
            <a:r>
              <a:rPr lang="es-ES" sz="2000" b="1" dirty="0">
                <a:solidFill>
                  <a:prstClr val="black"/>
                </a:solidFill>
              </a:rPr>
              <a:t> pis ten di </a:t>
            </a:r>
            <a:r>
              <a:rPr lang="es-ES" sz="2000" b="1" dirty="0" err="1">
                <a:solidFill>
                  <a:prstClr val="black"/>
                </a:solidFill>
              </a:rPr>
              <a:t>psa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sekonde</a:t>
            </a:r>
            <a:r>
              <a:rPr lang="es-ES" sz="2000" b="1" dirty="0">
                <a:solidFill>
                  <a:prstClr val="black"/>
                </a:solidFill>
              </a:rPr>
              <a:t> di </a:t>
            </a:r>
            <a:r>
              <a:rPr lang="es-ES" sz="2000" b="1" dirty="0" err="1">
                <a:solidFill>
                  <a:prstClr val="black"/>
                </a:solidFill>
              </a:rPr>
              <a:t>psa</a:t>
            </a:r>
            <a:r>
              <a:rPr lang="es-ES" sz="2000" b="1" dirty="0">
                <a:solidFill>
                  <a:prstClr val="black"/>
                </a:solidFill>
              </a:rPr>
              <a:t>, den ben </a:t>
            </a:r>
            <a:r>
              <a:rPr lang="es-ES" sz="2000" b="1" dirty="0" err="1">
                <a:solidFill>
                  <a:prstClr val="black"/>
                </a:solidFill>
              </a:rPr>
              <a:t>firi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kowru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dede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now</a:t>
            </a:r>
            <a:r>
              <a:rPr lang="es-ES" sz="2000" b="1" dirty="0">
                <a:solidFill>
                  <a:prstClr val="black"/>
                </a:solidFill>
              </a:rPr>
              <a:t> den e si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kba</a:t>
            </a:r>
            <a:r>
              <a:rPr lang="es-ES" sz="2000" b="1" dirty="0">
                <a:solidFill>
                  <a:prstClr val="black"/>
                </a:solidFill>
              </a:rPr>
              <a:t>.( 1 Kor.15:52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422422" y="1587490"/>
            <a:ext cx="1149955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“ A </a:t>
            </a:r>
            <a:r>
              <a:rPr lang="es-ES" sz="2400" b="1" dirty="0" err="1">
                <a:latin typeface="Constantia" panose="02030602050306030303" pitchFamily="18" charset="0"/>
              </a:rPr>
              <a:t>opobaka</a:t>
            </a:r>
            <a:r>
              <a:rPr lang="es-ES" sz="2400" b="1" dirty="0">
                <a:latin typeface="Constantia" panose="02030602050306030303" pitchFamily="18" charset="0"/>
              </a:rPr>
              <a:t> ,fu </a:t>
            </a:r>
            <a:r>
              <a:rPr lang="es-ES" sz="2400" b="1" dirty="0" err="1">
                <a:latin typeface="Constantia" panose="02030602050306030303" pitchFamily="18" charset="0"/>
              </a:rPr>
              <a:t>Yeises</a:t>
            </a:r>
            <a:r>
              <a:rPr lang="es-ES" sz="2400" b="1" dirty="0">
                <a:latin typeface="Constantia" panose="02030602050306030303" pitchFamily="18" charset="0"/>
              </a:rPr>
              <a:t> ben de 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eksempre</a:t>
            </a:r>
            <a:r>
              <a:rPr lang="es-ES" sz="2400" b="1" dirty="0">
                <a:latin typeface="Constantia" panose="02030602050306030303" pitchFamily="18" charset="0"/>
              </a:rPr>
              <a:t> fu a </a:t>
            </a:r>
            <a:r>
              <a:rPr lang="es-ES" sz="2400" b="1" dirty="0" err="1">
                <a:latin typeface="Constantia" panose="02030602050306030303" pitchFamily="18" charset="0"/>
              </a:rPr>
              <a:t>kriboi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opobaka</a:t>
            </a:r>
            <a:r>
              <a:rPr lang="es-ES" sz="2400" b="1" dirty="0">
                <a:latin typeface="Constantia" panose="02030602050306030303" pitchFamily="18" charset="0"/>
              </a:rPr>
              <a:t> fu ala di e </a:t>
            </a:r>
            <a:r>
              <a:rPr lang="es-ES" sz="2400" b="1" dirty="0" err="1">
                <a:latin typeface="Constantia" panose="02030602050306030303" pitchFamily="18" charset="0"/>
              </a:rPr>
              <a:t>sribi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En. A </a:t>
            </a:r>
            <a:r>
              <a:rPr lang="es-ES" sz="2400" b="1" dirty="0" err="1">
                <a:latin typeface="Constantia" panose="02030602050306030303" pitchFamily="18" charset="0"/>
              </a:rPr>
              <a:t>opobaka</a:t>
            </a:r>
            <a:r>
              <a:rPr lang="es-ES" sz="2400" b="1" dirty="0">
                <a:latin typeface="Constantia" panose="02030602050306030303" pitchFamily="18" charset="0"/>
              </a:rPr>
              <a:t> skin fu a </a:t>
            </a:r>
            <a:r>
              <a:rPr lang="es-ES" sz="2400" b="1" dirty="0" err="1">
                <a:latin typeface="Constantia" panose="02030602050306030303" pitchFamily="18" charset="0"/>
              </a:rPr>
              <a:t>Ferlusuman</a:t>
            </a:r>
            <a:r>
              <a:rPr lang="es-ES" sz="2400" b="1" dirty="0">
                <a:latin typeface="Constantia" panose="02030602050306030303" pitchFamily="18" charset="0"/>
              </a:rPr>
              <a:t>, fa a </a:t>
            </a:r>
            <a:r>
              <a:rPr lang="es-ES" sz="2400" b="1" dirty="0" err="1">
                <a:latin typeface="Constantia" panose="02030602050306030303" pitchFamily="18" charset="0"/>
              </a:rPr>
              <a:t>tyari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ensrefi</a:t>
            </a:r>
            <a:r>
              <a:rPr lang="es-ES" sz="2400" b="1" dirty="0">
                <a:latin typeface="Constantia" panose="02030602050306030303" pitchFamily="18" charset="0"/>
              </a:rPr>
              <a:t>, fa </a:t>
            </a:r>
            <a:r>
              <a:rPr lang="es-ES" sz="2400" b="1" dirty="0" err="1">
                <a:latin typeface="Constantia" panose="02030602050306030303" pitchFamily="18" charset="0"/>
              </a:rPr>
              <a:t>ai</a:t>
            </a:r>
            <a:r>
              <a:rPr lang="es-ES" sz="2400" b="1" dirty="0">
                <a:latin typeface="Constantia" panose="02030602050306030303" pitchFamily="18" charset="0"/>
              </a:rPr>
              <a:t> taki !. Den </a:t>
            </a:r>
            <a:r>
              <a:rPr lang="es-ES" sz="2400" b="1" dirty="0" err="1">
                <a:latin typeface="Constantia" panose="02030602050306030303" pitchFamily="18" charset="0"/>
              </a:rPr>
              <a:t>sma</a:t>
            </a:r>
            <a:r>
              <a:rPr lang="es-ES" sz="2400" b="1" dirty="0">
                <a:latin typeface="Constantia" panose="02030602050306030303" pitchFamily="18" charset="0"/>
              </a:rPr>
              <a:t> ben </a:t>
            </a:r>
            <a:r>
              <a:rPr lang="es-ES" sz="2400" b="1" dirty="0" err="1">
                <a:latin typeface="Constantia" panose="02030602050306030303" pitchFamily="18" charset="0"/>
              </a:rPr>
              <a:t>sabi</a:t>
            </a:r>
            <a:r>
              <a:rPr lang="es-ES" sz="2400" b="1" dirty="0">
                <a:latin typeface="Constantia" panose="02030602050306030303" pitchFamily="18" charset="0"/>
              </a:rPr>
              <a:t>. A </a:t>
            </a:r>
            <a:r>
              <a:rPr lang="es-ES" sz="2400" b="1" dirty="0" err="1">
                <a:latin typeface="Constantia" panose="02030602050306030303" pitchFamily="18" charset="0"/>
              </a:rPr>
              <a:t>srefi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fasi</a:t>
            </a:r>
            <a:r>
              <a:rPr lang="es-ES" sz="2400" b="1" dirty="0">
                <a:latin typeface="Constantia" panose="02030602050306030303" pitchFamily="18" charset="0"/>
              </a:rPr>
              <a:t> ,den di e </a:t>
            </a:r>
            <a:r>
              <a:rPr lang="es-ES" sz="2400" b="1" dirty="0" err="1">
                <a:latin typeface="Constantia" panose="02030602050306030303" pitchFamily="18" charset="0"/>
              </a:rPr>
              <a:t>sribi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Yeises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opobaka</a:t>
            </a:r>
            <a:r>
              <a:rPr lang="es-ES" sz="2400" b="1" dirty="0">
                <a:latin typeface="Constantia" panose="02030602050306030303" pitchFamily="18" charset="0"/>
              </a:rPr>
              <a:t>. </a:t>
            </a:r>
            <a:r>
              <a:rPr lang="es-ES" sz="2400" b="1" dirty="0" err="1">
                <a:latin typeface="Constantia" panose="02030602050306030303" pitchFamily="18" charset="0"/>
              </a:rPr>
              <a:t>Wi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sabi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mati</a:t>
            </a:r>
            <a:r>
              <a:rPr lang="es-ES" sz="2400" b="1" dirty="0">
                <a:latin typeface="Constantia" panose="02030602050306030303" pitchFamily="18" charset="0"/>
              </a:rPr>
              <a:t> , so fa den </a:t>
            </a:r>
            <a:r>
              <a:rPr lang="es-ES" sz="2400" b="1" dirty="0" err="1">
                <a:latin typeface="Constantia" panose="02030602050306030303" pitchFamily="18" charset="0"/>
              </a:rPr>
              <a:t>dispel</a:t>
            </a:r>
            <a:r>
              <a:rPr lang="es-ES" sz="2400" b="1" dirty="0">
                <a:latin typeface="Constantia" panose="02030602050306030303" pitchFamily="18" charset="0"/>
              </a:rPr>
              <a:t> ben </a:t>
            </a:r>
            <a:r>
              <a:rPr lang="es-ES" sz="2400" b="1" dirty="0" err="1">
                <a:latin typeface="Constantia" panose="02030602050306030303" pitchFamily="18" charset="0"/>
              </a:rPr>
              <a:t>sabi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Yeises</a:t>
            </a:r>
            <a:r>
              <a:rPr lang="es-ES" sz="2400" b="1" dirty="0">
                <a:latin typeface="Constantia" panose="02030602050306030303" pitchFamily="18" charset="0"/>
              </a:rPr>
              <a:t>. Ala di den ben </a:t>
            </a:r>
            <a:r>
              <a:rPr lang="es-ES" sz="2400" b="1" dirty="0" err="1">
                <a:latin typeface="Constantia" panose="02030602050306030303" pitchFamily="18" charset="0"/>
              </a:rPr>
              <a:t>malengri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kande</a:t>
            </a:r>
            <a:r>
              <a:rPr lang="es-ES" sz="2400" b="1" dirty="0">
                <a:latin typeface="Constantia" panose="02030602050306030303" pitchFamily="18" charset="0"/>
              </a:rPr>
              <a:t>, ben e </a:t>
            </a:r>
            <a:r>
              <a:rPr lang="es-ES" sz="2400" b="1" dirty="0" err="1">
                <a:latin typeface="Constantia" panose="02030602050306030303" pitchFamily="18" charset="0"/>
              </a:rPr>
              <a:t>siki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noso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lasi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futu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noso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anu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a </a:t>
            </a:r>
            <a:r>
              <a:rPr lang="es-ES" sz="2400" b="1" dirty="0" err="1">
                <a:latin typeface="Constantia" panose="02030602050306030303" pitchFamily="18" charset="0"/>
              </a:rPr>
              <a:t>libi</a:t>
            </a:r>
            <a:r>
              <a:rPr lang="es-ES" sz="2400" b="1" dirty="0">
                <a:latin typeface="Constantia" panose="02030602050306030303" pitchFamily="18" charset="0"/>
              </a:rPr>
              <a:t> di </a:t>
            </a:r>
            <a:r>
              <a:rPr lang="es-ES" sz="2400" b="1" dirty="0" err="1">
                <a:latin typeface="Constantia" panose="02030602050306030303" pitchFamily="18" charset="0"/>
              </a:rPr>
              <a:t>wi</a:t>
            </a:r>
            <a:r>
              <a:rPr lang="es-ES" sz="2400" b="1" dirty="0">
                <a:latin typeface="Constantia" panose="02030602050306030303" pitchFamily="18" charset="0"/>
              </a:rPr>
              <a:t> o </a:t>
            </a:r>
            <a:r>
              <a:rPr lang="es-ES" sz="2400" b="1" dirty="0" err="1">
                <a:latin typeface="Constantia" panose="02030602050306030303" pitchFamily="18" charset="0"/>
              </a:rPr>
              <a:t>lasi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dya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toku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a skin di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opobaka</a:t>
            </a:r>
            <a:r>
              <a:rPr lang="es-ES" sz="2400" b="1" dirty="0">
                <a:latin typeface="Constantia" panose="02030602050306030303" pitchFamily="18" charset="0"/>
              </a:rPr>
              <a:t>, a skin fu </a:t>
            </a:r>
            <a:r>
              <a:rPr lang="es-ES" sz="2400" b="1" dirty="0" err="1">
                <a:latin typeface="Constantia" panose="02030602050306030303" pitchFamily="18" charset="0"/>
              </a:rPr>
              <a:t>glori</a:t>
            </a:r>
            <a:r>
              <a:rPr lang="es-ES" sz="2400" b="1" dirty="0">
                <a:latin typeface="Constantia" panose="02030602050306030303" pitchFamily="18" charset="0"/>
              </a:rPr>
              <a:t>, fa den ben de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fromu</a:t>
            </a:r>
            <a:r>
              <a:rPr lang="es-ES" sz="2400" b="1" dirty="0">
                <a:latin typeface="Constantia" panose="02030602050306030303" pitchFamily="18" charset="0"/>
              </a:rPr>
              <a:t> skin, </a:t>
            </a:r>
            <a:r>
              <a:rPr lang="es-ES" sz="2400" b="1" dirty="0" err="1">
                <a:latin typeface="Constantia" panose="02030602050306030303" pitchFamily="18" charset="0"/>
              </a:rPr>
              <a:t>toku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den skin di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opobaka</a:t>
            </a:r>
            <a:r>
              <a:rPr lang="es-ES" sz="2400" b="1" dirty="0">
                <a:latin typeface="Constantia" panose="02030602050306030303" pitchFamily="18" charset="0"/>
              </a:rPr>
              <a:t> , den skin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glori</a:t>
            </a:r>
            <a:r>
              <a:rPr lang="es-ES" sz="2400" b="1" dirty="0">
                <a:latin typeface="Constantia" panose="02030602050306030303" pitchFamily="18" charset="0"/>
              </a:rPr>
              <a:t>  den </a:t>
            </a:r>
            <a:r>
              <a:rPr lang="es-ES" sz="2400" b="1" dirty="0" err="1">
                <a:latin typeface="Constantia" panose="02030602050306030303" pitchFamily="18" charset="0"/>
              </a:rPr>
              <a:t>fasi</a:t>
            </a:r>
            <a:r>
              <a:rPr lang="es-ES" sz="2400" b="1" dirty="0">
                <a:latin typeface="Constantia" panose="02030602050306030303" pitchFamily="18" charset="0"/>
              </a:rPr>
              <a:t> 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tan de </a:t>
            </a:r>
            <a:r>
              <a:rPr lang="es-ES" sz="2400" b="1" dirty="0" err="1">
                <a:latin typeface="Constantia" panose="02030602050306030303" pitchFamily="18" charset="0"/>
              </a:rPr>
              <a:t>leki</a:t>
            </a:r>
            <a:r>
              <a:rPr lang="es-ES" sz="2400" b="1" dirty="0">
                <a:latin typeface="Constantia" panose="02030602050306030303" pitchFamily="18" charset="0"/>
              </a:rPr>
              <a:t> fa den ben </a:t>
            </a:r>
            <a:r>
              <a:rPr lang="es-ES" sz="2400" b="1" dirty="0" err="1">
                <a:latin typeface="Constantia" panose="02030602050306030303" pitchFamily="18" charset="0"/>
              </a:rPr>
              <a:t>gwenti</a:t>
            </a:r>
            <a:r>
              <a:rPr lang="es-ES" sz="2400" b="1" dirty="0">
                <a:latin typeface="Constantia" panose="02030602050306030303" pitchFamily="18" charset="0"/>
              </a:rPr>
              <a:t>, so </a:t>
            </a:r>
            <a:r>
              <a:rPr lang="es-ES" sz="2400" b="1" dirty="0" err="1">
                <a:latin typeface="Constantia" panose="02030602050306030303" pitchFamily="18" charset="0"/>
              </a:rPr>
              <a:t>wi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sabi</a:t>
            </a:r>
            <a:r>
              <a:rPr lang="es-ES" sz="2400" b="1" dirty="0">
                <a:latin typeface="Constantia" panose="02030602050306030303" pitchFamily="18" charset="0"/>
              </a:rPr>
              <a:t> den, . Den </a:t>
            </a:r>
            <a:r>
              <a:rPr lang="es-ES" sz="2400" b="1" dirty="0" err="1">
                <a:latin typeface="Constantia" panose="02030602050306030303" pitchFamily="18" charset="0"/>
              </a:rPr>
              <a:t>fesi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sabrenki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wel</a:t>
            </a:r>
            <a:r>
              <a:rPr lang="es-ES" sz="2400" b="1" dirty="0">
                <a:latin typeface="Constantia" panose="02030602050306030303" pitchFamily="18" charset="0"/>
              </a:rPr>
              <a:t> nanga a faya </a:t>
            </a:r>
            <a:r>
              <a:rPr lang="es-ES" sz="2400" b="1" dirty="0" err="1">
                <a:latin typeface="Constantia" panose="02030602050306030303" pitchFamily="18" charset="0"/>
              </a:rPr>
              <a:t>tapu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Yeises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fesi,so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si den </a:t>
            </a:r>
            <a:r>
              <a:rPr lang="es-ES" sz="2400" b="1" dirty="0" err="1">
                <a:latin typeface="Constantia" panose="02030602050306030303" pitchFamily="18" charset="0"/>
              </a:rPr>
              <a:t>fesi</a:t>
            </a:r>
            <a:r>
              <a:rPr lang="es-ES" sz="2400" b="1" dirty="0">
                <a:latin typeface="Constantia" panose="02030602050306030303" pitchFamily="18" charset="0"/>
              </a:rPr>
              <a:t> fu den di </a:t>
            </a:r>
            <a:r>
              <a:rPr lang="es-ES" sz="2400" b="1" dirty="0" err="1">
                <a:latin typeface="Constantia" panose="02030602050306030303" pitchFamily="18" charset="0"/>
              </a:rPr>
              <a:t>wi</a:t>
            </a:r>
            <a:r>
              <a:rPr lang="es-ES" sz="2400" b="1" dirty="0">
                <a:latin typeface="Constantia" panose="02030602050306030303" pitchFamily="18" charset="0"/>
              </a:rPr>
              <a:t> ben </a:t>
            </a:r>
            <a:r>
              <a:rPr lang="es-ES" sz="2400" b="1" dirty="0" err="1">
                <a:latin typeface="Constantia" panose="02030602050306030303" pitchFamily="18" charset="0"/>
              </a:rPr>
              <a:t>lobi</a:t>
            </a:r>
            <a:r>
              <a:rPr lang="es-ES" sz="24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86805" y="669852"/>
            <a:ext cx="3206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/>
              <a:t>EGW (The Faith I Live By, June 23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Efu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Krestes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opobaka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dan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preiki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fu soso ,nanga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bribi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owktu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de fu soso ….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E’n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efu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Krestes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opobaka,yu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bribi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noti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de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sondu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ete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!dos»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Kor. 15:14,17)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60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570764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Ini</a:t>
            </a:r>
            <a:r>
              <a:rPr lang="es-ES" sz="2000" b="1" dirty="0"/>
              <a:t> a </a:t>
            </a:r>
            <a:r>
              <a:rPr lang="es-ES" sz="2000" b="1" dirty="0" err="1"/>
              <a:t>denki</a:t>
            </a:r>
            <a:r>
              <a:rPr lang="es-ES" sz="2000" b="1" dirty="0"/>
              <a:t> fu den </a:t>
            </a:r>
            <a:r>
              <a:rPr lang="es-ES" sz="2000" b="1" dirty="0" err="1"/>
              <a:t>griki</a:t>
            </a:r>
            <a:r>
              <a:rPr lang="es-ES" sz="2000" b="1" dirty="0"/>
              <a:t> – fu san den ben </a:t>
            </a:r>
            <a:r>
              <a:rPr lang="es-ES" sz="2000" b="1" dirty="0" err="1"/>
              <a:t>leri</a:t>
            </a:r>
            <a:r>
              <a:rPr lang="es-ES" sz="2000" b="1" dirty="0"/>
              <a:t> fu Plato – a skin, </a:t>
            </a:r>
            <a:r>
              <a:rPr lang="es-ES" sz="2000" b="1" dirty="0" err="1"/>
              <a:t>ini</a:t>
            </a:r>
            <a:r>
              <a:rPr lang="es-ES" sz="2000" b="1" dirty="0"/>
              <a:t> en </a:t>
            </a:r>
            <a:r>
              <a:rPr lang="es-ES" sz="2000" b="1" dirty="0" err="1"/>
              <a:t>fundamenti</a:t>
            </a:r>
            <a:r>
              <a:rPr lang="es-ES" sz="2000" b="1" dirty="0"/>
              <a:t> </a:t>
            </a:r>
            <a:r>
              <a:rPr lang="es-ES" sz="2000" b="1" dirty="0" err="1"/>
              <a:t>takru</a:t>
            </a:r>
            <a:r>
              <a:rPr lang="es-ES" sz="2000" b="1" dirty="0"/>
              <a:t>, </a:t>
            </a:r>
            <a:r>
              <a:rPr lang="es-ES" sz="2000" b="1" dirty="0" err="1"/>
              <a:t>na</a:t>
            </a:r>
            <a:r>
              <a:rPr lang="es-ES" sz="2000" b="1" dirty="0"/>
              <a:t> soso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dungru</a:t>
            </a:r>
            <a:r>
              <a:rPr lang="es-ES" sz="2000" b="1" dirty="0"/>
              <a:t> oso fu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sili</a:t>
            </a:r>
            <a:r>
              <a:rPr lang="es-ES" sz="2000" b="1" dirty="0"/>
              <a:t> di no e </a:t>
            </a:r>
            <a:r>
              <a:rPr lang="es-ES" sz="2000" b="1" dirty="0" err="1"/>
              <a:t>dede</a:t>
            </a:r>
            <a:r>
              <a:rPr lang="es-ES" sz="2000" b="1" dirty="0"/>
              <a:t>. Fu </a:t>
            </a:r>
            <a:r>
              <a:rPr lang="es-ES" sz="2000" b="1" dirty="0" err="1"/>
              <a:t>denki</a:t>
            </a:r>
            <a:r>
              <a:rPr lang="es-ES" sz="2000" b="1" dirty="0"/>
              <a:t> so, san </a:t>
            </a:r>
            <a:r>
              <a:rPr lang="es-ES" sz="2000" b="1" dirty="0" err="1"/>
              <a:t>dati</a:t>
            </a:r>
            <a:r>
              <a:rPr lang="es-ES" sz="2000" b="1" dirty="0"/>
              <a:t> </a:t>
            </a:r>
            <a:r>
              <a:rPr lang="es-ES" sz="2000" b="1" dirty="0" err="1"/>
              <a:t>wani</a:t>
            </a:r>
            <a:r>
              <a:rPr lang="es-ES" sz="2000" b="1" dirty="0"/>
              <a:t> fu </a:t>
            </a:r>
            <a:r>
              <a:rPr lang="es-ES" sz="2000" b="1" dirty="0" err="1"/>
              <a:t>taigi</a:t>
            </a:r>
            <a:r>
              <a:rPr lang="es-ES" sz="2000" b="1" dirty="0"/>
              <a:t> den </a:t>
            </a:r>
            <a:r>
              <a:rPr lang="es-ES" sz="2000" b="1" dirty="0" err="1"/>
              <a:t>Griki</a:t>
            </a:r>
            <a:r>
              <a:rPr lang="es-ES" sz="2000" b="1" dirty="0"/>
              <a:t> </a:t>
            </a:r>
            <a:r>
              <a:rPr lang="es-ES" sz="2000" b="1" dirty="0" err="1"/>
              <a:t>noso</a:t>
            </a:r>
            <a:r>
              <a:rPr lang="es-ES" sz="2000" b="1" dirty="0"/>
              <a:t> den </a:t>
            </a:r>
            <a:r>
              <a:rPr lang="es-ES" sz="2000" b="1" dirty="0" err="1"/>
              <a:t>sma</a:t>
            </a:r>
            <a:r>
              <a:rPr lang="es-ES" sz="2000" b="1" dirty="0"/>
              <a:t> fu Roma 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120676"/>
            <a:ext cx="68931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Fu </a:t>
            </a:r>
            <a:r>
              <a:rPr lang="es-ES" sz="2000" b="1" dirty="0" err="1"/>
              <a:t>dati</a:t>
            </a:r>
            <a:r>
              <a:rPr lang="es-ES" sz="2000" b="1" dirty="0"/>
              <a:t> </a:t>
            </a:r>
            <a:r>
              <a:rPr lang="es-ES" sz="2000" b="1" dirty="0" err="1"/>
              <a:t>ede,wan</a:t>
            </a:r>
            <a:r>
              <a:rPr lang="es-ES" sz="2000" b="1" dirty="0"/>
              <a:t> tu </a:t>
            </a:r>
            <a:r>
              <a:rPr lang="es-ES" sz="2000" b="1" dirty="0" err="1"/>
              <a:t>sma</a:t>
            </a:r>
            <a:r>
              <a:rPr lang="es-ES" sz="2000" b="1" dirty="0"/>
              <a:t> fu </a:t>
            </a:r>
            <a:r>
              <a:rPr lang="es-ES" sz="2000" b="1" dirty="0" err="1"/>
              <a:t>kerki</a:t>
            </a:r>
            <a:r>
              <a:rPr lang="es-ES" sz="2000" b="1" dirty="0"/>
              <a:t> fu </a:t>
            </a:r>
            <a:r>
              <a:rPr lang="es-ES" sz="2000" b="1" dirty="0" err="1"/>
              <a:t>Korente</a:t>
            </a:r>
            <a:r>
              <a:rPr lang="es-ES" sz="2000" b="1" dirty="0"/>
              <a:t> </a:t>
            </a:r>
            <a:r>
              <a:rPr lang="es-ES" sz="2000" b="1" dirty="0" err="1"/>
              <a:t>poti</a:t>
            </a:r>
            <a:r>
              <a:rPr lang="es-ES" sz="2000" b="1" dirty="0"/>
              <a:t> a </a:t>
            </a:r>
            <a:r>
              <a:rPr lang="es-ES" sz="2000" b="1" dirty="0" err="1"/>
              <a:t>prakseri</a:t>
            </a:r>
            <a:r>
              <a:rPr lang="es-ES" sz="2000" b="1" dirty="0"/>
              <a:t> fu a </a:t>
            </a:r>
            <a:r>
              <a:rPr lang="es-ES" sz="2000" b="1" dirty="0" err="1"/>
              <a:t>opobaka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sei</a:t>
            </a:r>
            <a:r>
              <a:rPr lang="es-ES" sz="2000" b="1" dirty="0"/>
              <a:t>. Pawles e </a:t>
            </a:r>
            <a:r>
              <a:rPr lang="es-ES" sz="2000" b="1" dirty="0" err="1"/>
              <a:t>piki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tapu</a:t>
            </a:r>
            <a:r>
              <a:rPr lang="es-ES" sz="2000" b="1" dirty="0"/>
              <a:t> a </a:t>
            </a:r>
            <a:r>
              <a:rPr lang="es-ES" sz="2000" b="1" dirty="0" err="1"/>
              <a:t>sani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kapiter</a:t>
            </a:r>
            <a:r>
              <a:rPr lang="es-ES" sz="2000" b="1" dirty="0"/>
              <a:t> </a:t>
            </a:r>
            <a:r>
              <a:rPr lang="es-ES" sz="2000" b="1" dirty="0" err="1"/>
              <a:t>tin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feifi</a:t>
            </a:r>
            <a:r>
              <a:rPr lang="es-ES" sz="2000" b="1" dirty="0"/>
              <a:t> fu en </a:t>
            </a:r>
            <a:r>
              <a:rPr lang="es-ES" sz="2000" b="1" dirty="0" err="1"/>
              <a:t>fosi</a:t>
            </a:r>
            <a:r>
              <a:rPr lang="es-ES" sz="2000" b="1" dirty="0"/>
              <a:t> </a:t>
            </a:r>
            <a:r>
              <a:rPr lang="es-ES" sz="2000" b="1" dirty="0" err="1"/>
              <a:t>brifi</a:t>
            </a:r>
            <a:r>
              <a:rPr lang="es-ES" sz="2000" b="1" dirty="0"/>
              <a:t> di a </a:t>
            </a:r>
            <a:r>
              <a:rPr lang="es-ES" sz="2000" b="1" dirty="0" err="1"/>
              <a:t>skrifi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den </a:t>
            </a:r>
            <a:r>
              <a:rPr lang="es-ES" sz="2000" b="1" dirty="0" err="1"/>
              <a:t>sma</a:t>
            </a:r>
            <a:r>
              <a:rPr lang="es-ES" sz="2000" b="1" dirty="0"/>
              <a:t> fu </a:t>
            </a:r>
            <a:r>
              <a:rPr lang="es-ES" sz="2000" b="1" dirty="0" err="1"/>
              <a:t>Korente</a:t>
            </a:r>
            <a:r>
              <a:rPr lang="es-ES" sz="2000" b="1" dirty="0"/>
              <a:t>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1" y="2444115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 a no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pikin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 . </a:t>
            </a:r>
            <a:r>
              <a:rPr lang="es-ES" sz="2000" b="1" dirty="0" err="1">
                <a:solidFill>
                  <a:prstClr val="black"/>
                </a:solidFill>
              </a:rPr>
              <a:t>Opobaka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tai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tru</a:t>
            </a:r>
            <a:r>
              <a:rPr lang="es-ES" sz="2000" b="1" dirty="0">
                <a:solidFill>
                  <a:prstClr val="black"/>
                </a:solidFill>
              </a:rPr>
              <a:t> nanga a </a:t>
            </a:r>
            <a:r>
              <a:rPr lang="es-ES" sz="2000" b="1" dirty="0" err="1">
                <a:solidFill>
                  <a:prstClr val="black"/>
                </a:solidFill>
              </a:rPr>
              <a:t>blesi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libi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r>
              <a:rPr lang="es-ES" sz="2000" b="1" dirty="0" err="1">
                <a:solidFill>
                  <a:prstClr val="black"/>
                </a:solidFill>
              </a:rPr>
              <a:t>Efu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opobaka</a:t>
            </a:r>
            <a:r>
              <a:rPr lang="es-ES" sz="2000" b="1" dirty="0">
                <a:solidFill>
                  <a:prstClr val="black"/>
                </a:solidFill>
              </a:rPr>
              <a:t> no de …. Fu </a:t>
            </a:r>
            <a:r>
              <a:rPr lang="es-ES" sz="2000" b="1" dirty="0" err="1">
                <a:solidFill>
                  <a:prstClr val="black"/>
                </a:solidFill>
              </a:rPr>
              <a:t>sainde</a:t>
            </a:r>
            <a:r>
              <a:rPr lang="es-ES" sz="2000" b="1" dirty="0">
                <a:solidFill>
                  <a:prstClr val="black"/>
                </a:solidFill>
              </a:rPr>
              <a:t> dan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preiki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bun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nyunsu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-44486" y="1109997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A OPOBAKA FU YEISES</a:t>
            </a:r>
            <a:endParaRPr lang="es-E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A OPOBAKA PSA FU TRU INI A HISTORIA?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“Bika mi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fosi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san mi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srefi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kisi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owktu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: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dati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Krestes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dede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sondu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so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leki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Wortu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taki, so a ben beri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e’n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opobaka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tapu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 e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meki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dri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soleki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Wortu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taki” 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Kor. 15:3,4)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Fosi a taki fu den </a:t>
            </a:r>
            <a:r>
              <a:rPr lang="es-ES" sz="2000" b="1" dirty="0" err="1"/>
              <a:t>sani</a:t>
            </a:r>
            <a:r>
              <a:rPr lang="es-ES" sz="2000" b="1" dirty="0"/>
              <a:t> di e </a:t>
            </a:r>
            <a:r>
              <a:rPr lang="es-ES" sz="2000" b="1" dirty="0" err="1"/>
              <a:t>dege</a:t>
            </a:r>
            <a:r>
              <a:rPr lang="es-ES" sz="2000" b="1" dirty="0"/>
              <a:t> </a:t>
            </a:r>
            <a:r>
              <a:rPr lang="es-ES" sz="2000" b="1" dirty="0" err="1"/>
              <a:t>dege</a:t>
            </a:r>
            <a:r>
              <a:rPr lang="es-ES" sz="2000" b="1" dirty="0"/>
              <a:t> den </a:t>
            </a:r>
            <a:r>
              <a:rPr lang="es-ES" sz="2000" b="1" dirty="0" err="1"/>
              <a:t>sma</a:t>
            </a:r>
            <a:r>
              <a:rPr lang="es-ES" sz="2000" b="1" dirty="0"/>
              <a:t> fu </a:t>
            </a:r>
            <a:r>
              <a:rPr lang="es-ES" sz="2000" b="1" dirty="0" err="1"/>
              <a:t>Korente</a:t>
            </a:r>
            <a:r>
              <a:rPr lang="es-ES" sz="2000" b="1" dirty="0"/>
              <a:t> ,</a:t>
            </a:r>
            <a:r>
              <a:rPr lang="es-ES" sz="2000" b="1" dirty="0" err="1"/>
              <a:t>namku</a:t>
            </a:r>
            <a:r>
              <a:rPr lang="es-ES" sz="2000" b="1" dirty="0"/>
              <a:t> fu a </a:t>
            </a:r>
            <a:r>
              <a:rPr lang="es-ES" sz="2000" b="1" dirty="0" err="1"/>
              <a:t>opobaka</a:t>
            </a:r>
            <a:r>
              <a:rPr lang="es-ES" sz="2000" b="1" dirty="0"/>
              <a:t>, Pawles </a:t>
            </a:r>
            <a:r>
              <a:rPr lang="es-ES" sz="2000" b="1" dirty="0" err="1"/>
              <a:t>memre</a:t>
            </a:r>
            <a:r>
              <a:rPr lang="es-ES" sz="2000" b="1" dirty="0"/>
              <a:t> den fa a </a:t>
            </a:r>
            <a:r>
              <a:rPr lang="es-ES" sz="2000" b="1" dirty="0" err="1"/>
              <a:t>bun</a:t>
            </a:r>
            <a:r>
              <a:rPr lang="es-ES" sz="2000" b="1" dirty="0"/>
              <a:t> </a:t>
            </a:r>
            <a:r>
              <a:rPr lang="es-ES" sz="2000" b="1" dirty="0" err="1"/>
              <a:t>nyunsu</a:t>
            </a:r>
            <a:r>
              <a:rPr lang="es-ES" sz="2000" b="1" dirty="0"/>
              <a:t> e </a:t>
            </a:r>
            <a:r>
              <a:rPr lang="es-ES" sz="2000" b="1" dirty="0" err="1"/>
              <a:t>wroko</a:t>
            </a:r>
            <a:r>
              <a:rPr lang="es-ES" sz="2000" b="1" dirty="0"/>
              <a:t> ( 1 Kor. 15 :1,2)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475013"/>
              </p:ext>
            </p:extLst>
          </p:nvPr>
        </p:nvGraphicFramePr>
        <p:xfrm>
          <a:off x="17610" y="2360385"/>
          <a:ext cx="9072112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Dan san na a bun nyunsu di e preiki ? ( 1 Kor. 15: 3,4</a:t>
            </a:r>
            <a:r>
              <a:rPr lang="es-ES" sz="2000" b="1" dirty="0"/>
              <a:t>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8027689"/>
              </p:ext>
            </p:extLst>
          </p:nvPr>
        </p:nvGraphicFramePr>
        <p:xfrm>
          <a:off x="228598" y="3450231"/>
          <a:ext cx="8734425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306234" y="4096981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Dan fa wi sabi dati a opobaka psa ini a historia ? Suma si Yeises di opobaka ?( 1 Kor.15:5 – 8</a:t>
            </a:r>
            <a:r>
              <a:rPr lang="es-ES" sz="2000" b="1" dirty="0"/>
              <a:t>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3710087"/>
              </p:ext>
            </p:extLst>
          </p:nvPr>
        </p:nvGraphicFramePr>
        <p:xfrm>
          <a:off x="228597" y="4847853"/>
          <a:ext cx="8812062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Pawles e </a:t>
            </a:r>
            <a:r>
              <a:rPr lang="es-ES" sz="2000" b="1" dirty="0" err="1"/>
              <a:t>poti</a:t>
            </a:r>
            <a:r>
              <a:rPr lang="es-ES" sz="2000" b="1" dirty="0"/>
              <a:t> en </a:t>
            </a:r>
            <a:r>
              <a:rPr lang="es-ES" sz="2000" b="1" dirty="0" err="1"/>
              <a:t>krin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a </a:t>
            </a:r>
            <a:r>
              <a:rPr lang="es-ES" sz="2000" b="1" dirty="0" err="1"/>
              <a:t>bun</a:t>
            </a:r>
            <a:r>
              <a:rPr lang="es-ES" sz="2000" b="1" dirty="0"/>
              <a:t> </a:t>
            </a:r>
            <a:r>
              <a:rPr lang="es-ES" sz="2000" b="1" dirty="0" err="1"/>
              <a:t>nyunsu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Gado </a:t>
            </a:r>
            <a:r>
              <a:rPr lang="es-ES" sz="2000" b="1" dirty="0" err="1"/>
              <a:t>wroko</a:t>
            </a:r>
            <a:r>
              <a:rPr lang="es-ES" sz="2000" b="1" dirty="0"/>
              <a:t> di e du “ fa a </a:t>
            </a:r>
            <a:r>
              <a:rPr lang="es-ES" sz="2000" b="1" dirty="0" err="1"/>
              <a:t>Wortu</a:t>
            </a:r>
            <a:r>
              <a:rPr lang="es-ES" sz="2000" b="1" dirty="0"/>
              <a:t> </a:t>
            </a:r>
            <a:r>
              <a:rPr lang="es-ES" sz="2000" b="1" dirty="0" err="1"/>
              <a:t>wani</a:t>
            </a:r>
            <a:r>
              <a:rPr lang="es-ES" sz="2000" b="1" dirty="0"/>
              <a:t> “. Dat’ </a:t>
            </a:r>
            <a:r>
              <a:rPr lang="es-ES" sz="2000" b="1" dirty="0" err="1"/>
              <a:t>wan</a:t>
            </a:r>
            <a:r>
              <a:rPr lang="es-ES" sz="2000" b="1" dirty="0"/>
              <a:t> taki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denki</a:t>
            </a:r>
            <a:r>
              <a:rPr lang="es-ES" sz="2000" b="1" dirty="0"/>
              <a:t> di ben </a:t>
            </a:r>
            <a:r>
              <a:rPr lang="es-ES" sz="2000" b="1" dirty="0" err="1"/>
              <a:t>seti</a:t>
            </a:r>
            <a:r>
              <a:rPr lang="es-ES" sz="2000" b="1" dirty="0"/>
              <a:t> </a:t>
            </a:r>
            <a:r>
              <a:rPr lang="es-ES" sz="2000" b="1" dirty="0" err="1"/>
              <a:t>kba</a:t>
            </a:r>
            <a:r>
              <a:rPr lang="es-ES" sz="2000" b="1" dirty="0"/>
              <a:t> , pe a </a:t>
            </a:r>
            <a:r>
              <a:rPr lang="es-ES" sz="2000" b="1" dirty="0" err="1"/>
              <a:t>opobaka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fundamenti</a:t>
            </a:r>
            <a:r>
              <a:rPr lang="es-ES" sz="2000" b="1" dirty="0"/>
              <a:t>. Suma a </a:t>
            </a:r>
            <a:r>
              <a:rPr lang="es-ES" sz="2000" b="1" dirty="0" err="1"/>
              <a:t>dege-dege</a:t>
            </a:r>
            <a:r>
              <a:rPr lang="es-ES" sz="2000" b="1" dirty="0"/>
              <a:t> </a:t>
            </a:r>
            <a:r>
              <a:rPr lang="es-ES" sz="2000" b="1" dirty="0" err="1"/>
              <a:t>ete</a:t>
            </a:r>
            <a:r>
              <a:rPr lang="es-ES" sz="2000" b="1" dirty="0"/>
              <a:t> ? Meki den </a:t>
            </a:r>
            <a:r>
              <a:rPr lang="es-ES" sz="2000" b="1" dirty="0" err="1"/>
              <a:t>aksi</a:t>
            </a:r>
            <a:r>
              <a:rPr lang="es-ES" sz="2000" b="1" dirty="0"/>
              <a:t> den </a:t>
            </a:r>
            <a:r>
              <a:rPr lang="es-ES" sz="2000" b="1" dirty="0" err="1"/>
              <a:t>getoigi</a:t>
            </a:r>
            <a:r>
              <a:rPr lang="es-ES" sz="2000" b="1" dirty="0"/>
              <a:t>  di ben de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libi</a:t>
            </a:r>
            <a:r>
              <a:rPr lang="es-ES" sz="2000" b="1" dirty="0"/>
              <a:t> </a:t>
            </a:r>
            <a:r>
              <a:rPr lang="es-ES" sz="2000" b="1" dirty="0" err="1"/>
              <a:t>ete</a:t>
            </a:r>
            <a:r>
              <a:rPr lang="es-ES" sz="2000" b="1" dirty="0"/>
              <a:t> a ten </a:t>
            </a:r>
            <a:r>
              <a:rPr lang="es-ES" sz="2000" b="1" dirty="0" err="1"/>
              <a:t>dati</a:t>
            </a:r>
            <a:r>
              <a:rPr lang="es-ES" sz="2000" b="1" dirty="0"/>
              <a:t>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8295" y="3223996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85061" y="390837"/>
            <a:ext cx="6476332" cy="34794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it-IT" noProof="0" dirty="0">
                <a:solidFill>
                  <a:srgbClr val="207A3E"/>
                </a:solidFill>
              </a:rPr>
              <a:t>A TERE FU A OPOBAKA FU YEISES</a:t>
            </a:r>
            <a:endParaRPr lang="es-ES" noProof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0"/>
            <a:ext cx="10196623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 EFU YEISES NO BEN OPOBAKA NA DEDE?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“Dan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efu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Yeises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no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opobaka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dan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preiki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fu soso ,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owktu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bribi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fu soso.” 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Kor. 15 : 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Efu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no e </a:t>
            </a:r>
            <a:r>
              <a:rPr lang="es-ES" sz="2000" b="1" dirty="0" err="1"/>
              <a:t>teki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</a:t>
            </a:r>
            <a:r>
              <a:rPr lang="es-ES" sz="2000" b="1" dirty="0" err="1"/>
              <a:t>opobaka</a:t>
            </a:r>
            <a:r>
              <a:rPr lang="es-ES" sz="2000" b="1" dirty="0"/>
              <a:t> kan de, dan a no e </a:t>
            </a:r>
            <a:r>
              <a:rPr lang="es-ES" sz="2000" b="1" dirty="0" err="1"/>
              <a:t>waka</a:t>
            </a:r>
            <a:r>
              <a:rPr lang="es-ES" sz="2000" b="1" dirty="0"/>
              <a:t> skin </a:t>
            </a:r>
            <a:r>
              <a:rPr lang="es-ES" sz="2000" b="1" dirty="0" err="1"/>
              <a:t>skin</a:t>
            </a:r>
            <a:r>
              <a:rPr lang="es-ES" sz="2000" b="1" dirty="0"/>
              <a:t> nanga a </a:t>
            </a:r>
            <a:r>
              <a:rPr lang="es-ES" sz="2000" b="1" dirty="0" err="1"/>
              <a:t>bribi</a:t>
            </a:r>
            <a:r>
              <a:rPr lang="es-ES" sz="2000" b="1" dirty="0"/>
              <a:t> fu den Kresten, </a:t>
            </a:r>
            <a:r>
              <a:rPr lang="es-ES" sz="2000" b="1" dirty="0" err="1"/>
              <a:t>bika</a:t>
            </a:r>
            <a:r>
              <a:rPr lang="es-ES" sz="2000" b="1" dirty="0"/>
              <a:t>” </a:t>
            </a:r>
            <a:r>
              <a:rPr lang="es-ES" sz="2000" b="1" dirty="0" err="1"/>
              <a:t>efu</a:t>
            </a:r>
            <a:r>
              <a:rPr lang="es-ES" sz="2000" b="1" dirty="0"/>
              <a:t> </a:t>
            </a:r>
            <a:r>
              <a:rPr lang="es-ES" sz="2000" b="1" dirty="0" err="1"/>
              <a:t>opobaka</a:t>
            </a:r>
            <a:r>
              <a:rPr lang="es-ES" sz="2000" b="1" dirty="0"/>
              <a:t> fu </a:t>
            </a:r>
            <a:r>
              <a:rPr lang="es-ES" sz="2000" b="1" dirty="0" err="1"/>
              <a:t>dedewan</a:t>
            </a:r>
            <a:r>
              <a:rPr lang="es-ES" sz="2000" b="1" dirty="0"/>
              <a:t> no de , dan </a:t>
            </a:r>
            <a:r>
              <a:rPr lang="es-ES" sz="2000" b="1" dirty="0" err="1"/>
              <a:t>Krestes</a:t>
            </a:r>
            <a:r>
              <a:rPr lang="es-ES" sz="2000" b="1" dirty="0"/>
              <a:t> no </a:t>
            </a:r>
            <a:r>
              <a:rPr lang="es-ES" sz="2000" b="1" dirty="0" err="1"/>
              <a:t>opobaka</a:t>
            </a:r>
            <a:r>
              <a:rPr lang="es-ES" sz="2000" b="1" dirty="0"/>
              <a:t>”(1 Kor. 15: 12,13) Dan </a:t>
            </a:r>
            <a:r>
              <a:rPr lang="es-ES" sz="2000" b="1" dirty="0" err="1"/>
              <a:t>efu</a:t>
            </a:r>
            <a:r>
              <a:rPr lang="es-ES" sz="2000" b="1" dirty="0"/>
              <a:t> </a:t>
            </a:r>
            <a:r>
              <a:rPr lang="es-ES" sz="2000" b="1" dirty="0" err="1"/>
              <a:t>Yeises</a:t>
            </a:r>
            <a:r>
              <a:rPr lang="es-ES" sz="2000" b="1" dirty="0"/>
              <a:t> no </a:t>
            </a:r>
            <a:r>
              <a:rPr lang="es-ES" sz="2000" b="1" dirty="0" err="1"/>
              <a:t>opobaka</a:t>
            </a:r>
            <a:r>
              <a:rPr lang="es-ES" sz="2000" b="1" dirty="0"/>
              <a:t>…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9441013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640420"/>
            <a:ext cx="68615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Sondro</a:t>
            </a:r>
            <a:r>
              <a:rPr lang="es-ES" sz="2000" b="1" dirty="0"/>
              <a:t> a </a:t>
            </a:r>
            <a:r>
              <a:rPr lang="es-ES" sz="2000" b="1" dirty="0" err="1"/>
              <a:t>opobaka</a:t>
            </a:r>
            <a:r>
              <a:rPr lang="es-ES" sz="2000" b="1" dirty="0"/>
              <a:t> ,</a:t>
            </a:r>
            <a:r>
              <a:rPr lang="es-ES" sz="2000" b="1" dirty="0" err="1"/>
              <a:t>Yeises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soso </a:t>
            </a:r>
            <a:r>
              <a:rPr lang="es-ES" sz="2000" b="1" dirty="0" err="1"/>
              <a:t>rekfardek</a:t>
            </a:r>
            <a:r>
              <a:rPr lang="es-ES" sz="2000" b="1" dirty="0"/>
              <a:t> </a:t>
            </a:r>
            <a:r>
              <a:rPr lang="es-ES" sz="2000" b="1" dirty="0" err="1"/>
              <a:t>man</a:t>
            </a:r>
            <a:r>
              <a:rPr lang="es-ES" sz="2000" b="1" dirty="0"/>
              <a:t>, di den </a:t>
            </a:r>
            <a:r>
              <a:rPr lang="es-ES" sz="2000" b="1" dirty="0" err="1"/>
              <a:t>kiri</a:t>
            </a:r>
            <a:r>
              <a:rPr lang="es-ES" sz="2000" b="1" dirty="0"/>
              <a:t> fu soso, </a:t>
            </a:r>
            <a:r>
              <a:rPr lang="es-ES" sz="2000" b="1" dirty="0" err="1"/>
              <a:t>ma</a:t>
            </a:r>
            <a:r>
              <a:rPr lang="es-ES" sz="2000" b="1" dirty="0"/>
              <a:t> a no </a:t>
            </a:r>
            <a:r>
              <a:rPr lang="es-ES" sz="2000" b="1" dirty="0" err="1"/>
              <a:t>man</a:t>
            </a:r>
            <a:r>
              <a:rPr lang="es-ES" sz="2000" b="1" dirty="0"/>
              <a:t> </a:t>
            </a:r>
            <a:r>
              <a:rPr lang="es-ES" sz="2000" b="1" dirty="0" err="1"/>
              <a:t>ferlusu</a:t>
            </a:r>
            <a:r>
              <a:rPr lang="es-ES" sz="2000" b="1" dirty="0"/>
              <a:t>.” Ma </a:t>
            </a:r>
            <a:r>
              <a:rPr lang="es-ES" sz="2000" b="1" dirty="0" err="1"/>
              <a:t>Yeises</a:t>
            </a:r>
            <a:r>
              <a:rPr lang="es-ES" sz="2000" b="1" dirty="0"/>
              <a:t> </a:t>
            </a:r>
            <a:r>
              <a:rPr lang="es-ES" sz="2000" b="1" dirty="0" err="1"/>
              <a:t>opobaka</a:t>
            </a:r>
            <a:r>
              <a:rPr lang="es-ES" sz="2000" b="1" dirty="0"/>
              <a:t> fu </a:t>
            </a:r>
            <a:r>
              <a:rPr lang="es-ES" sz="2000" b="1" dirty="0" err="1"/>
              <a:t>dede</a:t>
            </a:r>
            <a:r>
              <a:rPr lang="es-ES" sz="2000" b="1" dirty="0"/>
              <a:t> “(1 Kor. 15:20a) </a:t>
            </a:r>
            <a:r>
              <a:rPr lang="es-ES" sz="2000" b="1" dirty="0" err="1"/>
              <a:t>Wi</a:t>
            </a:r>
            <a:r>
              <a:rPr lang="es-ES" sz="2000" b="1" dirty="0"/>
              <a:t>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LIBI </a:t>
            </a:r>
            <a:r>
              <a:rPr lang="es-ES" sz="2000" b="1" dirty="0" err="1"/>
              <a:t>LIBI</a:t>
            </a:r>
            <a:r>
              <a:rPr lang="es-ES" sz="2000" b="1" dirty="0"/>
              <a:t> </a:t>
            </a:r>
            <a:r>
              <a:rPr lang="es-ES" sz="2000" b="1" dirty="0" err="1"/>
              <a:t>ferlusuman</a:t>
            </a:r>
            <a:r>
              <a:rPr lang="es-ES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s-ES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736200"/>
            <a:ext cx="68615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Fu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bun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nyunsu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taigi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owktu</a:t>
            </a:r>
            <a:r>
              <a:rPr lang="es-ES" sz="2000" b="1" dirty="0">
                <a:solidFill>
                  <a:prstClr val="black"/>
                </a:solidFill>
              </a:rPr>
              <a:t> san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bribi</a:t>
            </a:r>
            <a:r>
              <a:rPr lang="es-ES" sz="2000" b="1" dirty="0">
                <a:solidFill>
                  <a:prstClr val="black"/>
                </a:solidFill>
              </a:rPr>
              <a:t>;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getrow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getoigi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kisi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pardon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sondu</a:t>
            </a:r>
            <a:r>
              <a:rPr lang="es-ES" sz="2000" b="1" dirty="0">
                <a:solidFill>
                  <a:prstClr val="black"/>
                </a:solidFill>
              </a:rPr>
              <a:t> ; </a:t>
            </a:r>
            <a:r>
              <a:rPr lang="es-ES" sz="2000" b="1" dirty="0" err="1">
                <a:solidFill>
                  <a:prstClr val="black"/>
                </a:solidFill>
              </a:rPr>
              <a:t>owktu</a:t>
            </a:r>
            <a:r>
              <a:rPr lang="es-ES" sz="2000" b="1" dirty="0">
                <a:solidFill>
                  <a:prstClr val="black"/>
                </a:solidFill>
              </a:rPr>
              <a:t> den di </a:t>
            </a:r>
            <a:r>
              <a:rPr lang="es-ES" sz="2000" b="1" dirty="0" err="1">
                <a:solidFill>
                  <a:prstClr val="black"/>
                </a:solidFill>
              </a:rPr>
              <a:t>dede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Krestes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libi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baka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SAN E GI A DYARANTI FU A OPOBAKA </a:t>
            </a:r>
            <a:r>
              <a:rPr lang="es-E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731341"/>
            <a:ext cx="102965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“Ma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noya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Krestes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opobaka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dede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dan a tron, a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fosi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froktu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fu den di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fadon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sribi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b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s-ES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Kor.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fosi</a:t>
            </a:r>
            <a:r>
              <a:rPr lang="es-ES" sz="2000" b="1" dirty="0"/>
              <a:t> </a:t>
            </a:r>
            <a:r>
              <a:rPr lang="es-ES" sz="2000" b="1" dirty="0" err="1"/>
              <a:t>sani</a:t>
            </a:r>
            <a:r>
              <a:rPr lang="es-ES" sz="2000" b="1" dirty="0"/>
              <a:t> di e </a:t>
            </a:r>
            <a:r>
              <a:rPr lang="es-ES" sz="2000" b="1" dirty="0" err="1"/>
              <a:t>gi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</a:t>
            </a:r>
            <a:r>
              <a:rPr lang="es-ES" sz="2000" b="1" dirty="0" err="1"/>
              <a:t>dyaranti</a:t>
            </a:r>
            <a:r>
              <a:rPr lang="es-ES" sz="2000" b="1" dirty="0"/>
              <a:t> , fu a </a:t>
            </a:r>
            <a:r>
              <a:rPr lang="es-ES" sz="2000" b="1" dirty="0" err="1"/>
              <a:t>opobaka</a:t>
            </a:r>
            <a:r>
              <a:rPr lang="es-ES" sz="2000" b="1" dirty="0"/>
              <a:t> fu </a:t>
            </a:r>
            <a:r>
              <a:rPr lang="es-ES" sz="2000" b="1" dirty="0" err="1"/>
              <a:t>Yeises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den fu </a:t>
            </a:r>
            <a:r>
              <a:rPr lang="es-ES" sz="2000" b="1" dirty="0" err="1"/>
              <a:t>wi</a:t>
            </a:r>
            <a:r>
              <a:rPr lang="es-ES" sz="2000" b="1" dirty="0"/>
              <a:t> di </a:t>
            </a:r>
            <a:r>
              <a:rPr lang="es-ES" sz="2000" b="1" dirty="0" err="1"/>
              <a:t>teki</a:t>
            </a:r>
            <a:r>
              <a:rPr lang="es-ES" sz="2000" b="1" dirty="0"/>
              <a:t> a </a:t>
            </a:r>
            <a:r>
              <a:rPr lang="es-ES" sz="2000" b="1" dirty="0" err="1"/>
              <a:t>denki</a:t>
            </a:r>
            <a:r>
              <a:rPr lang="es-ES" sz="2000" b="1" dirty="0"/>
              <a:t> fu a  </a:t>
            </a:r>
            <a:r>
              <a:rPr lang="es-ES" sz="2000" b="1" dirty="0" err="1"/>
              <a:t>blesi</a:t>
            </a:r>
            <a:r>
              <a:rPr lang="es-ES" sz="2000" b="1" dirty="0"/>
              <a:t> </a:t>
            </a:r>
            <a:r>
              <a:rPr lang="es-ES" sz="2000" b="1" dirty="0" err="1"/>
              <a:t>libi</a:t>
            </a:r>
            <a:r>
              <a:rPr lang="es-ES" sz="2000" b="1" dirty="0"/>
              <a:t> -  fu Adam </a:t>
            </a:r>
            <a:r>
              <a:rPr lang="es-ES" sz="2000" b="1" dirty="0" err="1"/>
              <a:t>komiti</a:t>
            </a:r>
            <a:r>
              <a:rPr lang="es-ES" sz="2000" b="1" dirty="0"/>
              <a:t>  a </a:t>
            </a:r>
            <a:r>
              <a:rPr lang="es-ES" sz="2000" b="1" dirty="0" err="1"/>
              <a:t>kba</a:t>
            </a:r>
            <a:r>
              <a:rPr lang="es-ES" sz="2000" b="1" dirty="0"/>
              <a:t> fu </a:t>
            </a:r>
            <a:r>
              <a:rPr lang="es-ES" sz="2000" b="1" dirty="0" err="1"/>
              <a:t>grontapu</a:t>
            </a:r>
            <a:r>
              <a:rPr lang="es-ES" sz="2000" b="1" dirty="0"/>
              <a:t> – </a:t>
            </a:r>
            <a:r>
              <a:rPr lang="es-ES" sz="2000" b="1" dirty="0" err="1"/>
              <a:t>efu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</a:t>
            </a:r>
            <a:r>
              <a:rPr lang="es-ES" sz="2000" b="1" dirty="0" err="1"/>
              <a:t>dede</a:t>
            </a:r>
            <a:r>
              <a:rPr lang="es-ES" sz="2000" b="1" dirty="0"/>
              <a:t>, </a:t>
            </a:r>
            <a:r>
              <a:rPr lang="es-ES" sz="2000" b="1" dirty="0" err="1"/>
              <a:t>wi</a:t>
            </a:r>
            <a:r>
              <a:rPr lang="es-ES" sz="2000" b="1" dirty="0"/>
              <a:t> </a:t>
            </a:r>
            <a:r>
              <a:rPr lang="es-ES" sz="2000" b="1" dirty="0" err="1"/>
              <a:t>sa</a:t>
            </a:r>
            <a:r>
              <a:rPr lang="es-ES" sz="2000" b="1" dirty="0"/>
              <a:t> </a:t>
            </a:r>
            <a:r>
              <a:rPr lang="es-ES" sz="2000" b="1" dirty="0" err="1"/>
              <a:t>libi</a:t>
            </a:r>
            <a:r>
              <a:rPr lang="es-ES" sz="2000" b="1" dirty="0"/>
              <a:t> </a:t>
            </a:r>
            <a:r>
              <a:rPr lang="es-ES" sz="2000" b="1" dirty="0" err="1"/>
              <a:t>baka</a:t>
            </a:r>
            <a:r>
              <a:rPr lang="es-ES" sz="2000" b="1" dirty="0"/>
              <a:t>.</a:t>
            </a:r>
            <a:br>
              <a:rPr lang="es-ES" sz="2000" b="1" dirty="0"/>
            </a:br>
            <a:r>
              <a:rPr lang="es-ES" sz="2000" b="1" dirty="0"/>
              <a:t>( 1 Kor.15:20-23).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6828205"/>
              </p:ext>
            </p:extLst>
          </p:nvPr>
        </p:nvGraphicFramePr>
        <p:xfrm>
          <a:off x="223283" y="4890977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413688"/>
            <a:ext cx="62732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San </a:t>
            </a:r>
            <a:r>
              <a:rPr lang="es-ES" sz="2000" b="1" dirty="0" err="1"/>
              <a:t>sa</a:t>
            </a:r>
            <a:r>
              <a:rPr lang="es-ES" sz="2000" b="1" dirty="0"/>
              <a:t> </a:t>
            </a:r>
            <a:r>
              <a:rPr lang="es-ES" sz="2000" b="1" dirty="0" err="1"/>
              <a:t>psa</a:t>
            </a:r>
            <a:r>
              <a:rPr lang="es-ES" sz="2000" b="1" dirty="0"/>
              <a:t>, </a:t>
            </a:r>
            <a:r>
              <a:rPr lang="es-ES" sz="2000" b="1" dirty="0" err="1"/>
              <a:t>baka</a:t>
            </a:r>
            <a:r>
              <a:rPr lang="es-ES" sz="2000" b="1" dirty="0"/>
              <a:t> te </a:t>
            </a:r>
            <a:r>
              <a:rPr lang="es-ES" sz="2000" b="1" dirty="0" err="1"/>
              <a:t>wi</a:t>
            </a:r>
            <a:r>
              <a:rPr lang="es-ES" sz="2000" b="1" dirty="0"/>
              <a:t> </a:t>
            </a:r>
            <a:r>
              <a:rPr lang="es-ES" sz="2000" b="1" dirty="0" err="1"/>
              <a:t>opobaka</a:t>
            </a:r>
            <a:r>
              <a:rPr lang="es-ES" sz="2000" b="1" dirty="0"/>
              <a:t> ?  Fu di a fon </a:t>
            </a:r>
            <a:r>
              <a:rPr lang="es-ES" sz="2000" b="1" dirty="0" err="1"/>
              <a:t>dede</a:t>
            </a:r>
            <a:r>
              <a:rPr lang="es-ES" sz="2000" b="1" dirty="0"/>
              <a:t>, </a:t>
            </a:r>
            <a:r>
              <a:rPr lang="es-ES" sz="2000" b="1" dirty="0" err="1"/>
              <a:t>Yeises</a:t>
            </a:r>
            <a:r>
              <a:rPr lang="es-ES" sz="2000" b="1" dirty="0"/>
              <a:t> </a:t>
            </a:r>
            <a:r>
              <a:rPr lang="es-ES" sz="2000" b="1" dirty="0" err="1"/>
              <a:t>sa</a:t>
            </a:r>
            <a:r>
              <a:rPr lang="es-ES" sz="2000" b="1" dirty="0"/>
              <a:t> </a:t>
            </a:r>
            <a:r>
              <a:rPr lang="es-ES" sz="2000" b="1" dirty="0" err="1"/>
              <a:t>wini</a:t>
            </a:r>
            <a:r>
              <a:rPr lang="es-ES" sz="2000" b="1" dirty="0"/>
              <a:t> ala en </a:t>
            </a:r>
            <a:r>
              <a:rPr lang="es-ES" sz="2000" b="1" dirty="0" err="1"/>
              <a:t>feiyanti</a:t>
            </a:r>
            <a:r>
              <a:rPr lang="es-ES" sz="2000" b="1" dirty="0"/>
              <a:t>.( 1 Kor. 15:25,26) Dan </a:t>
            </a:r>
            <a:r>
              <a:rPr lang="es-ES" sz="2000" b="1" dirty="0" err="1"/>
              <a:t>Yeises</a:t>
            </a:r>
            <a:r>
              <a:rPr lang="es-ES" sz="2000" b="1" dirty="0"/>
              <a:t> </a:t>
            </a:r>
            <a:r>
              <a:rPr lang="es-ES" sz="2000" b="1" dirty="0" err="1"/>
              <a:t>sa</a:t>
            </a:r>
            <a:r>
              <a:rPr lang="es-ES" sz="2000" b="1" dirty="0"/>
              <a:t> </a:t>
            </a:r>
            <a:r>
              <a:rPr lang="es-ES" sz="2000" b="1" dirty="0" err="1"/>
              <a:t>poti</a:t>
            </a:r>
            <a:r>
              <a:rPr lang="es-ES" sz="2000" b="1" dirty="0"/>
              <a:t> ala </a:t>
            </a:r>
            <a:r>
              <a:rPr lang="es-ES" sz="2000" b="1" dirty="0" err="1"/>
              <a:t>sani</a:t>
            </a:r>
            <a:r>
              <a:rPr lang="es-ES" sz="2000" b="1" dirty="0"/>
              <a:t> </a:t>
            </a:r>
            <a:r>
              <a:rPr lang="es-ES" sz="2000" b="1" dirty="0" err="1"/>
              <a:t>ondro</a:t>
            </a:r>
            <a:r>
              <a:rPr lang="es-ES" sz="2000" b="1" dirty="0"/>
              <a:t> a Tata, </a:t>
            </a:r>
            <a:r>
              <a:rPr lang="es-ES" sz="2000" b="1" dirty="0" err="1"/>
              <a:t>sofasi</a:t>
            </a:r>
            <a:r>
              <a:rPr lang="es-ES" sz="2000" b="1" dirty="0"/>
              <a:t>,” Gado </a:t>
            </a:r>
            <a:r>
              <a:rPr lang="es-ES" sz="2000" b="1" dirty="0" err="1"/>
              <a:t>sa</a:t>
            </a:r>
            <a:r>
              <a:rPr lang="es-ES" sz="2000" b="1" dirty="0"/>
              <a:t> de ala </a:t>
            </a:r>
            <a:r>
              <a:rPr lang="es-ES" sz="2000" b="1" dirty="0" err="1"/>
              <a:t>ini</a:t>
            </a:r>
            <a:r>
              <a:rPr lang="es-ES" sz="2000" b="1" dirty="0"/>
              <a:t> ala.”( 1 Kor.15 :24,28).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10" y="3960109"/>
            <a:ext cx="62732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 No soso den dyaranti disi ini a tendekon ,ma Pawles e gi wi tu dyaranti di abi te make nanga wi aladei libi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1424678"/>
            <a:ext cx="6140486" cy="11710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WI OPOBAKA</a:t>
            </a: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1791</Words>
  <Application>Microsoft Office PowerPoint</Application>
  <PresentationFormat>Panorámica</PresentationFormat>
  <Paragraphs>100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Constantia</vt:lpstr>
      <vt:lpstr>Arial</vt:lpstr>
      <vt:lpstr>Aptos</vt:lpstr>
      <vt:lpstr>Comic Sans MS</vt:lpstr>
      <vt:lpstr>Aptos Display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90</cp:revision>
  <dcterms:created xsi:type="dcterms:W3CDTF">2026-07-19T13:36:46Z</dcterms:created>
  <dcterms:modified xsi:type="dcterms:W3CDTF">2026-08-21T15:37:39Z</dcterms:modified>
</cp:coreProperties>
</file>