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73" r:id="rId11"/>
    <p:sldId id="271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6E4E"/>
    <a:srgbClr val="F78D63"/>
    <a:srgbClr val="3D7245"/>
    <a:srgbClr val="326160"/>
    <a:srgbClr val="213F3F"/>
    <a:srgbClr val="284A2D"/>
    <a:srgbClr val="968B7B"/>
    <a:srgbClr val="665546"/>
    <a:srgbClr val="FED254"/>
    <a:srgbClr val="E05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126" autoAdjust="0"/>
  </p:normalViewPr>
  <p:slideViewPr>
    <p:cSldViewPr snapToGrid="0">
      <p:cViewPr varScale="1">
        <p:scale>
          <a:sx n="55" d="100"/>
          <a:sy n="55" d="100"/>
        </p:scale>
        <p:origin x="90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DA9F6-836F-47EE-8A5A-1D60BDA132A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F89F4-BCFB-4E5B-B329-D5EF8C6E86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117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747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370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44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6296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8761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4913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558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3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54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675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06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493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37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1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517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0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81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804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3E4F31-4823-4263-8A21-29E1012D371B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721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t="5208" b="-648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FA FU DU NANGA FALSI LERIMAN</a:t>
            </a:r>
            <a:endParaRPr lang="es-E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12 fu 19 September 2026</a:t>
            </a:r>
            <a:endParaRPr lang="es-ES" sz="1600" b="1" dirty="0">
              <a:solidFill>
                <a:srgbClr val="91E2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910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660682" cy="206210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it-IT" sz="32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Den fetisani fu a feti fu wi, no de na skin fasi, ma den abi powa fu Gado fu naki den feti oso trowe.</a:t>
            </a:r>
            <a:r>
              <a:rPr kumimoji="0" lang="es-ES" sz="32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s-ES" sz="2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Kor. 10:4)</a:t>
            </a:r>
            <a:endParaRPr kumimoji="0" lang="es-E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B7101D"/>
                </a:solidFill>
              </a:rPr>
              <a:t>Feti</a:t>
            </a:r>
            <a:r>
              <a:rPr lang="es-ES" sz="2000" b="1" dirty="0">
                <a:solidFill>
                  <a:srgbClr val="B7101D"/>
                </a:solidFill>
              </a:rPr>
              <a:t> </a:t>
            </a:r>
            <a:r>
              <a:rPr lang="es-ES" sz="2000" b="1" dirty="0" err="1">
                <a:solidFill>
                  <a:srgbClr val="B7101D"/>
                </a:solidFill>
              </a:rPr>
              <a:t>na</a:t>
            </a:r>
            <a:r>
              <a:rPr lang="es-ES" sz="2000" b="1" dirty="0">
                <a:solidFill>
                  <a:srgbClr val="B7101D"/>
                </a:solidFill>
              </a:rPr>
              <a:t> yeye </a:t>
            </a:r>
            <a:r>
              <a:rPr lang="es-ES" sz="2000" b="1" dirty="0" err="1">
                <a:solidFill>
                  <a:srgbClr val="B7101D"/>
                </a:solidFill>
              </a:rPr>
              <a:t>fasi</a:t>
            </a:r>
            <a:r>
              <a:rPr lang="es-ES" sz="2000" b="1" dirty="0">
                <a:solidFill>
                  <a:srgbClr val="B7101D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Den </a:t>
            </a:r>
            <a:r>
              <a:rPr lang="es-ES" sz="2000" b="1" dirty="0" err="1"/>
              <a:t>feti</a:t>
            </a:r>
            <a:r>
              <a:rPr lang="es-ES" sz="2000" b="1" dirty="0"/>
              <a:t> </a:t>
            </a:r>
            <a:r>
              <a:rPr lang="es-ES" sz="2000" b="1" dirty="0" err="1"/>
              <a:t>sani</a:t>
            </a:r>
            <a:r>
              <a:rPr lang="es-ES" sz="2000" b="1" dirty="0"/>
              <a:t> fu </a:t>
            </a:r>
            <a:r>
              <a:rPr lang="es-ES" sz="2000" b="1" dirty="0" err="1"/>
              <a:t>go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feti</a:t>
            </a:r>
            <a:r>
              <a:rPr lang="es-ES" sz="2000" b="1" dirty="0"/>
              <a:t>.( 2 Kor. 10:1-11)</a:t>
            </a:r>
          </a:p>
          <a:p>
            <a:pPr lvl="1">
              <a:spcBef>
                <a:spcPts val="600"/>
              </a:spcBef>
            </a:pPr>
            <a:r>
              <a:rPr lang="it-IT" sz="2000" b="1" dirty="0"/>
              <a:t>A yoisti fasi fu ferdeideg .( 2 Kor. 10:12-18</a:t>
            </a:r>
            <a:r>
              <a:rPr lang="es-ES" sz="2000" b="1" dirty="0"/>
              <a:t>)</a:t>
            </a:r>
          </a:p>
          <a:p>
            <a:pPr>
              <a:spcBef>
                <a:spcPts val="600"/>
              </a:spcBef>
            </a:pPr>
            <a:r>
              <a:rPr lang="it-IT" sz="2000" b="1" dirty="0">
                <a:solidFill>
                  <a:srgbClr val="0E40AC"/>
                </a:solidFill>
              </a:rPr>
              <a:t>Fa fu du nanga falsi leriman</a:t>
            </a:r>
            <a:r>
              <a:rPr lang="es-ES" sz="2000" b="1" dirty="0">
                <a:solidFill>
                  <a:srgbClr val="0E40AC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Koriman</a:t>
            </a:r>
            <a:r>
              <a:rPr lang="es-ES" sz="2000" b="1" dirty="0"/>
              <a:t> di </a:t>
            </a:r>
            <a:r>
              <a:rPr lang="es-ES" sz="2000" b="1" dirty="0" err="1"/>
              <a:t>weri</a:t>
            </a:r>
            <a:r>
              <a:rPr lang="es-ES" sz="2000" b="1" dirty="0"/>
              <a:t> </a:t>
            </a:r>
            <a:r>
              <a:rPr lang="es-ES" sz="2000" b="1" dirty="0" err="1"/>
              <a:t>krosi</a:t>
            </a:r>
            <a:r>
              <a:rPr lang="es-ES" sz="2000" b="1" dirty="0"/>
              <a:t>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apostel</a:t>
            </a:r>
            <a:r>
              <a:rPr lang="es-ES" sz="2000" b="1" dirty="0"/>
              <a:t>.( 2 Kor. 11 : 1-15)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Pawles nanga den </a:t>
            </a:r>
            <a:r>
              <a:rPr lang="es-ES" sz="2000" b="1" dirty="0" err="1"/>
              <a:t>falsi</a:t>
            </a:r>
            <a:r>
              <a:rPr lang="es-ES" sz="2000" b="1" dirty="0"/>
              <a:t> </a:t>
            </a:r>
            <a:r>
              <a:rPr lang="es-ES" sz="2000" b="1" dirty="0" err="1"/>
              <a:t>leriman</a:t>
            </a:r>
            <a:r>
              <a:rPr lang="es-ES" sz="2000" b="1" dirty="0"/>
              <a:t>.( 2 Kor. 11 :16-31)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Ondrosuku</a:t>
            </a:r>
            <a:r>
              <a:rPr lang="es-ES" sz="2000" b="1" dirty="0"/>
              <a:t> </a:t>
            </a:r>
            <a:r>
              <a:rPr lang="es-ES" sz="2000" b="1" dirty="0" err="1"/>
              <a:t>yu</a:t>
            </a:r>
            <a:r>
              <a:rPr lang="es-ES" sz="2000" b="1" dirty="0"/>
              <a:t> </a:t>
            </a:r>
            <a:r>
              <a:rPr lang="es-ES" sz="2000" b="1" dirty="0" err="1"/>
              <a:t>srefi</a:t>
            </a:r>
            <a:r>
              <a:rPr lang="es-ES" sz="2000" b="1" dirty="0"/>
              <a:t> nanga </a:t>
            </a:r>
            <a:r>
              <a:rPr lang="es-ES" sz="2000" b="1" dirty="0" err="1"/>
              <a:t>abi</a:t>
            </a:r>
            <a:r>
              <a:rPr lang="es-ES" sz="2000" b="1" dirty="0"/>
              <a:t> </a:t>
            </a:r>
            <a:r>
              <a:rPr lang="es-ES" sz="2000" b="1" dirty="0" err="1"/>
              <a:t>wini</a:t>
            </a:r>
            <a:r>
              <a:rPr lang="es-ES" sz="2000" b="1" dirty="0"/>
              <a:t> ( 2 Kor. 12:14-13:13:10)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1" y="118017"/>
            <a:ext cx="70890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Pawles ben </a:t>
            </a:r>
            <a:r>
              <a:rPr lang="es-ES" sz="2000" b="1" dirty="0" err="1"/>
              <a:t>seti</a:t>
            </a:r>
            <a:r>
              <a:rPr lang="es-ES" sz="2000" b="1" dirty="0"/>
              <a:t> </a:t>
            </a:r>
            <a:r>
              <a:rPr lang="es-ES" sz="2000" b="1" dirty="0" err="1"/>
              <a:t>sani</a:t>
            </a:r>
            <a:r>
              <a:rPr lang="es-ES" sz="2000" b="1" dirty="0"/>
              <a:t> , </a:t>
            </a:r>
            <a:r>
              <a:rPr lang="es-ES" sz="2000" b="1" dirty="0" err="1"/>
              <a:t>sobu</a:t>
            </a:r>
            <a:r>
              <a:rPr lang="es-ES" sz="2000" b="1" dirty="0"/>
              <a:t> a ben de en </a:t>
            </a:r>
            <a:r>
              <a:rPr lang="es-ES" sz="2000" b="1" dirty="0" err="1"/>
              <a:t>wroko</a:t>
            </a:r>
            <a:r>
              <a:rPr lang="es-ES" sz="2000" b="1" dirty="0"/>
              <a:t>, fu </a:t>
            </a:r>
            <a:r>
              <a:rPr lang="es-ES" sz="2000" b="1" dirty="0" err="1"/>
              <a:t>sabi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alaten</a:t>
            </a:r>
            <a:r>
              <a:rPr lang="es-ES" sz="2000" b="1" dirty="0"/>
              <a:t> fa a ben de nanga den </a:t>
            </a:r>
            <a:r>
              <a:rPr lang="es-ES" sz="2000" b="1" dirty="0" err="1"/>
              <a:t>kerki.Fu</a:t>
            </a:r>
            <a:r>
              <a:rPr lang="es-ES" sz="2000" b="1" dirty="0"/>
              <a:t> </a:t>
            </a:r>
            <a:r>
              <a:rPr lang="es-ES" sz="2000" b="1" dirty="0" err="1"/>
              <a:t>sainde</a:t>
            </a:r>
            <a:r>
              <a:rPr lang="es-ES" sz="2000" b="1" dirty="0"/>
              <a:t> ? Fu </a:t>
            </a:r>
            <a:r>
              <a:rPr lang="es-ES" sz="2000" b="1" dirty="0" err="1"/>
              <a:t>sabi</a:t>
            </a:r>
            <a:r>
              <a:rPr lang="es-ES" sz="2000" b="1" dirty="0"/>
              <a:t> </a:t>
            </a:r>
            <a:r>
              <a:rPr lang="es-ES" sz="2000" b="1" dirty="0" err="1"/>
              <a:t>efu</a:t>
            </a:r>
            <a:r>
              <a:rPr lang="es-ES" sz="2000" b="1" dirty="0"/>
              <a:t> den ben </a:t>
            </a:r>
            <a:r>
              <a:rPr lang="es-ES" sz="2000" b="1" dirty="0" err="1"/>
              <a:t>abi</a:t>
            </a:r>
            <a:r>
              <a:rPr lang="es-ES" sz="2000" b="1" dirty="0"/>
              <a:t> </a:t>
            </a:r>
            <a:r>
              <a:rPr lang="es-ES" sz="2000" b="1" dirty="0" err="1"/>
              <a:t>yepi</a:t>
            </a:r>
            <a:r>
              <a:rPr lang="es-ES" sz="2000" b="1" dirty="0"/>
              <a:t> </a:t>
            </a:r>
            <a:r>
              <a:rPr lang="es-ES" sz="2000" b="1" dirty="0" err="1"/>
              <a:t>fanowdu</a:t>
            </a:r>
            <a:r>
              <a:rPr lang="es-ES" sz="2000" b="1" dirty="0"/>
              <a:t>,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fisiti</a:t>
            </a:r>
            <a:r>
              <a:rPr lang="es-ES" sz="2000" b="1" dirty="0"/>
              <a:t>,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trostu,noso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wortu</a:t>
            </a:r>
            <a:r>
              <a:rPr lang="es-ES" sz="2000" b="1" dirty="0"/>
              <a:t> fu </a:t>
            </a:r>
            <a:r>
              <a:rPr lang="es-ES" sz="2000" b="1" dirty="0" err="1"/>
              <a:t>kraka</a:t>
            </a:r>
            <a:r>
              <a:rPr lang="es-ES" sz="2000" b="1" dirty="0"/>
              <a:t> den.(2 Kor.11:28).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76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93" r="3441"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1" y="2440771"/>
            <a:ext cx="70890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kba</a:t>
            </a:r>
            <a:r>
              <a:rPr lang="es-ES" sz="2000" b="1" dirty="0">
                <a:solidFill>
                  <a:prstClr val="black"/>
                </a:solidFill>
              </a:rPr>
              <a:t> fu a </a:t>
            </a:r>
            <a:r>
              <a:rPr lang="es-ES" sz="2000" b="1" dirty="0" err="1">
                <a:solidFill>
                  <a:prstClr val="black"/>
                </a:solidFill>
              </a:rPr>
              <a:t>tweide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brifi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Korente</a:t>
            </a:r>
            <a:r>
              <a:rPr lang="es-ES" sz="2000" b="1" dirty="0">
                <a:solidFill>
                  <a:prstClr val="black"/>
                </a:solidFill>
              </a:rPr>
              <a:t>, Pawles e </a:t>
            </a:r>
            <a:r>
              <a:rPr lang="es-ES" sz="2000" b="1" dirty="0" err="1">
                <a:solidFill>
                  <a:prstClr val="black"/>
                </a:solidFill>
              </a:rPr>
              <a:t>piki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a problema fu den </a:t>
            </a:r>
            <a:r>
              <a:rPr lang="es-ES" sz="2000" b="1" dirty="0" err="1">
                <a:solidFill>
                  <a:prstClr val="black"/>
                </a:solidFill>
              </a:rPr>
              <a:t>falsi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leriman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.  Fa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kan si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falsi</a:t>
            </a:r>
            <a:r>
              <a:rPr lang="es-ES" sz="2000" b="1" dirty="0">
                <a:solidFill>
                  <a:prstClr val="black"/>
                </a:solidFill>
              </a:rPr>
              <a:t>? Fa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kan </a:t>
            </a:r>
            <a:r>
              <a:rPr lang="es-ES" sz="2000" b="1" dirty="0" err="1">
                <a:solidFill>
                  <a:prstClr val="black"/>
                </a:solidFill>
              </a:rPr>
              <a:t>feti</a:t>
            </a:r>
            <a:r>
              <a:rPr lang="es-ES" sz="2000" b="1" dirty="0">
                <a:solidFill>
                  <a:prstClr val="black"/>
                </a:solidFill>
              </a:rPr>
              <a:t> nanga den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feti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yeye </a:t>
            </a:r>
            <a:r>
              <a:rPr lang="es-ES" sz="2000" b="1" dirty="0" err="1">
                <a:solidFill>
                  <a:prstClr val="black"/>
                </a:solidFill>
              </a:rPr>
              <a:t>fasi</a:t>
            </a:r>
            <a:r>
              <a:rPr lang="es-ES" sz="2000" b="1" dirty="0">
                <a:solidFill>
                  <a:prstClr val="black"/>
                </a:solidFill>
              </a:rPr>
              <a:t>? Fa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kan </a:t>
            </a:r>
            <a:r>
              <a:rPr lang="es-ES" sz="2000" b="1" dirty="0" err="1">
                <a:solidFill>
                  <a:prstClr val="black"/>
                </a:solidFill>
              </a:rPr>
              <a:t>wini</a:t>
            </a:r>
            <a:r>
              <a:rPr lang="es-ES" sz="2000" b="1" dirty="0">
                <a:solidFill>
                  <a:prstClr val="black"/>
                </a:solidFill>
              </a:rPr>
              <a:t> den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0" y="1441456"/>
            <a:ext cx="72444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Sonleisi</a:t>
            </a:r>
            <a:r>
              <a:rPr lang="es-ES" sz="2000" b="1" dirty="0">
                <a:solidFill>
                  <a:prstClr val="black"/>
                </a:solidFill>
              </a:rPr>
              <a:t> den ben e </a:t>
            </a:r>
            <a:r>
              <a:rPr lang="es-ES" sz="2000" b="1" dirty="0" err="1">
                <a:solidFill>
                  <a:prstClr val="black"/>
                </a:solidFill>
              </a:rPr>
              <a:t>taigi</a:t>
            </a:r>
            <a:r>
              <a:rPr lang="es-ES" sz="2000" b="1" dirty="0">
                <a:solidFill>
                  <a:prstClr val="black"/>
                </a:solidFill>
              </a:rPr>
              <a:t> en fu </a:t>
            </a:r>
            <a:r>
              <a:rPr lang="es-ES" sz="2000" b="1" dirty="0" err="1">
                <a:solidFill>
                  <a:prstClr val="black"/>
                </a:solidFill>
              </a:rPr>
              <a:t>falsi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leriman,di</a:t>
            </a:r>
            <a:r>
              <a:rPr lang="es-ES" sz="2000" b="1" dirty="0">
                <a:solidFill>
                  <a:prstClr val="black"/>
                </a:solidFill>
              </a:rPr>
              <a:t> ben e </a:t>
            </a:r>
            <a:r>
              <a:rPr lang="es-ES" sz="2000" b="1" dirty="0" err="1">
                <a:solidFill>
                  <a:prstClr val="black"/>
                </a:solidFill>
              </a:rPr>
              <a:t>sorgu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getrow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stotu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futu</a:t>
            </a:r>
            <a:r>
              <a:rPr lang="es-ES" sz="2000" b="1" dirty="0">
                <a:solidFill>
                  <a:prstClr val="black"/>
                </a:solidFill>
              </a:rPr>
              <a:t>..Te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psa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apostel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furu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tranga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rekfardek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atibron</a:t>
            </a:r>
            <a:r>
              <a:rPr lang="es-ES" sz="2000" b="1" dirty="0">
                <a:solidFill>
                  <a:prstClr val="black"/>
                </a:solidFill>
              </a:rPr>
              <a:t>.( 2 Kor 11 :29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7266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8800" b="1" dirty="0" err="1">
                <a:ln/>
                <a:solidFill>
                  <a:srgbClr val="9722AA"/>
                </a:solidFill>
              </a:rPr>
              <a:t>FETI</a:t>
            </a:r>
            <a:r>
              <a:rPr lang="es-ES" sz="8800" b="1" dirty="0">
                <a:ln/>
                <a:solidFill>
                  <a:srgbClr val="9722AA"/>
                </a:solidFill>
              </a:rPr>
              <a:t> </a:t>
            </a:r>
            <a:r>
              <a:rPr lang="es-ES" sz="8800" b="1" dirty="0" err="1">
                <a:ln/>
                <a:solidFill>
                  <a:srgbClr val="9722AA"/>
                </a:solidFill>
              </a:rPr>
              <a:t>NA</a:t>
            </a:r>
            <a:r>
              <a:rPr lang="es-ES" sz="8800" b="1" dirty="0">
                <a:ln/>
                <a:solidFill>
                  <a:srgbClr val="9722AA"/>
                </a:solidFill>
              </a:rPr>
              <a:t> </a:t>
            </a:r>
            <a:r>
              <a:rPr lang="es-ES" sz="8800" b="1" dirty="0" err="1">
                <a:ln/>
                <a:solidFill>
                  <a:srgbClr val="9722AA"/>
                </a:solidFill>
              </a:rPr>
              <a:t>YEYEFASI</a:t>
            </a:r>
            <a:endParaRPr lang="es-ES" sz="8800" b="1" dirty="0">
              <a:ln/>
              <a:solidFill>
                <a:srgbClr val="9722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1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/>
            <a:srcRect/>
            <a:stretch>
              <a:fillRect b="-1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spc="3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DEN FETI SANI FU GO FETI</a:t>
            </a:r>
            <a:endParaRPr lang="es-ES" sz="4400" b="1" spc="3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Den feti sani fu a feti fu wi,no de na skin fasi,ma abi Gado krakti fu broko feti oso.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(2 Kor. 10 : 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Den </a:t>
            </a:r>
            <a:r>
              <a:rPr lang="es-ES" sz="2000" b="1" dirty="0" err="1"/>
              <a:t>kragi</a:t>
            </a:r>
            <a:r>
              <a:rPr lang="es-ES" sz="2000" b="1" dirty="0"/>
              <a:t> Pawles </a:t>
            </a:r>
            <a:r>
              <a:rPr lang="es-ES" sz="2000" b="1" dirty="0" err="1"/>
              <a:t>dati</a:t>
            </a:r>
            <a:r>
              <a:rPr lang="es-ES" sz="2000" b="1" dirty="0"/>
              <a:t> a ben </a:t>
            </a:r>
            <a:r>
              <a:rPr lang="es-ES" sz="2000" b="1" dirty="0" err="1"/>
              <a:t>frede,e’n</a:t>
            </a:r>
            <a:r>
              <a:rPr lang="es-ES" sz="2000" b="1" dirty="0"/>
              <a:t> a ben de </a:t>
            </a:r>
            <a:r>
              <a:rPr lang="es-ES" sz="2000" b="1" dirty="0" err="1"/>
              <a:t>wan</a:t>
            </a:r>
            <a:r>
              <a:rPr lang="es-ES" sz="2000" b="1" dirty="0"/>
              <a:t> logo </a:t>
            </a:r>
            <a:r>
              <a:rPr lang="es-ES" sz="2000" b="1" dirty="0" err="1"/>
              <a:t>logo</a:t>
            </a:r>
            <a:r>
              <a:rPr lang="es-ES" sz="2000" b="1" dirty="0"/>
              <a:t> </a:t>
            </a:r>
            <a:r>
              <a:rPr lang="es-ES" sz="2000" b="1" dirty="0" err="1"/>
              <a:t>sortu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, ala di a ben taki </a:t>
            </a:r>
            <a:r>
              <a:rPr lang="es-ES" sz="2000" b="1" dirty="0" err="1"/>
              <a:t>tranga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en </a:t>
            </a:r>
            <a:r>
              <a:rPr lang="es-ES" sz="2000" b="1" dirty="0" err="1"/>
              <a:t>brifi</a:t>
            </a:r>
            <a:r>
              <a:rPr lang="es-ES" sz="2000" b="1" dirty="0"/>
              <a:t>.(  2Kor.10:_10).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2449" y="5451848"/>
            <a:ext cx="36766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 Pawles </a:t>
            </a:r>
            <a:r>
              <a:rPr lang="es-ES" sz="2000" b="1" dirty="0" err="1"/>
              <a:t>kisi</a:t>
            </a:r>
            <a:r>
              <a:rPr lang="es-ES" sz="2000" b="1" dirty="0"/>
              <a:t> </a:t>
            </a:r>
            <a:r>
              <a:rPr lang="es-ES" sz="2000" b="1" dirty="0" err="1"/>
              <a:t>makti</a:t>
            </a:r>
            <a:r>
              <a:rPr lang="es-ES" sz="2000" b="1" dirty="0"/>
              <a:t> </a:t>
            </a:r>
            <a:r>
              <a:rPr lang="es-ES" sz="2000" b="1" dirty="0" err="1"/>
              <a:t>tangi</a:t>
            </a:r>
            <a:r>
              <a:rPr lang="es-ES" sz="2000" b="1" dirty="0"/>
              <a:t> fu </a:t>
            </a:r>
            <a:r>
              <a:rPr lang="es-ES" sz="2000" b="1" dirty="0" err="1"/>
              <a:t>Krestes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di a ben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gebroiki</a:t>
            </a:r>
            <a:r>
              <a:rPr lang="es-ES" sz="2000" b="1" dirty="0"/>
              <a:t> fu </a:t>
            </a:r>
            <a:r>
              <a:rPr lang="es-ES" sz="2000" b="1" dirty="0" err="1"/>
              <a:t>kraka</a:t>
            </a:r>
            <a:r>
              <a:rPr lang="es-ES" sz="2000" b="1" dirty="0"/>
              <a:t> </a:t>
            </a:r>
            <a:r>
              <a:rPr lang="es-ES" sz="2000" b="1" dirty="0" err="1"/>
              <a:t>trawan</a:t>
            </a:r>
            <a:r>
              <a:rPr lang="es-ES" sz="2000" b="1" dirty="0"/>
              <a:t>, no fu </a:t>
            </a:r>
            <a:r>
              <a:rPr lang="es-ES" sz="2000" b="1" dirty="0" err="1"/>
              <a:t>broko</a:t>
            </a:r>
            <a:r>
              <a:rPr lang="es-ES" sz="2000" b="1" dirty="0"/>
              <a:t> den.( 2Kor.10:8).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9" t="8587" r="-59" b="16723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77975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Den “</a:t>
            </a:r>
            <a:r>
              <a:rPr lang="es-ES" sz="2000" b="1" dirty="0" err="1">
                <a:solidFill>
                  <a:prstClr val="black"/>
                </a:solidFill>
              </a:rPr>
              <a:t>feti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“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tya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musu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tya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yusrefi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sakafasi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Krestes</a:t>
            </a:r>
            <a:r>
              <a:rPr lang="es-ES" sz="2000" b="1" dirty="0">
                <a:solidFill>
                  <a:prstClr val="black"/>
                </a:solidFill>
              </a:rPr>
              <a:t>( Mat. 11:29).Ma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tya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owktu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tnapu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steifi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teige</a:t>
            </a:r>
            <a:r>
              <a:rPr lang="es-ES" sz="2000" b="1" dirty="0">
                <a:solidFill>
                  <a:prstClr val="black"/>
                </a:solidFill>
              </a:rPr>
              <a:t> san </a:t>
            </a:r>
            <a:r>
              <a:rPr lang="es-ES" sz="2000" b="1" dirty="0" err="1">
                <a:solidFill>
                  <a:prstClr val="black"/>
                </a:solidFill>
              </a:rPr>
              <a:t>kruka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fa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 du.    ( Mat. 21 :12,13), </a:t>
            </a:r>
            <a:r>
              <a:rPr lang="es-ES" sz="2000" b="1" dirty="0" err="1">
                <a:solidFill>
                  <a:prstClr val="black"/>
                </a:solidFill>
              </a:rPr>
              <a:t>noso</a:t>
            </a:r>
            <a:r>
              <a:rPr lang="es-ES" sz="2000" b="1" dirty="0">
                <a:solidFill>
                  <a:prstClr val="black"/>
                </a:solidFill>
              </a:rPr>
              <a:t> fu taki </a:t>
            </a:r>
            <a:r>
              <a:rPr lang="es-ES" sz="2000" b="1" dirty="0" err="1">
                <a:solidFill>
                  <a:prstClr val="black"/>
                </a:solidFill>
              </a:rPr>
              <a:t>krin</a:t>
            </a:r>
            <a:r>
              <a:rPr lang="es-ES" sz="2000" b="1" dirty="0">
                <a:solidFill>
                  <a:prstClr val="black"/>
                </a:solidFill>
              </a:rPr>
              <a:t> te a de </a:t>
            </a:r>
            <a:r>
              <a:rPr lang="es-ES" sz="2000" b="1" dirty="0" err="1">
                <a:solidFill>
                  <a:prstClr val="black"/>
                </a:solidFill>
              </a:rPr>
              <a:t>fanowdu</a:t>
            </a:r>
            <a:r>
              <a:rPr lang="es-ES" sz="2000" b="1" dirty="0">
                <a:solidFill>
                  <a:prstClr val="black"/>
                </a:solidFill>
              </a:rPr>
              <a:t>.(Mat.23:23-27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A </a:t>
            </a:r>
            <a:r>
              <a:rPr lang="es-ES" sz="2000" b="1" dirty="0" err="1">
                <a:solidFill>
                  <a:prstClr val="black"/>
                </a:solidFill>
              </a:rPr>
              <a:t>piki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kragi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, Pawles e taki </a:t>
            </a:r>
            <a:r>
              <a:rPr lang="es-ES" sz="2000" b="1" dirty="0" err="1">
                <a:solidFill>
                  <a:prstClr val="black"/>
                </a:solidFill>
              </a:rPr>
              <a:t>krin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firi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a ben kan de </a:t>
            </a:r>
            <a:r>
              <a:rPr lang="es-ES" sz="2000" b="1" dirty="0" err="1">
                <a:solidFill>
                  <a:prstClr val="black"/>
                </a:solidFill>
              </a:rPr>
              <a:t>tranga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man,ini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brifi.ma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a no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broko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kindi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gebroiki</a:t>
            </a:r>
            <a:r>
              <a:rPr lang="es-ES" sz="2000" b="1" dirty="0">
                <a:solidFill>
                  <a:prstClr val="black"/>
                </a:solidFill>
              </a:rPr>
              <a:t> “ </a:t>
            </a:r>
            <a:r>
              <a:rPr lang="es-ES" sz="2000" b="1" dirty="0" err="1">
                <a:solidFill>
                  <a:prstClr val="black"/>
                </a:solidFill>
              </a:rPr>
              <a:t>feti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skin </a:t>
            </a:r>
            <a:r>
              <a:rPr lang="es-ES" sz="2000" b="1" dirty="0" err="1">
                <a:solidFill>
                  <a:prstClr val="black"/>
                </a:solidFill>
              </a:rPr>
              <a:t>fasi</a:t>
            </a:r>
            <a:r>
              <a:rPr lang="es-ES" sz="2000" b="1" dirty="0">
                <a:solidFill>
                  <a:prstClr val="black"/>
                </a:solidFill>
              </a:rPr>
              <a:t> “(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du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hei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basi</a:t>
            </a:r>
            <a:r>
              <a:rPr lang="es-ES" sz="2000" b="1" dirty="0">
                <a:solidFill>
                  <a:prstClr val="black"/>
                </a:solidFill>
              </a:rPr>
              <a:t>,,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fon </a:t>
            </a:r>
            <a:r>
              <a:rPr lang="es-ES" sz="2000" b="1" dirty="0" err="1">
                <a:solidFill>
                  <a:prstClr val="black"/>
                </a:solidFill>
              </a:rPr>
              <a:t>fon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skin, </a:t>
            </a:r>
            <a:r>
              <a:rPr lang="es-ES" sz="2000" b="1" dirty="0" err="1">
                <a:solidFill>
                  <a:prstClr val="black"/>
                </a:solidFill>
              </a:rPr>
              <a:t>noso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prijse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ensrefi</a:t>
            </a:r>
            <a:r>
              <a:rPr lang="es-ES" sz="2000" b="1" dirty="0">
                <a:solidFill>
                  <a:prstClr val="black"/>
                </a:solidFill>
              </a:rPr>
              <a:t>.) , </a:t>
            </a:r>
            <a:r>
              <a:rPr lang="es-ES" sz="2000" b="1" dirty="0" err="1">
                <a:solidFill>
                  <a:prstClr val="black"/>
                </a:solidFill>
              </a:rPr>
              <a:t>ma</a:t>
            </a:r>
            <a:r>
              <a:rPr lang="es-ES" sz="2000" b="1" dirty="0">
                <a:solidFill>
                  <a:prstClr val="black"/>
                </a:solidFill>
              </a:rPr>
              <a:t> a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 soso </a:t>
            </a:r>
            <a:r>
              <a:rPr lang="es-ES" sz="2000" b="1" dirty="0" err="1">
                <a:solidFill>
                  <a:prstClr val="black"/>
                </a:solidFill>
              </a:rPr>
              <a:t>gebroiki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feti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“ </a:t>
            </a:r>
            <a:r>
              <a:rPr lang="es-ES" sz="2000" b="1" dirty="0" err="1">
                <a:solidFill>
                  <a:prstClr val="black"/>
                </a:solidFill>
              </a:rPr>
              <a:t>tranga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Gado”( 2Kor.10 :2-4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3614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 b="-1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6809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spc="6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schemeClr val="tx1"/>
                  </a:outerShdw>
                </a:effectLst>
              </a:rPr>
              <a:t>A YOISTI FASI FU FERDEIDEG</a:t>
            </a:r>
            <a:endParaRPr lang="es-ES" sz="4400" b="1" spc="6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50800" dist="254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C7440F"/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rgbClr val="C7440F"/>
                </a:solidFill>
                <a:latin typeface="Comic Sans MS" panose="030F0702030302020204" pitchFamily="66" charset="0"/>
              </a:rPr>
              <a:t>Bika a no a wan di e prijse ensrefi e kisi prijs, ma suma Masra e prijse.</a:t>
            </a:r>
            <a:r>
              <a:rPr lang="es-ES" b="1" dirty="0">
                <a:solidFill>
                  <a:srgbClr val="C7440F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(2Kor.10:18)</a:t>
            </a:r>
            <a:endParaRPr lang="es-ES" b="1" dirty="0">
              <a:solidFill>
                <a:srgbClr val="C7440F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4" y="1203815"/>
            <a:ext cx="78130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Den </a:t>
            </a:r>
            <a:r>
              <a:rPr lang="es-ES" sz="2000" b="1" dirty="0" err="1"/>
              <a:t>filoso’f</a:t>
            </a:r>
            <a:r>
              <a:rPr lang="es-ES" sz="2000" b="1" dirty="0"/>
              <a:t> fu </a:t>
            </a:r>
            <a:r>
              <a:rPr lang="es-ES" sz="2000" b="1" dirty="0" err="1"/>
              <a:t>Griki</a:t>
            </a:r>
            <a:r>
              <a:rPr lang="es-ES" sz="2000" b="1" dirty="0"/>
              <a:t>, ben e </a:t>
            </a:r>
            <a:r>
              <a:rPr lang="es-ES" sz="2000" b="1" dirty="0" err="1"/>
              <a:t>aksi</a:t>
            </a:r>
            <a:r>
              <a:rPr lang="es-ES" sz="2000" b="1" dirty="0"/>
              <a:t> </a:t>
            </a:r>
            <a:r>
              <a:rPr lang="es-ES" sz="2000" b="1" dirty="0" err="1"/>
              <a:t>furu</a:t>
            </a:r>
            <a:r>
              <a:rPr lang="es-ES" sz="2000" b="1" dirty="0"/>
              <a:t> moni fu den ,di e </a:t>
            </a:r>
            <a:r>
              <a:rPr lang="es-ES" sz="2000" b="1" dirty="0" err="1"/>
              <a:t>teki</a:t>
            </a:r>
            <a:r>
              <a:rPr lang="es-ES" sz="2000" b="1" dirty="0"/>
              <a:t> </a:t>
            </a:r>
            <a:r>
              <a:rPr lang="es-ES" sz="2000" b="1" dirty="0" err="1"/>
              <a:t>ĺeri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den. Fu </a:t>
            </a:r>
            <a:r>
              <a:rPr lang="es-ES" sz="2000" b="1" dirty="0" err="1"/>
              <a:t>hari</a:t>
            </a:r>
            <a:r>
              <a:rPr lang="es-ES" sz="2000" b="1" dirty="0"/>
              <a:t> den </a:t>
            </a:r>
            <a:r>
              <a:rPr lang="es-ES" sz="2000" b="1" dirty="0" err="1"/>
              <a:t>stuka</a:t>
            </a:r>
            <a:r>
              <a:rPr lang="es-ES" sz="2000" b="1" dirty="0"/>
              <a:t> </a:t>
            </a:r>
            <a:r>
              <a:rPr lang="es-ES" sz="2000" b="1" dirty="0" err="1"/>
              <a:t>man</a:t>
            </a:r>
            <a:r>
              <a:rPr lang="es-ES" sz="2000" b="1" dirty="0"/>
              <a:t> </a:t>
            </a:r>
            <a:r>
              <a:rPr lang="es-ES" sz="2000" b="1" dirty="0" err="1"/>
              <a:t>disi</a:t>
            </a:r>
            <a:r>
              <a:rPr lang="es-ES" sz="2000" b="1" dirty="0"/>
              <a:t> , den ben e </a:t>
            </a:r>
            <a:r>
              <a:rPr lang="es-ES" sz="2000" b="1" dirty="0" err="1"/>
              <a:t>dyaf</a:t>
            </a:r>
            <a:r>
              <a:rPr lang="es-ES" sz="2000" b="1" dirty="0"/>
              <a:t> fu den </a:t>
            </a:r>
            <a:r>
              <a:rPr lang="es-ES" sz="2000" b="1" dirty="0" err="1"/>
              <a:t>koni</a:t>
            </a:r>
            <a:r>
              <a:rPr lang="es-ES" sz="2000" b="1" dirty="0"/>
              <a:t>, pe den ben </a:t>
            </a:r>
            <a:r>
              <a:rPr lang="es-ES" sz="2000" b="1" dirty="0" err="1"/>
              <a:t>tnapu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a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makandra,noso</a:t>
            </a:r>
            <a:r>
              <a:rPr lang="es-ES" sz="2000" b="1" dirty="0"/>
              <a:t> den  </a:t>
            </a:r>
            <a:r>
              <a:rPr lang="es-ES" sz="2000" b="1" dirty="0" err="1"/>
              <a:t>spenspari</a:t>
            </a:r>
            <a:r>
              <a:rPr lang="es-ES" sz="2000" b="1" dirty="0"/>
              <a:t>  </a:t>
            </a:r>
            <a:r>
              <a:rPr lang="es-ES" sz="2000" b="1" dirty="0" err="1"/>
              <a:t>sma</a:t>
            </a:r>
            <a:r>
              <a:rPr lang="es-ES" sz="2000" b="1" dirty="0"/>
              <a:t> di den </a:t>
            </a:r>
            <a:r>
              <a:rPr lang="es-ES" sz="2000" b="1" dirty="0" err="1"/>
              <a:t>sabi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ben e </a:t>
            </a:r>
            <a:r>
              <a:rPr lang="es-ES" sz="2000" b="1" dirty="0" err="1"/>
              <a:t>respeki</a:t>
            </a:r>
            <a:r>
              <a:rPr lang="es-ES" sz="2000" b="1" dirty="0"/>
              <a:t> den. </a:t>
            </a:r>
            <a:r>
              <a:rPr lang="es-ES" sz="2000" b="1" dirty="0" err="1"/>
              <a:t>Disi</a:t>
            </a:r>
            <a:r>
              <a:rPr lang="es-ES" sz="2000" b="1" dirty="0"/>
              <a:t> </a:t>
            </a:r>
            <a:r>
              <a:rPr lang="es-ES" sz="2000" b="1" dirty="0" err="1"/>
              <a:t>owktu</a:t>
            </a:r>
            <a:r>
              <a:rPr lang="es-ES" sz="2000" b="1" dirty="0"/>
              <a:t> ben de a </a:t>
            </a:r>
            <a:r>
              <a:rPr lang="es-ES" sz="2000" b="1" dirty="0" err="1"/>
              <a:t>gwenti</a:t>
            </a:r>
            <a:r>
              <a:rPr lang="es-ES" sz="2000" b="1" dirty="0"/>
              <a:t> fu den </a:t>
            </a:r>
            <a:r>
              <a:rPr lang="es-ES" sz="2000" b="1" dirty="0" err="1"/>
              <a:t>falsi</a:t>
            </a:r>
            <a:r>
              <a:rPr lang="es-ES" sz="2000" b="1" dirty="0"/>
              <a:t> </a:t>
            </a:r>
            <a:r>
              <a:rPr lang="es-ES" sz="2000" b="1" dirty="0" err="1"/>
              <a:t>leriman</a:t>
            </a:r>
            <a:r>
              <a:rPr lang="es-ES" sz="2000" b="1" dirty="0"/>
              <a:t> di ben e </a:t>
            </a:r>
            <a:r>
              <a:rPr lang="es-ES" sz="2000" b="1" dirty="0" err="1"/>
              <a:t>waka</a:t>
            </a:r>
            <a:r>
              <a:rPr lang="es-ES" sz="2000" b="1" dirty="0"/>
              <a:t> </a:t>
            </a:r>
            <a:r>
              <a:rPr lang="es-ES" sz="2000" b="1" dirty="0" err="1"/>
              <a:t>lontu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Korente</a:t>
            </a:r>
            <a:r>
              <a:rPr lang="es-ES" sz="2000" b="1" dirty="0"/>
              <a:t>. ( 2Kor.10: 12;11:19,20).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5948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892582"/>
            <a:ext cx="4357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Ma Pawles no </a:t>
            </a:r>
            <a:r>
              <a:rPr lang="es-ES" sz="2000" b="1" dirty="0" err="1"/>
              <a:t>aksi</a:t>
            </a:r>
            <a:r>
              <a:rPr lang="es-ES" sz="2000" b="1" dirty="0"/>
              <a:t> moni fu </a:t>
            </a:r>
            <a:r>
              <a:rPr lang="es-ES" sz="2000" b="1" dirty="0" err="1"/>
              <a:t>prati</a:t>
            </a:r>
            <a:r>
              <a:rPr lang="es-ES" sz="2000" b="1" dirty="0"/>
              <a:t> en </a:t>
            </a:r>
            <a:r>
              <a:rPr lang="es-ES" sz="2000" b="1" dirty="0" err="1"/>
              <a:t>koni</a:t>
            </a:r>
            <a:r>
              <a:rPr lang="es-ES" sz="2000" b="1" dirty="0"/>
              <a:t>, a no ben </a:t>
            </a:r>
            <a:r>
              <a:rPr lang="es-ES" sz="2000" b="1" dirty="0" err="1"/>
              <a:t>tyari</a:t>
            </a:r>
            <a:r>
              <a:rPr lang="es-ES" sz="2000" b="1" dirty="0"/>
              <a:t> </a:t>
            </a:r>
            <a:r>
              <a:rPr lang="es-ES" sz="2000" b="1" dirty="0" err="1"/>
              <a:t>brifi</a:t>
            </a:r>
            <a:r>
              <a:rPr lang="es-ES" sz="2000" b="1" dirty="0"/>
              <a:t> fu </a:t>
            </a:r>
            <a:r>
              <a:rPr lang="es-ES" sz="2000" b="1" dirty="0" err="1"/>
              <a:t>sori</a:t>
            </a:r>
            <a:r>
              <a:rPr lang="es-ES" sz="2000" b="1" dirty="0"/>
              <a:t> suma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en,owktu</a:t>
            </a:r>
            <a:r>
              <a:rPr lang="es-ES" sz="2000" b="1" dirty="0"/>
              <a:t> a no ben </a:t>
            </a:r>
            <a:r>
              <a:rPr lang="es-ES" sz="2000" b="1" dirty="0" err="1"/>
              <a:t>dyaf</a:t>
            </a:r>
            <a:r>
              <a:rPr lang="es-ES" sz="2000" b="1" dirty="0"/>
              <a:t>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ensrefi.Fu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</a:t>
            </a:r>
            <a:r>
              <a:rPr lang="es-ES" sz="2000" b="1" dirty="0" err="1"/>
              <a:t>ede</a:t>
            </a:r>
            <a:r>
              <a:rPr lang="es-ES" sz="2000" b="1" dirty="0"/>
              <a:t> den </a:t>
            </a:r>
            <a:r>
              <a:rPr lang="es-ES" sz="2000" b="1" dirty="0" err="1"/>
              <a:t>sma</a:t>
            </a:r>
            <a:r>
              <a:rPr lang="es-ES" sz="2000" b="1" dirty="0"/>
              <a:t> ben </a:t>
            </a:r>
            <a:r>
              <a:rPr lang="es-ES" sz="2000" b="1" dirty="0" err="1"/>
              <a:t>luku</a:t>
            </a:r>
            <a:r>
              <a:rPr lang="es-ES" sz="2000" b="1" dirty="0"/>
              <a:t> en </a:t>
            </a:r>
            <a:r>
              <a:rPr lang="es-ES" sz="2000" b="1" dirty="0" err="1"/>
              <a:t>ondro</a:t>
            </a:r>
            <a:r>
              <a:rPr lang="es-ES" sz="2000" b="1" dirty="0"/>
              <a:t> </a:t>
            </a:r>
            <a:r>
              <a:rPr lang="es-ES" sz="2000" b="1" dirty="0" err="1"/>
              <a:t>ondro</a:t>
            </a:r>
            <a:r>
              <a:rPr lang="es-ES" sz="2000" b="1" dirty="0"/>
              <a:t>.! Fa a ben kan </a:t>
            </a:r>
            <a:r>
              <a:rPr lang="es-ES" sz="2000" b="1" dirty="0" err="1"/>
              <a:t>ferfdeideg</a:t>
            </a:r>
            <a:r>
              <a:rPr lang="es-ES" sz="2000" b="1" dirty="0"/>
              <a:t> </a:t>
            </a:r>
            <a:r>
              <a:rPr lang="es-ES" sz="2000" b="1" dirty="0" err="1"/>
              <a:t>ensrefi</a:t>
            </a:r>
            <a:r>
              <a:rPr lang="es-ES" sz="2000" b="1" dirty="0"/>
              <a:t>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16" b="10716"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884327"/>
            <a:ext cx="76451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ben </a:t>
            </a:r>
            <a:r>
              <a:rPr lang="es-ES" sz="2000" b="1" dirty="0" err="1"/>
              <a:t>gersi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 ben de </a:t>
            </a:r>
            <a:r>
              <a:rPr lang="es-ES" sz="2000" b="1" dirty="0" err="1"/>
              <a:t>fanowdu</a:t>
            </a:r>
            <a:r>
              <a:rPr lang="es-ES" sz="2000" b="1" dirty="0"/>
              <a:t> fu </a:t>
            </a:r>
            <a:r>
              <a:rPr lang="es-ES" sz="2000" b="1" dirty="0" err="1"/>
              <a:t>sma</a:t>
            </a:r>
            <a:r>
              <a:rPr lang="es-ES" sz="2000" b="1" dirty="0"/>
              <a:t> </a:t>
            </a:r>
            <a:r>
              <a:rPr lang="es-ES" sz="2000" b="1" dirty="0" err="1"/>
              <a:t>prijse</a:t>
            </a:r>
            <a:r>
              <a:rPr lang="es-ES" sz="2000" b="1" dirty="0"/>
              <a:t> en, </a:t>
            </a:r>
            <a:r>
              <a:rPr lang="es-ES" sz="2000" b="1" dirty="0" err="1"/>
              <a:t>fosi</a:t>
            </a:r>
            <a:r>
              <a:rPr lang="es-ES" sz="2000" b="1" dirty="0"/>
              <a:t> den </a:t>
            </a:r>
            <a:r>
              <a:rPr lang="es-ES" sz="2000" b="1" dirty="0" err="1"/>
              <a:t>sma</a:t>
            </a:r>
            <a:r>
              <a:rPr lang="es-ES" sz="2000" b="1" dirty="0"/>
              <a:t> fu </a:t>
            </a:r>
            <a:r>
              <a:rPr lang="es-ES" sz="2000" b="1" dirty="0" err="1"/>
              <a:t>Korente</a:t>
            </a:r>
            <a:r>
              <a:rPr lang="es-ES" sz="2000" b="1" dirty="0"/>
              <a:t> ben kan </a:t>
            </a:r>
            <a:r>
              <a:rPr lang="es-ES" sz="2000" b="1" dirty="0" err="1"/>
              <a:t>abi</a:t>
            </a:r>
            <a:r>
              <a:rPr lang="es-ES" sz="2000" b="1" dirty="0"/>
              <a:t> </a:t>
            </a:r>
            <a:r>
              <a:rPr lang="es-ES" sz="2000" b="1" dirty="0" err="1"/>
              <a:t>bribi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en. Ma a no en ben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prijse</a:t>
            </a:r>
            <a:r>
              <a:rPr lang="es-ES" sz="2000" b="1" dirty="0"/>
              <a:t> </a:t>
            </a:r>
            <a:r>
              <a:rPr lang="es-ES" sz="2000" b="1" dirty="0" err="1"/>
              <a:t>ensrefi</a:t>
            </a:r>
            <a:r>
              <a:rPr lang="es-ES" sz="2000" b="1" dirty="0"/>
              <a:t> (Leri 27:2)Pawles </a:t>
            </a:r>
            <a:r>
              <a:rPr lang="es-ES" sz="2000" b="1" dirty="0" err="1"/>
              <a:t>meki</a:t>
            </a:r>
            <a:r>
              <a:rPr lang="es-ES" sz="2000" b="1" dirty="0"/>
              <a:t> Gado ben de a </a:t>
            </a:r>
            <a:r>
              <a:rPr lang="es-ES" sz="2000" b="1" dirty="0" err="1"/>
              <a:t>wan</a:t>
            </a:r>
            <a:r>
              <a:rPr lang="es-ES" sz="2000" b="1" dirty="0"/>
              <a:t> di ben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prijse</a:t>
            </a:r>
            <a:r>
              <a:rPr lang="es-ES" sz="2000" b="1" dirty="0"/>
              <a:t> en.  ( 2Kor.10:18).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400" b="1" dirty="0"/>
                <a:t>No </a:t>
              </a:r>
              <a:r>
                <a:rPr lang="es-ES" sz="1400" b="1" dirty="0" err="1"/>
                <a:t>prijse</a:t>
              </a:r>
              <a:r>
                <a:rPr lang="es-ES" sz="1400" b="1" dirty="0"/>
                <a:t> </a:t>
              </a:r>
              <a:r>
                <a:rPr lang="es-ES" sz="1400" b="1" dirty="0" err="1"/>
                <a:t>yusrefi</a:t>
              </a:r>
              <a:endParaRPr lang="es-ES" sz="1400" b="1" dirty="0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400" b="1" dirty="0"/>
                <a:t>Meki Gado </a:t>
              </a:r>
              <a:r>
                <a:rPr lang="es-ES" sz="1400" b="1" dirty="0" err="1"/>
                <a:t>prijse</a:t>
              </a:r>
              <a:r>
                <a:rPr lang="es-ES" sz="1400" b="1" dirty="0"/>
                <a:t> </a:t>
              </a:r>
              <a:r>
                <a:rPr lang="es-ES" sz="1400" b="1" dirty="0" err="1"/>
                <a:t>wi</a:t>
              </a:r>
              <a:endParaRPr lang="es-ES" sz="1400" b="1" dirty="0"/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6" r="4026"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83" b="8683"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127829"/>
            <a:ext cx="7645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Efu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de , pe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kan </a:t>
            </a:r>
            <a:r>
              <a:rPr lang="es-ES" sz="2000" b="1" dirty="0" err="1">
                <a:solidFill>
                  <a:prstClr val="black"/>
                </a:solidFill>
              </a:rPr>
              <a:t>dyaf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noso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prijse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srefi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sabi</a:t>
            </a:r>
            <a:r>
              <a:rPr lang="es-ES" sz="2000" b="1" dirty="0">
                <a:solidFill>
                  <a:prstClr val="black"/>
                </a:solidFill>
              </a:rPr>
              <a:t> Gado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en </a:t>
            </a:r>
            <a:r>
              <a:rPr lang="es-ES" sz="2000" b="1" dirty="0" err="1">
                <a:solidFill>
                  <a:prstClr val="black"/>
                </a:solidFill>
              </a:rPr>
              <a:t>yesi</a:t>
            </a:r>
            <a:r>
              <a:rPr lang="es-ES" sz="2000" b="1" dirty="0">
                <a:solidFill>
                  <a:prstClr val="black"/>
                </a:solidFill>
              </a:rPr>
              <a:t> ( </a:t>
            </a:r>
            <a:r>
              <a:rPr lang="es-ES" sz="2000" b="1" dirty="0" err="1">
                <a:solidFill>
                  <a:prstClr val="black"/>
                </a:solidFill>
              </a:rPr>
              <a:t>Yer</a:t>
            </a:r>
            <a:r>
              <a:rPr lang="es-ES" sz="2000" b="1" dirty="0">
                <a:solidFill>
                  <a:prstClr val="black"/>
                </a:solidFill>
              </a:rPr>
              <a:t>. 9:24;2 Kor.10:17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6817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r>
              <a:rPr lang="it-IT" sz="6600" dirty="0">
                <a:solidFill>
                  <a:schemeClr val="accent2">
                    <a:lumMod val="75000"/>
                  </a:schemeClr>
                </a:solidFill>
              </a:rPr>
              <a:t>FA FU DU NANGA FALSI LERIMAN</a:t>
            </a:r>
            <a:endParaRPr lang="es-ES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08" r="19108"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948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/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KORIMAN</a:t>
            </a:r>
            <a:r>
              <a:rPr lang="es-E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DI </a:t>
            </a:r>
            <a:r>
              <a:rPr lang="es-ES" sz="4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WERI</a:t>
            </a:r>
            <a:r>
              <a:rPr lang="es-E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s-ES" sz="4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LEKI</a:t>
            </a:r>
            <a:r>
              <a:rPr lang="es-E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APOSTEL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888342"/>
            <a:ext cx="11658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“Den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sma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disi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falsi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apostel,wrokoman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di e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kori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trawan.Den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weri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apostel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Krestes</a:t>
            </a:r>
            <a:r>
              <a:rPr lang="es-E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(2Kor.11:13)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6" y="1376733"/>
            <a:ext cx="61608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Pawles ben </a:t>
            </a:r>
            <a:r>
              <a:rPr lang="es-ES" sz="2000" b="1" dirty="0" err="1"/>
              <a:t>winsi</a:t>
            </a:r>
            <a:r>
              <a:rPr lang="es-ES" sz="2000" b="1" dirty="0"/>
              <a:t> fu </a:t>
            </a:r>
            <a:r>
              <a:rPr lang="es-ES" sz="2000" b="1" dirty="0" err="1"/>
              <a:t>tyari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krin</a:t>
            </a:r>
            <a:r>
              <a:rPr lang="es-ES" sz="2000" b="1" dirty="0"/>
              <a:t> </a:t>
            </a:r>
            <a:r>
              <a:rPr lang="es-ES" sz="2000" b="1" dirty="0" err="1"/>
              <a:t>kerki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Krestes</a:t>
            </a:r>
            <a:r>
              <a:rPr lang="es-ES" sz="2000" b="1" dirty="0"/>
              <a:t>( 2Kor.11:2) Ma a </a:t>
            </a:r>
            <a:r>
              <a:rPr lang="es-ES" sz="2000" b="1" dirty="0" err="1"/>
              <a:t>kerki</a:t>
            </a:r>
            <a:r>
              <a:rPr lang="es-ES" sz="2000" b="1" dirty="0"/>
              <a:t> ben kan </a:t>
            </a:r>
            <a:r>
              <a:rPr lang="es-ES" sz="2000" b="1" dirty="0" err="1"/>
              <a:t>kori</a:t>
            </a:r>
            <a:r>
              <a:rPr lang="es-ES" sz="2000" b="1" dirty="0"/>
              <a:t> </a:t>
            </a:r>
            <a:r>
              <a:rPr lang="es-ES" sz="2000" b="1" dirty="0" err="1"/>
              <a:t>ensrefi,e’n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ben de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seriusu</a:t>
            </a:r>
            <a:r>
              <a:rPr lang="es-ES" sz="2000" b="1" dirty="0"/>
              <a:t> </a:t>
            </a:r>
            <a:r>
              <a:rPr lang="es-ES" sz="2000" b="1" dirty="0" err="1"/>
              <a:t>takru</a:t>
            </a:r>
            <a:r>
              <a:rPr lang="es-ES" sz="2000" b="1" dirty="0"/>
              <a:t> </a:t>
            </a:r>
            <a:r>
              <a:rPr lang="es-ES" sz="2000" b="1" dirty="0" err="1"/>
              <a:t>sani.Leki</a:t>
            </a:r>
            <a:r>
              <a:rPr lang="es-ES" sz="2000" b="1" dirty="0"/>
              <a:t> Eifa den ben kan </a:t>
            </a:r>
            <a:r>
              <a:rPr lang="es-ES" sz="2000" b="1" dirty="0" err="1"/>
              <a:t>tapu</a:t>
            </a:r>
            <a:r>
              <a:rPr lang="es-ES" sz="2000" b="1" dirty="0"/>
              <a:t> fu de a </a:t>
            </a:r>
            <a:r>
              <a:rPr lang="es-ES" sz="2000" b="1" dirty="0" err="1"/>
              <a:t>trow</a:t>
            </a:r>
            <a:r>
              <a:rPr lang="es-ES" sz="2000" b="1" dirty="0"/>
              <a:t> </a:t>
            </a:r>
            <a:r>
              <a:rPr lang="es-ES" sz="2000" b="1" dirty="0" err="1"/>
              <a:t>misi</a:t>
            </a:r>
            <a:r>
              <a:rPr lang="es-ES" sz="2000" b="1" dirty="0"/>
              <a:t> fu </a:t>
            </a:r>
            <a:r>
              <a:rPr lang="es-ES" sz="2000" b="1" dirty="0" err="1"/>
              <a:t>Yeises</a:t>
            </a:r>
            <a:r>
              <a:rPr lang="es-ES" sz="2000" b="1" dirty="0"/>
              <a:t>. ( 2 Kor. 11:13).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8647" y="1491168"/>
            <a:ext cx="3197751" cy="1798735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39" r="5839"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740146" y="2795748"/>
            <a:ext cx="61917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San ben de a </a:t>
            </a:r>
            <a:r>
              <a:rPr lang="es-ES" sz="2000" b="1" dirty="0" err="1"/>
              <a:t>seriusu</a:t>
            </a:r>
            <a:r>
              <a:rPr lang="es-ES" sz="2000" b="1" dirty="0"/>
              <a:t> </a:t>
            </a:r>
            <a:r>
              <a:rPr lang="es-ES" sz="2000" b="1" dirty="0" err="1"/>
              <a:t>takru</a:t>
            </a:r>
            <a:r>
              <a:rPr lang="es-ES" sz="2000" b="1" dirty="0"/>
              <a:t> ? Dyu di </a:t>
            </a:r>
            <a:r>
              <a:rPr lang="es-ES" sz="2000" b="1" dirty="0" err="1"/>
              <a:t>prijse</a:t>
            </a:r>
            <a:r>
              <a:rPr lang="es-ES" sz="2000" b="1" dirty="0"/>
              <a:t> </a:t>
            </a:r>
            <a:r>
              <a:rPr lang="es-ES" sz="2000" b="1" dirty="0" err="1"/>
              <a:t>densrefi</a:t>
            </a:r>
            <a:r>
              <a:rPr lang="es-ES" sz="2000" b="1" dirty="0"/>
              <a:t> </a:t>
            </a:r>
            <a:r>
              <a:rPr lang="es-ES" sz="2000" b="1" dirty="0" err="1"/>
              <a:t>leki</a:t>
            </a:r>
            <a:r>
              <a:rPr lang="es-ES" sz="2000" b="1" dirty="0"/>
              <a:t> “ </a:t>
            </a:r>
            <a:r>
              <a:rPr lang="es-ES" sz="2000" b="1" dirty="0" err="1"/>
              <a:t>apostel</a:t>
            </a:r>
            <a:r>
              <a:rPr lang="es-ES" sz="2000" b="1" dirty="0"/>
              <a:t> nanga </a:t>
            </a:r>
            <a:r>
              <a:rPr lang="es-ES" sz="2000" b="1" dirty="0" err="1"/>
              <a:t>grani</a:t>
            </a:r>
            <a:r>
              <a:rPr lang="es-ES" sz="2000" b="1" dirty="0"/>
              <a:t>” fu </a:t>
            </a:r>
            <a:r>
              <a:rPr lang="es-ES" sz="2000" b="1" dirty="0" err="1"/>
              <a:t>Yeises</a:t>
            </a:r>
            <a:r>
              <a:rPr lang="es-ES" sz="2000" b="1" dirty="0"/>
              <a:t> ben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Korente</a:t>
            </a:r>
            <a:r>
              <a:rPr lang="es-ES" sz="2000" b="1" dirty="0"/>
              <a:t> fu </a:t>
            </a:r>
            <a:r>
              <a:rPr lang="es-ES" sz="2000" b="1" dirty="0" err="1"/>
              <a:t>leri</a:t>
            </a:r>
            <a:r>
              <a:rPr lang="es-ES" sz="2000" b="1" dirty="0"/>
              <a:t> “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tra</a:t>
            </a:r>
            <a:r>
              <a:rPr lang="es-ES" sz="2000" b="1" dirty="0"/>
              <a:t> </a:t>
            </a:r>
            <a:r>
              <a:rPr lang="es-ES" sz="2000" b="1" dirty="0" err="1"/>
              <a:t>Yeises</a:t>
            </a:r>
            <a:r>
              <a:rPr lang="es-ES" sz="2000" b="1" dirty="0"/>
              <a:t>”,</a:t>
            </a:r>
            <a:r>
              <a:rPr lang="es-ES" sz="2000" b="1" dirty="0" err="1"/>
              <a:t>wan</a:t>
            </a:r>
            <a:r>
              <a:rPr lang="es-ES" sz="2000" b="1" dirty="0"/>
              <a:t> “</a:t>
            </a:r>
            <a:r>
              <a:rPr lang="es-ES" sz="2000" b="1" dirty="0" err="1"/>
              <a:t>difrenti</a:t>
            </a:r>
            <a:r>
              <a:rPr lang="es-ES" sz="2000" b="1" dirty="0"/>
              <a:t> yeye”, nanga </a:t>
            </a:r>
            <a:r>
              <a:rPr lang="es-ES" sz="2000" b="1" dirty="0" err="1"/>
              <a:t>wan</a:t>
            </a:r>
            <a:r>
              <a:rPr lang="es-ES" sz="2000" b="1" dirty="0"/>
              <a:t> “</a:t>
            </a:r>
            <a:r>
              <a:rPr lang="es-ES" sz="2000" b="1" dirty="0" err="1"/>
              <a:t>difrenti</a:t>
            </a:r>
            <a:r>
              <a:rPr lang="es-ES" sz="2000" b="1" dirty="0"/>
              <a:t>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nyunsu</a:t>
            </a:r>
            <a:r>
              <a:rPr lang="es-ES" sz="2000" b="1" dirty="0"/>
              <a:t>” </a:t>
            </a:r>
            <a:br>
              <a:rPr lang="es-ES" sz="2000" b="1" dirty="0"/>
            </a:br>
            <a:r>
              <a:rPr lang="es-ES" sz="2000" b="1" dirty="0"/>
              <a:t>( 2Kor.11:4,5;Gal.1:8).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03548" y="4522540"/>
            <a:ext cx="69536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e </a:t>
            </a:r>
            <a:r>
              <a:rPr lang="es-ES" sz="2000" b="1" dirty="0" err="1"/>
              <a:t>preiki</a:t>
            </a:r>
            <a:r>
              <a:rPr lang="es-ES" sz="2000" b="1" dirty="0"/>
              <a:t> abra </a:t>
            </a:r>
            <a:r>
              <a:rPr lang="es-ES" sz="2000" b="1" dirty="0" err="1"/>
              <a:t>Yeises,no</a:t>
            </a:r>
            <a:r>
              <a:rPr lang="es-ES" sz="2000" b="1" dirty="0"/>
              <a:t> </a:t>
            </a:r>
            <a:r>
              <a:rPr lang="es-ES" sz="2000" b="1" dirty="0" err="1"/>
              <a:t>wani</a:t>
            </a:r>
            <a:r>
              <a:rPr lang="es-ES" sz="2000" b="1" dirty="0"/>
              <a:t> fu taki </a:t>
            </a:r>
            <a:r>
              <a:rPr lang="es-ES" sz="2000" b="1" dirty="0" err="1"/>
              <a:t>ðati</a:t>
            </a:r>
            <a:r>
              <a:rPr lang="es-ES" sz="2000" b="1" dirty="0"/>
              <a:t> den e </a:t>
            </a:r>
            <a:r>
              <a:rPr lang="es-ES" sz="2000" b="1" dirty="0" err="1"/>
              <a:t>sori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a </a:t>
            </a:r>
            <a:r>
              <a:rPr lang="es-ES" sz="2000" b="1" dirty="0" err="1"/>
              <a:t>ekte</a:t>
            </a:r>
            <a:r>
              <a:rPr lang="es-ES" sz="2000" b="1" dirty="0"/>
              <a:t> </a:t>
            </a:r>
            <a:r>
              <a:rPr lang="es-ES" sz="2000" b="1" dirty="0" err="1"/>
              <a:t>Yeises</a:t>
            </a:r>
            <a:r>
              <a:rPr lang="es-ES" sz="2000" b="1" dirty="0"/>
              <a:t>, </a:t>
            </a:r>
            <a:r>
              <a:rPr lang="es-ES" sz="2000" b="1" dirty="0" err="1"/>
              <a:t>soleki</a:t>
            </a:r>
            <a:r>
              <a:rPr lang="es-ES" sz="2000" b="1" dirty="0"/>
              <a:t> a </a:t>
            </a:r>
            <a:r>
              <a:rPr lang="es-ES" sz="2000" b="1" dirty="0" err="1"/>
              <a:t>Wortu</a:t>
            </a:r>
            <a:r>
              <a:rPr lang="es-ES" sz="2000" b="1" dirty="0"/>
              <a:t> e </a:t>
            </a:r>
            <a:r>
              <a:rPr lang="es-ES" sz="2000" b="1" dirty="0" err="1"/>
              <a:t>sori</a:t>
            </a:r>
            <a:r>
              <a:rPr lang="es-ES" sz="2000" b="1" dirty="0"/>
              <a:t> </a:t>
            </a:r>
            <a:r>
              <a:rPr lang="es-ES" sz="2000" b="1" dirty="0" err="1"/>
              <a:t>wi.Den</a:t>
            </a:r>
            <a:r>
              <a:rPr lang="es-ES" sz="2000" b="1" dirty="0"/>
              <a:t> </a:t>
            </a:r>
            <a:r>
              <a:rPr lang="es-ES" sz="2000" b="1" dirty="0" err="1"/>
              <a:t>wortu</a:t>
            </a:r>
            <a:r>
              <a:rPr lang="es-ES" sz="2000" b="1" dirty="0"/>
              <a:t> kan de </a:t>
            </a:r>
            <a:r>
              <a:rPr lang="es-ES" sz="2000" b="1" dirty="0" err="1"/>
              <a:t>moi</a:t>
            </a:r>
            <a:r>
              <a:rPr lang="es-ES" sz="2000" b="1" dirty="0"/>
              <a:t>, </a:t>
            </a:r>
            <a:r>
              <a:rPr lang="es-ES" sz="2000" b="1" dirty="0" err="1"/>
              <a:t>ma</a:t>
            </a:r>
            <a:r>
              <a:rPr lang="es-ES" sz="2000" b="1" dirty="0"/>
              <a:t> </a:t>
            </a:r>
            <a:r>
              <a:rPr lang="es-ES" sz="2000" b="1" dirty="0" err="1"/>
              <a:t>Satan</a:t>
            </a:r>
            <a:r>
              <a:rPr lang="es-ES" sz="2000" b="1" dirty="0"/>
              <a:t> </a:t>
            </a:r>
            <a:r>
              <a:rPr lang="es-ES" sz="2000" b="1" dirty="0" err="1"/>
              <a:t>ensrefi</a:t>
            </a:r>
            <a:r>
              <a:rPr lang="es-ES" sz="2000" b="1" dirty="0"/>
              <a:t> ,</a:t>
            </a:r>
            <a:r>
              <a:rPr lang="es-ES" sz="2000" b="1" dirty="0" err="1"/>
              <a:t>owktu</a:t>
            </a:r>
            <a:r>
              <a:rPr lang="es-ES" sz="2000" b="1" dirty="0"/>
              <a:t> </a:t>
            </a:r>
            <a:r>
              <a:rPr lang="es-ES" sz="2000" b="1" dirty="0" err="1"/>
              <a:t>sabi</a:t>
            </a:r>
            <a:r>
              <a:rPr lang="es-ES" sz="2000" b="1" dirty="0"/>
              <a:t> fa fu taki </a:t>
            </a:r>
            <a:r>
              <a:rPr lang="es-ES" sz="2000" b="1" dirty="0" err="1"/>
              <a:t>moi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fu </a:t>
            </a:r>
            <a:r>
              <a:rPr lang="es-ES" sz="2000" b="1" dirty="0" err="1"/>
              <a:t>sori</a:t>
            </a:r>
            <a:r>
              <a:rPr lang="es-ES" sz="2000" b="1" dirty="0"/>
              <a:t> </a:t>
            </a:r>
            <a:r>
              <a:rPr lang="es-ES" sz="2000" b="1" dirty="0" err="1"/>
              <a:t>ensrefi</a:t>
            </a:r>
            <a:r>
              <a:rPr lang="es-ES" sz="2000" b="1" dirty="0"/>
              <a:t> “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engel</a:t>
            </a:r>
            <a:r>
              <a:rPr lang="es-ES" sz="2000" b="1" dirty="0"/>
              <a:t> fu </a:t>
            </a:r>
            <a:r>
              <a:rPr lang="es-ES" sz="2000" b="1" dirty="0" err="1"/>
              <a:t>reti</a:t>
            </a:r>
            <a:r>
              <a:rPr lang="es-ES" sz="2000" b="1" dirty="0"/>
              <a:t>”( 2Kor.11:14).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132575" y="5941554"/>
            <a:ext cx="120955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Nanga den du </a:t>
            </a:r>
            <a:r>
              <a:rPr lang="es-ES" sz="2000" b="1" dirty="0" err="1"/>
              <a:t>e’n</a:t>
            </a:r>
            <a:r>
              <a:rPr lang="es-ES" sz="2000" b="1" dirty="0"/>
              <a:t> den </a:t>
            </a:r>
            <a:r>
              <a:rPr lang="es-ES" sz="2000" b="1" dirty="0" err="1"/>
              <a:t>wortu</a:t>
            </a:r>
            <a:r>
              <a:rPr lang="es-ES" sz="2000" b="1" dirty="0"/>
              <a:t> , </a:t>
            </a:r>
            <a:r>
              <a:rPr lang="es-ES" sz="2000" b="1" dirty="0" err="1"/>
              <a:t>trutru</a:t>
            </a:r>
            <a:r>
              <a:rPr lang="es-ES" sz="2000" b="1" dirty="0"/>
              <a:t> </a:t>
            </a:r>
            <a:r>
              <a:rPr lang="es-ES" sz="2000" b="1" dirty="0" err="1"/>
              <a:t>leriman</a:t>
            </a:r>
            <a:r>
              <a:rPr lang="es-ES" sz="2000" b="1" dirty="0"/>
              <a:t> e </a:t>
            </a:r>
            <a:r>
              <a:rPr lang="es-ES" sz="2000" b="1" dirty="0" err="1"/>
              <a:t>leri</a:t>
            </a:r>
            <a:r>
              <a:rPr lang="es-ES" sz="2000" b="1" dirty="0"/>
              <a:t> “ a </a:t>
            </a:r>
            <a:r>
              <a:rPr lang="es-ES" sz="2000" b="1" dirty="0" err="1"/>
              <a:t>trutru</a:t>
            </a:r>
            <a:r>
              <a:rPr lang="es-ES" sz="2000" b="1" dirty="0"/>
              <a:t> </a:t>
            </a:r>
            <a:r>
              <a:rPr lang="es-ES" sz="2000" b="1" dirty="0" err="1"/>
              <a:t>Yeises</a:t>
            </a:r>
            <a:r>
              <a:rPr lang="es-ES" sz="2000" b="1" dirty="0"/>
              <a:t>( 2Kor.11:9) Ma </a:t>
            </a:r>
            <a:r>
              <a:rPr lang="es-ES" sz="2000" b="1" dirty="0" err="1"/>
              <a:t>falsi</a:t>
            </a:r>
            <a:r>
              <a:rPr lang="es-ES" sz="2000" b="1" dirty="0"/>
              <a:t> </a:t>
            </a:r>
            <a:r>
              <a:rPr lang="es-ES" sz="2000" b="1" dirty="0" err="1"/>
              <a:t>leriman</a:t>
            </a:r>
            <a:r>
              <a:rPr lang="es-ES" sz="2000" b="1" dirty="0"/>
              <a:t> , di e du </a:t>
            </a:r>
            <a:r>
              <a:rPr lang="es-ES" sz="2000" b="1" dirty="0" err="1"/>
              <a:t>leki</a:t>
            </a:r>
            <a:r>
              <a:rPr lang="es-ES" sz="2000" b="1" dirty="0"/>
              <a:t> den </a:t>
            </a:r>
            <a:r>
              <a:rPr lang="es-ES" sz="2000" b="1" dirty="0" err="1"/>
              <a:t>abi</a:t>
            </a:r>
            <a:r>
              <a:rPr lang="es-ES" sz="2000" b="1" dirty="0"/>
              <a:t> </a:t>
            </a:r>
            <a:r>
              <a:rPr lang="es-ES" sz="2000" b="1" dirty="0" err="1"/>
              <a:t>lobi</a:t>
            </a:r>
            <a:r>
              <a:rPr lang="es-ES" sz="2000" b="1" dirty="0"/>
              <a:t>  ,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dinari</a:t>
            </a:r>
            <a:r>
              <a:rPr lang="es-ES" sz="2000" b="1" dirty="0"/>
              <a:t> fu </a:t>
            </a:r>
            <a:r>
              <a:rPr lang="es-ES" sz="2000" b="1" dirty="0" err="1"/>
              <a:t>korisma</a:t>
            </a:r>
            <a:r>
              <a:rPr lang="es-ES" sz="2000" b="1" dirty="0"/>
              <a:t> ,di </a:t>
            </a:r>
            <a:r>
              <a:rPr lang="es-ES" sz="2000" b="1" dirty="0" err="1"/>
              <a:t>weri</a:t>
            </a:r>
            <a:r>
              <a:rPr lang="es-ES" sz="2000" b="1" dirty="0"/>
              <a:t>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apostel</a:t>
            </a:r>
            <a:r>
              <a:rPr lang="es-ES" sz="2000" b="1" dirty="0"/>
              <a:t> ( 2Kor. 11:13-15).</a:t>
            </a:r>
          </a:p>
        </p:txBody>
      </p:sp>
    </p:spTree>
    <p:extLst>
      <p:ext uri="{BB962C8B-B14F-4D97-AF65-F5344CB8AC3E}">
        <p14:creationId xmlns:p14="http://schemas.microsoft.com/office/powerpoint/2010/main" val="109042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algn="ctr"/>
            <a:r>
              <a:rPr lang="sv-SE" sz="4400" b="1" spc="300" dirty="0">
                <a:ln w="22225">
                  <a:noFill/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PAWLES NANGA DEN FALSI LERIMAN</a:t>
            </a:r>
            <a:endParaRPr lang="es-ES" sz="4400" b="1" spc="300" dirty="0">
              <a:ln w="22225">
                <a:noFill/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87026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“Den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Hebrei?Mi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owktu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Den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Israelit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? Mi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srefi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tu. Den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pikin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fu Abraham? Mi </a:t>
            </a:r>
            <a:r>
              <a:rPr lang="es-ES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owktu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” </a:t>
            </a:r>
            <a:r>
              <a:rPr lang="es-ES" sz="1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(2 Kor.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San ben de den </a:t>
            </a:r>
            <a:r>
              <a:rPr lang="es-ES" sz="2000" b="1" dirty="0" err="1"/>
              <a:t>srefi</a:t>
            </a:r>
            <a:r>
              <a:rPr lang="es-ES" sz="2000" b="1" dirty="0"/>
              <a:t> </a:t>
            </a:r>
            <a:r>
              <a:rPr lang="es-ES" sz="2000" b="1" dirty="0" err="1"/>
              <a:t>sani</a:t>
            </a:r>
            <a:r>
              <a:rPr lang="es-ES" sz="2000" b="1" dirty="0"/>
              <a:t> di ben de </a:t>
            </a:r>
            <a:r>
              <a:rPr lang="es-ES" sz="2000" b="1" dirty="0" err="1"/>
              <a:t>na</a:t>
            </a:r>
            <a:r>
              <a:rPr lang="es-ES" sz="2000" b="1" dirty="0"/>
              <a:t> Pawles </a:t>
            </a:r>
            <a:r>
              <a:rPr lang="es-ES" sz="2000" b="1" dirty="0" err="1"/>
              <a:t>e’n</a:t>
            </a:r>
            <a:r>
              <a:rPr lang="es-ES" sz="2000" b="1" dirty="0"/>
              <a:t> </a:t>
            </a:r>
            <a:r>
              <a:rPr lang="es-ES" sz="2000" b="1" dirty="0" err="1"/>
              <a:t>owktu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den </a:t>
            </a:r>
            <a:r>
              <a:rPr lang="es-ES" sz="2000" b="1" dirty="0" err="1"/>
              <a:t>falsi</a:t>
            </a:r>
            <a:r>
              <a:rPr lang="es-ES" sz="2000" b="1" dirty="0"/>
              <a:t> </a:t>
            </a:r>
            <a:r>
              <a:rPr lang="es-ES" sz="2000" b="1" dirty="0" err="1"/>
              <a:t>leriman</a:t>
            </a:r>
            <a:r>
              <a:rPr lang="es-ES" sz="2000" b="1" dirty="0"/>
              <a:t> ? Den ben de </a:t>
            </a:r>
            <a:r>
              <a:rPr lang="es-ES" sz="2000" b="1" dirty="0" err="1"/>
              <a:t>alamala</a:t>
            </a:r>
            <a:r>
              <a:rPr lang="es-ES" sz="2000" b="1" dirty="0"/>
              <a:t> Dyu di tron Kresten.( 2Kor.11:22).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06" r="14806"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5" y="1435271"/>
            <a:ext cx="3769256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611840"/>
            <a:ext cx="50071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Dan </a:t>
            </a:r>
            <a:r>
              <a:rPr lang="es-ES" sz="2000" b="1" dirty="0" err="1"/>
              <a:t>dyaso</a:t>
            </a:r>
            <a:r>
              <a:rPr lang="es-ES" sz="2000" b="1" dirty="0"/>
              <a:t> a </a:t>
            </a:r>
            <a:r>
              <a:rPr lang="es-ES" sz="2000" b="1" dirty="0" err="1"/>
              <a:t>law</a:t>
            </a:r>
            <a:r>
              <a:rPr lang="es-ES" sz="2000" b="1" dirty="0"/>
              <a:t> fu Paules </a:t>
            </a:r>
            <a:r>
              <a:rPr lang="es-ES" sz="2000" b="1" dirty="0" err="1"/>
              <a:t>kba</a:t>
            </a:r>
            <a:r>
              <a:rPr lang="es-ES" sz="2000" b="1" dirty="0"/>
              <a:t>. A no ben </a:t>
            </a:r>
            <a:r>
              <a:rPr lang="es-ES" sz="2000" b="1" dirty="0" err="1"/>
              <a:t>wani</a:t>
            </a:r>
            <a:r>
              <a:rPr lang="es-ES" sz="2000" b="1" dirty="0"/>
              <a:t> </a:t>
            </a:r>
            <a:r>
              <a:rPr lang="es-ES" sz="2000" b="1" dirty="0" err="1"/>
              <a:t>sma</a:t>
            </a:r>
            <a:r>
              <a:rPr lang="es-ES" sz="2000" b="1" dirty="0"/>
              <a:t> </a:t>
            </a:r>
            <a:r>
              <a:rPr lang="es-ES" sz="2000" b="1" dirty="0" err="1"/>
              <a:t>denki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 ben e </a:t>
            </a:r>
            <a:r>
              <a:rPr lang="es-ES" sz="2000" b="1" dirty="0" err="1"/>
              <a:t>dyaf</a:t>
            </a:r>
            <a:r>
              <a:rPr lang="es-ES" sz="2000" b="1" dirty="0"/>
              <a:t> fu san a ben du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Krestes</a:t>
            </a:r>
            <a:r>
              <a:rPr lang="es-ES" sz="2000" b="1" dirty="0"/>
              <a:t>. En </a:t>
            </a:r>
            <a:r>
              <a:rPr lang="es-ES" sz="2000" b="1" dirty="0" err="1"/>
              <a:t>trutru</a:t>
            </a:r>
            <a:r>
              <a:rPr lang="es-ES" sz="2000" b="1" dirty="0"/>
              <a:t> </a:t>
            </a:r>
            <a:r>
              <a:rPr lang="es-ES" sz="2000" b="1" dirty="0" err="1"/>
              <a:t>dyaf</a:t>
            </a:r>
            <a:r>
              <a:rPr lang="es-ES" sz="2000" b="1" dirty="0"/>
              <a:t> ( </a:t>
            </a:r>
            <a:r>
              <a:rPr lang="es-ES" sz="2000" b="1" dirty="0" err="1"/>
              <a:t>noso</a:t>
            </a:r>
            <a:r>
              <a:rPr lang="es-ES" sz="2000" b="1" dirty="0"/>
              <a:t> </a:t>
            </a:r>
            <a:r>
              <a:rPr lang="es-ES" sz="2000" b="1" dirty="0" err="1"/>
              <a:t>glori</a:t>
            </a:r>
            <a:r>
              <a:rPr lang="es-ES" sz="2000" b="1" dirty="0"/>
              <a:t> ) ben de </a:t>
            </a:r>
            <a:r>
              <a:rPr lang="es-ES" sz="2000" b="1" dirty="0" err="1"/>
              <a:t>sani</a:t>
            </a:r>
            <a:r>
              <a:rPr lang="es-ES" sz="2000" b="1" dirty="0"/>
              <a:t> di </a:t>
            </a:r>
            <a:r>
              <a:rPr lang="es-ES" sz="2000" b="1" dirty="0" err="1"/>
              <a:t>Krestes</a:t>
            </a:r>
            <a:r>
              <a:rPr lang="es-ES" sz="2000" b="1" dirty="0"/>
              <a:t> ben du </a:t>
            </a:r>
            <a:r>
              <a:rPr lang="es-ES" sz="2000" b="1" dirty="0" err="1"/>
              <a:t>gi</a:t>
            </a:r>
            <a:r>
              <a:rPr lang="es-ES" sz="2000" b="1" dirty="0"/>
              <a:t> en.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prstClr val="black"/>
                </a:solidFill>
              </a:rPr>
              <a:t>En </a:t>
            </a:r>
            <a:r>
              <a:rPr lang="es-ES" sz="2000" b="1" dirty="0" err="1">
                <a:solidFill>
                  <a:prstClr val="black"/>
                </a:solidFill>
              </a:rPr>
              <a:t>trutru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krakti</a:t>
            </a:r>
            <a:r>
              <a:rPr lang="es-ES" sz="2000" b="1" dirty="0">
                <a:solidFill>
                  <a:prstClr val="black"/>
                </a:solidFill>
              </a:rPr>
              <a:t> ben de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en </a:t>
            </a:r>
            <a:r>
              <a:rPr lang="es-ES" sz="2000" b="1" dirty="0" err="1">
                <a:solidFill>
                  <a:prstClr val="black"/>
                </a:solidFill>
              </a:rPr>
              <a:t>swaki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sei</a:t>
            </a:r>
            <a:r>
              <a:rPr lang="es-ES" sz="2000" b="1" dirty="0">
                <a:solidFill>
                  <a:prstClr val="black"/>
                </a:solidFill>
              </a:rPr>
              <a:t>, di </a:t>
            </a:r>
            <a:r>
              <a:rPr lang="es-ES" sz="2000" b="1" dirty="0" err="1">
                <a:solidFill>
                  <a:prstClr val="black"/>
                </a:solidFill>
              </a:rPr>
              <a:t>tyari</a:t>
            </a:r>
            <a:r>
              <a:rPr lang="es-ES" sz="2000" b="1" dirty="0">
                <a:solidFill>
                  <a:prstClr val="black"/>
                </a:solidFill>
              </a:rPr>
              <a:t> en fu </a:t>
            </a:r>
            <a:r>
              <a:rPr lang="es-ES" sz="2000" b="1" dirty="0" err="1">
                <a:solidFill>
                  <a:prstClr val="black"/>
                </a:solidFill>
              </a:rPr>
              <a:t>hanga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go</a:t>
            </a:r>
            <a:r>
              <a:rPr lang="es-ES" sz="2000" b="1" dirty="0">
                <a:solidFill>
                  <a:prstClr val="black"/>
                </a:solidFill>
              </a:rPr>
              <a:t> ala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.</a:t>
            </a:r>
            <a:br>
              <a:rPr lang="es-ES" sz="2000" b="1" dirty="0">
                <a:solidFill>
                  <a:prstClr val="black"/>
                </a:solidFill>
              </a:rPr>
            </a:br>
            <a:r>
              <a:rPr lang="es-ES" sz="2000" b="1" dirty="0">
                <a:solidFill>
                  <a:prstClr val="black"/>
                </a:solidFill>
              </a:rPr>
              <a:t>( 2Kor.11 : 30,31 ;12 :6-10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198089"/>
            <a:ext cx="82019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San ben </a:t>
            </a:r>
            <a:r>
              <a:rPr lang="es-ES" sz="2000" b="1" dirty="0" err="1">
                <a:solidFill>
                  <a:prstClr val="black"/>
                </a:solidFill>
              </a:rPr>
              <a:t>ferskel</a:t>
            </a:r>
            <a:r>
              <a:rPr lang="es-ES" sz="2000" b="1" dirty="0">
                <a:solidFill>
                  <a:prstClr val="black"/>
                </a:solidFill>
              </a:rPr>
              <a:t> ?</a:t>
            </a:r>
            <a:r>
              <a:rPr lang="es-ES" sz="2000" b="1" dirty="0" err="1">
                <a:solidFill>
                  <a:prstClr val="black"/>
                </a:solidFill>
              </a:rPr>
              <a:t>Dyaso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law</a:t>
            </a:r>
            <a:r>
              <a:rPr lang="es-ES" sz="2000" b="1" dirty="0">
                <a:solidFill>
                  <a:prstClr val="black"/>
                </a:solidFill>
              </a:rPr>
              <a:t> fu Pawles </a:t>
            </a:r>
            <a:r>
              <a:rPr lang="es-ES" sz="2000" b="1" dirty="0" err="1">
                <a:solidFill>
                  <a:prstClr val="black"/>
                </a:solidFill>
              </a:rPr>
              <a:t>bigin</a:t>
            </a:r>
            <a:r>
              <a:rPr lang="es-ES" sz="2000" b="1" dirty="0">
                <a:solidFill>
                  <a:prstClr val="black"/>
                </a:solidFill>
              </a:rPr>
              <a:t>:” Den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dinari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Krestes</a:t>
            </a:r>
            <a:r>
              <a:rPr lang="es-ES" sz="2000" b="1" dirty="0">
                <a:solidFill>
                  <a:prstClr val="black"/>
                </a:solidFill>
              </a:rPr>
              <a:t> ?( Mi las mi </a:t>
            </a:r>
            <a:r>
              <a:rPr lang="es-ES" sz="2000" b="1" dirty="0" err="1">
                <a:solidFill>
                  <a:prstClr val="black"/>
                </a:solidFill>
              </a:rPr>
              <a:t>ferstan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kba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efu</a:t>
            </a:r>
            <a:r>
              <a:rPr lang="es-ES" sz="2000" b="1" dirty="0">
                <a:solidFill>
                  <a:prstClr val="black"/>
                </a:solidFill>
              </a:rPr>
              <a:t> mi taki so )Mi moro”( 2Kor  11:23) </a:t>
            </a:r>
            <a:r>
              <a:rPr lang="es-ES" sz="2000" b="1" dirty="0" err="1">
                <a:solidFill>
                  <a:prstClr val="black"/>
                </a:solidFill>
              </a:rPr>
              <a:t>Efu</a:t>
            </a:r>
            <a:r>
              <a:rPr lang="es-ES" sz="2000" b="1" dirty="0">
                <a:solidFill>
                  <a:prstClr val="black"/>
                </a:solidFill>
              </a:rPr>
              <a:t> den e </a:t>
            </a:r>
            <a:r>
              <a:rPr lang="es-ES" sz="2000" b="1" dirty="0" err="1">
                <a:solidFill>
                  <a:prstClr val="black"/>
                </a:solidFill>
              </a:rPr>
              <a:t>dyaf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trawan</a:t>
            </a:r>
            <a:r>
              <a:rPr lang="es-ES" sz="2000" b="1" dirty="0">
                <a:solidFill>
                  <a:prstClr val="black"/>
                </a:solidFill>
              </a:rPr>
              <a:t> pina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Krestes</a:t>
            </a:r>
            <a:r>
              <a:rPr lang="es-ES" sz="2000" b="1" dirty="0">
                <a:solidFill>
                  <a:prstClr val="black"/>
                </a:solidFill>
              </a:rPr>
              <a:t>, Pawles ben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moro </a:t>
            </a:r>
            <a:r>
              <a:rPr lang="es-ES" sz="2000" b="1" dirty="0" err="1">
                <a:solidFill>
                  <a:prstClr val="black"/>
                </a:solidFill>
              </a:rPr>
              <a:t>karta:Den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wipi</a:t>
            </a:r>
            <a:r>
              <a:rPr lang="es-ES" sz="2000" b="1" dirty="0">
                <a:solidFill>
                  <a:prstClr val="black"/>
                </a:solidFill>
              </a:rPr>
              <a:t> en, den </a:t>
            </a:r>
            <a:r>
              <a:rPr lang="es-ES" sz="2000" b="1" dirty="0" err="1">
                <a:solidFill>
                  <a:prstClr val="black"/>
                </a:solidFill>
              </a:rPr>
              <a:t>sroto</a:t>
            </a:r>
            <a:r>
              <a:rPr lang="es-ES" sz="2000" b="1" dirty="0">
                <a:solidFill>
                  <a:prstClr val="black"/>
                </a:solidFill>
              </a:rPr>
              <a:t> en, den taki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kiri</a:t>
            </a:r>
            <a:r>
              <a:rPr lang="es-ES" sz="2000" b="1" dirty="0">
                <a:solidFill>
                  <a:prstClr val="black"/>
                </a:solidFill>
              </a:rPr>
              <a:t> en, den </a:t>
            </a:r>
            <a:r>
              <a:rPr lang="es-ES" sz="2000" b="1" dirty="0" err="1">
                <a:solidFill>
                  <a:prstClr val="black"/>
                </a:solidFill>
              </a:rPr>
              <a:t>ston</a:t>
            </a:r>
            <a:r>
              <a:rPr lang="es-ES" sz="2000" b="1" dirty="0">
                <a:solidFill>
                  <a:prstClr val="black"/>
                </a:solidFill>
              </a:rPr>
              <a:t> en; a </a:t>
            </a:r>
            <a:r>
              <a:rPr lang="es-ES" sz="2000" b="1" dirty="0" err="1">
                <a:solidFill>
                  <a:prstClr val="black"/>
                </a:solidFill>
              </a:rPr>
              <a:t>sungu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Se, son  </a:t>
            </a:r>
            <a:r>
              <a:rPr lang="es-ES" sz="2000" b="1" dirty="0" err="1">
                <a:solidFill>
                  <a:prstClr val="black"/>
                </a:solidFill>
              </a:rPr>
              <a:t>kefarlek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miti</a:t>
            </a:r>
            <a:r>
              <a:rPr lang="es-ES" sz="2000" b="1" dirty="0">
                <a:solidFill>
                  <a:prstClr val="black"/>
                </a:solidFill>
              </a:rPr>
              <a:t> en; </a:t>
            </a:r>
            <a:r>
              <a:rPr lang="es-ES" sz="2000" b="1" dirty="0" err="1">
                <a:solidFill>
                  <a:prstClr val="black"/>
                </a:solidFill>
              </a:rPr>
              <a:t>angri</a:t>
            </a:r>
            <a:r>
              <a:rPr lang="es-ES" sz="2000" b="1" dirty="0">
                <a:solidFill>
                  <a:prstClr val="black"/>
                </a:solidFill>
              </a:rPr>
              <a:t> ben e </a:t>
            </a:r>
            <a:r>
              <a:rPr lang="es-ES" sz="2000" b="1" dirty="0" err="1">
                <a:solidFill>
                  <a:prstClr val="black"/>
                </a:solidFill>
              </a:rPr>
              <a:t>keri</a:t>
            </a:r>
            <a:r>
              <a:rPr lang="es-ES" sz="2000" b="1" dirty="0">
                <a:solidFill>
                  <a:prstClr val="black"/>
                </a:solidFill>
              </a:rPr>
              <a:t> en, </a:t>
            </a:r>
            <a:r>
              <a:rPr lang="es-ES" sz="2000" b="1" dirty="0" err="1">
                <a:solidFill>
                  <a:prstClr val="black"/>
                </a:solidFill>
              </a:rPr>
              <a:t>watra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kiri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en,kowru</a:t>
            </a:r>
            <a:r>
              <a:rPr lang="es-ES" sz="2000" b="1" dirty="0">
                <a:solidFill>
                  <a:prstClr val="black"/>
                </a:solidFill>
              </a:rPr>
              <a:t> fon en, a ben de nanga soso skin, ten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ten a ben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broko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ede</a:t>
            </a:r>
            <a:r>
              <a:rPr lang="es-ES" sz="2000" b="1" dirty="0">
                <a:solidFill>
                  <a:prstClr val="black"/>
                </a:solidFill>
              </a:rPr>
              <a:t> fu den </a:t>
            </a:r>
            <a:r>
              <a:rPr lang="es-ES" sz="2000" b="1" dirty="0" err="1">
                <a:solidFill>
                  <a:prstClr val="black"/>
                </a:solidFill>
              </a:rPr>
              <a:t>kerki</a:t>
            </a:r>
            <a:r>
              <a:rPr lang="es-ES" sz="2000" b="1" dirty="0">
                <a:solidFill>
                  <a:prstClr val="black"/>
                </a:solidFill>
              </a:rPr>
              <a:t>.  ( 2 Kor. 11 :23b-29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197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spc="300" dirty="0" err="1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ONDRO</a:t>
            </a:r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SUKU </a:t>
            </a:r>
            <a:r>
              <a:rPr lang="es-ES" sz="4400" b="1" spc="300" dirty="0" err="1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YUSREFI</a:t>
            </a:r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NANGA WINI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Ondrosuku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yusrefi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fu si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efu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de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bribi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: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tesi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Yusrefi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.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no e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sabi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trutru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dati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Krestes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de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–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efu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no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sabi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dati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dan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unu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lasiman</a:t>
            </a: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(2Kor.13:5))</a:t>
            </a:r>
            <a:endParaRPr lang="es-ES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glow rad="127000">
                  <a:srgbClr val="284A2D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A ten ben kon, pe Pawles ben gi Korente wan fisiti. San a ben sa feni e’n san a ben sa du ? ( 2Kor.13 : 1,2</a:t>
            </a:r>
            <a:r>
              <a:rPr lang="es-ES" sz="2000" b="1" dirty="0"/>
              <a:t>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321832"/>
            <a:ext cx="50097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Pawles ben de </a:t>
            </a:r>
            <a:r>
              <a:rPr lang="es-ES" sz="2000" b="1" dirty="0" err="1"/>
              <a:t>klari</a:t>
            </a:r>
            <a:r>
              <a:rPr lang="es-ES" sz="2000" b="1" dirty="0"/>
              <a:t> fu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strafu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kerki</a:t>
            </a:r>
            <a:r>
              <a:rPr lang="es-ES" sz="2000" b="1" dirty="0"/>
              <a:t> </a:t>
            </a:r>
            <a:r>
              <a:rPr lang="es-ES" sz="2000" b="1" dirty="0" err="1"/>
              <a:t>fasi</a:t>
            </a:r>
            <a:r>
              <a:rPr lang="es-ES" sz="2000" b="1" dirty="0"/>
              <a:t>, nanga </a:t>
            </a:r>
            <a:r>
              <a:rPr lang="es-ES" sz="2000" b="1" dirty="0" err="1"/>
              <a:t>krakti</a:t>
            </a:r>
            <a:r>
              <a:rPr lang="es-ES" sz="2000" b="1" dirty="0"/>
              <a:t>: fu </a:t>
            </a:r>
            <a:r>
              <a:rPr lang="es-ES" sz="2000" b="1" dirty="0" err="1"/>
              <a:t>opo</a:t>
            </a:r>
            <a:r>
              <a:rPr lang="es-ES" sz="2000" b="1" dirty="0"/>
              <a:t> den di </a:t>
            </a:r>
            <a:r>
              <a:rPr lang="es-ES" sz="2000" b="1" dirty="0" err="1"/>
              <a:t>drai</a:t>
            </a:r>
            <a:r>
              <a:rPr lang="es-ES" sz="2000" b="1" dirty="0"/>
              <a:t> den </a:t>
            </a:r>
            <a:r>
              <a:rPr lang="es-ES" sz="2000" b="1" dirty="0" err="1"/>
              <a:t>libi</a:t>
            </a:r>
            <a:r>
              <a:rPr lang="es-ES" sz="2000" b="1" dirty="0"/>
              <a:t> nanga fu </a:t>
            </a:r>
            <a:r>
              <a:rPr lang="es-ES" sz="2000" b="1" dirty="0" err="1"/>
              <a:t>strafu</a:t>
            </a:r>
            <a:r>
              <a:rPr lang="es-ES" sz="2000" b="1" dirty="0"/>
              <a:t> den di ben </a:t>
            </a:r>
            <a:r>
              <a:rPr lang="es-ES" sz="2000" b="1" dirty="0" err="1"/>
              <a:t>kakafutu</a:t>
            </a:r>
            <a:r>
              <a:rPr lang="es-ES" sz="20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5939419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Fu Pawles </a:t>
            </a:r>
            <a:r>
              <a:rPr lang="es-ES" sz="2000" b="1" dirty="0" err="1"/>
              <a:t>sei</a:t>
            </a:r>
            <a:r>
              <a:rPr lang="es-ES" sz="2000" b="1" dirty="0"/>
              <a:t>, a </a:t>
            </a:r>
            <a:r>
              <a:rPr lang="es-ES" sz="2000" b="1" dirty="0" err="1"/>
              <a:t>begi</a:t>
            </a:r>
            <a:r>
              <a:rPr lang="es-ES" sz="2000" b="1" dirty="0"/>
              <a:t> </a:t>
            </a:r>
            <a:r>
              <a:rPr lang="es-ES" sz="2000" b="1" dirty="0" err="1"/>
              <a:t>gi</a:t>
            </a:r>
            <a:r>
              <a:rPr lang="es-ES" sz="2000" b="1" dirty="0"/>
              <a:t> den fu </a:t>
            </a:r>
            <a:r>
              <a:rPr lang="es-ES" sz="2000" b="1" dirty="0" err="1"/>
              <a:t>tapu</a:t>
            </a:r>
            <a:r>
              <a:rPr lang="es-ES" sz="2000" b="1" dirty="0"/>
              <a:t> fu du </a:t>
            </a:r>
            <a:r>
              <a:rPr lang="es-ES" sz="2000" b="1" dirty="0" err="1"/>
              <a:t>ogri</a:t>
            </a:r>
            <a:r>
              <a:rPr lang="es-ES" sz="2000" b="1" dirty="0"/>
              <a:t>, fu du </a:t>
            </a:r>
            <a:r>
              <a:rPr lang="es-ES" sz="2000" b="1" dirty="0" err="1"/>
              <a:t>bun,sofasi</a:t>
            </a:r>
            <a:r>
              <a:rPr lang="es-ES" sz="2000" b="1" dirty="0"/>
              <a:t>, </a:t>
            </a:r>
            <a:r>
              <a:rPr lang="es-ES" sz="2000" b="1" dirty="0" err="1"/>
              <a:t>yu</a:t>
            </a:r>
            <a:r>
              <a:rPr lang="es-ES" sz="2000" b="1" dirty="0"/>
              <a:t>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perfecti</a:t>
            </a:r>
            <a:r>
              <a:rPr lang="es-ES" sz="2000" b="1" dirty="0"/>
              <a:t>.( 2Kor.13:7-9).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859836"/>
            <a:ext cx="50097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v-SE" sz="2000" b="1" dirty="0">
                <a:solidFill>
                  <a:prstClr val="black"/>
                </a:solidFill>
              </a:rPr>
              <a:t>Datmeki bifo a ten dati doro, den sma fu Korente ben sa luku densrefi nanga ondrosuku densrefi ( 2Kor.13:5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472477"/>
            <a:ext cx="50875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 ben frede dati te a ben kon, a sa ben feni den ini dyugudyugu nanga difrenti sondu. A ben frede dati a ben sa musu krei fu den sondari di no drai den libi. ( 2 Kor.12:20,21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3832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638154" y="733089"/>
            <a:ext cx="904170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800" b="1" dirty="0">
                <a:latin typeface="Constantia" panose="02030602050306030303" pitchFamily="18" charset="0"/>
              </a:rPr>
              <a:t>“A </a:t>
            </a:r>
            <a:r>
              <a:rPr lang="es-ES" sz="2800" b="1" dirty="0" err="1">
                <a:latin typeface="Constantia" panose="02030602050306030303" pitchFamily="18" charset="0"/>
              </a:rPr>
              <a:t>pipel</a:t>
            </a:r>
            <a:r>
              <a:rPr lang="es-ES" sz="2800" b="1" dirty="0">
                <a:latin typeface="Constantia" panose="02030602050306030303" pitchFamily="18" charset="0"/>
              </a:rPr>
              <a:t> fu Gado </a:t>
            </a:r>
            <a:r>
              <a:rPr lang="es-ES" sz="2800" b="1" dirty="0" err="1">
                <a:latin typeface="Constantia" panose="02030602050306030303" pitchFamily="18" charset="0"/>
              </a:rPr>
              <a:t>musu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go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na</a:t>
            </a:r>
            <a:r>
              <a:rPr lang="es-ES" sz="2800" b="1" dirty="0"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latin typeface="Constantia" panose="02030602050306030303" pitchFamily="18" charset="0"/>
              </a:rPr>
              <a:t>Wortu,fu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abi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wan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kibri</a:t>
            </a:r>
            <a:r>
              <a:rPr lang="es-ES" sz="2800" b="1" dirty="0">
                <a:latin typeface="Constantia" panose="02030602050306030303" pitchFamily="18" charset="0"/>
              </a:rPr>
              <a:t> presi </a:t>
            </a:r>
            <a:r>
              <a:rPr lang="es-ES" sz="2800" b="1" dirty="0" err="1">
                <a:latin typeface="Constantia" panose="02030602050306030303" pitchFamily="18" charset="0"/>
              </a:rPr>
              <a:t>teige</a:t>
            </a:r>
            <a:r>
              <a:rPr lang="es-ES" sz="2800" b="1" dirty="0"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latin typeface="Constantia" panose="02030602050306030303" pitchFamily="18" charset="0"/>
              </a:rPr>
              <a:t>winti</a:t>
            </a:r>
            <a:r>
              <a:rPr lang="es-ES" sz="2800" b="1" dirty="0">
                <a:latin typeface="Constantia" panose="02030602050306030303" pitchFamily="18" charset="0"/>
              </a:rPr>
              <a:t> fu den </a:t>
            </a:r>
            <a:r>
              <a:rPr lang="es-ES" sz="2800" b="1" dirty="0" err="1">
                <a:latin typeface="Constantia" panose="02030602050306030303" pitchFamily="18" charset="0"/>
              </a:rPr>
              <a:t>falsi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leriman</a:t>
            </a:r>
            <a:r>
              <a:rPr lang="es-ES" sz="2800" b="1" dirty="0">
                <a:latin typeface="Constantia" panose="02030602050306030303" pitchFamily="18" charset="0"/>
              </a:rPr>
              <a:t> nanga den </a:t>
            </a:r>
            <a:r>
              <a:rPr lang="es-ES" sz="2800" b="1" dirty="0" err="1">
                <a:latin typeface="Constantia" panose="02030602050306030303" pitchFamily="18" charset="0"/>
              </a:rPr>
              <a:t>kori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krakti</a:t>
            </a:r>
            <a:r>
              <a:rPr lang="es-ES" sz="2800" b="1" dirty="0">
                <a:latin typeface="Constantia" panose="02030602050306030303" pitchFamily="18" charset="0"/>
              </a:rPr>
              <a:t> fu den yeye fu </a:t>
            </a:r>
            <a:r>
              <a:rPr lang="es-ES" sz="2800" b="1" dirty="0" err="1">
                <a:latin typeface="Constantia" panose="02030602050306030303" pitchFamily="18" charset="0"/>
              </a:rPr>
              <a:t>dungru.Satan</a:t>
            </a:r>
            <a:r>
              <a:rPr lang="es-ES" sz="2800" b="1" dirty="0">
                <a:latin typeface="Constantia" panose="02030602050306030303" pitchFamily="18" charset="0"/>
              </a:rPr>
              <a:t> e </a:t>
            </a:r>
            <a:r>
              <a:rPr lang="es-ES" sz="2800" b="1" dirty="0" err="1">
                <a:latin typeface="Constantia" panose="02030602050306030303" pitchFamily="18" charset="0"/>
              </a:rPr>
              <a:t>teki</a:t>
            </a:r>
            <a:r>
              <a:rPr lang="es-ES" sz="2800" b="1" dirty="0">
                <a:latin typeface="Constantia" panose="02030602050306030303" pitchFamily="18" charset="0"/>
              </a:rPr>
              <a:t> ala </a:t>
            </a:r>
            <a:r>
              <a:rPr lang="es-ES" sz="2800" b="1" dirty="0" err="1">
                <a:latin typeface="Constantia" panose="02030602050306030303" pitchFamily="18" charset="0"/>
              </a:rPr>
              <a:t>sani</a:t>
            </a:r>
            <a:r>
              <a:rPr lang="es-ES" sz="2800" b="1" dirty="0">
                <a:latin typeface="Constantia" panose="02030602050306030303" pitchFamily="18" charset="0"/>
              </a:rPr>
              <a:t> di e </a:t>
            </a:r>
            <a:r>
              <a:rPr lang="es-ES" sz="2800" b="1" dirty="0" err="1">
                <a:latin typeface="Constantia" panose="02030602050306030303" pitchFamily="18" charset="0"/>
              </a:rPr>
              <a:t>yepi</a:t>
            </a:r>
            <a:r>
              <a:rPr lang="es-ES" sz="2800" b="1" dirty="0">
                <a:latin typeface="Constantia" panose="02030602050306030303" pitchFamily="18" charset="0"/>
              </a:rPr>
              <a:t> fu </a:t>
            </a:r>
            <a:r>
              <a:rPr lang="es-ES" sz="2800" b="1" dirty="0" err="1">
                <a:latin typeface="Constantia" panose="02030602050306030303" pitchFamily="18" charset="0"/>
              </a:rPr>
              <a:t>sma</a:t>
            </a:r>
            <a:r>
              <a:rPr lang="es-ES" sz="2800" b="1" dirty="0">
                <a:latin typeface="Constantia" panose="02030602050306030303" pitchFamily="18" charset="0"/>
              </a:rPr>
              <a:t> no </a:t>
            </a:r>
            <a:r>
              <a:rPr lang="es-ES" sz="2800" b="1" dirty="0" err="1">
                <a:latin typeface="Constantia" panose="02030602050306030303" pitchFamily="18" charset="0"/>
              </a:rPr>
              <a:t>sabi</a:t>
            </a:r>
            <a:r>
              <a:rPr lang="es-ES" sz="2800" b="1" dirty="0"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latin typeface="Constantia" panose="02030602050306030303" pitchFamily="18" charset="0"/>
              </a:rPr>
              <a:t>Wortu</a:t>
            </a:r>
            <a:r>
              <a:rPr lang="es-ES" sz="2800" b="1" dirty="0">
                <a:latin typeface="Constantia" panose="02030602050306030303" pitchFamily="18" charset="0"/>
              </a:rPr>
              <a:t>; </a:t>
            </a:r>
            <a:r>
              <a:rPr lang="es-ES" sz="2800" b="1" dirty="0" err="1">
                <a:latin typeface="Constantia" panose="02030602050306030303" pitchFamily="18" charset="0"/>
              </a:rPr>
              <a:t>bika</a:t>
            </a:r>
            <a:r>
              <a:rPr lang="es-ES" sz="2800" b="1" dirty="0">
                <a:latin typeface="Constantia" panose="02030602050306030303" pitchFamily="18" charset="0"/>
              </a:rPr>
              <a:t> den </a:t>
            </a:r>
            <a:r>
              <a:rPr lang="es-ES" sz="2800" b="1" dirty="0" err="1">
                <a:latin typeface="Constantia" panose="02030602050306030303" pitchFamily="18" charset="0"/>
              </a:rPr>
              <a:t>krin</a:t>
            </a:r>
            <a:r>
              <a:rPr lang="es-ES" sz="2800" b="1" dirty="0">
                <a:latin typeface="Constantia" panose="02030602050306030303" pitchFamily="18" charset="0"/>
              </a:rPr>
              <a:t> taki  ( </a:t>
            </a:r>
            <a:r>
              <a:rPr lang="es-ES" sz="2800" b="1" dirty="0" err="1">
                <a:latin typeface="Constantia" panose="02030602050306030303" pitchFamily="18" charset="0"/>
              </a:rPr>
              <a:t>ini</a:t>
            </a:r>
            <a:r>
              <a:rPr lang="es-ES" sz="2800" b="1" dirty="0"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latin typeface="Constantia" panose="02030602050306030303" pitchFamily="18" charset="0"/>
              </a:rPr>
              <a:t>Wortu</a:t>
            </a:r>
            <a:r>
              <a:rPr lang="es-ES" sz="2800" b="1" dirty="0">
                <a:latin typeface="Constantia" panose="02030602050306030303" pitchFamily="18" charset="0"/>
              </a:rPr>
              <a:t>) e </a:t>
            </a:r>
            <a:r>
              <a:rPr lang="es-ES" sz="2800" b="1" dirty="0" err="1">
                <a:latin typeface="Constantia" panose="02030602050306030303" pitchFamily="18" charset="0"/>
              </a:rPr>
              <a:t>tyari</a:t>
            </a:r>
            <a:r>
              <a:rPr lang="es-ES" sz="2800" b="1" dirty="0">
                <a:latin typeface="Constantia" panose="02030602050306030303" pitchFamily="18" charset="0"/>
              </a:rPr>
              <a:t> den </a:t>
            </a:r>
            <a:r>
              <a:rPr lang="es-ES" sz="2800" b="1" dirty="0" err="1">
                <a:latin typeface="Constantia" panose="02030602050306030303" pitchFamily="18" charset="0"/>
              </a:rPr>
              <a:t>kori</a:t>
            </a:r>
            <a:r>
              <a:rPr lang="es-ES" sz="2800" b="1" dirty="0">
                <a:latin typeface="Constantia" panose="02030602050306030303" pitchFamily="18" charset="0"/>
              </a:rPr>
              <a:t> fu en </a:t>
            </a:r>
            <a:r>
              <a:rPr lang="es-ES" sz="2800" b="1" dirty="0" err="1">
                <a:latin typeface="Constantia" panose="02030602050306030303" pitchFamily="18" charset="0"/>
              </a:rPr>
              <a:t>kon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na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krin.Ini</a:t>
            </a:r>
            <a:r>
              <a:rPr lang="es-ES" sz="2800" b="1" dirty="0">
                <a:latin typeface="Constantia" panose="02030602050306030303" pitchFamily="18" charset="0"/>
              </a:rPr>
              <a:t> ala </a:t>
            </a:r>
            <a:r>
              <a:rPr lang="es-ES" sz="2800" b="1" dirty="0" err="1">
                <a:latin typeface="Constantia" panose="02030602050306030303" pitchFamily="18" charset="0"/>
              </a:rPr>
              <a:t>kon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baka</a:t>
            </a:r>
            <a:r>
              <a:rPr lang="es-ES" sz="2800" b="1" dirty="0">
                <a:latin typeface="Constantia" panose="02030602050306030303" pitchFamily="18" charset="0"/>
              </a:rPr>
              <a:t> fu Gado </a:t>
            </a:r>
            <a:r>
              <a:rPr lang="es-ES" sz="2800" b="1" dirty="0" err="1">
                <a:latin typeface="Constantia" panose="02030602050306030303" pitchFamily="18" charset="0"/>
              </a:rPr>
              <a:t>wroko</a:t>
            </a:r>
            <a:r>
              <a:rPr lang="es-ES" sz="2800" b="1" dirty="0">
                <a:latin typeface="Constantia" panose="02030602050306030303" pitchFamily="18" charset="0"/>
              </a:rPr>
              <a:t>, a </a:t>
            </a:r>
            <a:r>
              <a:rPr lang="es-ES" sz="2800" b="1" dirty="0" err="1">
                <a:latin typeface="Constantia" panose="02030602050306030303" pitchFamily="18" charset="0"/>
              </a:rPr>
              <a:t>kownu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boi</a:t>
            </a:r>
            <a:r>
              <a:rPr lang="es-ES" sz="2800" b="1" dirty="0">
                <a:latin typeface="Constantia" panose="02030602050306030303" pitchFamily="18" charset="0"/>
              </a:rPr>
              <a:t> fu </a:t>
            </a:r>
            <a:r>
              <a:rPr lang="es-ES" sz="2800" b="1" dirty="0" err="1">
                <a:latin typeface="Constantia" panose="02030602050306030303" pitchFamily="18" charset="0"/>
              </a:rPr>
              <a:t>takru</a:t>
            </a:r>
            <a:r>
              <a:rPr lang="es-ES" sz="2800" b="1" dirty="0">
                <a:latin typeface="Constantia" panose="02030602050306030303" pitchFamily="18" charset="0"/>
              </a:rPr>
              <a:t> e </a:t>
            </a:r>
            <a:r>
              <a:rPr lang="es-ES" sz="2800" b="1" dirty="0" err="1">
                <a:latin typeface="Constantia" panose="02030602050306030303" pitchFamily="18" charset="0"/>
              </a:rPr>
              <a:t>kisi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libi</a:t>
            </a:r>
            <a:r>
              <a:rPr lang="es-ES" sz="2800" b="1" dirty="0">
                <a:latin typeface="Constantia" panose="02030602050306030303" pitchFamily="18" charset="0"/>
              </a:rPr>
              <a:t> fu du moro </a:t>
            </a:r>
            <a:r>
              <a:rPr lang="es-ES" sz="2800" b="1" dirty="0" err="1">
                <a:latin typeface="Constantia" panose="02030602050306030303" pitchFamily="18" charset="0"/>
              </a:rPr>
              <a:t>sani</a:t>
            </a:r>
            <a:r>
              <a:rPr lang="es-ES" sz="2800" b="1" dirty="0">
                <a:latin typeface="Constantia" panose="02030602050306030303" pitchFamily="18" charset="0"/>
              </a:rPr>
              <a:t>.; </a:t>
            </a:r>
            <a:r>
              <a:rPr lang="es-ES" sz="2800" b="1" dirty="0" err="1">
                <a:latin typeface="Constantia" panose="02030602050306030303" pitchFamily="18" charset="0"/>
              </a:rPr>
              <a:t>noya</a:t>
            </a:r>
            <a:r>
              <a:rPr lang="es-ES" sz="2800" b="1" dirty="0">
                <a:latin typeface="Constantia" panose="02030602050306030303" pitchFamily="18" charset="0"/>
              </a:rPr>
              <a:t> de a </a:t>
            </a:r>
            <a:r>
              <a:rPr lang="es-ES" sz="2800" b="1" dirty="0" err="1">
                <a:latin typeface="Constantia" panose="02030602050306030303" pitchFamily="18" charset="0"/>
              </a:rPr>
              <a:t>poti</a:t>
            </a:r>
            <a:r>
              <a:rPr lang="es-ES" sz="2800" b="1" dirty="0">
                <a:latin typeface="Constantia" panose="02030602050306030303" pitchFamily="18" charset="0"/>
              </a:rPr>
              <a:t> ala </a:t>
            </a:r>
            <a:r>
              <a:rPr lang="es-ES" sz="2800" b="1" dirty="0" err="1">
                <a:latin typeface="Constantia" panose="02030602050306030303" pitchFamily="18" charset="0"/>
              </a:rPr>
              <a:t>sani</a:t>
            </a:r>
            <a:r>
              <a:rPr lang="es-ES" sz="2800" b="1" dirty="0">
                <a:latin typeface="Constantia" panose="02030602050306030303" pitchFamily="18" charset="0"/>
              </a:rPr>
              <a:t> fu a </a:t>
            </a:r>
            <a:r>
              <a:rPr lang="es-ES" sz="2800" b="1" dirty="0" err="1">
                <a:latin typeface="Constantia" panose="02030602050306030303" pitchFamily="18" charset="0"/>
              </a:rPr>
              <a:t>kriboi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feti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teige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Krestes</a:t>
            </a:r>
            <a:r>
              <a:rPr lang="es-ES" sz="2800" b="1" dirty="0">
                <a:latin typeface="Constantia" panose="02030602050306030303" pitchFamily="18" charset="0"/>
              </a:rPr>
              <a:t> nanga den di e </a:t>
            </a:r>
            <a:r>
              <a:rPr lang="es-ES" sz="2800" b="1" dirty="0" err="1">
                <a:latin typeface="Constantia" panose="02030602050306030303" pitchFamily="18" charset="0"/>
              </a:rPr>
              <a:t>waka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na</a:t>
            </a:r>
            <a:r>
              <a:rPr lang="es-ES" sz="2800" b="1" dirty="0">
                <a:latin typeface="Constantia" panose="02030602050306030303" pitchFamily="18" charset="0"/>
              </a:rPr>
              <a:t> en </a:t>
            </a:r>
            <a:r>
              <a:rPr lang="es-ES" sz="2800" b="1" dirty="0" err="1">
                <a:latin typeface="Constantia" panose="02030602050306030303" pitchFamily="18" charset="0"/>
              </a:rPr>
              <a:t>baka</a:t>
            </a:r>
            <a:r>
              <a:rPr lang="es-ES" sz="2800" b="1" dirty="0">
                <a:latin typeface="Constantia" panose="02030602050306030303" pitchFamily="18" charset="0"/>
              </a:rPr>
              <a:t>.[…]A </a:t>
            </a:r>
            <a:r>
              <a:rPr lang="es-ES" sz="2800" b="1" dirty="0" err="1">
                <a:latin typeface="Constantia" panose="02030602050306030303" pitchFamily="18" charset="0"/>
              </a:rPr>
              <a:t>sa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meki</a:t>
            </a:r>
            <a:r>
              <a:rPr lang="es-ES" sz="2800" b="1" dirty="0"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latin typeface="Constantia" panose="02030602050306030303" pitchFamily="18" charset="0"/>
              </a:rPr>
              <a:t>falsi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gersi</a:t>
            </a:r>
            <a:r>
              <a:rPr lang="es-ES" sz="2800" b="1" dirty="0"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latin typeface="Constantia" panose="02030602050306030303" pitchFamily="18" charset="0"/>
              </a:rPr>
              <a:t>ekte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wan</a:t>
            </a:r>
            <a:r>
              <a:rPr lang="es-ES" sz="2800" b="1" dirty="0">
                <a:latin typeface="Constantia" panose="02030602050306030303" pitchFamily="18" charset="0"/>
              </a:rPr>
              <a:t> so </a:t>
            </a:r>
            <a:r>
              <a:rPr lang="es-ES" sz="2800" b="1" dirty="0" err="1">
                <a:latin typeface="Constantia" panose="02030602050306030303" pitchFamily="18" charset="0"/>
              </a:rPr>
              <a:t>bun</a:t>
            </a:r>
            <a:r>
              <a:rPr lang="es-ES" sz="2800" b="1" dirty="0">
                <a:latin typeface="Constantia" panose="02030602050306030303" pitchFamily="18" charset="0"/>
              </a:rPr>
              <a:t>, </a:t>
            </a:r>
            <a:r>
              <a:rPr lang="es-ES" sz="2800" b="1" dirty="0" err="1">
                <a:latin typeface="Constantia" panose="02030602050306030303" pitchFamily="18" charset="0"/>
              </a:rPr>
              <a:t>dati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yu</a:t>
            </a:r>
            <a:r>
              <a:rPr lang="es-ES" sz="2800" b="1" dirty="0">
                <a:latin typeface="Constantia" panose="02030602050306030303" pitchFamily="18" charset="0"/>
              </a:rPr>
              <a:t> no </a:t>
            </a:r>
            <a:r>
              <a:rPr lang="es-ES" sz="2800" b="1" dirty="0" err="1">
                <a:latin typeface="Constantia" panose="02030602050306030303" pitchFamily="18" charset="0"/>
              </a:rPr>
              <a:t>sa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man</a:t>
            </a:r>
            <a:r>
              <a:rPr lang="es-ES" sz="2800" b="1" dirty="0">
                <a:latin typeface="Constantia" panose="02030602050306030303" pitchFamily="18" charset="0"/>
              </a:rPr>
              <a:t> si a </a:t>
            </a:r>
            <a:r>
              <a:rPr lang="es-ES" sz="2800" b="1" dirty="0" err="1">
                <a:latin typeface="Constantia" panose="02030602050306030303" pitchFamily="18" charset="0"/>
              </a:rPr>
              <a:t>ferskel</a:t>
            </a:r>
            <a:r>
              <a:rPr lang="es-ES" sz="2800" b="1" dirty="0">
                <a:latin typeface="Constantia" panose="02030602050306030303" pitchFamily="18" charset="0"/>
              </a:rPr>
              <a:t>, </a:t>
            </a:r>
            <a:r>
              <a:rPr lang="es-ES" sz="2800" b="1" dirty="0" err="1">
                <a:latin typeface="Constantia" panose="02030602050306030303" pitchFamily="18" charset="0"/>
              </a:rPr>
              <a:t>efu</a:t>
            </a:r>
            <a:r>
              <a:rPr lang="es-ES" sz="2800" b="1" dirty="0">
                <a:latin typeface="Constantia" panose="02030602050306030303" pitchFamily="18" charset="0"/>
              </a:rPr>
              <a:t> a no fu a Santa </a:t>
            </a:r>
            <a:r>
              <a:rPr lang="es-ES" sz="2800" b="1" dirty="0" err="1">
                <a:latin typeface="Constantia" panose="02030602050306030303" pitchFamily="18" charset="0"/>
              </a:rPr>
              <a:t>Yeye.Na</a:t>
            </a:r>
            <a:r>
              <a:rPr lang="es-ES" sz="2800" b="1" dirty="0">
                <a:latin typeface="Constantia" panose="02030602050306030303" pitchFamily="18" charset="0"/>
              </a:rPr>
              <a:t> a </a:t>
            </a:r>
            <a:r>
              <a:rPr lang="es-ES" sz="2800" b="1" dirty="0" err="1">
                <a:latin typeface="Constantia" panose="02030602050306030303" pitchFamily="18" charset="0"/>
              </a:rPr>
              <a:t>getoigi</a:t>
            </a:r>
            <a:r>
              <a:rPr lang="es-ES" sz="2800" b="1" dirty="0">
                <a:latin typeface="Constantia" panose="02030602050306030303" pitchFamily="18" charset="0"/>
              </a:rPr>
              <a:t> (fu a </a:t>
            </a:r>
            <a:r>
              <a:rPr lang="es-ES" sz="2800" b="1" dirty="0" err="1">
                <a:latin typeface="Constantia" panose="02030602050306030303" pitchFamily="18" charset="0"/>
              </a:rPr>
              <a:t>Wortu</a:t>
            </a:r>
            <a:r>
              <a:rPr lang="es-ES" sz="2800" b="1" dirty="0">
                <a:latin typeface="Constantia" panose="02030602050306030303" pitchFamily="18" charset="0"/>
              </a:rPr>
              <a:t> ) ala </a:t>
            </a:r>
            <a:r>
              <a:rPr lang="es-ES" sz="2800" b="1" dirty="0" err="1">
                <a:latin typeface="Constantia" panose="02030602050306030303" pitchFamily="18" charset="0"/>
              </a:rPr>
              <a:t>skrifi</a:t>
            </a:r>
            <a:r>
              <a:rPr lang="es-ES" sz="2800" b="1" dirty="0">
                <a:latin typeface="Constantia" panose="02030602050306030303" pitchFamily="18" charset="0"/>
              </a:rPr>
              <a:t> nanga </a:t>
            </a:r>
            <a:r>
              <a:rPr lang="es-ES" sz="2800" b="1" dirty="0" err="1">
                <a:latin typeface="Constantia" panose="02030602050306030303" pitchFamily="18" charset="0"/>
              </a:rPr>
              <a:t>wondru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musu</a:t>
            </a:r>
            <a:r>
              <a:rPr lang="es-ES" sz="2800" b="1" dirty="0">
                <a:latin typeface="Constantia" panose="02030602050306030303" pitchFamily="18" charset="0"/>
              </a:rPr>
              <a:t> </a:t>
            </a:r>
            <a:r>
              <a:rPr lang="es-ES" sz="2800" b="1" dirty="0" err="1">
                <a:latin typeface="Constantia" panose="02030602050306030303" pitchFamily="18" charset="0"/>
              </a:rPr>
              <a:t>tesi</a:t>
            </a:r>
            <a:r>
              <a:rPr lang="es-ES" sz="28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5" y="6081832"/>
            <a:ext cx="350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(The Great Controversy, p. 593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928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1673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Aptos</vt:lpstr>
      <vt:lpstr>Constantia</vt:lpstr>
      <vt:lpstr>Comic Sans MS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73</cp:revision>
  <dcterms:created xsi:type="dcterms:W3CDTF">2026-08-15T14:34:39Z</dcterms:created>
  <dcterms:modified xsi:type="dcterms:W3CDTF">2026-09-17T14:26:46Z</dcterms:modified>
</cp:coreProperties>
</file>