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Constantia" panose="02030602050306030303" pitchFamily="18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“A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kenade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fu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Masra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Yeises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Krestes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“A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lobi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fu Gado”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“A de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makandra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fu a Santa Yeye”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“De nanga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yu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ala”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s-ES" sz="2000" b="1" dirty="0"/>
            <a:t>A </a:t>
          </a:r>
          <a:r>
            <a:rPr lang="es-ES" sz="2000" b="1" dirty="0" err="1"/>
            <a:t>libi</a:t>
          </a:r>
          <a:r>
            <a:rPr lang="es-ES" sz="2000" b="1" dirty="0"/>
            <a:t> den </a:t>
          </a:r>
          <a:r>
            <a:rPr lang="es-ES" sz="2000" b="1" dirty="0" err="1"/>
            <a:t>te’go</a:t>
          </a:r>
          <a:r>
            <a:rPr lang="es-ES" sz="2000" b="1" dirty="0"/>
            <a:t> </a:t>
          </a:r>
          <a:r>
            <a:rPr lang="es-ES" sz="2000" b="1" dirty="0" err="1"/>
            <a:t>gudu</a:t>
          </a:r>
          <a:r>
            <a:rPr lang="es-ES" sz="2000" b="1" dirty="0"/>
            <a:t> fu </a:t>
          </a:r>
          <a:r>
            <a:rPr lang="es-ES" sz="2000" b="1" dirty="0" err="1"/>
            <a:t>heimel</a:t>
          </a:r>
          <a:r>
            <a:rPr lang="es-ES" sz="2000" b="1" dirty="0"/>
            <a:t>  , dan a ben </a:t>
          </a:r>
          <a:r>
            <a:rPr lang="es-ES" sz="2000" b="1" dirty="0" err="1"/>
            <a:t>po’ti</a:t>
          </a:r>
          <a:r>
            <a:rPr lang="es-ES" sz="2000" b="1" dirty="0"/>
            <a:t> so , fu </a:t>
          </a:r>
          <a:r>
            <a:rPr lang="es-ES" sz="2000" b="1" dirty="0" err="1"/>
            <a:t>wi</a:t>
          </a:r>
          <a:r>
            <a:rPr lang="es-ES" sz="2000" b="1" dirty="0"/>
            <a:t> kan </a:t>
          </a:r>
          <a:r>
            <a:rPr lang="es-ES" sz="2000" b="1" dirty="0" err="1"/>
            <a:t>kisi</a:t>
          </a:r>
          <a:r>
            <a:rPr lang="es-ES" sz="2000" b="1" dirty="0"/>
            <a:t> den </a:t>
          </a:r>
          <a:r>
            <a:rPr lang="es-ES" sz="2000" b="1" dirty="0" err="1"/>
            <a:t>gudu</a:t>
          </a:r>
          <a:r>
            <a:rPr lang="es-ES" sz="2000" b="1" dirty="0"/>
            <a:t> fu en.( 2 Kor.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s-ES" sz="2000" b="1" dirty="0"/>
            <a:t>A </a:t>
          </a:r>
          <a:r>
            <a:rPr lang="es-ES" sz="2000" b="1" dirty="0" err="1"/>
            <a:t>waka</a:t>
          </a:r>
          <a:r>
            <a:rPr lang="es-ES" sz="2000" b="1" dirty="0"/>
            <a:t> </a:t>
          </a:r>
          <a:r>
            <a:rPr lang="es-ES" sz="2000" b="1" dirty="0" err="1"/>
            <a:t>ini</a:t>
          </a:r>
          <a:r>
            <a:rPr lang="es-ES" sz="2000" b="1" dirty="0"/>
            <a:t> a </a:t>
          </a:r>
          <a:r>
            <a:rPr lang="es-ES" sz="2000" b="1" dirty="0" err="1"/>
            <a:t>grontapu</a:t>
          </a:r>
          <a:r>
            <a:rPr lang="es-ES" sz="2000" b="1" dirty="0"/>
            <a:t>, fu </a:t>
          </a:r>
          <a:r>
            <a:rPr lang="es-ES" sz="2000" b="1" dirty="0" err="1"/>
            <a:t>wi</a:t>
          </a:r>
          <a:r>
            <a:rPr lang="es-ES" sz="2000" b="1" dirty="0"/>
            <a:t>  </a:t>
          </a:r>
          <a:r>
            <a:rPr lang="es-ES" sz="2000" b="1" dirty="0" err="1"/>
            <a:t>disi</a:t>
          </a:r>
          <a:r>
            <a:rPr lang="es-ES" sz="2000" b="1" dirty="0"/>
            <a:t>, </a:t>
          </a:r>
          <a:r>
            <a:rPr lang="es-ES" sz="2000" b="1" dirty="0" err="1"/>
            <a:t>dati</a:t>
          </a:r>
          <a:r>
            <a:rPr lang="es-ES" sz="2000" b="1" dirty="0"/>
            <a:t> </a:t>
          </a:r>
          <a:r>
            <a:rPr lang="es-ES" sz="2000" b="1" dirty="0" err="1"/>
            <a:t>wi</a:t>
          </a:r>
          <a:r>
            <a:rPr lang="es-ES" sz="2000" b="1" dirty="0"/>
            <a:t> kan </a:t>
          </a:r>
          <a:r>
            <a:rPr lang="es-ES" sz="2000" b="1" dirty="0" err="1"/>
            <a:t>sabi</a:t>
          </a:r>
          <a:r>
            <a:rPr lang="es-ES" sz="2000" b="1" dirty="0"/>
            <a:t> En, </a:t>
          </a:r>
          <a:r>
            <a:rPr lang="es-ES" sz="2000" b="1" dirty="0" err="1"/>
            <a:t>lobi</a:t>
          </a:r>
          <a:r>
            <a:rPr lang="es-ES" sz="2000" b="1" dirty="0"/>
            <a:t> </a:t>
          </a:r>
          <a:r>
            <a:rPr lang="es-ES" sz="2000" b="1" dirty="0" err="1"/>
            <a:t>En,e’n</a:t>
          </a:r>
          <a:r>
            <a:rPr lang="es-ES" sz="2000" b="1" dirty="0"/>
            <a:t> du </a:t>
          </a:r>
          <a:r>
            <a:rPr lang="es-ES" sz="2000" b="1" dirty="0" err="1"/>
            <a:t>leki</a:t>
          </a:r>
          <a:r>
            <a:rPr lang="es-ES" sz="2000" b="1" dirty="0"/>
            <a:t> En.( Yoh.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s-ES" sz="2000" b="1" dirty="0"/>
            <a:t>A </a:t>
          </a:r>
          <a:r>
            <a:rPr lang="es-ES" sz="2000" b="1" dirty="0" err="1"/>
            <a:t>saka</a:t>
          </a:r>
          <a:r>
            <a:rPr lang="es-ES" sz="2000" b="1" dirty="0"/>
            <a:t> </a:t>
          </a:r>
          <a:r>
            <a:rPr lang="es-ES" sz="2000" b="1" dirty="0" err="1"/>
            <a:t>ensrefi</a:t>
          </a:r>
          <a:r>
            <a:rPr lang="es-ES" sz="2000" b="1" dirty="0"/>
            <a:t>, dan a </a:t>
          </a:r>
          <a:r>
            <a:rPr lang="es-ES" sz="2000" b="1" dirty="0" err="1"/>
            <a:t>gi</a:t>
          </a:r>
          <a:r>
            <a:rPr lang="es-ES" sz="2000" b="1" dirty="0"/>
            <a:t> </a:t>
          </a:r>
          <a:r>
            <a:rPr lang="es-ES" sz="2000" b="1" dirty="0" err="1"/>
            <a:t>yesi</a:t>
          </a:r>
          <a:r>
            <a:rPr lang="es-ES" sz="2000" b="1" dirty="0"/>
            <a:t> ,te fu </a:t>
          </a:r>
          <a:r>
            <a:rPr lang="es-ES" sz="2000" b="1" dirty="0" err="1"/>
            <a:t>dede</a:t>
          </a:r>
          <a:r>
            <a:rPr lang="es-ES" sz="2000" b="1" dirty="0"/>
            <a:t>, fu </a:t>
          </a:r>
          <a:r>
            <a:rPr lang="es-ES" sz="2000" b="1" dirty="0" err="1"/>
            <a:t>gi</a:t>
          </a:r>
          <a:r>
            <a:rPr lang="es-ES" sz="2000" b="1" dirty="0"/>
            <a:t> </a:t>
          </a:r>
          <a:r>
            <a:rPr lang="es-ES" sz="2000" b="1" dirty="0" err="1"/>
            <a:t>wi</a:t>
          </a:r>
          <a:r>
            <a:rPr lang="es-ES" sz="2000" b="1" dirty="0"/>
            <a:t> </a:t>
          </a:r>
          <a:r>
            <a:rPr lang="es-ES" sz="2000" b="1" dirty="0" err="1"/>
            <a:t>pardon</a:t>
          </a:r>
          <a:r>
            <a:rPr lang="es-ES" sz="2000" b="1" dirty="0"/>
            <a:t> fu </a:t>
          </a:r>
          <a:r>
            <a:rPr lang="es-ES" sz="2000" b="1" dirty="0" err="1"/>
            <a:t>wi</a:t>
          </a:r>
          <a:r>
            <a:rPr lang="es-ES" sz="2000" b="1" dirty="0"/>
            <a:t> </a:t>
          </a:r>
          <a:r>
            <a:rPr lang="es-ES" sz="2000" b="1" dirty="0" err="1"/>
            <a:t>sondu</a:t>
          </a:r>
          <a:r>
            <a:rPr lang="es-ES" sz="2000" b="1" dirty="0"/>
            <a:t>, nanga a </a:t>
          </a:r>
          <a:r>
            <a:rPr lang="es-ES" sz="2000" b="1" dirty="0" err="1"/>
            <a:t>te’go</a:t>
          </a:r>
          <a:r>
            <a:rPr lang="es-ES" sz="2000" b="1" dirty="0"/>
            <a:t> </a:t>
          </a:r>
          <a:r>
            <a:rPr lang="es-ES" sz="2000" b="1" dirty="0" err="1"/>
            <a:t>libi</a:t>
          </a:r>
          <a:r>
            <a:rPr lang="es-ES" sz="2000" b="1" dirty="0"/>
            <a:t> .( Fil.2:8)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000" b="1" dirty="0">
              <a:solidFill>
                <a:schemeClr val="tx1"/>
              </a:solidFill>
            </a:rPr>
            <a:t>Wi e kon rekfardek ( Roma 3:24 ; Eif. 1:7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000" b="1" dirty="0">
              <a:solidFill>
                <a:schemeClr val="tx1"/>
              </a:solidFill>
            </a:rPr>
            <a:t>Wi e prisiri ini a howpu ( Rom. 5:2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2000" b="1" dirty="0">
              <a:solidFill>
                <a:schemeClr val="tx1"/>
              </a:solidFill>
            </a:rPr>
            <a:t>Wi e kisi powa fu Krestes( 2Kor.12:9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 err="1">
              <a:solidFill>
                <a:schemeClr val="tx1"/>
              </a:solidFill>
            </a:rPr>
            <a:t>Sondu</a:t>
          </a:r>
          <a:r>
            <a:rPr lang="es-ES" sz="2000" b="1" dirty="0">
              <a:solidFill>
                <a:schemeClr val="tx1"/>
              </a:solidFill>
            </a:rPr>
            <a:t> no de </a:t>
          </a:r>
          <a:r>
            <a:rPr lang="es-ES" sz="2000" b="1" dirty="0" err="1">
              <a:solidFill>
                <a:schemeClr val="tx1"/>
              </a:solidFill>
            </a:rPr>
            <a:t>wi</a:t>
          </a:r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2000" b="1" dirty="0" err="1">
              <a:solidFill>
                <a:schemeClr val="tx1"/>
              </a:solidFill>
            </a:rPr>
            <a:t>basi</a:t>
          </a:r>
          <a:r>
            <a:rPr lang="es-ES" sz="2000" b="1" dirty="0">
              <a:solidFill>
                <a:schemeClr val="tx1"/>
              </a:solidFill>
            </a:rPr>
            <a:t> moro ( Rom.6:14)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n-NO" sz="2000" b="1" dirty="0">
              <a:solidFill>
                <a:schemeClr val="tx1"/>
              </a:solidFill>
            </a:rPr>
            <a:t>Wi sa tiri ini libi nanga Yeises ( Rom, 5 :17,2</a:t>
          </a:r>
          <a:r>
            <a:rPr lang="es-ES" sz="2000" b="1" dirty="0">
              <a:solidFill>
                <a:schemeClr val="tx1"/>
              </a:solidFill>
            </a:rPr>
            <a:t>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“Gado fu </a:t>
          </a:r>
          <a:r>
            <a:rPr lang="es-ES" sz="2000" b="1" dirty="0" err="1">
              <a:solidFill>
                <a:schemeClr val="tx1"/>
              </a:solidFill>
            </a:rPr>
            <a:t>pasensi</a:t>
          </a:r>
          <a:r>
            <a:rPr lang="es-ES" sz="2000" b="1" dirty="0">
              <a:solidFill>
                <a:schemeClr val="tx1"/>
              </a:solidFill>
            </a:rPr>
            <a:t>” (Roma 15 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“Gado fu </a:t>
          </a:r>
          <a:r>
            <a:rPr lang="es-ES" sz="2000" b="1" dirty="0" err="1">
              <a:solidFill>
                <a:schemeClr val="tx1"/>
              </a:solidFill>
            </a:rPr>
            <a:t>howpu</a:t>
          </a:r>
          <a:r>
            <a:rPr lang="es-ES" sz="2000" b="1" dirty="0">
              <a:solidFill>
                <a:schemeClr val="tx1"/>
              </a:solidFill>
            </a:rPr>
            <a:t>” (Rom.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“Gado fu </a:t>
          </a:r>
          <a:r>
            <a:rPr lang="es-ES" sz="2000" b="1" dirty="0" err="1">
              <a:solidFill>
                <a:schemeClr val="tx1"/>
              </a:solidFill>
            </a:rPr>
            <a:t>freide</a:t>
          </a:r>
          <a:r>
            <a:rPr lang="es-ES" sz="2000" b="1" dirty="0">
              <a:solidFill>
                <a:schemeClr val="tx1"/>
              </a:solidFill>
            </a:rPr>
            <a:t>” (Rom.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“Gado fu </a:t>
          </a:r>
          <a:r>
            <a:rPr lang="es-ES" sz="2000" b="1" dirty="0" err="1">
              <a:solidFill>
                <a:schemeClr val="tx1"/>
              </a:solidFill>
            </a:rPr>
            <a:t>kenade</a:t>
          </a:r>
          <a:r>
            <a:rPr lang="es-ES" sz="2000" b="1" dirty="0">
              <a:solidFill>
                <a:schemeClr val="tx1"/>
              </a:solidFill>
            </a:rPr>
            <a:t>” (2 Kor.1 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“Gado fu ala </a:t>
          </a:r>
          <a:r>
            <a:rPr lang="es-ES" sz="2000" b="1" dirty="0" err="1">
              <a:solidFill>
                <a:schemeClr val="tx1"/>
              </a:solidFill>
            </a:rPr>
            <a:t>trostu</a:t>
          </a:r>
          <a:r>
            <a:rPr lang="es-ES" sz="2000" b="1" dirty="0">
              <a:solidFill>
                <a:schemeClr val="tx1"/>
              </a:solidFill>
            </a:rPr>
            <a:t>” (2Kor.1:3b)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“Gado fu </a:t>
          </a:r>
          <a:r>
            <a:rPr lang="es-ES" sz="2000" b="1" dirty="0" err="1">
              <a:solidFill>
                <a:schemeClr val="tx1"/>
              </a:solidFill>
            </a:rPr>
            <a:t>lobi</a:t>
          </a:r>
          <a:r>
            <a:rPr lang="es-ES" sz="2000" b="1" dirty="0">
              <a:solidFill>
                <a:schemeClr val="tx1"/>
              </a:solidFill>
            </a:rPr>
            <a:t>” (2 Kor.13:11)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Dati Gado a Tata e gi wi en lobi </a:t>
          </a:r>
          <a:b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( 1 Yoh.3:1</a:t>
          </a:r>
          <a:r>
            <a:rPr lang="es-E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Dati Gado </a:t>
          </a:r>
          <a:r>
            <a:rPr lang="es-E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Krestes</a:t>
          </a: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s-E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furu</a:t>
          </a: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wi</a:t>
          </a: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nanga ala </a:t>
          </a:r>
          <a:r>
            <a:rPr lang="es-E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furu</a:t>
          </a: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fu en </a:t>
          </a:r>
          <a:r>
            <a:rPr lang="es-E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lobi</a:t>
          </a: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 Eif.3:19)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Dati Gado a Santa Yeye e trowe en lobi tapu wi.( Roma 5:5</a:t>
          </a:r>
          <a:r>
            <a:rPr lang="es-E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n-NO" sz="1800" b="1" dirty="0"/>
            <a:t>Seti sma kon fu du a wroko ( 1 Kor. 2:4</a:t>
          </a:r>
          <a:r>
            <a:rPr lang="es-ES" sz="1600" b="1" dirty="0"/>
            <a:t>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Ai poti en krin gi wi ,den dipi sani fu Gado.</a:t>
          </a:r>
          <a:br>
            <a:rPr lang="it-IT" sz="1800" b="1" dirty="0"/>
          </a:br>
          <a:r>
            <a:rPr lang="it-IT" sz="1800" b="1" dirty="0"/>
            <a:t>( 1 Kor.2:10</a:t>
          </a:r>
          <a:r>
            <a:rPr lang="es-ES" sz="1600" b="1" dirty="0"/>
            <a:t>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v-SE" sz="1800" b="1" dirty="0"/>
            <a:t>En e leri wi( 1 Kor. 2:13</a:t>
          </a:r>
          <a:r>
            <a:rPr lang="es-ES" sz="1600" b="1" dirty="0"/>
            <a:t>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Ai libi ini wi ( 1 Kor.3:16</a:t>
          </a:r>
          <a:r>
            <a:rPr lang="es-ES" sz="1600" b="1" dirty="0"/>
            <a:t>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n-NO" sz="1800" b="1" dirty="0"/>
            <a:t>Ai wroko makandra nanga Krestes fu rekfardek wi( 1 Kor. 6:11</a:t>
          </a:r>
          <a:r>
            <a:rPr lang="es-ES" sz="1600" b="1" dirty="0"/>
            <a:t>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Ai gi kado fu a Yeye.(1 Kor 13:7-11</a:t>
          </a:r>
          <a:r>
            <a:rPr lang="es-ES" sz="1600" b="1" dirty="0"/>
            <a:t>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Ai ferseigel wi gi a blesi libi( 2 Kor.1:22</a:t>
          </a:r>
          <a:r>
            <a:rPr lang="es-ES" sz="1600" b="1" dirty="0"/>
            <a:t>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Ai masi a komandi tapu wi ati.( 2 Kor. 3:3</a:t>
          </a:r>
          <a:r>
            <a:rPr lang="es-ES" sz="1600" b="1" dirty="0"/>
            <a:t>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 err="1"/>
            <a:t>Ai</a:t>
          </a:r>
          <a:r>
            <a:rPr lang="es-ES" sz="1800" b="1" dirty="0"/>
            <a:t> </a:t>
          </a:r>
          <a:r>
            <a:rPr lang="es-ES" sz="1800" b="1" dirty="0" err="1"/>
            <a:t>gi</a:t>
          </a:r>
          <a:r>
            <a:rPr lang="es-ES" sz="1800" b="1" dirty="0"/>
            <a:t> </a:t>
          </a:r>
          <a:r>
            <a:rPr lang="es-ES" sz="1800" b="1" dirty="0" err="1"/>
            <a:t>wi</a:t>
          </a:r>
          <a:r>
            <a:rPr lang="es-ES" sz="1800" b="1" dirty="0"/>
            <a:t> </a:t>
          </a:r>
          <a:r>
            <a:rPr lang="es-ES" sz="1800" b="1" dirty="0" err="1"/>
            <a:t>nyun</a:t>
          </a:r>
          <a:r>
            <a:rPr lang="es-ES" sz="1800" b="1" dirty="0"/>
            <a:t> </a:t>
          </a:r>
          <a:r>
            <a:rPr lang="es-ES" sz="1800" b="1" dirty="0" err="1"/>
            <a:t>libi</a:t>
          </a:r>
          <a:r>
            <a:rPr lang="es-ES" sz="1800" b="1" dirty="0"/>
            <a:t> </a:t>
          </a:r>
          <a:r>
            <a:rPr lang="es-ES" sz="1800" b="1" dirty="0" err="1"/>
            <a:t>ini</a:t>
          </a:r>
          <a:r>
            <a:rPr lang="es-ES" sz="1800" b="1" dirty="0"/>
            <a:t> </a:t>
          </a:r>
          <a:r>
            <a:rPr lang="es-ES" sz="1800" b="1" dirty="0" err="1"/>
            <a:t>Krestes</a:t>
          </a:r>
          <a:r>
            <a:rPr lang="es-ES" sz="1800" b="1" dirty="0"/>
            <a:t>.( 2 Kor. 3:6</a:t>
          </a:r>
          <a:r>
            <a:rPr lang="es-ES" sz="1600" b="1" dirty="0"/>
            <a:t>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Ai gi wi ferlusu wi fu sondu( 2 Kor.3:17</a:t>
          </a:r>
          <a:r>
            <a:rPr lang="es-ES" sz="1600" b="1" dirty="0"/>
            <a:t>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3">
                  <a:lumMod val="50000"/>
                </a:schemeClr>
              </a:solidFill>
            </a:rPr>
            <a:t>KENADE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it-IT" sz="1600" b="1" dirty="0"/>
            <a:t>A kmoto fu a Tata (1Kor.1:3</a:t>
          </a:r>
          <a:r>
            <a:rPr lang="es-ES" sz="1600" b="1" dirty="0"/>
            <a:t>)</a:t>
          </a:r>
          <a:endParaRPr lang="es-ES" sz="16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it-IT" sz="1600" b="1" dirty="0"/>
            <a:t>A kmoto fu a Boi(1 Kor 1:3</a:t>
          </a:r>
          <a:r>
            <a:rPr lang="es-ES" sz="1600" b="1" dirty="0"/>
            <a:t>)</a:t>
          </a:r>
          <a:endParaRPr lang="es-ES" sz="16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it-IT" sz="1600" b="1" dirty="0"/>
            <a:t>A kmoto fu a Yeye</a:t>
          </a:r>
          <a:br>
            <a:rPr lang="it-IT" sz="1600" b="1" dirty="0"/>
          </a:br>
          <a:r>
            <a:rPr lang="it-IT" sz="1600" b="1" dirty="0"/>
            <a:t>( Hebr. 10:29</a:t>
          </a:r>
          <a:r>
            <a:rPr lang="es-ES" sz="1600" b="1" dirty="0"/>
            <a:t>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6">
                  <a:lumMod val="50000"/>
                </a:schemeClr>
              </a:solidFill>
            </a:rPr>
            <a:t>LOBI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it-IT" sz="1600" b="1" dirty="0"/>
            <a:t>A kmoto fu a Tata(1 Yoh.2:15</a:t>
          </a:r>
          <a:r>
            <a:rPr lang="es-ES" sz="1600" b="1" dirty="0"/>
            <a:t>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it-IT" sz="1600" b="1" dirty="0"/>
            <a:t>A kmoto fu a Boi(Roma 8:35</a:t>
          </a:r>
          <a:r>
            <a:rPr lang="es-ES" sz="1600" b="1" dirty="0"/>
            <a:t>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it-IT" sz="1600" b="1" dirty="0"/>
            <a:t>A kmoto fu a Yeye ( Roma 15:30</a:t>
          </a:r>
          <a:r>
            <a:rPr lang="es-ES" sz="1600" b="1" dirty="0"/>
            <a:t>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LIBI MAKANDRA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it-IT" sz="1600" b="1" dirty="0"/>
            <a:t>A kmoto fu a Tata (1 Yoh. 1:3</a:t>
          </a:r>
          <a:r>
            <a:rPr lang="es-ES" sz="1600" b="1" dirty="0"/>
            <a:t>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it-IT" sz="1600" b="1" dirty="0"/>
            <a:t>A kmoto fu a Boi ( 1 Yoh.1:3</a:t>
          </a:r>
          <a:r>
            <a:rPr lang="es-ES" sz="1600" b="1" dirty="0"/>
            <a:t>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it-IT" sz="1600" b="1" dirty="0"/>
            <a:t>A kmoto fu a Yeye ( Fil.2:1</a:t>
          </a:r>
          <a:r>
            <a:rPr lang="es-ES" sz="1600" b="1" dirty="0"/>
            <a:t>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X="101467" custScaleY="197053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98192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X="130160" custScaleY="199779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X="115346" custScaleY="209213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X="119086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X="11195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86064" custLinFactNeighborY="-11804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72941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76551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kenade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Masra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Yeises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Krestes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lobi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Gado”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 de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makandra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a Santa Yeye”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“De nanga </a:t>
          </a:r>
          <a:r>
            <a:rPr lang="es-E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yu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ala”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 </a:t>
          </a:r>
          <a:r>
            <a:rPr lang="es-ES" sz="2000" b="1" kern="1200" dirty="0" err="1"/>
            <a:t>libi</a:t>
          </a:r>
          <a:r>
            <a:rPr lang="es-ES" sz="2000" b="1" kern="1200" dirty="0"/>
            <a:t> den </a:t>
          </a:r>
          <a:r>
            <a:rPr lang="es-ES" sz="2000" b="1" kern="1200" dirty="0" err="1"/>
            <a:t>te’go</a:t>
          </a:r>
          <a:r>
            <a:rPr lang="es-ES" sz="2000" b="1" kern="1200" dirty="0"/>
            <a:t> </a:t>
          </a:r>
          <a:r>
            <a:rPr lang="es-ES" sz="2000" b="1" kern="1200" dirty="0" err="1"/>
            <a:t>gudu</a:t>
          </a:r>
          <a:r>
            <a:rPr lang="es-ES" sz="2000" b="1" kern="1200" dirty="0"/>
            <a:t> fu </a:t>
          </a:r>
          <a:r>
            <a:rPr lang="es-ES" sz="2000" b="1" kern="1200" dirty="0" err="1"/>
            <a:t>heimel</a:t>
          </a:r>
          <a:r>
            <a:rPr lang="es-ES" sz="2000" b="1" kern="1200" dirty="0"/>
            <a:t>  , dan a ben </a:t>
          </a:r>
          <a:r>
            <a:rPr lang="es-ES" sz="2000" b="1" kern="1200" dirty="0" err="1"/>
            <a:t>po’ti</a:t>
          </a:r>
          <a:r>
            <a:rPr lang="es-ES" sz="2000" b="1" kern="1200" dirty="0"/>
            <a:t> so , fu </a:t>
          </a:r>
          <a:r>
            <a:rPr lang="es-ES" sz="2000" b="1" kern="1200" dirty="0" err="1"/>
            <a:t>wi</a:t>
          </a:r>
          <a:r>
            <a:rPr lang="es-ES" sz="2000" b="1" kern="1200" dirty="0"/>
            <a:t> kan </a:t>
          </a:r>
          <a:r>
            <a:rPr lang="es-ES" sz="2000" b="1" kern="1200" dirty="0" err="1"/>
            <a:t>kisi</a:t>
          </a:r>
          <a:r>
            <a:rPr lang="es-ES" sz="2000" b="1" kern="1200" dirty="0"/>
            <a:t> den </a:t>
          </a:r>
          <a:r>
            <a:rPr lang="es-ES" sz="2000" b="1" kern="1200" dirty="0" err="1"/>
            <a:t>gudu</a:t>
          </a:r>
          <a:r>
            <a:rPr lang="es-ES" sz="2000" b="1" kern="1200" dirty="0"/>
            <a:t> fu en.( 2 Kor.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 </a:t>
          </a:r>
          <a:r>
            <a:rPr lang="es-ES" sz="2000" b="1" kern="1200" dirty="0" err="1"/>
            <a:t>waka</a:t>
          </a:r>
          <a:r>
            <a:rPr lang="es-ES" sz="2000" b="1" kern="1200" dirty="0"/>
            <a:t> </a:t>
          </a:r>
          <a:r>
            <a:rPr lang="es-ES" sz="2000" b="1" kern="1200" dirty="0" err="1"/>
            <a:t>ini</a:t>
          </a:r>
          <a:r>
            <a:rPr lang="es-ES" sz="2000" b="1" kern="1200" dirty="0"/>
            <a:t> a </a:t>
          </a:r>
          <a:r>
            <a:rPr lang="es-ES" sz="2000" b="1" kern="1200" dirty="0" err="1"/>
            <a:t>grontapu</a:t>
          </a:r>
          <a:r>
            <a:rPr lang="es-ES" sz="2000" b="1" kern="1200" dirty="0"/>
            <a:t>, fu </a:t>
          </a:r>
          <a:r>
            <a:rPr lang="es-ES" sz="2000" b="1" kern="1200" dirty="0" err="1"/>
            <a:t>wi</a:t>
          </a:r>
          <a:r>
            <a:rPr lang="es-ES" sz="2000" b="1" kern="1200" dirty="0"/>
            <a:t>  </a:t>
          </a:r>
          <a:r>
            <a:rPr lang="es-ES" sz="2000" b="1" kern="1200" dirty="0" err="1"/>
            <a:t>disi</a:t>
          </a:r>
          <a:r>
            <a:rPr lang="es-ES" sz="2000" b="1" kern="1200" dirty="0"/>
            <a:t>, </a:t>
          </a:r>
          <a:r>
            <a:rPr lang="es-ES" sz="2000" b="1" kern="1200" dirty="0" err="1"/>
            <a:t>dati</a:t>
          </a:r>
          <a:r>
            <a:rPr lang="es-ES" sz="2000" b="1" kern="1200" dirty="0"/>
            <a:t> </a:t>
          </a:r>
          <a:r>
            <a:rPr lang="es-ES" sz="2000" b="1" kern="1200" dirty="0" err="1"/>
            <a:t>wi</a:t>
          </a:r>
          <a:r>
            <a:rPr lang="es-ES" sz="2000" b="1" kern="1200" dirty="0"/>
            <a:t> kan </a:t>
          </a:r>
          <a:r>
            <a:rPr lang="es-ES" sz="2000" b="1" kern="1200" dirty="0" err="1"/>
            <a:t>sabi</a:t>
          </a:r>
          <a:r>
            <a:rPr lang="es-ES" sz="2000" b="1" kern="1200" dirty="0"/>
            <a:t> En, </a:t>
          </a:r>
          <a:r>
            <a:rPr lang="es-ES" sz="2000" b="1" kern="1200" dirty="0" err="1"/>
            <a:t>lobi</a:t>
          </a:r>
          <a:r>
            <a:rPr lang="es-ES" sz="2000" b="1" kern="1200" dirty="0"/>
            <a:t> </a:t>
          </a:r>
          <a:r>
            <a:rPr lang="es-ES" sz="2000" b="1" kern="1200" dirty="0" err="1"/>
            <a:t>En,e’n</a:t>
          </a:r>
          <a:r>
            <a:rPr lang="es-ES" sz="2000" b="1" kern="1200" dirty="0"/>
            <a:t> du </a:t>
          </a:r>
          <a:r>
            <a:rPr lang="es-ES" sz="2000" b="1" kern="1200" dirty="0" err="1"/>
            <a:t>leki</a:t>
          </a:r>
          <a:r>
            <a:rPr lang="es-ES" sz="2000" b="1" kern="1200" dirty="0"/>
            <a:t> En.( Yoh.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 </a:t>
          </a:r>
          <a:r>
            <a:rPr lang="es-ES" sz="2000" b="1" kern="1200" dirty="0" err="1"/>
            <a:t>saka</a:t>
          </a:r>
          <a:r>
            <a:rPr lang="es-ES" sz="2000" b="1" kern="1200" dirty="0"/>
            <a:t> </a:t>
          </a:r>
          <a:r>
            <a:rPr lang="es-ES" sz="2000" b="1" kern="1200" dirty="0" err="1"/>
            <a:t>ensrefi</a:t>
          </a:r>
          <a:r>
            <a:rPr lang="es-ES" sz="2000" b="1" kern="1200" dirty="0"/>
            <a:t>, dan a </a:t>
          </a:r>
          <a:r>
            <a:rPr lang="es-ES" sz="2000" b="1" kern="1200" dirty="0" err="1"/>
            <a:t>gi</a:t>
          </a:r>
          <a:r>
            <a:rPr lang="es-ES" sz="2000" b="1" kern="1200" dirty="0"/>
            <a:t> </a:t>
          </a:r>
          <a:r>
            <a:rPr lang="es-ES" sz="2000" b="1" kern="1200" dirty="0" err="1"/>
            <a:t>yesi</a:t>
          </a:r>
          <a:r>
            <a:rPr lang="es-ES" sz="2000" b="1" kern="1200" dirty="0"/>
            <a:t> ,te fu </a:t>
          </a:r>
          <a:r>
            <a:rPr lang="es-ES" sz="2000" b="1" kern="1200" dirty="0" err="1"/>
            <a:t>dede</a:t>
          </a:r>
          <a:r>
            <a:rPr lang="es-ES" sz="2000" b="1" kern="1200" dirty="0"/>
            <a:t>, fu </a:t>
          </a:r>
          <a:r>
            <a:rPr lang="es-ES" sz="2000" b="1" kern="1200" dirty="0" err="1"/>
            <a:t>gi</a:t>
          </a:r>
          <a:r>
            <a:rPr lang="es-ES" sz="2000" b="1" kern="1200" dirty="0"/>
            <a:t> </a:t>
          </a:r>
          <a:r>
            <a:rPr lang="es-ES" sz="2000" b="1" kern="1200" dirty="0" err="1"/>
            <a:t>wi</a:t>
          </a:r>
          <a:r>
            <a:rPr lang="es-ES" sz="2000" b="1" kern="1200" dirty="0"/>
            <a:t> </a:t>
          </a:r>
          <a:r>
            <a:rPr lang="es-ES" sz="2000" b="1" kern="1200" dirty="0" err="1"/>
            <a:t>pardon</a:t>
          </a:r>
          <a:r>
            <a:rPr lang="es-ES" sz="2000" b="1" kern="1200" dirty="0"/>
            <a:t> fu </a:t>
          </a:r>
          <a:r>
            <a:rPr lang="es-ES" sz="2000" b="1" kern="1200" dirty="0" err="1"/>
            <a:t>wi</a:t>
          </a:r>
          <a:r>
            <a:rPr lang="es-ES" sz="2000" b="1" kern="1200" dirty="0"/>
            <a:t> </a:t>
          </a:r>
          <a:r>
            <a:rPr lang="es-ES" sz="2000" b="1" kern="1200" dirty="0" err="1"/>
            <a:t>sondu</a:t>
          </a:r>
          <a:r>
            <a:rPr lang="es-ES" sz="2000" b="1" kern="1200" dirty="0"/>
            <a:t>, nanga a </a:t>
          </a:r>
          <a:r>
            <a:rPr lang="es-ES" sz="2000" b="1" kern="1200" dirty="0" err="1"/>
            <a:t>te’go</a:t>
          </a:r>
          <a:r>
            <a:rPr lang="es-ES" sz="2000" b="1" kern="1200" dirty="0"/>
            <a:t> </a:t>
          </a:r>
          <a:r>
            <a:rPr lang="es-ES" sz="2000" b="1" kern="1200" dirty="0" err="1"/>
            <a:t>libi</a:t>
          </a:r>
          <a:r>
            <a:rPr lang="es-ES" sz="2000" b="1" kern="1200" dirty="0"/>
            <a:t> .( Fil.2:8)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>
              <a:solidFill>
                <a:schemeClr val="tx1"/>
              </a:solidFill>
            </a:rPr>
            <a:t>Wi sa tiri ini libi nanga Yeises ( Rom, 5 :17,2</a:t>
          </a:r>
          <a:r>
            <a:rPr lang="es-ES" sz="2000" b="1" kern="1200" dirty="0">
              <a:solidFill>
                <a:schemeClr val="tx1"/>
              </a:solidFill>
            </a:rPr>
            <a:t>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solidFill>
                <a:schemeClr val="tx1"/>
              </a:solidFill>
            </a:rPr>
            <a:t>Sondu</a:t>
          </a:r>
          <a:r>
            <a:rPr lang="es-ES" sz="2000" b="1" kern="1200" dirty="0">
              <a:solidFill>
                <a:schemeClr val="tx1"/>
              </a:solidFill>
            </a:rPr>
            <a:t> no de </a:t>
          </a:r>
          <a:r>
            <a:rPr lang="es-ES" sz="2000" b="1" kern="1200" dirty="0" err="1">
              <a:solidFill>
                <a:schemeClr val="tx1"/>
              </a:solidFill>
            </a:rPr>
            <a:t>wi</a:t>
          </a: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2000" b="1" kern="1200" dirty="0" err="1">
              <a:solidFill>
                <a:schemeClr val="tx1"/>
              </a:solidFill>
            </a:rPr>
            <a:t>basi</a:t>
          </a:r>
          <a:r>
            <a:rPr lang="es-ES" sz="2000" b="1" kern="1200" dirty="0">
              <a:solidFill>
                <a:schemeClr val="tx1"/>
              </a:solidFill>
            </a:rPr>
            <a:t> moro ( Rom.6:14)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1"/>
              </a:solidFill>
            </a:rPr>
            <a:t>Wi e kisi powa fu Krestes( 2Kor.12:9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chemeClr val="tx1"/>
              </a:solidFill>
            </a:rPr>
            <a:t>Wi e prisiri ini a howpu ( Rom. 5:2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chemeClr val="tx1"/>
              </a:solidFill>
            </a:rPr>
            <a:t>Wi e kon rekfardek ( Roma 3:24 ; Eif. 1:7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“Gado fu </a:t>
          </a:r>
          <a:r>
            <a:rPr lang="es-ES" sz="2000" b="1" kern="1200" dirty="0" err="1">
              <a:solidFill>
                <a:schemeClr val="tx1"/>
              </a:solidFill>
            </a:rPr>
            <a:t>pasensi</a:t>
          </a:r>
          <a:r>
            <a:rPr lang="es-ES" sz="2000" b="1" kern="1200" dirty="0">
              <a:solidFill>
                <a:schemeClr val="tx1"/>
              </a:solidFill>
            </a:rPr>
            <a:t>” (Roma 15 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“Gado fu </a:t>
          </a:r>
          <a:r>
            <a:rPr lang="es-ES" sz="2000" b="1" kern="1200" dirty="0" err="1">
              <a:solidFill>
                <a:schemeClr val="tx1"/>
              </a:solidFill>
            </a:rPr>
            <a:t>howpu</a:t>
          </a:r>
          <a:r>
            <a:rPr lang="es-ES" sz="2000" b="1" kern="1200" dirty="0">
              <a:solidFill>
                <a:schemeClr val="tx1"/>
              </a:solidFill>
            </a:rPr>
            <a:t>” (Rom.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“Gado fu </a:t>
          </a:r>
          <a:r>
            <a:rPr lang="es-ES" sz="2000" b="1" kern="1200" dirty="0" err="1">
              <a:solidFill>
                <a:schemeClr val="tx1"/>
              </a:solidFill>
            </a:rPr>
            <a:t>freide</a:t>
          </a:r>
          <a:r>
            <a:rPr lang="es-ES" sz="2000" b="1" kern="1200" dirty="0">
              <a:solidFill>
                <a:schemeClr val="tx1"/>
              </a:solidFill>
            </a:rPr>
            <a:t>” (Rom.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“Gado fu </a:t>
          </a:r>
          <a:r>
            <a:rPr lang="es-ES" sz="2000" b="1" kern="1200" dirty="0" err="1">
              <a:solidFill>
                <a:schemeClr val="tx1"/>
              </a:solidFill>
            </a:rPr>
            <a:t>kenade</a:t>
          </a:r>
          <a:r>
            <a:rPr lang="es-ES" sz="2000" b="1" kern="1200" dirty="0">
              <a:solidFill>
                <a:schemeClr val="tx1"/>
              </a:solidFill>
            </a:rPr>
            <a:t>” (2 Kor.1 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“Gado fu ala </a:t>
          </a:r>
          <a:r>
            <a:rPr lang="es-ES" sz="2000" b="1" kern="1200" dirty="0" err="1">
              <a:solidFill>
                <a:schemeClr val="tx1"/>
              </a:solidFill>
            </a:rPr>
            <a:t>trostu</a:t>
          </a:r>
          <a:r>
            <a:rPr lang="es-ES" sz="2000" b="1" kern="1200" dirty="0">
              <a:solidFill>
                <a:schemeClr val="tx1"/>
              </a:solidFill>
            </a:rPr>
            <a:t>” (2Kor.1:3b)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“Gado fu </a:t>
          </a:r>
          <a:r>
            <a:rPr lang="es-ES" sz="2000" b="1" kern="1200" dirty="0" err="1">
              <a:solidFill>
                <a:schemeClr val="tx1"/>
              </a:solidFill>
            </a:rPr>
            <a:t>lobi</a:t>
          </a:r>
          <a:r>
            <a:rPr lang="es-ES" sz="2000" b="1" kern="1200" dirty="0">
              <a:solidFill>
                <a:schemeClr val="tx1"/>
              </a:solidFill>
            </a:rPr>
            <a:t>” (2 Kor.13:11)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Dati Gado a Tata e gi wi en lobi </a:t>
          </a:r>
          <a:b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( 1 Yoh.3:1</a:t>
          </a:r>
          <a:r>
            <a:rPr lang="es-E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Dati Gado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Krestes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furu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wi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nanga ala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furu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fu en 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lobi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 Eif.3:19)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Dati Gado a Santa Yeye e trowe en lobi tapu wi.( Roma 5:5</a:t>
          </a:r>
          <a:r>
            <a:rPr lang="es-E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800" b="1" kern="1200" dirty="0"/>
            <a:t>Seti sma kon fu du a wroko ( 1 Kor. 2:4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Ai poti en krin gi wi ,den dipi sani fu Gado.</a:t>
          </a:r>
          <a:br>
            <a:rPr lang="it-IT" sz="1800" b="1" kern="1200" dirty="0"/>
          </a:br>
          <a:r>
            <a:rPr lang="it-IT" sz="1800" b="1" kern="1200" dirty="0"/>
            <a:t>( 1 Kor.2:10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En e leri wi( 1 Kor. 2:13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Ai libi ini wi ( 1 Kor.3:16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800" b="1" kern="1200" dirty="0"/>
            <a:t>Ai wroko makandra nanga Krestes fu rekfardek wi( 1 Kor. 6:11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Ai gi kado fu a Yeye.(1 Kor 13:7-11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Ai ferseigel wi gi a blesi libi( 2 Kor.1:22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Ai masi a komandi tapu wi ati.( 2 Kor. 3:3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Ai</a:t>
          </a:r>
          <a:r>
            <a:rPr lang="es-ES" sz="1800" b="1" kern="1200" dirty="0"/>
            <a:t> </a:t>
          </a:r>
          <a:r>
            <a:rPr lang="es-ES" sz="1800" b="1" kern="1200" dirty="0" err="1"/>
            <a:t>gi</a:t>
          </a:r>
          <a:r>
            <a:rPr lang="es-ES" sz="1800" b="1" kern="1200" dirty="0"/>
            <a:t> </a:t>
          </a:r>
          <a:r>
            <a:rPr lang="es-ES" sz="1800" b="1" kern="1200" dirty="0" err="1"/>
            <a:t>wi</a:t>
          </a:r>
          <a:r>
            <a:rPr lang="es-ES" sz="1800" b="1" kern="1200" dirty="0"/>
            <a:t> </a:t>
          </a:r>
          <a:r>
            <a:rPr lang="es-ES" sz="1800" b="1" kern="1200" dirty="0" err="1"/>
            <a:t>nyun</a:t>
          </a:r>
          <a:r>
            <a:rPr lang="es-ES" sz="1800" b="1" kern="1200" dirty="0"/>
            <a:t> </a:t>
          </a:r>
          <a:r>
            <a:rPr lang="es-ES" sz="1800" b="1" kern="1200" dirty="0" err="1"/>
            <a:t>libi</a:t>
          </a:r>
          <a:r>
            <a:rPr lang="es-ES" sz="1800" b="1" kern="1200" dirty="0"/>
            <a:t> </a:t>
          </a:r>
          <a:r>
            <a:rPr lang="es-ES" sz="1800" b="1" kern="1200" dirty="0" err="1"/>
            <a:t>ini</a:t>
          </a:r>
          <a:r>
            <a:rPr lang="es-ES" sz="1800" b="1" kern="1200" dirty="0"/>
            <a:t> </a:t>
          </a:r>
          <a:r>
            <a:rPr lang="es-ES" sz="1800" b="1" kern="1200" dirty="0" err="1"/>
            <a:t>Krestes</a:t>
          </a:r>
          <a:r>
            <a:rPr lang="es-ES" sz="1800" b="1" kern="1200" dirty="0"/>
            <a:t>.( 2 Kor. 3:6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Ai gi wi ferlusu wi fu sondu( 2 Kor.3:17</a:t>
          </a:r>
          <a:r>
            <a:rPr lang="es-ES" sz="1600" b="1" kern="1200" dirty="0"/>
            <a:t>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860267" y="749271"/>
          <a:ext cx="1225242" cy="291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684"/>
              </a:lnTo>
              <a:lnTo>
                <a:pt x="1225242" y="198684"/>
              </a:lnTo>
              <a:lnTo>
                <a:pt x="1225242" y="291552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814547" y="749271"/>
          <a:ext cx="91440" cy="2915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1552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635024" y="749271"/>
          <a:ext cx="1225242" cy="216411"/>
        </a:xfrm>
        <a:custGeom>
          <a:avLst/>
          <a:gdLst/>
          <a:ahLst/>
          <a:cxnLst/>
          <a:rect l="0" t="0" r="0" b="0"/>
          <a:pathLst>
            <a:path>
              <a:moveTo>
                <a:pt x="1225242" y="0"/>
              </a:moveTo>
              <a:lnTo>
                <a:pt x="1225242" y="123543"/>
              </a:lnTo>
              <a:lnTo>
                <a:pt x="0" y="123543"/>
              </a:lnTo>
              <a:lnTo>
                <a:pt x="0" y="216411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952010" y="749271"/>
          <a:ext cx="1397828" cy="291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684"/>
              </a:lnTo>
              <a:lnTo>
                <a:pt x="1397828" y="198684"/>
              </a:lnTo>
              <a:lnTo>
                <a:pt x="1397828" y="291552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906290" y="749271"/>
          <a:ext cx="91440" cy="2915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8684"/>
              </a:lnTo>
              <a:lnTo>
                <a:pt x="62696" y="198684"/>
              </a:lnTo>
              <a:lnTo>
                <a:pt x="62696" y="291552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571159" y="749271"/>
          <a:ext cx="1380851" cy="291552"/>
        </a:xfrm>
        <a:custGeom>
          <a:avLst/>
          <a:gdLst/>
          <a:ahLst/>
          <a:cxnLst/>
          <a:rect l="0" t="0" r="0" b="0"/>
          <a:pathLst>
            <a:path>
              <a:moveTo>
                <a:pt x="1380851" y="0"/>
              </a:moveTo>
              <a:lnTo>
                <a:pt x="1380851" y="198684"/>
              </a:lnTo>
              <a:lnTo>
                <a:pt x="0" y="198684"/>
              </a:lnTo>
              <a:lnTo>
                <a:pt x="0" y="291552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85228" y="749271"/>
          <a:ext cx="1232595" cy="291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684"/>
              </a:lnTo>
              <a:lnTo>
                <a:pt x="1232595" y="198684"/>
              </a:lnTo>
              <a:lnTo>
                <a:pt x="1232595" y="291552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741408" y="749271"/>
          <a:ext cx="143819" cy="291552"/>
        </a:xfrm>
        <a:custGeom>
          <a:avLst/>
          <a:gdLst/>
          <a:ahLst/>
          <a:cxnLst/>
          <a:rect l="0" t="0" r="0" b="0"/>
          <a:pathLst>
            <a:path>
              <a:moveTo>
                <a:pt x="143819" y="0"/>
              </a:moveTo>
              <a:lnTo>
                <a:pt x="143819" y="198684"/>
              </a:lnTo>
              <a:lnTo>
                <a:pt x="0" y="198684"/>
              </a:lnTo>
              <a:lnTo>
                <a:pt x="0" y="291552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08812" y="749271"/>
          <a:ext cx="1376415" cy="291552"/>
        </a:xfrm>
        <a:custGeom>
          <a:avLst/>
          <a:gdLst/>
          <a:ahLst/>
          <a:cxnLst/>
          <a:rect l="0" t="0" r="0" b="0"/>
          <a:pathLst>
            <a:path>
              <a:moveTo>
                <a:pt x="1376415" y="0"/>
              </a:moveTo>
              <a:lnTo>
                <a:pt x="1376415" y="198684"/>
              </a:lnTo>
              <a:lnTo>
                <a:pt x="0" y="198684"/>
              </a:lnTo>
              <a:lnTo>
                <a:pt x="0" y="291552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969781" y="112702"/>
          <a:ext cx="1830893" cy="636569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1081167" y="218518"/>
          <a:ext cx="1830893" cy="6365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50000"/>
                </a:schemeClr>
              </a:solidFill>
            </a:rPr>
            <a:t>KENADE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99811" y="237162"/>
        <a:ext cx="1793605" cy="599281"/>
      </dsp:txXfrm>
    </dsp:sp>
    <dsp:sp modelId="{4DDC96C1-DE7F-4317-AFD3-2F9EF80CD704}">
      <dsp:nvSpPr>
        <dsp:cNvPr id="0" name=""/>
        <dsp:cNvSpPr/>
      </dsp:nvSpPr>
      <dsp:spPr>
        <a:xfrm>
          <a:off x="223" y="1040823"/>
          <a:ext cx="1017177" cy="1254379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11609" y="1146640"/>
          <a:ext cx="1017177" cy="1254379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Tata (1Kor.1:3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141401" y="1176432"/>
        <a:ext cx="957593" cy="1194795"/>
      </dsp:txXfrm>
    </dsp:sp>
    <dsp:sp modelId="{2FB6D634-DC48-42A7-AEC8-4B8B3FFEF0D6}">
      <dsp:nvSpPr>
        <dsp:cNvPr id="0" name=""/>
        <dsp:cNvSpPr/>
      </dsp:nvSpPr>
      <dsp:spPr>
        <a:xfrm>
          <a:off x="1240173" y="1040823"/>
          <a:ext cx="1002471" cy="1261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351558" y="1146640"/>
          <a:ext cx="1002471" cy="1261629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Boi(1 Kor 1:3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1380919" y="1176001"/>
        <a:ext cx="943749" cy="1202907"/>
      </dsp:txXfrm>
    </dsp:sp>
    <dsp:sp modelId="{B2511572-0AE8-4DD6-AADE-EF8FBC460391}">
      <dsp:nvSpPr>
        <dsp:cNvPr id="0" name=""/>
        <dsp:cNvSpPr/>
      </dsp:nvSpPr>
      <dsp:spPr>
        <a:xfrm>
          <a:off x="2465415" y="1040823"/>
          <a:ext cx="1304816" cy="127173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576801" y="1146640"/>
          <a:ext cx="1304816" cy="1271731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Yeye</a:t>
          </a:r>
          <a:br>
            <a:rPr lang="it-IT" sz="1600" b="1" kern="1200" dirty="0"/>
          </a:br>
          <a:r>
            <a:rPr lang="it-IT" sz="1600" b="1" kern="1200" dirty="0"/>
            <a:t>( Hebr. 10:29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2614049" y="1183888"/>
        <a:ext cx="1230320" cy="1197235"/>
      </dsp:txXfrm>
    </dsp:sp>
    <dsp:sp modelId="{D7B9E488-15FF-4AF7-B7AA-CA7D72FF3080}">
      <dsp:nvSpPr>
        <dsp:cNvPr id="0" name=""/>
        <dsp:cNvSpPr/>
      </dsp:nvSpPr>
      <dsp:spPr>
        <a:xfrm>
          <a:off x="5036564" y="112702"/>
          <a:ext cx="1830893" cy="636569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5147949" y="218518"/>
          <a:ext cx="1830893" cy="6365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6">
                  <a:lumMod val="50000"/>
                </a:schemeClr>
              </a:solidFill>
            </a:rPr>
            <a:t>LOBI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5166593" y="237162"/>
        <a:ext cx="1793605" cy="599281"/>
      </dsp:txXfrm>
    </dsp:sp>
    <dsp:sp modelId="{49B59797-3481-4C40-A1C4-6DB32CCEA93E}">
      <dsp:nvSpPr>
        <dsp:cNvPr id="0" name=""/>
        <dsp:cNvSpPr/>
      </dsp:nvSpPr>
      <dsp:spPr>
        <a:xfrm>
          <a:off x="3993004" y="1040823"/>
          <a:ext cx="1156310" cy="1331785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104389" y="1146640"/>
          <a:ext cx="1156310" cy="1331785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Tata(1 Yoh.2:15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4138256" y="1180507"/>
        <a:ext cx="1088576" cy="1264051"/>
      </dsp:txXfrm>
    </dsp:sp>
    <dsp:sp modelId="{A9326056-F283-4110-A4D1-E602548DD7D2}">
      <dsp:nvSpPr>
        <dsp:cNvPr id="0" name=""/>
        <dsp:cNvSpPr/>
      </dsp:nvSpPr>
      <dsp:spPr>
        <a:xfrm>
          <a:off x="5372086" y="1040823"/>
          <a:ext cx="1193803" cy="10796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483471" y="1146640"/>
          <a:ext cx="1193803" cy="1079653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Boi(Roma 8:35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5515093" y="1178262"/>
        <a:ext cx="1130559" cy="1016409"/>
      </dsp:txXfrm>
    </dsp:sp>
    <dsp:sp modelId="{89A42EA8-30C8-4ACE-BF5C-1AB092E41134}">
      <dsp:nvSpPr>
        <dsp:cNvPr id="0" name=""/>
        <dsp:cNvSpPr/>
      </dsp:nvSpPr>
      <dsp:spPr>
        <a:xfrm>
          <a:off x="6788660" y="1040823"/>
          <a:ext cx="1122356" cy="107965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900046" y="1146640"/>
          <a:ext cx="1122356" cy="1079653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Yeye ( Roma 15:30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6931668" y="1178262"/>
        <a:ext cx="1059112" cy="1016409"/>
      </dsp:txXfrm>
    </dsp:sp>
    <dsp:sp modelId="{8E9AF133-1296-427E-A71C-AE536D27D610}">
      <dsp:nvSpPr>
        <dsp:cNvPr id="0" name=""/>
        <dsp:cNvSpPr/>
      </dsp:nvSpPr>
      <dsp:spPr>
        <a:xfrm>
          <a:off x="8944820" y="112702"/>
          <a:ext cx="1830893" cy="636569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9056206" y="218518"/>
          <a:ext cx="1830893" cy="6365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LIBI MAKANDRA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9074850" y="237162"/>
        <a:ext cx="1793605" cy="599281"/>
      </dsp:txXfrm>
    </dsp:sp>
    <dsp:sp modelId="{26C6689F-91F7-469C-A068-D0613E0DC1AF}">
      <dsp:nvSpPr>
        <dsp:cNvPr id="0" name=""/>
        <dsp:cNvSpPr/>
      </dsp:nvSpPr>
      <dsp:spPr>
        <a:xfrm>
          <a:off x="8133789" y="965682"/>
          <a:ext cx="1002471" cy="1184426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8245174" y="1071499"/>
          <a:ext cx="1002471" cy="1184426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Tata (1 Yoh. 1:3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8274535" y="1100860"/>
        <a:ext cx="943749" cy="1125704"/>
      </dsp:txXfrm>
    </dsp:sp>
    <dsp:sp modelId="{37283C6F-FF8D-44B1-8133-781BD7F8DED8}">
      <dsp:nvSpPr>
        <dsp:cNvPr id="0" name=""/>
        <dsp:cNvSpPr/>
      </dsp:nvSpPr>
      <dsp:spPr>
        <a:xfrm>
          <a:off x="9359032" y="1040823"/>
          <a:ext cx="1002471" cy="11008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470417" y="1146640"/>
          <a:ext cx="1002471" cy="1100889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Boi ( 1 Yoh.1:3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9499778" y="1176001"/>
        <a:ext cx="943749" cy="1042167"/>
      </dsp:txXfrm>
    </dsp:sp>
    <dsp:sp modelId="{7DE1F87E-F234-4575-ADE9-B2731336F3AB}">
      <dsp:nvSpPr>
        <dsp:cNvPr id="0" name=""/>
        <dsp:cNvSpPr/>
      </dsp:nvSpPr>
      <dsp:spPr>
        <a:xfrm>
          <a:off x="10584274" y="1040823"/>
          <a:ext cx="1002471" cy="112386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95660" y="1146640"/>
          <a:ext cx="1002471" cy="1123869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 kmoto fu a Yeye ( Fil.2:1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10725021" y="1176001"/>
        <a:ext cx="943749" cy="1065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23741"/>
            <a:ext cx="9846808" cy="6924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sv-SE" sz="39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KENADE,LOBI NANGA DE MAKANDRA</a:t>
            </a:r>
            <a:endParaRPr lang="es-ES" sz="39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708228" y="6370618"/>
            <a:ext cx="2797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 13 fu 26 </a:t>
            </a:r>
            <a:r>
              <a:rPr lang="fr-FR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september</a:t>
            </a:r>
            <a:r>
              <a:rPr lang="fr-F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2026</a:t>
            </a:r>
            <a:endParaRPr lang="es-ES" sz="16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570518" y="98660"/>
            <a:ext cx="2466976" cy="3693319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«A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kenade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Masra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Yeises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Krestes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nanga a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lobi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Gado nanga  a de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makandra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nanga a  Santa Yeye, mus de nanga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yu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ala.»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(2Kor.13:14)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5000571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3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moro </a:t>
            </a:r>
            <a:r>
              <a:rPr lang="es-ES" sz="2000" b="1" dirty="0" err="1"/>
              <a:t>gwenti</a:t>
            </a:r>
            <a:r>
              <a:rPr lang="es-ES" sz="2000" b="1" dirty="0"/>
              <a:t> taki di Pawles e </a:t>
            </a:r>
            <a:r>
              <a:rPr lang="es-ES" sz="2000" b="1" dirty="0" err="1"/>
              <a:t>gebroiki</a:t>
            </a:r>
            <a:r>
              <a:rPr lang="es-ES" sz="2000" b="1" dirty="0"/>
              <a:t> te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tapu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brifi</a:t>
            </a:r>
            <a:r>
              <a:rPr lang="es-ES" sz="2000" b="1" dirty="0"/>
              <a:t>, nanga </a:t>
            </a:r>
            <a:r>
              <a:rPr lang="es-ES" sz="2000" b="1" dirty="0" err="1"/>
              <a:t>wan</a:t>
            </a:r>
            <a:r>
              <a:rPr lang="es-ES" sz="2000" b="1" dirty="0"/>
              <a:t> tu </a:t>
            </a:r>
            <a:r>
              <a:rPr lang="es-ES" sz="2000" b="1" dirty="0" err="1"/>
              <a:t>ferskel</a:t>
            </a:r>
            <a:r>
              <a:rPr lang="es-ES" sz="2000" b="1" dirty="0"/>
              <a:t> de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kapitri</a:t>
            </a:r>
            <a:r>
              <a:rPr lang="es-ES" sz="2000" b="1" dirty="0"/>
              <a:t> 13 nanga 14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ai</a:t>
            </a:r>
            <a:r>
              <a:rPr lang="es-ES" sz="2000" b="1" dirty="0"/>
              <a:t> taki so:” A </a:t>
            </a:r>
            <a:r>
              <a:rPr lang="es-ES" sz="2000" b="1" dirty="0" err="1"/>
              <a:t>kenade</a:t>
            </a:r>
            <a:r>
              <a:rPr lang="es-ES" sz="2000" b="1" dirty="0"/>
              <a:t> fu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Masra</a:t>
            </a:r>
            <a:r>
              <a:rPr lang="es-ES" sz="2000" b="1" dirty="0"/>
              <a:t> </a:t>
            </a:r>
            <a:r>
              <a:rPr lang="es-ES" sz="2000" b="1" dirty="0" err="1"/>
              <a:t>Yeises</a:t>
            </a:r>
            <a:r>
              <a:rPr lang="es-ES" sz="2000" b="1" dirty="0"/>
              <a:t> de nanga </a:t>
            </a:r>
            <a:r>
              <a:rPr lang="es-ES" sz="2000" b="1" dirty="0" err="1"/>
              <a:t>yu</a:t>
            </a:r>
            <a:r>
              <a:rPr lang="es-ES" sz="2000" b="1" dirty="0"/>
              <a:t>”. ( Roma 16:24;1 Kor. 16:23;Gal.6:18 ;Eif 6 :24; Filipi. 4:23 ; Kol. 4:18; 1 Tes.5:28; 2 Tes. 3:18; 1 Tim. 6:21; 2 Tim. 4 : 22) Tites 3 :15; Fillmon 1 : 25 ;Hebr.13:25).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108372"/>
            <a:ext cx="67722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Toku,ini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tweide</a:t>
            </a:r>
            <a:r>
              <a:rPr lang="es-ES" sz="2000" b="1" dirty="0">
                <a:solidFill>
                  <a:prstClr val="black"/>
                </a:solidFill>
              </a:rPr>
              <a:t>  </a:t>
            </a:r>
            <a:r>
              <a:rPr lang="es-ES" sz="2000" b="1" dirty="0" err="1">
                <a:solidFill>
                  <a:prstClr val="black"/>
                </a:solidFill>
              </a:rPr>
              <a:t>brifi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Korente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meki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prenspari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ferskel</a:t>
            </a:r>
            <a:r>
              <a:rPr lang="es-ES" sz="2000" b="1" dirty="0">
                <a:solidFill>
                  <a:prstClr val="black"/>
                </a:solidFill>
              </a:rPr>
              <a:t>. En </a:t>
            </a:r>
            <a:r>
              <a:rPr lang="es-ES" sz="2000" b="1" dirty="0" err="1">
                <a:solidFill>
                  <a:prstClr val="black"/>
                </a:solidFill>
              </a:rPr>
              <a:t>adiosi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kenade</a:t>
            </a:r>
            <a:r>
              <a:rPr lang="es-ES" sz="2000" b="1" dirty="0">
                <a:solidFill>
                  <a:prstClr val="black"/>
                </a:solidFill>
              </a:rPr>
              <a:t> ,</a:t>
            </a:r>
            <a:r>
              <a:rPr lang="es-ES" sz="2000" b="1" dirty="0" err="1">
                <a:solidFill>
                  <a:prstClr val="black"/>
                </a:solidFill>
              </a:rPr>
              <a:t>lobi</a:t>
            </a:r>
            <a:r>
              <a:rPr lang="es-ES" sz="2000" b="1" dirty="0">
                <a:solidFill>
                  <a:prstClr val="black"/>
                </a:solidFill>
              </a:rPr>
              <a:t> nanga de </a:t>
            </a:r>
            <a:r>
              <a:rPr lang="es-ES" sz="2000" b="1" dirty="0" err="1">
                <a:solidFill>
                  <a:prstClr val="black"/>
                </a:solidFill>
              </a:rPr>
              <a:t>makandra</a:t>
            </a:r>
            <a:r>
              <a:rPr lang="es-ES" sz="2000" b="1" dirty="0">
                <a:solidFill>
                  <a:prstClr val="black"/>
                </a:solidFill>
              </a:rPr>
              <a:t> fu ala den di de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dri</a:t>
            </a:r>
            <a:r>
              <a:rPr lang="es-ES" sz="2000" b="1" dirty="0">
                <a:solidFill>
                  <a:prstClr val="black"/>
                </a:solidFill>
              </a:rPr>
              <a:t> Gado : A Boi, a </a:t>
            </a:r>
            <a:r>
              <a:rPr lang="es-ES" sz="2000" b="1" dirty="0" err="1">
                <a:solidFill>
                  <a:prstClr val="black"/>
                </a:solidFill>
              </a:rPr>
              <a:t>Tata,nanga</a:t>
            </a:r>
            <a:r>
              <a:rPr lang="es-ES" sz="2000" b="1" dirty="0">
                <a:solidFill>
                  <a:prstClr val="black"/>
                </a:solidFill>
              </a:rPr>
              <a:t> a santa Yeye.( 2Kor.13:14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KENADE FU MASRA YEISES KRESTES”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“Bika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sabi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kenade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Yeises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Krestes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dati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ala di a ben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gudu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toku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ede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kon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po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’ ti, so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dati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tangi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fu en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po’ti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ben kan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kon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gudu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(2Kor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e </a:t>
            </a:r>
            <a:r>
              <a:rPr lang="es-ES" sz="2000" b="1" dirty="0" err="1"/>
              <a:t>bigin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tapu</a:t>
            </a:r>
            <a:r>
              <a:rPr lang="es-ES" sz="2000" b="1" dirty="0"/>
              <a:t> en </a:t>
            </a:r>
            <a:r>
              <a:rPr lang="es-ES" sz="2000" b="1" dirty="0" err="1"/>
              <a:t>tweide</a:t>
            </a:r>
            <a:r>
              <a:rPr lang="es-ES" sz="2000" b="1" dirty="0"/>
              <a:t> </a:t>
            </a:r>
            <a:r>
              <a:rPr lang="es-ES" sz="2000" b="1" dirty="0" err="1"/>
              <a:t>brifi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den </a:t>
            </a:r>
            <a:r>
              <a:rPr lang="es-ES" sz="2000" b="1" dirty="0" err="1"/>
              <a:t>sma</a:t>
            </a:r>
            <a:r>
              <a:rPr lang="es-ES" sz="2000" b="1" dirty="0"/>
              <a:t> fu </a:t>
            </a:r>
            <a:r>
              <a:rPr lang="es-ES" sz="2000" b="1" dirty="0" err="1"/>
              <a:t>Korente</a:t>
            </a:r>
            <a:r>
              <a:rPr lang="es-ES" sz="2000" b="1" dirty="0"/>
              <a:t> nanga a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tapu</a:t>
            </a:r>
            <a:r>
              <a:rPr lang="es-ES" sz="2000" b="1" dirty="0"/>
              <a:t> a </a:t>
            </a:r>
            <a:r>
              <a:rPr lang="es-ES" sz="2000" b="1" dirty="0" err="1"/>
              <a:t>kenade</a:t>
            </a:r>
            <a:r>
              <a:rPr lang="es-ES" sz="2000" b="1" dirty="0"/>
              <a:t> fu </a:t>
            </a:r>
            <a:r>
              <a:rPr lang="es-ES" sz="2000" b="1" dirty="0" err="1"/>
              <a:t>Yeises</a:t>
            </a:r>
            <a:r>
              <a:rPr lang="es-ES" sz="2000" b="1" dirty="0"/>
              <a:t>            ( 2 Kor. 1:2;13: 14) San a </a:t>
            </a:r>
            <a:r>
              <a:rPr lang="es-ES" sz="2000" b="1" dirty="0" err="1"/>
              <a:t>kenade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 </a:t>
            </a:r>
            <a:r>
              <a:rPr lang="es-ES" sz="2000" b="1" dirty="0" err="1"/>
              <a:t>wani</a:t>
            </a:r>
            <a:r>
              <a:rPr lang="es-ES" sz="2000" b="1" dirty="0"/>
              <a:t>  fu taki?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70038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000" b="1" dirty="0"/>
              <a:t>San e psa nanga wi di e teki en kenade</a:t>
            </a:r>
            <a:r>
              <a:rPr lang="es-ES" sz="2000" b="1" dirty="0"/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039960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096000" y="3311204"/>
            <a:ext cx="6076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</a:t>
            </a:r>
            <a:r>
              <a:rPr lang="es-ES" sz="2000" b="1" dirty="0" err="1"/>
              <a:t>leri</a:t>
            </a:r>
            <a:r>
              <a:rPr lang="es-ES" sz="2000" b="1" dirty="0"/>
              <a:t> den </a:t>
            </a:r>
            <a:r>
              <a:rPr lang="es-ES" sz="2000" b="1" dirty="0" err="1"/>
              <a:t>sma</a:t>
            </a:r>
            <a:r>
              <a:rPr lang="es-ES" sz="2000" b="1" dirty="0"/>
              <a:t> fu </a:t>
            </a:r>
            <a:r>
              <a:rPr lang="es-ES" sz="2000" b="1" dirty="0" err="1"/>
              <a:t>Korente</a:t>
            </a:r>
            <a:r>
              <a:rPr lang="es-ES" sz="2000" b="1" dirty="0"/>
              <a:t>(nanga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owktu</a:t>
            </a:r>
            <a:r>
              <a:rPr lang="es-ES" sz="2000" b="1" dirty="0"/>
              <a:t>) </a:t>
            </a:r>
            <a:r>
              <a:rPr lang="es-ES" sz="2000" b="1" dirty="0" err="1"/>
              <a:t>dati</a:t>
            </a:r>
            <a:r>
              <a:rPr lang="es-ES" sz="2000" b="1" dirty="0"/>
              <a:t> </a:t>
            </a:r>
            <a:r>
              <a:rPr lang="es-ES" sz="2000" b="1" dirty="0" err="1"/>
              <a:t>lobi</a:t>
            </a:r>
            <a:r>
              <a:rPr lang="es-ES" sz="2000" b="1" dirty="0"/>
              <a:t> e </a:t>
            </a:r>
            <a:r>
              <a:rPr lang="es-ES" sz="2000" b="1" dirty="0" err="1"/>
              <a:t>bow</a:t>
            </a:r>
            <a:r>
              <a:rPr lang="es-ES" sz="2000" b="1" dirty="0"/>
              <a:t> </a:t>
            </a:r>
            <a:r>
              <a:rPr lang="es-ES" sz="2000" b="1" dirty="0" err="1"/>
              <a:t>kon</a:t>
            </a:r>
            <a:r>
              <a:rPr lang="es-ES" sz="2000" b="1" dirty="0"/>
              <a:t>,( 1 Kor 13 :1-3) </a:t>
            </a:r>
            <a:r>
              <a:rPr lang="es-ES" sz="2000" b="1" dirty="0" err="1"/>
              <a:t>dati</a:t>
            </a:r>
            <a:r>
              <a:rPr lang="es-ES" sz="2000" b="1" dirty="0"/>
              <a:t> </a:t>
            </a:r>
            <a:r>
              <a:rPr lang="es-ES" sz="2000" b="1" dirty="0" err="1"/>
              <a:t>noti</a:t>
            </a:r>
            <a:r>
              <a:rPr lang="es-ES" sz="2000" b="1" dirty="0"/>
              <a:t>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warti</a:t>
            </a:r>
            <a:r>
              <a:rPr lang="es-ES" sz="2000" b="1" dirty="0"/>
              <a:t> </a:t>
            </a:r>
            <a:r>
              <a:rPr lang="es-ES" sz="2000" b="1" dirty="0" err="1"/>
              <a:t>sondro</a:t>
            </a:r>
            <a:r>
              <a:rPr lang="es-ES" sz="2000" b="1" dirty="0"/>
              <a:t> </a:t>
            </a:r>
            <a:r>
              <a:rPr lang="es-ES" sz="2000" b="1" dirty="0" err="1"/>
              <a:t>lobi</a:t>
            </a:r>
            <a:r>
              <a:rPr lang="es-ES" sz="2000" b="1" dirty="0"/>
              <a:t> ( 1 Kor. 13:1-3)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ala </a:t>
            </a:r>
            <a:r>
              <a:rPr lang="es-ES" sz="2000" b="1" dirty="0" err="1"/>
              <a:t>sani</a:t>
            </a:r>
            <a:r>
              <a:rPr lang="es-ES" sz="2000" b="1" dirty="0"/>
              <a:t> </a:t>
            </a:r>
            <a:r>
              <a:rPr lang="es-ES" sz="2000" b="1" dirty="0" err="1"/>
              <a:t>musu</a:t>
            </a:r>
            <a:r>
              <a:rPr lang="es-ES" sz="2000" b="1" dirty="0"/>
              <a:t> du nanga a </a:t>
            </a:r>
            <a:r>
              <a:rPr lang="es-ES" sz="2000" b="1" dirty="0" err="1"/>
              <a:t>lobi</a:t>
            </a:r>
            <a:r>
              <a:rPr lang="es-ES" sz="2000" b="1" dirty="0"/>
              <a:t> di e </a:t>
            </a:r>
            <a:r>
              <a:rPr lang="es-ES" sz="2000" b="1" dirty="0" err="1"/>
              <a:t>kmoto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Gado.( 1 Kor.16:14).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“A LOBI FU GADO”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Suma no abi </a:t>
            </a:r>
            <a:r>
              <a:rPr lang="pt-BR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lobi,no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t-BR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sabi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t-BR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Gado,bika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Gado na </a:t>
            </a:r>
            <a:r>
              <a:rPr lang="pt-BR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lobi</a:t>
            </a:r>
            <a:r>
              <a:rPr lang="pt-B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Yoh.4:8)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99392" y="1647109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Wortu</a:t>
            </a:r>
            <a:r>
              <a:rPr lang="es-ES" sz="2000" b="1" dirty="0"/>
              <a:t> e </a:t>
            </a:r>
            <a:r>
              <a:rPr lang="es-ES" sz="2000" b="1" dirty="0" err="1"/>
              <a:t>skrifi</a:t>
            </a:r>
            <a:r>
              <a:rPr lang="es-ES" sz="2000" b="1" dirty="0"/>
              <a:t> en </a:t>
            </a:r>
            <a:r>
              <a:rPr lang="es-ES" sz="2000" b="1" dirty="0" err="1"/>
              <a:t>deki</a:t>
            </a:r>
            <a:r>
              <a:rPr lang="es-ES" sz="2000" b="1" dirty="0"/>
              <a:t> </a:t>
            </a:r>
            <a:r>
              <a:rPr lang="es-ES" sz="2000" b="1" dirty="0" err="1"/>
              <a:t>deki</a:t>
            </a:r>
            <a:r>
              <a:rPr lang="es-ES" sz="2000" b="1" dirty="0"/>
              <a:t>, </a:t>
            </a:r>
            <a:r>
              <a:rPr lang="es-ES" sz="2000" b="1" dirty="0" err="1"/>
              <a:t>dati</a:t>
            </a:r>
            <a:r>
              <a:rPr lang="es-ES" sz="2000" b="1" dirty="0"/>
              <a:t> Gado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lobi</a:t>
            </a:r>
            <a:r>
              <a:rPr lang="es-ES" sz="2000" b="1" dirty="0"/>
              <a:t>.( 1 Yoh.4:8). A </a:t>
            </a:r>
            <a:r>
              <a:rPr lang="es-ES" sz="2000" b="1" dirty="0" err="1"/>
              <a:t>trowe</a:t>
            </a:r>
            <a:r>
              <a:rPr lang="es-ES" sz="2000" b="1" dirty="0"/>
              <a:t> a </a:t>
            </a:r>
            <a:r>
              <a:rPr lang="es-ES" sz="2000" b="1" dirty="0" err="1"/>
              <a:t>lobi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 </a:t>
            </a:r>
            <a:r>
              <a:rPr lang="es-ES" sz="2000" b="1" dirty="0" err="1"/>
              <a:t>tapu</a:t>
            </a:r>
            <a:r>
              <a:rPr lang="es-ES" sz="2000" b="1" dirty="0"/>
              <a:t> den </a:t>
            </a:r>
            <a:r>
              <a:rPr lang="es-ES" sz="2000" b="1" dirty="0" err="1"/>
              <a:t>sani</a:t>
            </a:r>
            <a:r>
              <a:rPr lang="es-ES" sz="2000" b="1" dirty="0"/>
              <a:t> di a </a:t>
            </a:r>
            <a:r>
              <a:rPr lang="es-ES" sz="2000" b="1" dirty="0" err="1"/>
              <a:t>meki</a:t>
            </a:r>
            <a:r>
              <a:rPr lang="es-ES" sz="2000" b="1" dirty="0"/>
              <a:t>. </a:t>
            </a:r>
            <a:r>
              <a:rPr lang="es-ES" sz="2000" b="1" dirty="0" err="1"/>
              <a:t>Wi</a:t>
            </a:r>
            <a:r>
              <a:rPr lang="es-ES" sz="2000" b="1" dirty="0"/>
              <a:t> kan si en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eigi</a:t>
            </a:r>
            <a:r>
              <a:rPr lang="es-ES" sz="2000" b="1" dirty="0"/>
              <a:t> </a:t>
            </a:r>
            <a:r>
              <a:rPr lang="es-ES" sz="2000" b="1" dirty="0" err="1"/>
              <a:t>ati;ini</a:t>
            </a:r>
            <a:r>
              <a:rPr lang="es-ES" sz="2000" b="1" dirty="0"/>
              <a:t> a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makandra</a:t>
            </a:r>
            <a:r>
              <a:rPr lang="es-ES" sz="2000" b="1" dirty="0"/>
              <a:t> fu </a:t>
            </a:r>
            <a:r>
              <a:rPr lang="es-ES" sz="2000" b="1" dirty="0" err="1"/>
              <a:t>ma</a:t>
            </a:r>
            <a:r>
              <a:rPr lang="es-ES" sz="2000" b="1" dirty="0"/>
              <a:t> nanga </a:t>
            </a:r>
            <a:r>
              <a:rPr lang="es-ES" sz="2000" b="1" dirty="0" err="1"/>
              <a:t>pa</a:t>
            </a:r>
            <a:r>
              <a:rPr lang="es-ES" sz="2000" b="1" dirty="0"/>
              <a:t> nanga </a:t>
            </a:r>
            <a:r>
              <a:rPr lang="es-ES" sz="2000" b="1" dirty="0" err="1"/>
              <a:t>pikin</a:t>
            </a:r>
            <a:r>
              <a:rPr lang="es-ES" sz="2000" b="1" dirty="0"/>
              <a:t>.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moi</a:t>
            </a:r>
            <a:r>
              <a:rPr lang="es-ES" sz="2000" b="1" dirty="0"/>
              <a:t> </a:t>
            </a:r>
            <a:r>
              <a:rPr lang="es-ES" sz="2000" b="1" dirty="0" err="1"/>
              <a:t>bromtyi,ini</a:t>
            </a:r>
            <a:r>
              <a:rPr lang="es-ES" sz="2000" b="1" dirty="0"/>
              <a:t> </a:t>
            </a:r>
            <a:r>
              <a:rPr lang="es-ES" sz="2000" b="1" dirty="0" err="1"/>
              <a:t>fowru</a:t>
            </a:r>
            <a:r>
              <a:rPr lang="es-ES" sz="2000" b="1" dirty="0"/>
              <a:t> di e </a:t>
            </a:r>
            <a:r>
              <a:rPr lang="es-ES" sz="2000" b="1" dirty="0" err="1"/>
              <a:t>singi</a:t>
            </a:r>
            <a:r>
              <a:rPr lang="es-ES" sz="2000" b="1" dirty="0"/>
              <a:t> </a:t>
            </a:r>
            <a:r>
              <a:rPr lang="es-ES" sz="2000" b="1" dirty="0" err="1"/>
              <a:t>moi</a:t>
            </a:r>
            <a:r>
              <a:rPr lang="es-ES" sz="2000" b="1" dirty="0"/>
              <a:t>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76951" y="601624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 eksempre disi e tyari wi , fu wi sori trawan a srefi lobi, di Gado sori wi.( 1 Yoh.3:16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Ma sondro dege dege, a moro bigi fasi pe Gado e sori en lobi wi kan si ini a ofrandi fu Yeises   fu wi sondu ede .( Yoh.3:16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“A LOBI FU GADO”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0" y="652657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Tefu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kaba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brada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nanga sisa, tan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bun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.“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Po’ti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ala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sani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en presi,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arki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san mi e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aksi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tranga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tranga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agri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makandra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,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libi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freide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e ‘n a Gado fu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lobi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freide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de nanga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Kor.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 err="1"/>
              <a:t>Pawles</a:t>
            </a:r>
            <a:r>
              <a:rPr lang="pt-BR" sz="2000" b="1" dirty="0"/>
              <a:t> e </a:t>
            </a:r>
            <a:r>
              <a:rPr lang="pt-BR" sz="2000" b="1" dirty="0" err="1"/>
              <a:t>sori</a:t>
            </a:r>
            <a:r>
              <a:rPr lang="pt-BR" sz="2000" b="1" dirty="0"/>
              <a:t> </a:t>
            </a:r>
            <a:r>
              <a:rPr lang="pt-BR" sz="2000" b="1" dirty="0" err="1"/>
              <a:t>fa</a:t>
            </a:r>
            <a:r>
              <a:rPr lang="pt-BR" sz="2000" b="1" dirty="0"/>
              <a:t> Gado de, na ala </a:t>
            </a:r>
            <a:r>
              <a:rPr lang="pt-BR" sz="2000" b="1" dirty="0" err="1"/>
              <a:t>sortu</a:t>
            </a:r>
            <a:r>
              <a:rPr lang="pt-BR" sz="2000" b="1" dirty="0"/>
              <a:t> </a:t>
            </a:r>
            <a:r>
              <a:rPr lang="pt-BR" sz="2000" b="1" dirty="0" err="1"/>
              <a:t>fasi</a:t>
            </a:r>
            <a:r>
              <a:rPr lang="es-ES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735320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No soso dati Gado abi ala den sani disi, ma en de na peti pe ala den sani disi e kmoto kon na wi</a:t>
            </a:r>
            <a:r>
              <a:rPr lang="es-ES" sz="2000" b="1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028963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58265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So leki wi e si, Gado na lobi,ma owktu en de a Gado fu lobi,so wi e taki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it-IT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LIBI MAKANDRA  FU A SANTA YEYE</a:t>
            </a:r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kenade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Yeises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Krestes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nanga a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lobi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Gado nanga a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libi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makandra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a Santa Yeye de nanga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alamala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Amen.”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(2Kor.13:14)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513499"/>
            <a:ext cx="37209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e </a:t>
            </a:r>
            <a:r>
              <a:rPr lang="es-ES" sz="2000" b="1" dirty="0" err="1"/>
              <a:t>winsi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den de nanga </a:t>
            </a:r>
            <a:r>
              <a:rPr lang="es-ES" sz="2000" b="1" dirty="0" err="1"/>
              <a:t>wi:a</a:t>
            </a:r>
            <a:r>
              <a:rPr lang="es-ES" sz="2000" b="1" dirty="0"/>
              <a:t> </a:t>
            </a:r>
            <a:r>
              <a:rPr lang="es-ES" sz="2000" b="1" dirty="0" err="1"/>
              <a:t>kenade</a:t>
            </a:r>
            <a:r>
              <a:rPr lang="es-ES" sz="2000" b="1" dirty="0"/>
              <a:t> fu a </a:t>
            </a:r>
            <a:r>
              <a:rPr lang="es-ES" sz="2000" b="1" dirty="0" err="1"/>
              <a:t>Sma</a:t>
            </a:r>
            <a:r>
              <a:rPr lang="es-ES" sz="2000" b="1" dirty="0"/>
              <a:t>( </a:t>
            </a:r>
            <a:r>
              <a:rPr lang="es-ES" sz="2000" b="1" dirty="0" err="1"/>
              <a:t>Masra</a:t>
            </a:r>
            <a:r>
              <a:rPr lang="es-ES" sz="2000" b="1" dirty="0"/>
              <a:t> </a:t>
            </a:r>
            <a:r>
              <a:rPr lang="es-ES" sz="2000" b="1" dirty="0" err="1"/>
              <a:t>Yeises</a:t>
            </a:r>
            <a:r>
              <a:rPr lang="es-ES" sz="2000" b="1" dirty="0"/>
              <a:t> </a:t>
            </a:r>
            <a:r>
              <a:rPr lang="es-ES" sz="2000" b="1" dirty="0" err="1"/>
              <a:t>Krestes</a:t>
            </a:r>
            <a:r>
              <a:rPr lang="es-ES" sz="2000" b="1" dirty="0"/>
              <a:t>); a </a:t>
            </a:r>
            <a:r>
              <a:rPr lang="es-ES" sz="2000" b="1" dirty="0" err="1"/>
              <a:t>lobi</a:t>
            </a:r>
            <a:r>
              <a:rPr lang="es-ES" sz="2000" b="1" dirty="0"/>
              <a:t> 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( Gado); nanga a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makandra</a:t>
            </a:r>
            <a:r>
              <a:rPr lang="es-ES" sz="2000" b="1" dirty="0"/>
              <a:t> ….fu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powa</a:t>
            </a:r>
            <a:r>
              <a:rPr lang="es-ES" sz="2000" b="1" dirty="0"/>
              <a:t> </a:t>
            </a:r>
            <a:r>
              <a:rPr lang="es-ES" sz="2000" b="1" dirty="0" err="1"/>
              <a:t>noso</a:t>
            </a:r>
            <a:r>
              <a:rPr lang="es-ES" sz="2000" b="1" dirty="0"/>
              <a:t> 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?( 2Kor.13 :14) Fu tan </a:t>
            </a:r>
            <a:r>
              <a:rPr lang="es-ES" sz="2000" b="1" dirty="0" err="1"/>
              <a:t>ini</a:t>
            </a:r>
            <a:r>
              <a:rPr lang="es-ES" sz="2000" b="1" dirty="0"/>
              <a:t> a </a:t>
            </a:r>
            <a:r>
              <a:rPr lang="es-ES" sz="2000" b="1" dirty="0" err="1"/>
              <a:t>srefi</a:t>
            </a:r>
            <a:r>
              <a:rPr lang="es-ES" sz="2000" b="1" dirty="0"/>
              <a:t> </a:t>
            </a:r>
            <a:r>
              <a:rPr lang="es-ES" sz="2000" b="1" dirty="0" err="1"/>
              <a:t>denki</a:t>
            </a:r>
            <a:r>
              <a:rPr lang="es-ES" sz="2000" b="1" dirty="0"/>
              <a:t>, Pawles e taki 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( a Santa Yeye)no fu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powa</a:t>
            </a:r>
            <a:r>
              <a:rPr lang="es-E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089048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den moro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40 </a:t>
            </a:r>
            <a:r>
              <a:rPr lang="es-ES" sz="2000" b="1" dirty="0" err="1">
                <a:solidFill>
                  <a:prstClr val="black"/>
                </a:solidFill>
              </a:rPr>
              <a:t>sori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Santa Yeye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brifi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Korente,Pawles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tyari</a:t>
            </a:r>
            <a:r>
              <a:rPr lang="es-ES" sz="2000" b="1" dirty="0">
                <a:solidFill>
                  <a:prstClr val="black"/>
                </a:solidFill>
              </a:rPr>
              <a:t> en nanga a </a:t>
            </a:r>
            <a:r>
              <a:rPr lang="es-ES" sz="2000" b="1" dirty="0" err="1">
                <a:solidFill>
                  <a:prstClr val="black"/>
                </a:solidFill>
              </a:rPr>
              <a:t>fasi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, no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powa</a:t>
            </a:r>
            <a:r>
              <a:rPr lang="es-ES" sz="2000" b="1" dirty="0">
                <a:solidFill>
                  <a:prstClr val="black"/>
                </a:solidFill>
              </a:rPr>
              <a:t> di e </a:t>
            </a:r>
            <a:r>
              <a:rPr lang="es-ES" sz="2000" b="1" dirty="0" err="1">
                <a:solidFill>
                  <a:prstClr val="black"/>
                </a:solidFill>
              </a:rPr>
              <a:t>kmoto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Gado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“DE NANGA YU ALA”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“Di ben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teki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,di Gado a Tata ben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sabi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fesi,tangi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fu a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wroko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fu a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Yeye,di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e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blesi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,fu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Yeises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Krestes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yesi,owktu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nati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nanga en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brudu:Kenade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freide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musu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de nanga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bun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furu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</a:t>
            </a:r>
            <a:r>
              <a:rPr lang="es-ES" sz="14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Peitres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573151"/>
            <a:ext cx="839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gwenti</a:t>
            </a:r>
            <a:r>
              <a:rPr lang="es-ES" sz="2000" b="1" dirty="0"/>
              <a:t> fu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go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den Dri Gado ( </a:t>
            </a:r>
            <a:r>
              <a:rPr lang="es-ES" sz="2000" b="1" dirty="0" err="1"/>
              <a:t>dri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di de Gado) di </a:t>
            </a:r>
            <a:r>
              <a:rPr lang="es-ES" sz="2000" b="1" dirty="0" err="1"/>
              <a:t>seti</a:t>
            </a:r>
            <a:r>
              <a:rPr lang="es-ES" sz="2000" b="1" dirty="0"/>
              <a:t> so “ Tata, Boi, Yeye”( Mat. 28:19)Pawles e </a:t>
            </a:r>
            <a:r>
              <a:rPr lang="es-ES" sz="2000" b="1" dirty="0" err="1"/>
              <a:t>poti</a:t>
            </a:r>
            <a:r>
              <a:rPr lang="es-ES" sz="2000" b="1" dirty="0"/>
              <a:t> en </a:t>
            </a:r>
            <a:r>
              <a:rPr lang="es-ES" sz="2000" b="1" dirty="0" err="1"/>
              <a:t>leki</a:t>
            </a:r>
            <a:r>
              <a:rPr lang="es-ES" sz="2000" b="1" dirty="0"/>
              <a:t> “ Boi, Tata, Yeye”( 2Kor.13:14)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Peitres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” Tata, Yeye , Boi”( 1 </a:t>
            </a:r>
            <a:r>
              <a:rPr lang="es-ES" sz="2000" b="1" dirty="0" err="1"/>
              <a:t>Peitres</a:t>
            </a:r>
            <a:r>
              <a:rPr lang="es-ES" sz="2000" b="1" dirty="0"/>
              <a:t>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5706824"/>
              </p:ext>
            </p:extLst>
          </p:nvPr>
        </p:nvGraphicFramePr>
        <p:xfrm>
          <a:off x="298174" y="3526568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e </a:t>
            </a:r>
            <a:r>
              <a:rPr lang="es-ES" sz="2000" b="1" dirty="0" err="1"/>
              <a:t>tapu</a:t>
            </a:r>
            <a:r>
              <a:rPr lang="es-ES" sz="2000" b="1" dirty="0"/>
              <a:t> en </a:t>
            </a:r>
            <a:r>
              <a:rPr lang="es-ES" sz="2000" b="1" dirty="0" err="1"/>
              <a:t>brifi,datmeki</a:t>
            </a:r>
            <a:r>
              <a:rPr lang="es-ES" sz="2000" b="1" dirty="0"/>
              <a:t>,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winsi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 </a:t>
            </a:r>
            <a:r>
              <a:rPr lang="es-ES" sz="2000" b="1" dirty="0" err="1"/>
              <a:t>kenade,lobi</a:t>
            </a:r>
            <a:r>
              <a:rPr lang="es-ES" sz="2000" b="1" dirty="0"/>
              <a:t> nanga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makandra</a:t>
            </a:r>
            <a:r>
              <a:rPr lang="es-ES" sz="2000" b="1" dirty="0"/>
              <a:t> nanga a </a:t>
            </a:r>
            <a:r>
              <a:rPr lang="es-ES" sz="2000" b="1" dirty="0" err="1"/>
              <a:t>heri</a:t>
            </a:r>
            <a:r>
              <a:rPr lang="es-ES" sz="2000" b="1" dirty="0"/>
              <a:t>  Gado(3 </a:t>
            </a:r>
            <a:r>
              <a:rPr lang="es-ES" sz="2000" b="1" dirty="0" err="1"/>
              <a:t>ini</a:t>
            </a:r>
            <a:r>
              <a:rPr lang="es-ES" sz="2000" b="1" dirty="0"/>
              <a:t> 1) de nanga </a:t>
            </a:r>
            <a:r>
              <a:rPr lang="es-ES" sz="2000" b="1" dirty="0" err="1"/>
              <a:t>wi</a:t>
            </a:r>
            <a:r>
              <a:rPr lang="es-ES" sz="2000" b="1" dirty="0"/>
              <a:t> ala ( 2Kor.13:14)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724900" y="1502568"/>
            <a:ext cx="3100180" cy="1940722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796587"/>
            <a:ext cx="83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No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bigi</a:t>
            </a:r>
            <a:r>
              <a:rPr lang="es-ES" sz="2000" b="1" dirty="0">
                <a:solidFill>
                  <a:prstClr val="black"/>
                </a:solidFill>
              </a:rPr>
              <a:t> moro </a:t>
            </a:r>
            <a:r>
              <a:rPr lang="es-ES" sz="2000" b="1" dirty="0" err="1">
                <a:solidFill>
                  <a:prstClr val="black"/>
                </a:solidFill>
              </a:rPr>
              <a:t>trawan</a:t>
            </a:r>
            <a:r>
              <a:rPr lang="es-ES" sz="2000" b="1" dirty="0">
                <a:solidFill>
                  <a:prstClr val="black"/>
                </a:solidFill>
              </a:rPr>
              <a:t>; den e du den </a:t>
            </a:r>
            <a:r>
              <a:rPr lang="es-ES" sz="2000" b="1" dirty="0" err="1">
                <a:solidFill>
                  <a:prstClr val="black"/>
                </a:solidFill>
              </a:rPr>
              <a:t>wroko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blesi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libi,ma</a:t>
            </a:r>
            <a:r>
              <a:rPr lang="es-ES" sz="2000" b="1" dirty="0">
                <a:solidFill>
                  <a:prstClr val="black"/>
                </a:solidFill>
              </a:rPr>
              <a:t> ala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srefi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krakti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densrefi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marki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031724" y="1626529"/>
            <a:ext cx="1004514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“</a:t>
            </a:r>
            <a:r>
              <a:rPr lang="it-IT" sz="2600" b="1" dirty="0">
                <a:latin typeface="Constantia" panose="02030602050306030303" pitchFamily="18" charset="0"/>
              </a:rPr>
              <a:t>Sani ini a grontapu disi, no de nofo fu poti krin, fa a Tata de. A Tata na alasani fu Gado ini skin fasi, di yu no man si nanga yu ai di sa pori</a:t>
            </a:r>
            <a:r>
              <a:rPr lang="es-ES" sz="26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it-IT" sz="2600" b="1" dirty="0">
                <a:latin typeface="Constantia" panose="02030602050306030303" pitchFamily="18" charset="0"/>
              </a:rPr>
              <a:t>A Boi na ala sani fu Gado di wi kan si</a:t>
            </a:r>
            <a:r>
              <a:rPr lang="es-ES" sz="26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A </a:t>
            </a:r>
            <a:r>
              <a:rPr lang="es-ES" sz="2600" b="1" dirty="0" err="1">
                <a:latin typeface="Constantia" panose="02030602050306030303" pitchFamily="18" charset="0"/>
              </a:rPr>
              <a:t>Trostu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man</a:t>
            </a:r>
            <a:r>
              <a:rPr lang="es-ES" sz="2600" b="1" dirty="0">
                <a:latin typeface="Constantia" panose="02030602050306030303" pitchFamily="18" charset="0"/>
              </a:rPr>
              <a:t> di </a:t>
            </a:r>
            <a:r>
              <a:rPr lang="es-ES" sz="2600" b="1" dirty="0" err="1">
                <a:latin typeface="Constantia" panose="02030602050306030303" pitchFamily="18" charset="0"/>
              </a:rPr>
              <a:t>Krestes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pramisi</a:t>
            </a:r>
            <a:r>
              <a:rPr lang="es-ES" sz="2600" b="1" dirty="0">
                <a:latin typeface="Constantia" panose="02030602050306030303" pitchFamily="18" charset="0"/>
              </a:rPr>
              <a:t> fu </a:t>
            </a:r>
            <a:r>
              <a:rPr lang="es-ES" sz="2600" b="1" dirty="0" err="1">
                <a:latin typeface="Constantia" panose="02030602050306030303" pitchFamily="18" charset="0"/>
              </a:rPr>
              <a:t>seni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kon</a:t>
            </a:r>
            <a:r>
              <a:rPr lang="es-ES" sz="2600" b="1" dirty="0">
                <a:latin typeface="Constantia" panose="02030602050306030303" pitchFamily="18" charset="0"/>
              </a:rPr>
              <a:t>, </a:t>
            </a:r>
            <a:r>
              <a:rPr lang="es-ES" sz="2600" b="1" dirty="0" err="1">
                <a:latin typeface="Constantia" panose="02030602050306030303" pitchFamily="18" charset="0"/>
              </a:rPr>
              <a:t>baka</a:t>
            </a:r>
            <a:r>
              <a:rPr lang="es-ES" sz="2600" b="1" dirty="0">
                <a:latin typeface="Constantia" panose="02030602050306030303" pitchFamily="18" charset="0"/>
              </a:rPr>
              <a:t> di a ben </a:t>
            </a:r>
            <a:r>
              <a:rPr lang="es-ES" sz="2600" b="1" dirty="0" err="1">
                <a:latin typeface="Constantia" panose="02030602050306030303" pitchFamily="18" charset="0"/>
              </a:rPr>
              <a:t>sa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gwe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na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heimel,na</a:t>
            </a:r>
            <a:r>
              <a:rPr lang="es-ES" sz="2600" b="1" dirty="0">
                <a:latin typeface="Constantia" panose="02030602050306030303" pitchFamily="18" charset="0"/>
              </a:rPr>
              <a:t> a Yeye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ala </a:t>
            </a:r>
            <a:r>
              <a:rPr lang="es-ES" sz="2600" b="1" dirty="0" err="1">
                <a:latin typeface="Constantia" panose="02030602050306030303" pitchFamily="18" charset="0"/>
              </a:rPr>
              <a:t>furu</a:t>
            </a:r>
            <a:r>
              <a:rPr lang="es-ES" sz="2600" b="1" dirty="0">
                <a:latin typeface="Constantia" panose="02030602050306030303" pitchFamily="18" charset="0"/>
              </a:rPr>
              <a:t> fu Gado, di e </a:t>
            </a:r>
            <a:r>
              <a:rPr lang="es-ES" sz="2600" b="1" dirty="0" err="1">
                <a:latin typeface="Constantia" panose="02030602050306030303" pitchFamily="18" charset="0"/>
              </a:rPr>
              <a:t>sori</a:t>
            </a:r>
            <a:r>
              <a:rPr lang="es-ES" sz="2600" b="1" dirty="0">
                <a:latin typeface="Constantia" panose="02030602050306030303" pitchFamily="18" charset="0"/>
              </a:rPr>
              <a:t> a </a:t>
            </a:r>
            <a:r>
              <a:rPr lang="es-ES" sz="2600" b="1" dirty="0" err="1">
                <a:latin typeface="Constantia" panose="02030602050306030303" pitchFamily="18" charset="0"/>
              </a:rPr>
              <a:t>powa</a:t>
            </a:r>
            <a:r>
              <a:rPr lang="es-ES" sz="2600" b="1" dirty="0">
                <a:latin typeface="Constantia" panose="02030602050306030303" pitchFamily="18" charset="0"/>
              </a:rPr>
              <a:t> fu a gado </a:t>
            </a:r>
            <a:r>
              <a:rPr lang="es-ES" sz="2600" b="1" dirty="0" err="1">
                <a:latin typeface="Constantia" panose="02030602050306030303" pitchFamily="18" charset="0"/>
              </a:rPr>
              <a:t>kenade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gi</a:t>
            </a:r>
            <a:r>
              <a:rPr lang="es-ES" sz="2600" b="1" dirty="0">
                <a:latin typeface="Constantia" panose="02030602050306030303" pitchFamily="18" charset="0"/>
              </a:rPr>
              <a:t> ala </a:t>
            </a:r>
            <a:r>
              <a:rPr lang="es-ES" sz="2600" b="1" dirty="0" err="1">
                <a:latin typeface="Constantia" panose="02030602050306030303" pitchFamily="18" charset="0"/>
              </a:rPr>
              <a:t>kisi</a:t>
            </a:r>
            <a:r>
              <a:rPr lang="es-ES" sz="2600" b="1" dirty="0">
                <a:latin typeface="Constantia" panose="02030602050306030303" pitchFamily="18" charset="0"/>
              </a:rPr>
              <a:t>, </a:t>
            </a:r>
            <a:r>
              <a:rPr lang="es-ES" sz="2600" b="1" dirty="0" err="1">
                <a:latin typeface="Constantia" panose="02030602050306030303" pitchFamily="18" charset="0"/>
              </a:rPr>
              <a:t>e’n</a:t>
            </a:r>
            <a:r>
              <a:rPr lang="es-ES" sz="2600" b="1" dirty="0">
                <a:latin typeface="Constantia" panose="02030602050306030303" pitchFamily="18" charset="0"/>
              </a:rPr>
              <a:t> di e </a:t>
            </a:r>
            <a:r>
              <a:rPr lang="es-ES" sz="2600" b="1" dirty="0" err="1">
                <a:latin typeface="Constantia" panose="02030602050306030303" pitchFamily="18" charset="0"/>
              </a:rPr>
              <a:t>bribi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Krestes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leki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wan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Ferlusuman</a:t>
            </a:r>
            <a:r>
              <a:rPr lang="es-ES" sz="2600" b="1" dirty="0">
                <a:latin typeface="Constantia" panose="02030602050306030303" pitchFamily="18" charset="0"/>
              </a:rPr>
              <a:t> fu den </a:t>
            </a:r>
            <a:r>
              <a:rPr lang="es-ES" sz="2600" b="1" dirty="0" err="1">
                <a:latin typeface="Constantia" panose="02030602050306030303" pitchFamily="18" charset="0"/>
              </a:rPr>
              <a:t>eigi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srefi</a:t>
            </a:r>
            <a:r>
              <a:rPr lang="es-ES" sz="2600" b="1" dirty="0">
                <a:latin typeface="Constantia" panose="02030602050306030303" pitchFamily="18" charset="0"/>
              </a:rPr>
              <a:t>. Dri </a:t>
            </a:r>
            <a:r>
              <a:rPr lang="es-ES" sz="2600" b="1" dirty="0" err="1">
                <a:latin typeface="Constantia" panose="02030602050306030303" pitchFamily="18" charset="0"/>
              </a:rPr>
              <a:t>libi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sma</a:t>
            </a:r>
            <a:r>
              <a:rPr lang="es-ES" sz="2600" b="1" dirty="0">
                <a:latin typeface="Constantia" panose="02030602050306030303" pitchFamily="18" charset="0"/>
              </a:rPr>
              <a:t> de ,</a:t>
            </a:r>
            <a:r>
              <a:rPr lang="es-ES" sz="2600" b="1" dirty="0" err="1">
                <a:latin typeface="Constantia" panose="02030602050306030303" pitchFamily="18" charset="0"/>
              </a:rPr>
              <a:t>wan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dri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wan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na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heimel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e’n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a nen fu den </a:t>
            </a:r>
            <a:r>
              <a:rPr lang="es-ES" sz="2600" b="1" dirty="0" err="1">
                <a:latin typeface="Constantia" panose="02030602050306030303" pitchFamily="18" charset="0"/>
              </a:rPr>
              <a:t>dri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makti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disi</a:t>
            </a:r>
            <a:r>
              <a:rPr lang="es-ES" sz="2600" b="1" dirty="0">
                <a:latin typeface="Constantia" panose="02030602050306030303" pitchFamily="18" charset="0"/>
              </a:rPr>
              <a:t> -a Tata, a Boi, nanga a Santa Yeye – den di e </a:t>
            </a:r>
            <a:r>
              <a:rPr lang="es-ES" sz="2600" b="1" dirty="0" err="1">
                <a:latin typeface="Constantia" panose="02030602050306030303" pitchFamily="18" charset="0"/>
              </a:rPr>
              <a:t>teki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Krestes</a:t>
            </a:r>
            <a:r>
              <a:rPr lang="es-ES" sz="2600" b="1" dirty="0">
                <a:latin typeface="Constantia" panose="02030602050306030303" pitchFamily="18" charset="0"/>
              </a:rPr>
              <a:t> nanga </a:t>
            </a:r>
            <a:r>
              <a:rPr lang="es-ES" sz="2600" b="1" dirty="0" err="1">
                <a:latin typeface="Constantia" panose="02030602050306030303" pitchFamily="18" charset="0"/>
              </a:rPr>
              <a:t>libi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libi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bribi</a:t>
            </a:r>
            <a:r>
              <a:rPr lang="es-ES" sz="2600" b="1" dirty="0">
                <a:latin typeface="Constantia" panose="02030602050306030303" pitchFamily="18" charset="0"/>
              </a:rPr>
              <a:t> en </a:t>
            </a:r>
            <a:r>
              <a:rPr lang="es-ES" sz="2600" b="1" dirty="0" err="1">
                <a:latin typeface="Constantia" panose="02030602050306030303" pitchFamily="18" charset="0"/>
              </a:rPr>
              <a:t>dopu</a:t>
            </a:r>
            <a:r>
              <a:rPr lang="es-ES" sz="2600" b="1" dirty="0">
                <a:latin typeface="Constantia" panose="02030602050306030303" pitchFamily="18" charset="0"/>
              </a:rPr>
              <a:t>, dan ala den </a:t>
            </a:r>
            <a:r>
              <a:rPr lang="es-ES" sz="2600" b="1" dirty="0" err="1">
                <a:latin typeface="Constantia" panose="02030602050306030303" pitchFamily="18" charset="0"/>
              </a:rPr>
              <a:t>dri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powa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disi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sa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wroko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makandra</a:t>
            </a:r>
            <a:r>
              <a:rPr lang="es-ES" sz="2600" b="1" dirty="0">
                <a:latin typeface="Constantia" panose="02030602050306030303" pitchFamily="18" charset="0"/>
              </a:rPr>
              <a:t> nanga den </a:t>
            </a:r>
            <a:r>
              <a:rPr lang="es-ES" sz="2600" b="1" dirty="0" err="1">
                <a:latin typeface="Constantia" panose="02030602050306030303" pitchFamily="18" charset="0"/>
              </a:rPr>
              <a:t>dinari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na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heimel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latin typeface="Constantia" panose="02030602050306030303" pitchFamily="18" charset="0"/>
              </a:rPr>
              <a:t>muiti</a:t>
            </a:r>
            <a:r>
              <a:rPr lang="es-ES" sz="2600" b="1" dirty="0">
                <a:latin typeface="Constantia" panose="02030602050306030303" pitchFamily="18" charset="0"/>
              </a:rPr>
              <a:t> fu </a:t>
            </a:r>
            <a:r>
              <a:rPr lang="es-ES" sz="2600" b="1" dirty="0" err="1">
                <a:latin typeface="Constantia" panose="02030602050306030303" pitchFamily="18" charset="0"/>
              </a:rPr>
              <a:t>libi</a:t>
            </a:r>
            <a:r>
              <a:rPr lang="es-ES" sz="2600" b="1" dirty="0">
                <a:latin typeface="Constantia" panose="02030602050306030303" pitchFamily="18" charset="0"/>
              </a:rPr>
              <a:t> a </a:t>
            </a:r>
            <a:r>
              <a:rPr lang="es-ES" sz="2600" b="1" dirty="0" err="1">
                <a:latin typeface="Constantia" panose="02030602050306030303" pitchFamily="18" charset="0"/>
              </a:rPr>
              <a:t>nyun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libi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ini</a:t>
            </a:r>
            <a:r>
              <a:rPr lang="es-ES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latin typeface="Constantia" panose="02030602050306030303" pitchFamily="18" charset="0"/>
              </a:rPr>
              <a:t>Krestes</a:t>
            </a:r>
            <a:r>
              <a:rPr lang="es-ES" sz="26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EGW (</a:t>
            </a:r>
            <a:r>
              <a:rPr lang="es-ES" sz="2000" b="1" dirty="0" err="1"/>
              <a:t>Evangelism</a:t>
            </a:r>
            <a:r>
              <a:rPr lang="es-ES" sz="2000" b="1" dirty="0"/>
              <a:t>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1667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Comic Sans MS</vt:lpstr>
      <vt:lpstr>Arial</vt:lpstr>
      <vt:lpstr>Constantia</vt:lpstr>
      <vt:lpstr>Aptos Display</vt:lpstr>
      <vt:lpstr>Aptos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81</cp:revision>
  <dcterms:created xsi:type="dcterms:W3CDTF">2026-08-20T16:22:51Z</dcterms:created>
  <dcterms:modified xsi:type="dcterms:W3CDTF">2026-09-24T07:47:47Z</dcterms:modified>
</cp:coreProperties>
</file>