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89" r:id="rId2"/>
    <p:sldId id="286" r:id="rId3"/>
    <p:sldId id="291" r:id="rId4"/>
    <p:sldId id="259" r:id="rId5"/>
    <p:sldId id="260" r:id="rId6"/>
    <p:sldId id="292" r:id="rId7"/>
    <p:sldId id="293" r:id="rId8"/>
    <p:sldId id="294" r:id="rId9"/>
    <p:sldId id="288" r:id="rId10"/>
    <p:sldId id="287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it-IT" b="1" dirty="0">
              <a:effectLst>
                <a:outerShdw blurRad="38100" dist="38100" dir="2700000" algn="tl">
                  <a:srgbClr val="000000"/>
                </a:outerShdw>
              </a:effectLst>
            </a:rPr>
            <a:t>Suma ben kisi a wroko fu de profeitiman 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sv-SE" b="1" dirty="0">
              <a:effectLst>
                <a:outerShdw blurRad="38100" dist="38100" dir="2700000" algn="tl">
                  <a:srgbClr val="000000"/>
                </a:outerShdw>
              </a:effectLst>
            </a:rPr>
            <a:t>Fa den ben tyari den srefi 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Sortu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wroko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den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profeitiman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ben du 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Sortu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uma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ben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abi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a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kado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fu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profeiti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it-IT" b="1" dirty="0">
              <a:effectLst>
                <a:outerShdw blurRad="38100" dist="38100" dir="2700000" algn="tl">
                  <a:srgbClr val="000000"/>
                </a:outerShdw>
              </a:effectLst>
            </a:rPr>
            <a:t>Sortu maniri den falsi profeitiman ben abi 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0057AC-8CF6-436E-B0AC-091266B00293}" type="doc">
      <dgm:prSet loTypeId="urn:microsoft.com/office/officeart/2005/8/layout/hList1" loCatId="list" qsTypeId="urn:microsoft.com/office/officeart/2005/8/quickstyle/3d3#1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32A1EF6E-710A-4AC6-97AB-7552837DB366}">
      <dgm:prSet/>
      <dgm:spPr/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Nanga den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kownu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4F2264-1788-42D5-A57A-ADF139F2D116}" type="parTrans" cxnId="{2A18B4F4-B238-46E5-B5A4-B7056C962102}">
      <dgm:prSet/>
      <dgm:spPr/>
      <dgm:t>
        <a:bodyPr/>
        <a:lstStyle/>
        <a:p>
          <a:endParaRPr lang="es-ES"/>
        </a:p>
      </dgm:t>
    </dgm:pt>
    <dgm:pt modelId="{638D59FC-3C2F-4087-82E5-3957CCEF5BC3}" type="sibTrans" cxnId="{2A18B4F4-B238-46E5-B5A4-B7056C962102}">
      <dgm:prSet/>
      <dgm:spPr/>
      <dgm:t>
        <a:bodyPr/>
        <a:lstStyle/>
        <a:p>
          <a:endParaRPr lang="es-ES"/>
        </a:p>
      </dgm:t>
    </dgm:pt>
    <dgm:pt modelId="{ABA2781E-153C-45D7-8773-7C789B16E8B5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Den </a:t>
          </a:r>
          <a:r>
            <a:rPr lang="es-ES" sz="2000" b="1" dirty="0" err="1"/>
            <a:t>seigi</a:t>
          </a:r>
          <a:r>
            <a:rPr lang="es-ES" sz="2000" b="1" dirty="0"/>
            <a:t> den(1 </a:t>
          </a:r>
          <a:r>
            <a:rPr lang="es-ES" sz="2000" b="1" dirty="0" err="1"/>
            <a:t>Kownu</a:t>
          </a:r>
          <a:r>
            <a:rPr lang="es-ES" sz="2000" b="1" dirty="0"/>
            <a:t>  19:16)</a:t>
          </a:r>
          <a:endParaRPr lang="es-ES" sz="2000" dirty="0"/>
        </a:p>
      </dgm:t>
    </dgm:pt>
    <dgm:pt modelId="{A0531B09-E7CA-4882-9097-6DB65AAE7630}" type="parTrans" cxnId="{8842D223-2810-4F72-8F10-DE8AE1CA6351}">
      <dgm:prSet/>
      <dgm:spPr/>
      <dgm:t>
        <a:bodyPr/>
        <a:lstStyle/>
        <a:p>
          <a:endParaRPr lang="es-ES"/>
        </a:p>
      </dgm:t>
    </dgm:pt>
    <dgm:pt modelId="{54CE66BE-A6D0-41EE-A1D0-BE775CD571D4}" type="sibTrans" cxnId="{8842D223-2810-4F72-8F10-DE8AE1CA6351}">
      <dgm:prSet/>
      <dgm:spPr/>
      <dgm:t>
        <a:bodyPr/>
        <a:lstStyle/>
        <a:p>
          <a:endParaRPr lang="es-ES"/>
        </a:p>
      </dgm:t>
    </dgm:pt>
    <dgm:pt modelId="{8FFB847D-4BA3-41B5-865A-4ACF65CF216C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Den </a:t>
          </a:r>
          <a:r>
            <a:rPr lang="es-ES" sz="2000" b="1" dirty="0" err="1"/>
            <a:t>gi</a:t>
          </a:r>
          <a:r>
            <a:rPr lang="es-ES" sz="2000" b="1" dirty="0"/>
            <a:t> den </a:t>
          </a:r>
          <a:r>
            <a:rPr lang="es-ES" sz="2000" b="1" dirty="0" err="1"/>
            <a:t>krakti</a:t>
          </a:r>
          <a:r>
            <a:rPr lang="es-ES" sz="2000" b="1" dirty="0"/>
            <a:t> te den ben du </a:t>
          </a:r>
          <a:r>
            <a:rPr lang="es-ES" sz="2000" b="1" dirty="0" err="1"/>
            <a:t>bun</a:t>
          </a:r>
          <a:r>
            <a:rPr lang="es-ES" sz="2000" b="1" dirty="0"/>
            <a:t> ( 2 Historia 15:8)</a:t>
          </a:r>
          <a:endParaRPr lang="es-ES" sz="2000" dirty="0"/>
        </a:p>
      </dgm:t>
    </dgm:pt>
    <dgm:pt modelId="{3824F19C-0357-4C21-93EE-D32E4C4DC81D}" type="parTrans" cxnId="{435528BE-3AFD-4703-AB3B-89ADEB4625F0}">
      <dgm:prSet/>
      <dgm:spPr/>
      <dgm:t>
        <a:bodyPr/>
        <a:lstStyle/>
        <a:p>
          <a:endParaRPr lang="es-ES"/>
        </a:p>
      </dgm:t>
    </dgm:pt>
    <dgm:pt modelId="{5C1636D9-BF6D-4604-8FA8-EDBB7F42A35F}" type="sibTrans" cxnId="{435528BE-3AFD-4703-AB3B-89ADEB4625F0}">
      <dgm:prSet/>
      <dgm:spPr/>
      <dgm:t>
        <a:bodyPr/>
        <a:lstStyle/>
        <a:p>
          <a:endParaRPr lang="es-ES"/>
        </a:p>
      </dgm:t>
    </dgm:pt>
    <dgm:pt modelId="{A199F07A-C396-4EB2-88DE-DA6D2537CF23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sv-SE" sz="2000" b="1" dirty="0"/>
            <a:t>Den waka miti den te den ben du kruka( 1 Kownu 21:20</a:t>
          </a:r>
          <a:r>
            <a:rPr lang="es-ES" sz="2000" b="1" dirty="0"/>
            <a:t>)</a:t>
          </a:r>
          <a:endParaRPr lang="es-ES" sz="2000" dirty="0"/>
        </a:p>
      </dgm:t>
    </dgm:pt>
    <dgm:pt modelId="{3E739785-8E7D-4849-BBE9-4822075034FA}" type="parTrans" cxnId="{8AB08552-57ED-4BF0-A095-C51558144DDE}">
      <dgm:prSet/>
      <dgm:spPr/>
      <dgm:t>
        <a:bodyPr/>
        <a:lstStyle/>
        <a:p>
          <a:endParaRPr lang="es-ES"/>
        </a:p>
      </dgm:t>
    </dgm:pt>
    <dgm:pt modelId="{5E7E80DE-0FEF-4E0F-A936-667F1DA9EA09}" type="sibTrans" cxnId="{8AB08552-57ED-4BF0-A095-C51558144DDE}">
      <dgm:prSet/>
      <dgm:spPr/>
      <dgm:t>
        <a:bodyPr/>
        <a:lstStyle/>
        <a:p>
          <a:endParaRPr lang="es-ES"/>
        </a:p>
      </dgm:t>
    </dgm:pt>
    <dgm:pt modelId="{D015BCE2-1F55-4922-B55C-724929522C83}">
      <dgm:prSet/>
      <dgm:spPr/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Nanga den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domri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61DD42-F8A2-4437-80C1-8D527F95D891}" type="parTrans" cxnId="{551E4D20-EEAF-4BAE-AB45-734543495CC5}">
      <dgm:prSet/>
      <dgm:spPr/>
      <dgm:t>
        <a:bodyPr/>
        <a:lstStyle/>
        <a:p>
          <a:endParaRPr lang="es-ES"/>
        </a:p>
      </dgm:t>
    </dgm:pt>
    <dgm:pt modelId="{1792D66E-DED5-47CD-936A-175C6BB841E0}" type="sibTrans" cxnId="{551E4D20-EEAF-4BAE-AB45-734543495CC5}">
      <dgm:prSet/>
      <dgm:spPr/>
      <dgm:t>
        <a:bodyPr/>
        <a:lstStyle/>
        <a:p>
          <a:endParaRPr lang="es-ES"/>
        </a:p>
      </dgm:t>
    </dgm:pt>
    <dgm:pt modelId="{3432A324-2336-4860-89D3-3CD1A3876C54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sv-SE" sz="2000" b="1" dirty="0"/>
            <a:t>Den waka miiti den te den ben du kruka ( Mal. 2:1,2</a:t>
          </a:r>
          <a:r>
            <a:rPr lang="es-ES" sz="2000" b="1" dirty="0"/>
            <a:t>)</a:t>
          </a:r>
          <a:endParaRPr lang="es-ES" sz="2000" dirty="0"/>
        </a:p>
      </dgm:t>
    </dgm:pt>
    <dgm:pt modelId="{AA30E928-5DE2-46F7-A0F9-468A65CF63A9}" type="parTrans" cxnId="{74641E2E-81EE-4C99-898F-77C60B0A4A9E}">
      <dgm:prSet/>
      <dgm:spPr/>
      <dgm:t>
        <a:bodyPr/>
        <a:lstStyle/>
        <a:p>
          <a:endParaRPr lang="es-ES"/>
        </a:p>
      </dgm:t>
    </dgm:pt>
    <dgm:pt modelId="{09E7E14D-E94B-43D2-9255-2CAFE6D954DE}" type="sibTrans" cxnId="{74641E2E-81EE-4C99-898F-77C60B0A4A9E}">
      <dgm:prSet/>
      <dgm:spPr/>
      <dgm:t>
        <a:bodyPr/>
        <a:lstStyle/>
        <a:p>
          <a:endParaRPr lang="es-ES"/>
        </a:p>
      </dgm:t>
    </dgm:pt>
    <dgm:pt modelId="{637AC09B-8CA7-47CB-A589-D14019889AC5}">
      <dgm:prSet/>
      <dgm:spPr/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Nanga a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folku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AA5AF2-2984-4768-94E4-E6398A73EDBA}" type="parTrans" cxnId="{BD7CAD0A-C327-4C57-ACC3-5516A1F41894}">
      <dgm:prSet/>
      <dgm:spPr/>
      <dgm:t>
        <a:bodyPr/>
        <a:lstStyle/>
        <a:p>
          <a:endParaRPr lang="es-ES"/>
        </a:p>
      </dgm:t>
    </dgm:pt>
    <dgm:pt modelId="{7D2DFD9B-B37B-4F3E-8C83-4F4CFC4E311E}" type="sibTrans" cxnId="{BD7CAD0A-C327-4C57-ACC3-5516A1F41894}">
      <dgm:prSet/>
      <dgm:spPr/>
      <dgm:t>
        <a:bodyPr/>
        <a:lstStyle/>
        <a:p>
          <a:endParaRPr lang="es-ES"/>
        </a:p>
      </dgm:t>
    </dgm:pt>
    <dgm:pt modelId="{222FEEE9-3667-416C-92E0-4AAFE2C0DB64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it-IT" sz="2000" b="1" dirty="0"/>
            <a:t>Den leri den a pasi fu Gado</a:t>
          </a:r>
          <a:br>
            <a:rPr lang="it-IT" sz="2000" b="1" dirty="0"/>
          </a:br>
          <a:r>
            <a:rPr lang="it-IT" sz="2000" b="1" dirty="0"/>
            <a:t>( Mika 6:8</a:t>
          </a:r>
          <a:r>
            <a:rPr lang="es-ES" sz="2000" b="1" dirty="0"/>
            <a:t>)</a:t>
          </a:r>
          <a:endParaRPr lang="es-ES" sz="2000" dirty="0"/>
        </a:p>
      </dgm:t>
    </dgm:pt>
    <dgm:pt modelId="{115D26EF-C9C1-42F3-AE93-B9C60484AC8C}" type="parTrans" cxnId="{62796999-17A5-47F9-AA83-A72F1620E9D2}">
      <dgm:prSet/>
      <dgm:spPr/>
      <dgm:t>
        <a:bodyPr/>
        <a:lstStyle/>
        <a:p>
          <a:endParaRPr lang="es-ES"/>
        </a:p>
      </dgm:t>
    </dgm:pt>
    <dgm:pt modelId="{41C612D1-BABD-4CCF-9B1B-326F358DB1EF}" type="sibTrans" cxnId="{62796999-17A5-47F9-AA83-A72F1620E9D2}">
      <dgm:prSet/>
      <dgm:spPr/>
      <dgm:t>
        <a:bodyPr/>
        <a:lstStyle/>
        <a:p>
          <a:endParaRPr lang="es-ES"/>
        </a:p>
      </dgm:t>
    </dgm:pt>
    <dgm:pt modelId="{5533AD7F-497A-4A15-B135-4108F45F98B5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Den </a:t>
          </a:r>
          <a:r>
            <a:rPr lang="es-ES" sz="2000" b="1" dirty="0" err="1"/>
            <a:t>sori</a:t>
          </a:r>
          <a:r>
            <a:rPr lang="es-ES" sz="2000" b="1" dirty="0"/>
            <a:t> den, den </a:t>
          </a:r>
          <a:r>
            <a:rPr lang="es-ES" sz="2000" b="1" dirty="0" err="1"/>
            <a:t>sondu</a:t>
          </a:r>
          <a:r>
            <a:rPr lang="es-ES" sz="2000" b="1" dirty="0"/>
            <a:t> ( Yes. 58:1)</a:t>
          </a:r>
          <a:endParaRPr lang="es-ES" sz="2000" dirty="0"/>
        </a:p>
      </dgm:t>
    </dgm:pt>
    <dgm:pt modelId="{81E7C9F0-BF21-46E5-87C9-2194503FAB01}" type="parTrans" cxnId="{21E3FC8C-A955-4BAB-B8E2-3399E0D13A19}">
      <dgm:prSet/>
      <dgm:spPr/>
      <dgm:t>
        <a:bodyPr/>
        <a:lstStyle/>
        <a:p>
          <a:endParaRPr lang="es-ES"/>
        </a:p>
      </dgm:t>
    </dgm:pt>
    <dgm:pt modelId="{A3874F8B-0E54-4A76-A4F5-D177425A135E}" type="sibTrans" cxnId="{21E3FC8C-A955-4BAB-B8E2-3399E0D13A19}">
      <dgm:prSet/>
      <dgm:spPr/>
      <dgm:t>
        <a:bodyPr/>
        <a:lstStyle/>
        <a:p>
          <a:endParaRPr lang="es-ES"/>
        </a:p>
      </dgm:t>
    </dgm:pt>
    <dgm:pt modelId="{8269B56E-7727-40CE-B625-2C9721649A5B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de-DE" sz="2000" b="1" dirty="0"/>
            <a:t>Den kari den fu drai den libi</a:t>
          </a:r>
          <a:br>
            <a:rPr lang="de-DE" sz="2000" b="1" dirty="0"/>
          </a:br>
          <a:r>
            <a:rPr lang="de-DE" sz="2000" b="1" dirty="0"/>
            <a:t>( Eseigiel 18:32</a:t>
          </a:r>
          <a:r>
            <a:rPr lang="es-ES" sz="2000" b="1" dirty="0"/>
            <a:t>)</a:t>
          </a:r>
          <a:endParaRPr lang="es-ES" sz="2000" dirty="0"/>
        </a:p>
      </dgm:t>
    </dgm:pt>
    <dgm:pt modelId="{6A915703-B68C-464A-B3CD-6D6FF2AE6D7C}" type="parTrans" cxnId="{5CEA538C-7D33-4BCF-94B8-145C09C8EFBA}">
      <dgm:prSet/>
      <dgm:spPr/>
      <dgm:t>
        <a:bodyPr/>
        <a:lstStyle/>
        <a:p>
          <a:endParaRPr lang="es-ES"/>
        </a:p>
      </dgm:t>
    </dgm:pt>
    <dgm:pt modelId="{41A24FD0-218A-4673-A6E8-F36CC0CEE666}" type="sibTrans" cxnId="{5CEA538C-7D33-4BCF-94B8-145C09C8EFBA}">
      <dgm:prSet/>
      <dgm:spPr/>
      <dgm:t>
        <a:bodyPr/>
        <a:lstStyle/>
        <a:p>
          <a:endParaRPr lang="es-ES"/>
        </a:p>
      </dgm:t>
    </dgm:pt>
    <dgm:pt modelId="{C27D46B8-FC64-4971-B0A2-2587B3183C78}">
      <dgm:prSet/>
      <dgm:spPr/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Nanga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wi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743D6C-DF08-44E8-B15A-F1C4C4BA76A3}" type="parTrans" cxnId="{0D57EE1E-1FCC-42C0-A7CB-D7F4B44D9B9D}">
      <dgm:prSet/>
      <dgm:spPr/>
      <dgm:t>
        <a:bodyPr/>
        <a:lstStyle/>
        <a:p>
          <a:endParaRPr lang="es-ES"/>
        </a:p>
      </dgm:t>
    </dgm:pt>
    <dgm:pt modelId="{1E3BC3B1-B39A-4344-93C8-F0AA20C4C2AD}" type="sibTrans" cxnId="{0D57EE1E-1FCC-42C0-A7CB-D7F4B44D9B9D}">
      <dgm:prSet/>
      <dgm:spPr/>
      <dgm:t>
        <a:bodyPr/>
        <a:lstStyle/>
        <a:p>
          <a:endParaRPr lang="es-ES"/>
        </a:p>
      </dgm:t>
    </dgm:pt>
    <dgm:pt modelId="{42D742F8-5631-4DBF-BDAA-F72ABDDF6E7E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Den </a:t>
          </a:r>
          <a:r>
            <a:rPr lang="es-ES" sz="2000" b="1" dirty="0" err="1"/>
            <a:t>skrifi</a:t>
          </a:r>
          <a:r>
            <a:rPr lang="es-ES" sz="2000" b="1" dirty="0"/>
            <a:t> den </a:t>
          </a:r>
          <a:r>
            <a:rPr lang="es-ES" sz="2000" b="1" dirty="0" err="1"/>
            <a:t>boskopu</a:t>
          </a:r>
          <a:r>
            <a:rPr lang="es-ES" sz="2000" b="1" dirty="0"/>
            <a:t> ( 2 Historia 13:22)</a:t>
          </a:r>
          <a:endParaRPr lang="es-ES" sz="2000" dirty="0"/>
        </a:p>
      </dgm:t>
    </dgm:pt>
    <dgm:pt modelId="{02A884E5-50F2-41C2-8803-55FE9D27FFC1}" type="parTrans" cxnId="{B0D62F3D-9474-4F8F-84C0-A26C257B3230}">
      <dgm:prSet/>
      <dgm:spPr/>
      <dgm:t>
        <a:bodyPr/>
        <a:lstStyle/>
        <a:p>
          <a:endParaRPr lang="es-ES"/>
        </a:p>
      </dgm:t>
    </dgm:pt>
    <dgm:pt modelId="{B7E3DF12-A25C-4C6B-B07B-C1628323E25C}" type="sibTrans" cxnId="{B0D62F3D-9474-4F8F-84C0-A26C257B3230}">
      <dgm:prSet/>
      <dgm:spPr/>
      <dgm:t>
        <a:bodyPr/>
        <a:lstStyle/>
        <a:p>
          <a:endParaRPr lang="es-ES"/>
        </a:p>
      </dgm:t>
    </dgm:pt>
    <dgm:pt modelId="{681415A1-17BD-4D9A-B07E-9F06791D259D}" type="pres">
      <dgm:prSet presAssocID="{D90057AC-8CF6-436E-B0AC-091266B00293}" presName="Name0" presStyleCnt="0">
        <dgm:presLayoutVars>
          <dgm:dir/>
          <dgm:animLvl val="lvl"/>
          <dgm:resizeHandles val="exact"/>
        </dgm:presLayoutVars>
      </dgm:prSet>
      <dgm:spPr/>
    </dgm:pt>
    <dgm:pt modelId="{30C09DD5-96C1-42CE-B10E-781A9C28E698}" type="pres">
      <dgm:prSet presAssocID="{32A1EF6E-710A-4AC6-97AB-7552837DB366}" presName="composite" presStyleCnt="0"/>
      <dgm:spPr/>
    </dgm:pt>
    <dgm:pt modelId="{05340BC9-8879-4DCD-BB02-8927DB5F7B5D}" type="pres">
      <dgm:prSet presAssocID="{32A1EF6E-710A-4AC6-97AB-7552837DB36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CF1B35E5-5757-45D6-95F2-5BF0798F1D58}" type="pres">
      <dgm:prSet presAssocID="{32A1EF6E-710A-4AC6-97AB-7552837DB366}" presName="desTx" presStyleLbl="alignAccFollowNode1" presStyleIdx="0" presStyleCnt="4">
        <dgm:presLayoutVars>
          <dgm:bulletEnabled val="1"/>
        </dgm:presLayoutVars>
      </dgm:prSet>
      <dgm:spPr/>
    </dgm:pt>
    <dgm:pt modelId="{68BDA093-722F-42A7-B7A1-4DCC974723B9}" type="pres">
      <dgm:prSet presAssocID="{638D59FC-3C2F-4087-82E5-3957CCEF5BC3}" presName="space" presStyleCnt="0"/>
      <dgm:spPr/>
    </dgm:pt>
    <dgm:pt modelId="{D452A645-5365-4087-BE08-D6759FF0F5B9}" type="pres">
      <dgm:prSet presAssocID="{D015BCE2-1F55-4922-B55C-724929522C83}" presName="composite" presStyleCnt="0"/>
      <dgm:spPr/>
    </dgm:pt>
    <dgm:pt modelId="{FFE4639A-A1BC-48B9-BB6E-193C8A90B79C}" type="pres">
      <dgm:prSet presAssocID="{D015BCE2-1F55-4922-B55C-724929522C8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53DF6662-7B4C-4132-A7BC-60CF82E77731}" type="pres">
      <dgm:prSet presAssocID="{D015BCE2-1F55-4922-B55C-724929522C83}" presName="desTx" presStyleLbl="alignAccFollowNode1" presStyleIdx="1" presStyleCnt="4">
        <dgm:presLayoutVars>
          <dgm:bulletEnabled val="1"/>
        </dgm:presLayoutVars>
      </dgm:prSet>
      <dgm:spPr/>
    </dgm:pt>
    <dgm:pt modelId="{3D6663FD-894E-435D-ACC4-9A26919700F5}" type="pres">
      <dgm:prSet presAssocID="{1792D66E-DED5-47CD-936A-175C6BB841E0}" presName="space" presStyleCnt="0"/>
      <dgm:spPr/>
    </dgm:pt>
    <dgm:pt modelId="{202025F2-D32C-4B5E-A0EC-35F91623ED53}" type="pres">
      <dgm:prSet presAssocID="{637AC09B-8CA7-47CB-A589-D14019889AC5}" presName="composite" presStyleCnt="0"/>
      <dgm:spPr/>
    </dgm:pt>
    <dgm:pt modelId="{DEFE3BFD-63AE-46D0-8338-9DA444A1BDAE}" type="pres">
      <dgm:prSet presAssocID="{637AC09B-8CA7-47CB-A589-D14019889AC5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75A5ECA1-1260-4949-AE3C-6090613AD70F}" type="pres">
      <dgm:prSet presAssocID="{637AC09B-8CA7-47CB-A589-D14019889AC5}" presName="desTx" presStyleLbl="alignAccFollowNode1" presStyleIdx="2" presStyleCnt="4">
        <dgm:presLayoutVars>
          <dgm:bulletEnabled val="1"/>
        </dgm:presLayoutVars>
      </dgm:prSet>
      <dgm:spPr/>
    </dgm:pt>
    <dgm:pt modelId="{CEBFBDBD-259A-4F19-A41E-F8D0531A78A2}" type="pres">
      <dgm:prSet presAssocID="{7D2DFD9B-B37B-4F3E-8C83-4F4CFC4E311E}" presName="space" presStyleCnt="0"/>
      <dgm:spPr/>
    </dgm:pt>
    <dgm:pt modelId="{BFEBD845-0D9F-48F2-A73A-E5E05B099E8A}" type="pres">
      <dgm:prSet presAssocID="{C27D46B8-FC64-4971-B0A2-2587B3183C78}" presName="composite" presStyleCnt="0"/>
      <dgm:spPr/>
    </dgm:pt>
    <dgm:pt modelId="{8B58166E-5A6E-4E39-A943-90284F6DCE41}" type="pres">
      <dgm:prSet presAssocID="{C27D46B8-FC64-4971-B0A2-2587B3183C78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6C228FAD-8A71-42AC-B3BE-D879487E1848}" type="pres">
      <dgm:prSet presAssocID="{C27D46B8-FC64-4971-B0A2-2587B3183C78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D7CAD0A-C327-4C57-ACC3-5516A1F41894}" srcId="{D90057AC-8CF6-436E-B0AC-091266B00293}" destId="{637AC09B-8CA7-47CB-A589-D14019889AC5}" srcOrd="2" destOrd="0" parTransId="{4CAA5AF2-2984-4768-94E4-E6398A73EDBA}" sibTransId="{7D2DFD9B-B37B-4F3E-8C83-4F4CFC4E311E}"/>
    <dgm:cxn modelId="{0D57EE1E-1FCC-42C0-A7CB-D7F4B44D9B9D}" srcId="{D90057AC-8CF6-436E-B0AC-091266B00293}" destId="{C27D46B8-FC64-4971-B0A2-2587B3183C78}" srcOrd="3" destOrd="0" parTransId="{4A743D6C-DF08-44E8-B15A-F1C4C4BA76A3}" sibTransId="{1E3BC3B1-B39A-4344-93C8-F0AA20C4C2AD}"/>
    <dgm:cxn modelId="{551E4D20-EEAF-4BAE-AB45-734543495CC5}" srcId="{D90057AC-8CF6-436E-B0AC-091266B00293}" destId="{D015BCE2-1F55-4922-B55C-724929522C83}" srcOrd="1" destOrd="0" parTransId="{BA61DD42-F8A2-4437-80C1-8D527F95D891}" sibTransId="{1792D66E-DED5-47CD-936A-175C6BB841E0}"/>
    <dgm:cxn modelId="{8842D223-2810-4F72-8F10-DE8AE1CA6351}" srcId="{32A1EF6E-710A-4AC6-97AB-7552837DB366}" destId="{ABA2781E-153C-45D7-8773-7C789B16E8B5}" srcOrd="0" destOrd="0" parTransId="{A0531B09-E7CA-4882-9097-6DB65AAE7630}" sibTransId="{54CE66BE-A6D0-41EE-A1D0-BE775CD571D4}"/>
    <dgm:cxn modelId="{74641E2E-81EE-4C99-898F-77C60B0A4A9E}" srcId="{D015BCE2-1F55-4922-B55C-724929522C83}" destId="{3432A324-2336-4860-89D3-3CD1A3876C54}" srcOrd="0" destOrd="0" parTransId="{AA30E928-5DE2-46F7-A0F9-468A65CF63A9}" sibTransId="{09E7E14D-E94B-43D2-9255-2CAFE6D954DE}"/>
    <dgm:cxn modelId="{C091C433-8E06-4E30-885B-41D6F8852A67}" type="presOf" srcId="{42D742F8-5631-4DBF-BDAA-F72ABDDF6E7E}" destId="{6C228FAD-8A71-42AC-B3BE-D879487E1848}" srcOrd="0" destOrd="0" presId="urn:microsoft.com/office/officeart/2005/8/layout/hList1"/>
    <dgm:cxn modelId="{F1A0AA3A-5E34-4942-B731-C109921F53CB}" type="presOf" srcId="{32A1EF6E-710A-4AC6-97AB-7552837DB366}" destId="{05340BC9-8879-4DCD-BB02-8927DB5F7B5D}" srcOrd="0" destOrd="0" presId="urn:microsoft.com/office/officeart/2005/8/layout/hList1"/>
    <dgm:cxn modelId="{B0D62F3D-9474-4F8F-84C0-A26C257B3230}" srcId="{C27D46B8-FC64-4971-B0A2-2587B3183C78}" destId="{42D742F8-5631-4DBF-BDAA-F72ABDDF6E7E}" srcOrd="0" destOrd="0" parTransId="{02A884E5-50F2-41C2-8803-55FE9D27FFC1}" sibTransId="{B7E3DF12-A25C-4C6B-B07B-C1628323E25C}"/>
    <dgm:cxn modelId="{C40FED49-60AD-478A-BCF2-2441D14649C9}" type="presOf" srcId="{3432A324-2336-4860-89D3-3CD1A3876C54}" destId="{53DF6662-7B4C-4132-A7BC-60CF82E77731}" srcOrd="0" destOrd="0" presId="urn:microsoft.com/office/officeart/2005/8/layout/hList1"/>
    <dgm:cxn modelId="{AFBBD86B-BC0C-4546-86BF-84DE1D488DA5}" type="presOf" srcId="{A199F07A-C396-4EB2-88DE-DA6D2537CF23}" destId="{CF1B35E5-5757-45D6-95F2-5BF0798F1D58}" srcOrd="0" destOrd="2" presId="urn:microsoft.com/office/officeart/2005/8/layout/hList1"/>
    <dgm:cxn modelId="{8AB08552-57ED-4BF0-A095-C51558144DDE}" srcId="{32A1EF6E-710A-4AC6-97AB-7552837DB366}" destId="{A199F07A-C396-4EB2-88DE-DA6D2537CF23}" srcOrd="2" destOrd="0" parTransId="{3E739785-8E7D-4849-BBE9-4822075034FA}" sibTransId="{5E7E80DE-0FEF-4E0F-A936-667F1DA9EA09}"/>
    <dgm:cxn modelId="{45ADEE56-946E-4EA7-9867-3C10DF811873}" type="presOf" srcId="{5533AD7F-497A-4A15-B135-4108F45F98B5}" destId="{75A5ECA1-1260-4949-AE3C-6090613AD70F}" srcOrd="0" destOrd="1" presId="urn:microsoft.com/office/officeart/2005/8/layout/hList1"/>
    <dgm:cxn modelId="{D4FA6557-19F0-4784-A45F-CF230777AA0B}" type="presOf" srcId="{637AC09B-8CA7-47CB-A589-D14019889AC5}" destId="{DEFE3BFD-63AE-46D0-8338-9DA444A1BDAE}" srcOrd="0" destOrd="0" presId="urn:microsoft.com/office/officeart/2005/8/layout/hList1"/>
    <dgm:cxn modelId="{5CEA538C-7D33-4BCF-94B8-145C09C8EFBA}" srcId="{637AC09B-8CA7-47CB-A589-D14019889AC5}" destId="{8269B56E-7727-40CE-B625-2C9721649A5B}" srcOrd="2" destOrd="0" parTransId="{6A915703-B68C-464A-B3CD-6D6FF2AE6D7C}" sibTransId="{41A24FD0-218A-4673-A6E8-F36CC0CEE666}"/>
    <dgm:cxn modelId="{21E3FC8C-A955-4BAB-B8E2-3399E0D13A19}" srcId="{637AC09B-8CA7-47CB-A589-D14019889AC5}" destId="{5533AD7F-497A-4A15-B135-4108F45F98B5}" srcOrd="1" destOrd="0" parTransId="{81E7C9F0-BF21-46E5-87C9-2194503FAB01}" sibTransId="{A3874F8B-0E54-4A76-A4F5-D177425A135E}"/>
    <dgm:cxn modelId="{62796999-17A5-47F9-AA83-A72F1620E9D2}" srcId="{637AC09B-8CA7-47CB-A589-D14019889AC5}" destId="{222FEEE9-3667-416C-92E0-4AAFE2C0DB64}" srcOrd="0" destOrd="0" parTransId="{115D26EF-C9C1-42F3-AE93-B9C60484AC8C}" sibTransId="{41C612D1-BABD-4CCF-9B1B-326F358DB1EF}"/>
    <dgm:cxn modelId="{D55A8CA7-6E8F-4865-927A-10AB3C30263C}" type="presOf" srcId="{222FEEE9-3667-416C-92E0-4AAFE2C0DB64}" destId="{75A5ECA1-1260-4949-AE3C-6090613AD70F}" srcOrd="0" destOrd="0" presId="urn:microsoft.com/office/officeart/2005/8/layout/hList1"/>
    <dgm:cxn modelId="{7658E0AE-DFA8-43E3-B54A-2501F965D134}" type="presOf" srcId="{D015BCE2-1F55-4922-B55C-724929522C83}" destId="{FFE4639A-A1BC-48B9-BB6E-193C8A90B79C}" srcOrd="0" destOrd="0" presId="urn:microsoft.com/office/officeart/2005/8/layout/hList1"/>
    <dgm:cxn modelId="{435528BE-3AFD-4703-AB3B-89ADEB4625F0}" srcId="{32A1EF6E-710A-4AC6-97AB-7552837DB366}" destId="{8FFB847D-4BA3-41B5-865A-4ACF65CF216C}" srcOrd="1" destOrd="0" parTransId="{3824F19C-0357-4C21-93EE-D32E4C4DC81D}" sibTransId="{5C1636D9-BF6D-4604-8FA8-EDBB7F42A35F}"/>
    <dgm:cxn modelId="{C332B9C2-A455-4C52-902A-C3C2D30459BE}" type="presOf" srcId="{8FFB847D-4BA3-41B5-865A-4ACF65CF216C}" destId="{CF1B35E5-5757-45D6-95F2-5BF0798F1D58}" srcOrd="0" destOrd="1" presId="urn:microsoft.com/office/officeart/2005/8/layout/hList1"/>
    <dgm:cxn modelId="{B1F505C3-B86A-48A1-AA19-2C06E3A790F0}" type="presOf" srcId="{C27D46B8-FC64-4971-B0A2-2587B3183C78}" destId="{8B58166E-5A6E-4E39-A943-90284F6DCE41}" srcOrd="0" destOrd="0" presId="urn:microsoft.com/office/officeart/2005/8/layout/hList1"/>
    <dgm:cxn modelId="{D4AA4FD3-97B7-4F72-A129-4A13AF367DDC}" type="presOf" srcId="{8269B56E-7727-40CE-B625-2C9721649A5B}" destId="{75A5ECA1-1260-4949-AE3C-6090613AD70F}" srcOrd="0" destOrd="2" presId="urn:microsoft.com/office/officeart/2005/8/layout/hList1"/>
    <dgm:cxn modelId="{464E3FE3-374A-47F6-B0D1-AABF3FB14376}" type="presOf" srcId="{D90057AC-8CF6-436E-B0AC-091266B00293}" destId="{681415A1-17BD-4D9A-B07E-9F06791D259D}" srcOrd="0" destOrd="0" presId="urn:microsoft.com/office/officeart/2005/8/layout/hList1"/>
    <dgm:cxn modelId="{2A18B4F4-B238-46E5-B5A4-B7056C962102}" srcId="{D90057AC-8CF6-436E-B0AC-091266B00293}" destId="{32A1EF6E-710A-4AC6-97AB-7552837DB366}" srcOrd="0" destOrd="0" parTransId="{D54F2264-1788-42D5-A57A-ADF139F2D116}" sibTransId="{638D59FC-3C2F-4087-82E5-3957CCEF5BC3}"/>
    <dgm:cxn modelId="{75660FF5-6C38-476E-80B2-1D53C62DC225}" type="presOf" srcId="{ABA2781E-153C-45D7-8773-7C789B16E8B5}" destId="{CF1B35E5-5757-45D6-95F2-5BF0798F1D58}" srcOrd="0" destOrd="0" presId="urn:microsoft.com/office/officeart/2005/8/layout/hList1"/>
    <dgm:cxn modelId="{0B2F228E-47A7-4051-80BE-6387C7F25670}" type="presParOf" srcId="{681415A1-17BD-4D9A-B07E-9F06791D259D}" destId="{30C09DD5-96C1-42CE-B10E-781A9C28E698}" srcOrd="0" destOrd="0" presId="urn:microsoft.com/office/officeart/2005/8/layout/hList1"/>
    <dgm:cxn modelId="{3AFC5D03-A0E7-4BA6-9E9D-514AE63266AE}" type="presParOf" srcId="{30C09DD5-96C1-42CE-B10E-781A9C28E698}" destId="{05340BC9-8879-4DCD-BB02-8927DB5F7B5D}" srcOrd="0" destOrd="0" presId="urn:microsoft.com/office/officeart/2005/8/layout/hList1"/>
    <dgm:cxn modelId="{8F08D062-DF95-4650-A75C-499EAF124CD6}" type="presParOf" srcId="{30C09DD5-96C1-42CE-B10E-781A9C28E698}" destId="{CF1B35E5-5757-45D6-95F2-5BF0798F1D58}" srcOrd="1" destOrd="0" presId="urn:microsoft.com/office/officeart/2005/8/layout/hList1"/>
    <dgm:cxn modelId="{22ED8D49-6FC5-404E-B354-426A6BD21272}" type="presParOf" srcId="{681415A1-17BD-4D9A-B07E-9F06791D259D}" destId="{68BDA093-722F-42A7-B7A1-4DCC974723B9}" srcOrd="1" destOrd="0" presId="urn:microsoft.com/office/officeart/2005/8/layout/hList1"/>
    <dgm:cxn modelId="{D0489D81-53D9-4CB0-BD25-FC04E3005990}" type="presParOf" srcId="{681415A1-17BD-4D9A-B07E-9F06791D259D}" destId="{D452A645-5365-4087-BE08-D6759FF0F5B9}" srcOrd="2" destOrd="0" presId="urn:microsoft.com/office/officeart/2005/8/layout/hList1"/>
    <dgm:cxn modelId="{B4A315AF-E2A3-4AE1-B187-6374CA08549A}" type="presParOf" srcId="{D452A645-5365-4087-BE08-D6759FF0F5B9}" destId="{FFE4639A-A1BC-48B9-BB6E-193C8A90B79C}" srcOrd="0" destOrd="0" presId="urn:microsoft.com/office/officeart/2005/8/layout/hList1"/>
    <dgm:cxn modelId="{BD6118FC-C230-4530-B77A-BDD520ED5C0D}" type="presParOf" srcId="{D452A645-5365-4087-BE08-D6759FF0F5B9}" destId="{53DF6662-7B4C-4132-A7BC-60CF82E77731}" srcOrd="1" destOrd="0" presId="urn:microsoft.com/office/officeart/2005/8/layout/hList1"/>
    <dgm:cxn modelId="{6B66A67A-77FE-41DF-ABA8-CF91596EF1FC}" type="presParOf" srcId="{681415A1-17BD-4D9A-B07E-9F06791D259D}" destId="{3D6663FD-894E-435D-ACC4-9A26919700F5}" srcOrd="3" destOrd="0" presId="urn:microsoft.com/office/officeart/2005/8/layout/hList1"/>
    <dgm:cxn modelId="{FBAA8CE7-E190-45B1-9B25-41302B5E10F8}" type="presParOf" srcId="{681415A1-17BD-4D9A-B07E-9F06791D259D}" destId="{202025F2-D32C-4B5E-A0EC-35F91623ED53}" srcOrd="4" destOrd="0" presId="urn:microsoft.com/office/officeart/2005/8/layout/hList1"/>
    <dgm:cxn modelId="{0B538608-3429-4A18-8992-43095A305485}" type="presParOf" srcId="{202025F2-D32C-4B5E-A0EC-35F91623ED53}" destId="{DEFE3BFD-63AE-46D0-8338-9DA444A1BDAE}" srcOrd="0" destOrd="0" presId="urn:microsoft.com/office/officeart/2005/8/layout/hList1"/>
    <dgm:cxn modelId="{46BD52E9-4DE2-495E-8C94-99DAAF510792}" type="presParOf" srcId="{202025F2-D32C-4B5E-A0EC-35F91623ED53}" destId="{75A5ECA1-1260-4949-AE3C-6090613AD70F}" srcOrd="1" destOrd="0" presId="urn:microsoft.com/office/officeart/2005/8/layout/hList1"/>
    <dgm:cxn modelId="{D346F706-5E32-45D3-AF3C-6D8BAC09AF4D}" type="presParOf" srcId="{681415A1-17BD-4D9A-B07E-9F06791D259D}" destId="{CEBFBDBD-259A-4F19-A41E-F8D0531A78A2}" srcOrd="5" destOrd="0" presId="urn:microsoft.com/office/officeart/2005/8/layout/hList1"/>
    <dgm:cxn modelId="{A9F6923E-DF71-444F-A6ED-033C8F01A244}" type="presParOf" srcId="{681415A1-17BD-4D9A-B07E-9F06791D259D}" destId="{BFEBD845-0D9F-48F2-A73A-E5E05B099E8A}" srcOrd="6" destOrd="0" presId="urn:microsoft.com/office/officeart/2005/8/layout/hList1"/>
    <dgm:cxn modelId="{EC0A9D0D-33AE-4F34-BE4D-7C2938626EDF}" type="presParOf" srcId="{BFEBD845-0D9F-48F2-A73A-E5E05B099E8A}" destId="{8B58166E-5A6E-4E39-A943-90284F6DCE41}" srcOrd="0" destOrd="0" presId="urn:microsoft.com/office/officeart/2005/8/layout/hList1"/>
    <dgm:cxn modelId="{0F0B2313-DAB1-44D2-9466-C7E9C062FE95}" type="presParOf" srcId="{BFEBD845-0D9F-48F2-A73A-E5E05B099E8A}" destId="{6C228FAD-8A71-42AC-B3BE-D879487E1848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Den </a:t>
          </a:r>
          <a:r>
            <a:rPr lang="es-ES" sz="2000" b="1" dirty="0" err="1">
              <a:solidFill>
                <a:schemeClr val="tx1"/>
              </a:solidFill>
            </a:rPr>
            <a:t>srefi</a:t>
          </a:r>
          <a:r>
            <a:rPr lang="es-ES" sz="2000" b="1" dirty="0">
              <a:solidFill>
                <a:schemeClr val="tx1"/>
              </a:solidFill>
            </a:rPr>
            <a:t> </a:t>
          </a:r>
          <a:r>
            <a:rPr lang="es-ES" sz="2000" b="1" dirty="0" err="1">
              <a:solidFill>
                <a:schemeClr val="tx1"/>
              </a:solidFill>
            </a:rPr>
            <a:t>meki</a:t>
          </a:r>
          <a:r>
            <a:rPr lang="es-ES" sz="2000" b="1" dirty="0">
              <a:solidFill>
                <a:schemeClr val="tx1"/>
              </a:solidFill>
            </a:rPr>
            <a:t> den </a:t>
          </a:r>
          <a:r>
            <a:rPr lang="es-ES" sz="2000" b="1" dirty="0" err="1">
              <a:solidFill>
                <a:schemeClr val="tx1"/>
              </a:solidFill>
            </a:rPr>
            <a:t>eigi</a:t>
          </a:r>
          <a:r>
            <a:rPr lang="es-ES" sz="2000" b="1" dirty="0">
              <a:solidFill>
                <a:schemeClr val="tx1"/>
              </a:solidFill>
            </a:rPr>
            <a:t> </a:t>
          </a:r>
          <a:r>
            <a:rPr lang="es-ES" sz="2000" b="1" dirty="0" err="1">
              <a:solidFill>
                <a:schemeClr val="tx1"/>
              </a:solidFill>
            </a:rPr>
            <a:t>profeiti</a:t>
          </a:r>
          <a:r>
            <a:rPr lang="es-ES" sz="2000" b="1" dirty="0">
              <a:solidFill>
                <a:schemeClr val="tx1"/>
              </a:solidFill>
            </a:rPr>
            <a:t> ( Eseik.13:2,17)</a:t>
          </a:r>
          <a:endParaRPr lang="es-ES" sz="200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it-IT" sz="2000" b="1" dirty="0">
              <a:solidFill>
                <a:schemeClr val="tx1"/>
              </a:solidFill>
            </a:rPr>
            <a:t>Den taki san sma ben wani fu yere.( Exeik. 13:16</a:t>
          </a:r>
          <a:r>
            <a:rPr lang="es-ES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nn-NO" sz="2000" b="1" dirty="0">
              <a:solidFill>
                <a:schemeClr val="tx1"/>
              </a:solidFill>
            </a:rPr>
            <a:t>Den no taki teige sondu ( Eseik. 13:22</a:t>
          </a:r>
          <a:r>
            <a:rPr lang="es-ES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de-DE" sz="2000" b="1" dirty="0">
              <a:solidFill>
                <a:schemeClr val="tx1"/>
              </a:solidFill>
            </a:rPr>
            <a:t>Den ben suku den eigi wini.( Eseik13:19</a:t>
          </a:r>
          <a:r>
            <a:rPr lang="es-ES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 custScaleY="12973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11360" custScaleY="121496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Suma ben kisi a wroko fu de profeitiman 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Fa den ben tyari den srefi 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Sortu </a:t>
          </a:r>
          <a:r>
            <a:rPr lang="es-E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wroko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den </a:t>
          </a:r>
          <a:r>
            <a:rPr lang="es-E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profeitiman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ben du 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Sortu </a:t>
          </a:r>
          <a:r>
            <a:rPr lang="es-E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uma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ben </a:t>
          </a:r>
          <a:r>
            <a:rPr lang="es-E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abi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a </a:t>
          </a:r>
          <a:r>
            <a:rPr lang="es-E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kado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fu </a:t>
          </a:r>
          <a:r>
            <a:rPr lang="es-E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profeiti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Sortu maniri den falsi profeitiman ben abi 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40BC9-8879-4DCD-BB02-8927DB5F7B5D}">
      <dsp:nvSpPr>
        <dsp:cNvPr id="0" name=""/>
        <dsp:cNvSpPr/>
      </dsp:nvSpPr>
      <dsp:spPr>
        <a:xfrm>
          <a:off x="4355" y="56433"/>
          <a:ext cx="2618690" cy="101734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Nanga den </a:t>
          </a:r>
          <a:r>
            <a:rPr lang="es-ES" sz="2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kownu</a:t>
          </a:r>
          <a:endParaRPr lang="es-E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55" y="56433"/>
        <a:ext cx="2618690" cy="1017341"/>
      </dsp:txXfrm>
    </dsp:sp>
    <dsp:sp modelId="{CF1B35E5-5757-45D6-95F2-5BF0798F1D58}">
      <dsp:nvSpPr>
        <dsp:cNvPr id="0" name=""/>
        <dsp:cNvSpPr/>
      </dsp:nvSpPr>
      <dsp:spPr>
        <a:xfrm>
          <a:off x="4355" y="1073775"/>
          <a:ext cx="2618690" cy="292067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Den </a:t>
          </a:r>
          <a:r>
            <a:rPr lang="es-ES" sz="2000" b="1" kern="1200" dirty="0" err="1"/>
            <a:t>seigi</a:t>
          </a:r>
          <a:r>
            <a:rPr lang="es-ES" sz="2000" b="1" kern="1200" dirty="0"/>
            <a:t> den(1 </a:t>
          </a:r>
          <a:r>
            <a:rPr lang="es-ES" sz="2000" b="1" kern="1200" dirty="0" err="1"/>
            <a:t>Kownu</a:t>
          </a:r>
          <a:r>
            <a:rPr lang="es-ES" sz="2000" b="1" kern="1200" dirty="0"/>
            <a:t>  19:16)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Den </a:t>
          </a:r>
          <a:r>
            <a:rPr lang="es-ES" sz="2000" b="1" kern="1200" dirty="0" err="1"/>
            <a:t>gi</a:t>
          </a:r>
          <a:r>
            <a:rPr lang="es-ES" sz="2000" b="1" kern="1200" dirty="0"/>
            <a:t> den </a:t>
          </a:r>
          <a:r>
            <a:rPr lang="es-ES" sz="2000" b="1" kern="1200" dirty="0" err="1"/>
            <a:t>krakti</a:t>
          </a:r>
          <a:r>
            <a:rPr lang="es-ES" sz="2000" b="1" kern="1200" dirty="0"/>
            <a:t> te den ben du </a:t>
          </a:r>
          <a:r>
            <a:rPr lang="es-ES" sz="2000" b="1" kern="1200" dirty="0" err="1"/>
            <a:t>bun</a:t>
          </a:r>
          <a:r>
            <a:rPr lang="es-ES" sz="2000" b="1" kern="1200" dirty="0"/>
            <a:t> ( 2 Historia 15:8)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sv-SE" sz="2000" b="1" kern="1200" dirty="0"/>
            <a:t>Den waka miti den te den ben du kruka( 1 Kownu 21:20</a:t>
          </a:r>
          <a:r>
            <a:rPr lang="es-ES" sz="2000" b="1" kern="1200" dirty="0"/>
            <a:t>)</a:t>
          </a:r>
          <a:endParaRPr lang="es-ES" sz="2000" kern="1200" dirty="0"/>
        </a:p>
      </dsp:txBody>
      <dsp:txXfrm>
        <a:off x="4355" y="1073775"/>
        <a:ext cx="2618690" cy="2920679"/>
      </dsp:txXfrm>
    </dsp:sp>
    <dsp:sp modelId="{FFE4639A-A1BC-48B9-BB6E-193C8A90B79C}">
      <dsp:nvSpPr>
        <dsp:cNvPr id="0" name=""/>
        <dsp:cNvSpPr/>
      </dsp:nvSpPr>
      <dsp:spPr>
        <a:xfrm>
          <a:off x="2989662" y="56433"/>
          <a:ext cx="2618690" cy="1017341"/>
        </a:xfrm>
        <a:prstGeom prst="rect">
          <a:avLst/>
        </a:prstGeom>
        <a:solidFill>
          <a:schemeClr val="accent5">
            <a:hueOff val="-2170221"/>
            <a:satOff val="-7353"/>
            <a:lumOff val="405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Nanga den </a:t>
          </a:r>
          <a:r>
            <a:rPr lang="es-ES" sz="2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domri</a:t>
          </a:r>
          <a:endParaRPr lang="es-E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9662" y="56433"/>
        <a:ext cx="2618690" cy="1017341"/>
      </dsp:txXfrm>
    </dsp:sp>
    <dsp:sp modelId="{53DF6662-7B4C-4132-A7BC-60CF82E77731}">
      <dsp:nvSpPr>
        <dsp:cNvPr id="0" name=""/>
        <dsp:cNvSpPr/>
      </dsp:nvSpPr>
      <dsp:spPr>
        <a:xfrm>
          <a:off x="2989662" y="1073775"/>
          <a:ext cx="2618690" cy="2920679"/>
        </a:xfrm>
        <a:prstGeom prst="rect">
          <a:avLst/>
        </a:prstGeom>
        <a:solidFill>
          <a:schemeClr val="accent5">
            <a:tint val="40000"/>
            <a:alpha val="90000"/>
            <a:hueOff val="-2314894"/>
            <a:satOff val="-3150"/>
            <a:lumOff val="25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sv-SE" sz="2000" b="1" kern="1200" dirty="0"/>
            <a:t>Den waka miiti den te den ben du kruka ( Mal. 2:1,2</a:t>
          </a:r>
          <a:r>
            <a:rPr lang="es-ES" sz="2000" b="1" kern="1200" dirty="0"/>
            <a:t>)</a:t>
          </a:r>
          <a:endParaRPr lang="es-ES" sz="2000" kern="1200" dirty="0"/>
        </a:p>
      </dsp:txBody>
      <dsp:txXfrm>
        <a:off x="2989662" y="1073775"/>
        <a:ext cx="2618690" cy="2920679"/>
      </dsp:txXfrm>
    </dsp:sp>
    <dsp:sp modelId="{DEFE3BFD-63AE-46D0-8338-9DA444A1BDAE}">
      <dsp:nvSpPr>
        <dsp:cNvPr id="0" name=""/>
        <dsp:cNvSpPr/>
      </dsp:nvSpPr>
      <dsp:spPr>
        <a:xfrm>
          <a:off x="5974969" y="56433"/>
          <a:ext cx="2618690" cy="1017341"/>
        </a:xfrm>
        <a:prstGeom prst="rect">
          <a:avLst/>
        </a:prstGeom>
        <a:solidFill>
          <a:schemeClr val="accent5">
            <a:hueOff val="-4340441"/>
            <a:satOff val="-14705"/>
            <a:lumOff val="81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Nanga a </a:t>
          </a:r>
          <a:r>
            <a:rPr lang="es-ES" sz="2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folku</a:t>
          </a:r>
          <a:endParaRPr lang="es-E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4969" y="56433"/>
        <a:ext cx="2618690" cy="1017341"/>
      </dsp:txXfrm>
    </dsp:sp>
    <dsp:sp modelId="{75A5ECA1-1260-4949-AE3C-6090613AD70F}">
      <dsp:nvSpPr>
        <dsp:cNvPr id="0" name=""/>
        <dsp:cNvSpPr/>
      </dsp:nvSpPr>
      <dsp:spPr>
        <a:xfrm>
          <a:off x="5974969" y="1073775"/>
          <a:ext cx="2618690" cy="2920679"/>
        </a:xfrm>
        <a:prstGeom prst="rect">
          <a:avLst/>
        </a:prstGeom>
        <a:solidFill>
          <a:schemeClr val="accent5">
            <a:tint val="40000"/>
            <a:alpha val="90000"/>
            <a:hueOff val="-4629788"/>
            <a:satOff val="-6299"/>
            <a:lumOff val="49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it-IT" sz="2000" b="1" kern="1200" dirty="0"/>
            <a:t>Den leri den a pasi fu Gado</a:t>
          </a:r>
          <a:br>
            <a:rPr lang="it-IT" sz="2000" b="1" kern="1200" dirty="0"/>
          </a:br>
          <a:r>
            <a:rPr lang="it-IT" sz="2000" b="1" kern="1200" dirty="0"/>
            <a:t>( Mika 6:8</a:t>
          </a:r>
          <a:r>
            <a:rPr lang="es-ES" sz="2000" b="1" kern="1200" dirty="0"/>
            <a:t>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Den </a:t>
          </a:r>
          <a:r>
            <a:rPr lang="es-ES" sz="2000" b="1" kern="1200" dirty="0" err="1"/>
            <a:t>sori</a:t>
          </a:r>
          <a:r>
            <a:rPr lang="es-ES" sz="2000" b="1" kern="1200" dirty="0"/>
            <a:t> den, den </a:t>
          </a:r>
          <a:r>
            <a:rPr lang="es-ES" sz="2000" b="1" kern="1200" dirty="0" err="1"/>
            <a:t>sondu</a:t>
          </a:r>
          <a:r>
            <a:rPr lang="es-ES" sz="2000" b="1" kern="1200" dirty="0"/>
            <a:t> ( Yes. 58:1)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de-DE" sz="2000" b="1" kern="1200" dirty="0"/>
            <a:t>Den kari den fu drai den libi</a:t>
          </a:r>
          <a:br>
            <a:rPr lang="de-DE" sz="2000" b="1" kern="1200" dirty="0"/>
          </a:br>
          <a:r>
            <a:rPr lang="de-DE" sz="2000" b="1" kern="1200" dirty="0"/>
            <a:t>( Eseigiel 18:32</a:t>
          </a:r>
          <a:r>
            <a:rPr lang="es-ES" sz="2000" b="1" kern="1200" dirty="0"/>
            <a:t>)</a:t>
          </a:r>
          <a:endParaRPr lang="es-ES" sz="2000" kern="1200" dirty="0"/>
        </a:p>
      </dsp:txBody>
      <dsp:txXfrm>
        <a:off x="5974969" y="1073775"/>
        <a:ext cx="2618690" cy="2920679"/>
      </dsp:txXfrm>
    </dsp:sp>
    <dsp:sp modelId="{8B58166E-5A6E-4E39-A943-90284F6DCE41}">
      <dsp:nvSpPr>
        <dsp:cNvPr id="0" name=""/>
        <dsp:cNvSpPr/>
      </dsp:nvSpPr>
      <dsp:spPr>
        <a:xfrm>
          <a:off x="8960276" y="56433"/>
          <a:ext cx="2618690" cy="1017341"/>
        </a:xfrm>
        <a:prstGeom prst="rect">
          <a:avLst/>
        </a:prstGeom>
        <a:solidFill>
          <a:schemeClr val="accent5">
            <a:hueOff val="-6510662"/>
            <a:satOff val="-22058"/>
            <a:lumOff val="1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Nanga </a:t>
          </a:r>
          <a:r>
            <a:rPr lang="es-ES" sz="2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wi</a:t>
          </a:r>
          <a:endParaRPr lang="es-E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60276" y="56433"/>
        <a:ext cx="2618690" cy="1017341"/>
      </dsp:txXfrm>
    </dsp:sp>
    <dsp:sp modelId="{6C228FAD-8A71-42AC-B3BE-D879487E1848}">
      <dsp:nvSpPr>
        <dsp:cNvPr id="0" name=""/>
        <dsp:cNvSpPr/>
      </dsp:nvSpPr>
      <dsp:spPr>
        <a:xfrm>
          <a:off x="8960276" y="1073775"/>
          <a:ext cx="2618690" cy="2920679"/>
        </a:xfrm>
        <a:prstGeom prst="rect">
          <a:avLst/>
        </a:prstGeom>
        <a:solidFill>
          <a:schemeClr val="accent5">
            <a:tint val="40000"/>
            <a:alpha val="90000"/>
            <a:hueOff val="-6944682"/>
            <a:satOff val="-9449"/>
            <a:lumOff val="74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Den </a:t>
          </a:r>
          <a:r>
            <a:rPr lang="es-ES" sz="2000" b="1" kern="1200" dirty="0" err="1"/>
            <a:t>skrifi</a:t>
          </a:r>
          <a:r>
            <a:rPr lang="es-ES" sz="2000" b="1" kern="1200" dirty="0"/>
            <a:t> den </a:t>
          </a:r>
          <a:r>
            <a:rPr lang="es-ES" sz="2000" b="1" kern="1200" dirty="0" err="1"/>
            <a:t>boskopu</a:t>
          </a:r>
          <a:r>
            <a:rPr lang="es-ES" sz="2000" b="1" kern="1200" dirty="0"/>
            <a:t> ( 2 Historia 13:22)</a:t>
          </a:r>
          <a:endParaRPr lang="es-ES" sz="2000" kern="1200" dirty="0"/>
        </a:p>
      </dsp:txBody>
      <dsp:txXfrm>
        <a:off x="8960276" y="1073775"/>
        <a:ext cx="2618690" cy="29206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-27299"/>
          <a:ext cx="6103620" cy="476447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Den </a:t>
          </a:r>
          <a:r>
            <a:rPr lang="es-ES" sz="2000" b="1" kern="1200" dirty="0" err="1">
              <a:solidFill>
                <a:schemeClr val="tx1"/>
              </a:solidFill>
            </a:rPr>
            <a:t>srefi</a:t>
          </a:r>
          <a:r>
            <a:rPr lang="es-ES" sz="2000" b="1" kern="1200" dirty="0">
              <a:solidFill>
                <a:schemeClr val="tx1"/>
              </a:solidFill>
            </a:rPr>
            <a:t> </a:t>
          </a:r>
          <a:r>
            <a:rPr lang="es-ES" sz="2000" b="1" kern="1200" dirty="0" err="1">
              <a:solidFill>
                <a:schemeClr val="tx1"/>
              </a:solidFill>
            </a:rPr>
            <a:t>meki</a:t>
          </a:r>
          <a:r>
            <a:rPr lang="es-ES" sz="2000" b="1" kern="1200" dirty="0">
              <a:solidFill>
                <a:schemeClr val="tx1"/>
              </a:solidFill>
            </a:rPr>
            <a:t> den </a:t>
          </a:r>
          <a:r>
            <a:rPr lang="es-ES" sz="2000" b="1" kern="1200" dirty="0" err="1">
              <a:solidFill>
                <a:schemeClr val="tx1"/>
              </a:solidFill>
            </a:rPr>
            <a:t>eigi</a:t>
          </a:r>
          <a:r>
            <a:rPr lang="es-ES" sz="2000" b="1" kern="1200" dirty="0">
              <a:solidFill>
                <a:schemeClr val="tx1"/>
              </a:solidFill>
            </a:rPr>
            <a:t> </a:t>
          </a:r>
          <a:r>
            <a:rPr lang="es-ES" sz="2000" b="1" kern="1200" dirty="0" err="1">
              <a:solidFill>
                <a:schemeClr val="tx1"/>
              </a:solidFill>
            </a:rPr>
            <a:t>profeiti</a:t>
          </a:r>
          <a:r>
            <a:rPr lang="es-ES" sz="2000" b="1" kern="1200" dirty="0">
              <a:solidFill>
                <a:schemeClr val="tx1"/>
              </a:solidFill>
            </a:rPr>
            <a:t> ( Eseik.13:2,17)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13955" y="-13344"/>
        <a:ext cx="5669900" cy="448537"/>
      </dsp:txXfrm>
    </dsp:sp>
    <dsp:sp modelId="{9EED3436-14B9-4328-AE94-23419D8B7768}">
      <dsp:nvSpPr>
        <dsp:cNvPr id="0" name=""/>
        <dsp:cNvSpPr/>
      </dsp:nvSpPr>
      <dsp:spPr>
        <a:xfrm>
          <a:off x="164492" y="421849"/>
          <a:ext cx="6796992" cy="446193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solidFill>
                <a:schemeClr val="tx1"/>
              </a:solidFill>
            </a:rPr>
            <a:t>Den taki san sma ben wani fu yere.( Exeik. 13:16</a:t>
          </a:r>
          <a:r>
            <a:rPr lang="es-ES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177561" y="434918"/>
        <a:ext cx="5935776" cy="420055"/>
      </dsp:txXfrm>
    </dsp:sp>
    <dsp:sp modelId="{644D4322-20C0-4BC5-B361-96DEF3A3933E}">
      <dsp:nvSpPr>
        <dsp:cNvPr id="0" name=""/>
        <dsp:cNvSpPr/>
      </dsp:nvSpPr>
      <dsp:spPr>
        <a:xfrm>
          <a:off x="1014726" y="895343"/>
          <a:ext cx="6103620" cy="367249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b="1" kern="1200" dirty="0">
              <a:solidFill>
                <a:schemeClr val="tx1"/>
              </a:solidFill>
            </a:rPr>
            <a:t>Den no taki teige sondu ( Eseik. 13:22</a:t>
          </a:r>
          <a:r>
            <a:rPr lang="es-ES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1025482" y="906099"/>
        <a:ext cx="5339848" cy="345737"/>
      </dsp:txXfrm>
    </dsp:sp>
    <dsp:sp modelId="{646086EF-A582-43F2-A0F8-BDACD0A14D75}">
      <dsp:nvSpPr>
        <dsp:cNvPr id="0" name=""/>
        <dsp:cNvSpPr/>
      </dsp:nvSpPr>
      <dsp:spPr>
        <a:xfrm>
          <a:off x="1525905" y="1329365"/>
          <a:ext cx="6103620" cy="36724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1"/>
              </a:solidFill>
            </a:rPr>
            <a:t>Den ben suku den eigi wini.( Eseik13:19</a:t>
          </a:r>
          <a:r>
            <a:rPr lang="es-ES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1536661" y="1340121"/>
        <a:ext cx="5332218" cy="345737"/>
      </dsp:txXfrm>
    </dsp:sp>
    <dsp:sp modelId="{78472FAB-D2AC-4A01-9250-D3424753C9CC}">
      <dsp:nvSpPr>
        <dsp:cNvPr id="0" name=""/>
        <dsp:cNvSpPr/>
      </dsp:nvSpPr>
      <dsp:spPr>
        <a:xfrm>
          <a:off x="5864908" y="308579"/>
          <a:ext cx="238712" cy="238712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>
            <a:solidFill>
              <a:schemeClr val="tx1"/>
            </a:solidFill>
          </a:endParaRPr>
        </a:p>
      </dsp:txBody>
      <dsp:txXfrm>
        <a:off x="5918618" y="308579"/>
        <a:ext cx="131292" cy="179631"/>
      </dsp:txXfrm>
    </dsp:sp>
    <dsp:sp modelId="{0A7D6550-1042-453A-9DE8-0B3E644AA13B}">
      <dsp:nvSpPr>
        <dsp:cNvPr id="0" name=""/>
        <dsp:cNvSpPr/>
      </dsp:nvSpPr>
      <dsp:spPr>
        <a:xfrm>
          <a:off x="6376086" y="742600"/>
          <a:ext cx="238712" cy="23871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>
            <a:solidFill>
              <a:schemeClr val="tx1"/>
            </a:solidFill>
          </a:endParaRPr>
        </a:p>
      </dsp:txBody>
      <dsp:txXfrm>
        <a:off x="6429796" y="742600"/>
        <a:ext cx="131292" cy="179631"/>
      </dsp:txXfrm>
    </dsp:sp>
    <dsp:sp modelId="{30D20B0F-EAAD-4BFC-9880-3CA89F455507}">
      <dsp:nvSpPr>
        <dsp:cNvPr id="0" name=""/>
        <dsp:cNvSpPr/>
      </dsp:nvSpPr>
      <dsp:spPr>
        <a:xfrm>
          <a:off x="6879635" y="1176622"/>
          <a:ext cx="238712" cy="238712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>
            <a:solidFill>
              <a:schemeClr val="tx1"/>
            </a:solidFill>
          </a:endParaRPr>
        </a:p>
      </dsp:txBody>
      <dsp:txXfrm>
        <a:off x="6933345" y="1176622"/>
        <a:ext cx="131292" cy="179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s-ES" sz="4400" b="1" spc="30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OWRU TESTAMENTI PROFEITIMAN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029700" y="6380887"/>
            <a:ext cx="2476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3 fu 17 Oktober 2026</a:t>
            </a:r>
            <a:endParaRPr lang="es-ES" sz="1600" b="1" dirty="0">
              <a:solidFill>
                <a:srgbClr val="D5CD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523932" y="1166842"/>
            <a:ext cx="3436329" cy="452431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Yehosafat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tnapu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a taki,”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Yere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mi ,Yuda, nanga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yu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 e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libi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ini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Yerusalem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: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Bribi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ini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Masra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,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Yu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Gado ,dan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yu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tnapu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steifi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;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bribi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ini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den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profeitiman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fu en, a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waka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yu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bun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Historia 20:20)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5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3974169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7677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Ini</a:t>
            </a:r>
            <a:r>
              <a:rPr lang="es-ES" sz="2000" b="1" dirty="0"/>
              <a:t> den ten fu a </a:t>
            </a:r>
            <a:r>
              <a:rPr lang="es-ES" sz="2000" b="1" dirty="0" err="1"/>
              <a:t>Owru</a:t>
            </a:r>
            <a:r>
              <a:rPr lang="es-ES" sz="2000" b="1" dirty="0"/>
              <a:t> </a:t>
            </a:r>
            <a:r>
              <a:rPr lang="es-ES" sz="2000" b="1" dirty="0" err="1"/>
              <a:t>Testamenti</a:t>
            </a:r>
            <a:r>
              <a:rPr lang="es-ES" sz="2000" b="1" dirty="0"/>
              <a:t>, </a:t>
            </a:r>
            <a:r>
              <a:rPr lang="es-ES" sz="2000" b="1" dirty="0" err="1"/>
              <a:t>sma</a:t>
            </a:r>
            <a:r>
              <a:rPr lang="es-ES" sz="2000" b="1" dirty="0"/>
              <a:t> ben e </a:t>
            </a:r>
            <a:r>
              <a:rPr lang="es-ES" sz="2000" b="1" dirty="0" err="1"/>
              <a:t>kisi</a:t>
            </a:r>
            <a:r>
              <a:rPr lang="es-ES" sz="2000" b="1" dirty="0"/>
              <a:t> </a:t>
            </a:r>
            <a:r>
              <a:rPr lang="es-ES" sz="2000" b="1" dirty="0" err="1"/>
              <a:t>boskopu</a:t>
            </a:r>
            <a:r>
              <a:rPr lang="es-ES" sz="2000" b="1" dirty="0"/>
              <a:t> fu Gado fu </a:t>
            </a:r>
            <a:r>
              <a:rPr lang="es-ES" sz="2000" b="1" dirty="0" err="1"/>
              <a:t>gi</a:t>
            </a:r>
            <a:r>
              <a:rPr lang="es-ES" sz="2000" b="1" dirty="0"/>
              <a:t> </a:t>
            </a:r>
            <a:r>
              <a:rPr lang="es-ES" sz="2000" b="1" dirty="0" err="1"/>
              <a:t>trawan</a:t>
            </a:r>
            <a:r>
              <a:rPr lang="es-ES" sz="2000" b="1" dirty="0"/>
              <a:t> . Den </a:t>
            </a:r>
            <a:r>
              <a:rPr lang="es-ES" sz="2000" b="1" dirty="0" err="1"/>
              <a:t>sma</a:t>
            </a:r>
            <a:r>
              <a:rPr lang="es-ES" sz="2000" b="1" dirty="0"/>
              <a:t> </a:t>
            </a:r>
            <a:r>
              <a:rPr lang="es-ES" sz="2000" b="1" dirty="0" err="1"/>
              <a:t>disi</a:t>
            </a:r>
            <a:r>
              <a:rPr lang="es-ES" sz="2000" b="1" dirty="0"/>
              <a:t> den ben e </a:t>
            </a:r>
            <a:r>
              <a:rPr lang="es-ES" sz="2000" b="1" dirty="0" err="1"/>
              <a:t>kari</a:t>
            </a:r>
            <a:r>
              <a:rPr lang="es-ES" sz="2000" b="1" dirty="0"/>
              <a:t> </a:t>
            </a:r>
            <a:r>
              <a:rPr lang="es-ES" sz="2000" b="1" dirty="0" err="1"/>
              <a:t>lukuman</a:t>
            </a:r>
            <a:r>
              <a:rPr lang="es-ES" sz="2000" b="1" dirty="0"/>
              <a:t> nanga </a:t>
            </a:r>
            <a:r>
              <a:rPr lang="es-ES" sz="2000" b="1" dirty="0" err="1"/>
              <a:t>profeitiman</a:t>
            </a:r>
            <a:r>
              <a:rPr lang="es-ES" sz="2000" b="1" dirty="0"/>
              <a:t>.( 1 Sam.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6771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Ma falsi profeitiman ben de tu,di ben taki” fisiun fu den eigi ati.”(Yer. 23:16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371406"/>
            <a:ext cx="76771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Den ben </a:t>
            </a:r>
            <a:r>
              <a:rPr lang="es-ES" sz="2000" b="1" dirty="0" err="1">
                <a:solidFill>
                  <a:prstClr val="black"/>
                </a:solidFill>
              </a:rPr>
              <a:t>man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sabi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sani</a:t>
            </a:r>
            <a:r>
              <a:rPr lang="es-ES" sz="2000" b="1" dirty="0">
                <a:solidFill>
                  <a:prstClr val="black"/>
                </a:solidFill>
              </a:rPr>
              <a:t> di </a:t>
            </a:r>
            <a:r>
              <a:rPr lang="es-ES" sz="2000" b="1" dirty="0" err="1">
                <a:solidFill>
                  <a:prstClr val="black"/>
                </a:solidFill>
              </a:rPr>
              <a:t>kibri</a:t>
            </a:r>
            <a:r>
              <a:rPr lang="es-ES" sz="2000" b="1" dirty="0">
                <a:solidFill>
                  <a:prstClr val="black"/>
                </a:solidFill>
              </a:rPr>
              <a:t>, nanga </a:t>
            </a:r>
            <a:r>
              <a:rPr lang="es-ES" sz="2000" b="1" dirty="0" err="1">
                <a:solidFill>
                  <a:prstClr val="black"/>
                </a:solidFill>
              </a:rPr>
              <a:t>sani</a:t>
            </a:r>
            <a:r>
              <a:rPr lang="es-ES" sz="2000" b="1" dirty="0">
                <a:solidFill>
                  <a:prstClr val="black"/>
                </a:solidFill>
              </a:rPr>
              <a:t> di ben </a:t>
            </a:r>
            <a:r>
              <a:rPr lang="es-ES" sz="2000" b="1" dirty="0" err="1">
                <a:solidFill>
                  <a:prstClr val="black"/>
                </a:solidFill>
              </a:rPr>
              <a:t>musu</a:t>
            </a:r>
            <a:r>
              <a:rPr lang="es-ES" sz="2000" b="1" dirty="0">
                <a:solidFill>
                  <a:prstClr val="black"/>
                </a:solidFill>
              </a:rPr>
              <a:t>  </a:t>
            </a:r>
            <a:r>
              <a:rPr lang="es-ES" sz="2000" b="1" dirty="0" err="1">
                <a:solidFill>
                  <a:prstClr val="black"/>
                </a:solidFill>
              </a:rPr>
              <a:t>kon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ete</a:t>
            </a:r>
            <a:r>
              <a:rPr lang="es-ES" sz="2000" b="1" dirty="0">
                <a:solidFill>
                  <a:prstClr val="black"/>
                </a:solidFill>
              </a:rPr>
              <a:t>. ( 2 Sam.9:6) Ma den </a:t>
            </a:r>
            <a:r>
              <a:rPr lang="es-ES" sz="2000" b="1" dirty="0" err="1">
                <a:solidFill>
                  <a:prstClr val="black"/>
                </a:solidFill>
              </a:rPr>
              <a:t>wroko</a:t>
            </a:r>
            <a:r>
              <a:rPr lang="es-ES" sz="2000" b="1" dirty="0">
                <a:solidFill>
                  <a:prstClr val="black"/>
                </a:solidFill>
              </a:rPr>
              <a:t> no ben de </a:t>
            </a:r>
            <a:r>
              <a:rPr lang="es-ES" sz="2000" b="1" dirty="0" err="1">
                <a:solidFill>
                  <a:prstClr val="black"/>
                </a:solidFill>
              </a:rPr>
              <a:t>disi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wawan</a:t>
            </a:r>
            <a:r>
              <a:rPr lang="es-ES" sz="2000" b="1" dirty="0">
                <a:solidFill>
                  <a:prstClr val="black"/>
                </a:solidFill>
              </a:rPr>
              <a:t>; moro </a:t>
            </a:r>
            <a:r>
              <a:rPr lang="es-ES" sz="2000" b="1" dirty="0" err="1">
                <a:solidFill>
                  <a:prstClr val="black"/>
                </a:solidFill>
              </a:rPr>
              <a:t>furu</a:t>
            </a:r>
            <a:r>
              <a:rPr lang="es-ES" sz="2000" b="1" dirty="0">
                <a:solidFill>
                  <a:prstClr val="black"/>
                </a:solidFill>
              </a:rPr>
              <a:t> ben de .</a:t>
            </a:r>
            <a:r>
              <a:rPr lang="es-ES" sz="2000" b="1" dirty="0" err="1">
                <a:solidFill>
                  <a:prstClr val="black"/>
                </a:solidFill>
              </a:rPr>
              <a:t>Disi</a:t>
            </a:r>
            <a:r>
              <a:rPr lang="es-ES" sz="2000" b="1" dirty="0">
                <a:solidFill>
                  <a:prstClr val="black"/>
                </a:solidFill>
              </a:rPr>
              <a:t> no ben </a:t>
            </a:r>
            <a:r>
              <a:rPr lang="es-ES" sz="2000" b="1" dirty="0" err="1">
                <a:solidFill>
                  <a:prstClr val="black"/>
                </a:solidFill>
              </a:rPr>
              <a:t>kon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densrefi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ma</a:t>
            </a:r>
            <a:r>
              <a:rPr lang="es-ES" sz="2000" b="1" dirty="0">
                <a:solidFill>
                  <a:prstClr val="black"/>
                </a:solidFill>
              </a:rPr>
              <a:t> fu Gado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it-IT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SUMA BEN KISI A KARI FU DU PROFEITI WROKO</a:t>
            </a:r>
            <a:r>
              <a:rPr lang="es-E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“Eliya ben de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wan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libisma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,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leki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A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begi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tranga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dati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alen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no ben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fadon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tapu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kondre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fu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dri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nanga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afu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yari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langa.” </a:t>
            </a:r>
            <a:r>
              <a:rPr lang="es-E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 Yak.5:17)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136636" y="1328232"/>
            <a:ext cx="60331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Wi</a:t>
            </a:r>
            <a:r>
              <a:rPr lang="es-ES" sz="2000" b="1" dirty="0"/>
              <a:t> kan </a:t>
            </a:r>
            <a:r>
              <a:rPr lang="es-ES" sz="2000" b="1" dirty="0" err="1"/>
              <a:t>meki</a:t>
            </a:r>
            <a:r>
              <a:rPr lang="es-ES" sz="2000" b="1" dirty="0"/>
              <a:t> a </a:t>
            </a:r>
            <a:r>
              <a:rPr lang="es-ES" sz="2000" b="1" dirty="0" err="1"/>
              <a:t>fowtu</a:t>
            </a:r>
            <a:r>
              <a:rPr lang="es-ES" sz="2000" b="1" dirty="0"/>
              <a:t> fu </a:t>
            </a:r>
            <a:r>
              <a:rPr lang="es-ES" sz="2000" b="1" dirty="0" err="1"/>
              <a:t>bribi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den </a:t>
            </a:r>
            <a:r>
              <a:rPr lang="es-ES" sz="2000" b="1" dirty="0" err="1"/>
              <a:t>profeitiman</a:t>
            </a:r>
            <a:r>
              <a:rPr lang="es-ES" sz="2000" b="1" dirty="0"/>
              <a:t> ben de “ </a:t>
            </a:r>
            <a:r>
              <a:rPr lang="es-ES" sz="2000" b="1" dirty="0" err="1"/>
              <a:t>superman</a:t>
            </a:r>
            <a:r>
              <a:rPr lang="es-ES" sz="2000" b="1" dirty="0"/>
              <a:t>”.Ma Moses  no ben </a:t>
            </a:r>
            <a:r>
              <a:rPr lang="es-ES" sz="2000" b="1" dirty="0" err="1"/>
              <a:t>wani</a:t>
            </a:r>
            <a:r>
              <a:rPr lang="es-ES" sz="2000" b="1" dirty="0"/>
              <a:t> fu de </a:t>
            </a:r>
            <a:r>
              <a:rPr lang="es-ES" sz="2000" b="1" dirty="0" err="1"/>
              <a:t>profeitiman</a:t>
            </a:r>
            <a:r>
              <a:rPr lang="es-ES" sz="2000" b="1" dirty="0"/>
              <a:t> , </a:t>
            </a:r>
            <a:r>
              <a:rPr lang="es-ES" sz="2000" b="1" dirty="0" err="1"/>
              <a:t>bika</a:t>
            </a:r>
            <a:r>
              <a:rPr lang="es-ES" sz="2000" b="1" dirty="0"/>
              <a:t> a no ben kan taki so </a:t>
            </a:r>
            <a:r>
              <a:rPr lang="es-ES" sz="2000" b="1" dirty="0" err="1"/>
              <a:t>bun</a:t>
            </a:r>
            <a:r>
              <a:rPr lang="es-ES" sz="2000" b="1" dirty="0"/>
              <a:t>.( </a:t>
            </a:r>
            <a:r>
              <a:rPr lang="es-ES" sz="2000" b="1" dirty="0" err="1"/>
              <a:t>Eks</a:t>
            </a:r>
            <a:r>
              <a:rPr lang="es-ES" sz="2000" b="1" dirty="0"/>
              <a:t>. 4:10); </a:t>
            </a:r>
            <a:r>
              <a:rPr lang="es-ES" sz="2000" b="1" dirty="0" err="1"/>
              <a:t>Yesaya</a:t>
            </a:r>
            <a:r>
              <a:rPr lang="es-ES" sz="2000" b="1" dirty="0"/>
              <a:t> taki </a:t>
            </a:r>
            <a:r>
              <a:rPr lang="es-ES" sz="2000" b="1" dirty="0" err="1"/>
              <a:t>dati</a:t>
            </a:r>
            <a:r>
              <a:rPr lang="es-ES" sz="2000" b="1" dirty="0"/>
              <a:t> en mofo buba no ben </a:t>
            </a:r>
            <a:r>
              <a:rPr lang="es-ES" sz="2000" b="1" dirty="0" err="1"/>
              <a:t>krin</a:t>
            </a:r>
            <a:r>
              <a:rPr lang="es-ES" sz="2000" b="1" dirty="0"/>
              <a:t>.( Yes. 6:5);Yeremia ben </a:t>
            </a:r>
            <a:r>
              <a:rPr lang="es-ES" sz="2000" b="1" dirty="0" err="1"/>
              <a:t>denki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a ben </a:t>
            </a:r>
            <a:r>
              <a:rPr lang="es-ES" sz="2000" b="1" dirty="0" err="1"/>
              <a:t>yongu</a:t>
            </a:r>
            <a:r>
              <a:rPr lang="es-ES" sz="2000" b="1" dirty="0"/>
              <a:t> </a:t>
            </a:r>
            <a:r>
              <a:rPr lang="es-ES" sz="2000" b="1" dirty="0" err="1"/>
              <a:t>tumsi</a:t>
            </a:r>
            <a:r>
              <a:rPr lang="es-ES" sz="2000" b="1" dirty="0"/>
              <a:t> fu a </a:t>
            </a:r>
            <a:r>
              <a:rPr lang="es-ES" sz="2000" b="1" dirty="0" err="1"/>
              <a:t>wroko</a:t>
            </a:r>
            <a:r>
              <a:rPr lang="es-ES" sz="2000" b="1" dirty="0"/>
              <a:t>.( Yer.1:16).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63" y="4399446"/>
            <a:ext cx="3466181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1002" y="4412172"/>
            <a:ext cx="2468881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418828" y="4126571"/>
            <a:ext cx="47698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Baka di a du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bigi</a:t>
            </a:r>
            <a:r>
              <a:rPr lang="es-ES" sz="2000" b="1" dirty="0"/>
              <a:t> </a:t>
            </a:r>
            <a:r>
              <a:rPr lang="es-ES" sz="2000" b="1" dirty="0" err="1"/>
              <a:t>wondru,Eliya</a:t>
            </a:r>
            <a:r>
              <a:rPr lang="es-ES" sz="2000" b="1" dirty="0"/>
              <a:t> </a:t>
            </a:r>
            <a:r>
              <a:rPr lang="es-ES" sz="2000" b="1" dirty="0" err="1"/>
              <a:t>broko</a:t>
            </a:r>
            <a:r>
              <a:rPr lang="es-ES" sz="2000" b="1" dirty="0"/>
              <a:t> </a:t>
            </a:r>
            <a:r>
              <a:rPr lang="es-ES" sz="2000" b="1" dirty="0" err="1"/>
              <a:t>saka</a:t>
            </a:r>
            <a:r>
              <a:rPr lang="es-ES" sz="2000" b="1" dirty="0"/>
              <a:t> </a:t>
            </a:r>
            <a:r>
              <a:rPr lang="es-ES" sz="2000" b="1" dirty="0" err="1"/>
              <a:t>fia</a:t>
            </a:r>
            <a:r>
              <a:rPr lang="es-ES" sz="2000" b="1" dirty="0"/>
              <a:t>, di  </a:t>
            </a:r>
            <a:r>
              <a:rPr lang="es-ES" sz="2000" b="1" dirty="0" err="1"/>
              <a:t>Kownu</a:t>
            </a:r>
            <a:r>
              <a:rPr lang="es-ES" sz="2000" b="1" dirty="0"/>
              <a:t> </a:t>
            </a:r>
            <a:r>
              <a:rPr lang="es-ES" sz="2000" b="1" dirty="0" err="1"/>
              <a:t>frow</a:t>
            </a:r>
            <a:r>
              <a:rPr lang="es-ES" sz="2000" b="1" dirty="0"/>
              <a:t> ,</a:t>
            </a:r>
            <a:r>
              <a:rPr lang="es-ES" sz="2000" b="1" dirty="0" err="1"/>
              <a:t>Yeseibel</a:t>
            </a:r>
            <a:r>
              <a:rPr lang="es-ES" sz="2000" b="1" dirty="0"/>
              <a:t> </a:t>
            </a:r>
            <a:r>
              <a:rPr lang="es-ES" sz="2000" b="1" dirty="0" err="1"/>
              <a:t>taigi</a:t>
            </a:r>
            <a:r>
              <a:rPr lang="es-ES" sz="2000" b="1" dirty="0"/>
              <a:t> en </a:t>
            </a:r>
            <a:r>
              <a:rPr lang="es-ES" sz="2000" b="1" dirty="0" err="1"/>
              <a:t>dati</a:t>
            </a:r>
            <a:r>
              <a:rPr lang="es-ES" sz="2000" b="1" dirty="0"/>
              <a:t> </a:t>
            </a:r>
            <a:r>
              <a:rPr lang="es-ES" sz="2000" b="1" dirty="0" err="1"/>
              <a:t>dede</a:t>
            </a:r>
            <a:r>
              <a:rPr lang="es-ES" sz="2000" b="1" dirty="0"/>
              <a:t> ben </a:t>
            </a:r>
            <a:r>
              <a:rPr lang="es-ES" sz="2000" b="1" dirty="0" err="1"/>
              <a:t>sa</a:t>
            </a:r>
            <a:r>
              <a:rPr lang="es-ES" sz="2000" b="1" dirty="0"/>
              <a:t> </a:t>
            </a:r>
            <a:r>
              <a:rPr lang="es-ES" sz="2000" b="1" dirty="0" err="1"/>
              <a:t>miti</a:t>
            </a:r>
            <a:r>
              <a:rPr lang="es-ES" sz="2000" b="1" dirty="0"/>
              <a:t> en. </a:t>
            </a:r>
            <a:br>
              <a:rPr lang="es-ES" sz="2000" b="1" dirty="0"/>
            </a:br>
            <a:r>
              <a:rPr lang="es-ES" sz="2000" b="1" dirty="0"/>
              <a:t>( 1 </a:t>
            </a:r>
            <a:r>
              <a:rPr lang="es-ES" sz="2000" b="1" dirty="0" err="1"/>
              <a:t>Kownu</a:t>
            </a:r>
            <a:r>
              <a:rPr lang="es-ES" sz="2000" b="1" dirty="0"/>
              <a:t> 19:2-4).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136636" y="3208378"/>
            <a:ext cx="61874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Eliya , di ben </a:t>
            </a:r>
            <a:r>
              <a:rPr lang="es-ES" sz="2000" b="1" dirty="0" err="1">
                <a:solidFill>
                  <a:prstClr val="black"/>
                </a:solidFill>
              </a:rPr>
              <a:t>prefuru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taigi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Kownu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Ahab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bigi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drei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kon</a:t>
            </a:r>
            <a:r>
              <a:rPr lang="es-ES" sz="2000" b="1" dirty="0">
                <a:solidFill>
                  <a:prstClr val="black"/>
                </a:solidFill>
              </a:rPr>
              <a:t>, fu di a no ben </a:t>
            </a:r>
            <a:r>
              <a:rPr lang="es-ES" sz="2000" b="1" dirty="0" err="1">
                <a:solidFill>
                  <a:prstClr val="black"/>
                </a:solidFill>
              </a:rPr>
              <a:t>respeki</a:t>
            </a:r>
            <a:r>
              <a:rPr lang="es-ES" sz="2000" b="1" dirty="0">
                <a:solidFill>
                  <a:prstClr val="black"/>
                </a:solidFill>
              </a:rPr>
              <a:t> Gado, a </a:t>
            </a:r>
            <a:r>
              <a:rPr lang="es-ES" sz="2000" b="1" dirty="0" err="1">
                <a:solidFill>
                  <a:prstClr val="black"/>
                </a:solidFill>
              </a:rPr>
              <a:t>skrifi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“ a ben de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libisma</a:t>
            </a:r>
            <a:r>
              <a:rPr lang="es-ES" sz="2000" b="1" dirty="0">
                <a:solidFill>
                  <a:prstClr val="black"/>
                </a:solidFill>
              </a:rPr>
              <a:t> , 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”( Yak.5:17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429250" y="5450010"/>
            <a:ext cx="47698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 A de </a:t>
            </a:r>
            <a:r>
              <a:rPr lang="es-ES" sz="2000" b="1" dirty="0" err="1">
                <a:solidFill>
                  <a:prstClr val="black"/>
                </a:solidFill>
              </a:rPr>
              <a:t>krin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Gado no e </a:t>
            </a:r>
            <a:r>
              <a:rPr lang="es-ES" sz="2000" b="1" dirty="0" err="1">
                <a:solidFill>
                  <a:prstClr val="black"/>
                </a:solidFill>
              </a:rPr>
              <a:t>teki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profeitiman</a:t>
            </a:r>
            <a:r>
              <a:rPr lang="es-ES" sz="2000" b="1" dirty="0">
                <a:solidFill>
                  <a:prstClr val="black"/>
                </a:solidFill>
              </a:rPr>
              <a:t> fu en , </a:t>
            </a:r>
            <a:r>
              <a:rPr lang="es-ES" sz="2000" b="1" dirty="0" err="1">
                <a:solidFill>
                  <a:prstClr val="black"/>
                </a:solidFill>
              </a:rPr>
              <a:t>bika</a:t>
            </a:r>
            <a:r>
              <a:rPr lang="es-ES" sz="2000" b="1" dirty="0">
                <a:solidFill>
                  <a:prstClr val="black"/>
                </a:solidFill>
              </a:rPr>
              <a:t> den de </a:t>
            </a:r>
            <a:r>
              <a:rPr lang="es-ES" sz="2000" b="1" dirty="0" err="1">
                <a:solidFill>
                  <a:prstClr val="black"/>
                </a:solidFill>
              </a:rPr>
              <a:t>perfekti</a:t>
            </a:r>
            <a:r>
              <a:rPr lang="es-ES" sz="2000" b="1" dirty="0">
                <a:solidFill>
                  <a:prstClr val="black"/>
                </a:solidFill>
              </a:rPr>
              <a:t> . San </a:t>
            </a:r>
            <a:r>
              <a:rPr lang="es-ES" sz="2000" b="1" dirty="0" err="1">
                <a:solidFill>
                  <a:prstClr val="black"/>
                </a:solidFill>
              </a:rPr>
              <a:t>Ai</a:t>
            </a:r>
            <a:r>
              <a:rPr lang="es-ES" sz="2000" b="1" dirty="0">
                <a:solidFill>
                  <a:prstClr val="black"/>
                </a:solidFill>
              </a:rPr>
              <a:t> si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den ? A </a:t>
            </a:r>
            <a:r>
              <a:rPr lang="es-ES" sz="2000" b="1" dirty="0" err="1">
                <a:solidFill>
                  <a:prstClr val="black"/>
                </a:solidFill>
              </a:rPr>
              <a:t>lobi</a:t>
            </a:r>
            <a:r>
              <a:rPr lang="es-ES" sz="2000" b="1" dirty="0">
                <a:solidFill>
                  <a:prstClr val="black"/>
                </a:solidFill>
              </a:rPr>
              <a:t> di den </a:t>
            </a:r>
            <a:r>
              <a:rPr lang="es-ES" sz="2000" b="1" dirty="0" err="1">
                <a:solidFill>
                  <a:prstClr val="black"/>
                </a:solidFill>
              </a:rPr>
              <a:t>abi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Gado, nanga a </a:t>
            </a:r>
            <a:r>
              <a:rPr lang="es-ES" sz="2000" b="1" dirty="0" err="1">
                <a:solidFill>
                  <a:prstClr val="black"/>
                </a:solidFill>
              </a:rPr>
              <a:t>wani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en </a:t>
            </a:r>
            <a:r>
              <a:rPr lang="es-ES" sz="2000" b="1" dirty="0" err="1">
                <a:solidFill>
                  <a:prstClr val="black"/>
                </a:solidFill>
              </a:rPr>
              <a:t>yesi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FA DEN PROFEITIMAN BEN TYA DEN SREFI </a:t>
            </a:r>
            <a:r>
              <a:rPr lang="es-E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471487" y="731341"/>
            <a:ext cx="11249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 Mika taki, So, fa Masra e libi , mi kan taki soso san Masra taigi mi.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( 1 </a:t>
            </a:r>
            <a:r>
              <a:rPr lang="es-ES" sz="14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Kownu</a:t>
            </a:r>
            <a:r>
              <a:rPr lang="es-E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22:14)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59994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Leki</a:t>
            </a:r>
            <a:r>
              <a:rPr lang="es-ES" sz="2000" b="1" dirty="0"/>
              <a:t>  </a:t>
            </a:r>
            <a:r>
              <a:rPr lang="es-ES" sz="2000" b="1" dirty="0" err="1"/>
              <a:t>takiman</a:t>
            </a:r>
            <a:r>
              <a:rPr lang="es-ES" sz="2000" b="1" dirty="0"/>
              <a:t> fu Gado , den </a:t>
            </a:r>
            <a:r>
              <a:rPr lang="es-ES" sz="2000" b="1" dirty="0" err="1"/>
              <a:t>profeitiman</a:t>
            </a:r>
            <a:r>
              <a:rPr lang="es-ES" sz="2000" b="1" dirty="0"/>
              <a:t> nanga </a:t>
            </a:r>
            <a:r>
              <a:rPr lang="es-ES" sz="2000" b="1" dirty="0" err="1"/>
              <a:t>uma</a:t>
            </a:r>
            <a:r>
              <a:rPr lang="es-ES" sz="2000" b="1" dirty="0"/>
              <a:t> ben </a:t>
            </a:r>
            <a:r>
              <a:rPr lang="es-ES" sz="2000" b="1" dirty="0" err="1"/>
              <a:t>meki</a:t>
            </a:r>
            <a:r>
              <a:rPr lang="es-ES" sz="2000" b="1" dirty="0"/>
              <a:t> </a:t>
            </a:r>
            <a:r>
              <a:rPr lang="es-ES" sz="2000" b="1" dirty="0" err="1"/>
              <a:t>muiti</a:t>
            </a:r>
            <a:r>
              <a:rPr lang="es-ES" sz="2000" b="1" dirty="0"/>
              <a:t> fu </a:t>
            </a:r>
            <a:r>
              <a:rPr lang="es-ES" sz="2000" b="1" dirty="0" err="1"/>
              <a:t>libi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a </a:t>
            </a:r>
            <a:r>
              <a:rPr lang="es-ES" sz="2000" b="1" dirty="0" err="1"/>
              <a:t>kari</a:t>
            </a:r>
            <a:r>
              <a:rPr lang="es-ES" sz="2000" b="1" dirty="0"/>
              <a:t> di den </a:t>
            </a:r>
            <a:r>
              <a:rPr lang="es-ES" sz="2000" b="1" dirty="0" err="1"/>
              <a:t>kisi</a:t>
            </a:r>
            <a:r>
              <a:rPr lang="es-ES" sz="2000" b="1" dirty="0"/>
              <a:t>.( 1 Sam.12:3,4).A </a:t>
            </a:r>
            <a:r>
              <a:rPr lang="es-ES" sz="2000" b="1" dirty="0" err="1"/>
              <a:t>pipel</a:t>
            </a:r>
            <a:r>
              <a:rPr lang="es-ES" sz="2000" b="1" dirty="0"/>
              <a:t> ben </a:t>
            </a:r>
            <a:r>
              <a:rPr lang="es-ES" sz="2000" b="1" dirty="0" err="1"/>
              <a:t>sabi</a:t>
            </a:r>
            <a:r>
              <a:rPr lang="es-ES" sz="2000" b="1" dirty="0"/>
              <a:t> den </a:t>
            </a:r>
            <a:r>
              <a:rPr lang="es-ES" sz="2000" b="1" dirty="0" err="1"/>
              <a:t>leki</a:t>
            </a:r>
            <a:r>
              <a:rPr lang="es-ES" sz="2000" b="1" dirty="0"/>
              <a:t>” </a:t>
            </a:r>
            <a:r>
              <a:rPr lang="es-ES" sz="2000" b="1" dirty="0" err="1"/>
              <a:t>man</a:t>
            </a:r>
            <a:r>
              <a:rPr lang="es-ES" sz="2000" b="1" dirty="0"/>
              <a:t> fu Gado ”,” </a:t>
            </a:r>
            <a:r>
              <a:rPr lang="es-ES" sz="2000" b="1" dirty="0" err="1"/>
              <a:t>sma</a:t>
            </a:r>
            <a:r>
              <a:rPr lang="es-ES" sz="2000" b="1" dirty="0"/>
              <a:t> di </a:t>
            </a:r>
            <a:r>
              <a:rPr lang="es-ES" sz="2000" b="1" dirty="0" err="1"/>
              <a:t>yu</a:t>
            </a:r>
            <a:r>
              <a:rPr lang="es-ES" sz="2000" b="1" dirty="0"/>
              <a:t> </a:t>
            </a:r>
            <a:r>
              <a:rPr lang="es-ES" sz="2000" b="1" dirty="0" err="1"/>
              <a:t>musu</a:t>
            </a:r>
            <a:r>
              <a:rPr lang="es-ES" sz="2000" b="1" dirty="0"/>
              <a:t> </a:t>
            </a:r>
            <a:r>
              <a:rPr lang="es-ES" sz="2000" b="1" dirty="0" err="1"/>
              <a:t>gi</a:t>
            </a:r>
            <a:r>
              <a:rPr lang="es-ES" sz="2000" b="1" dirty="0"/>
              <a:t> </a:t>
            </a:r>
            <a:r>
              <a:rPr lang="es-ES" sz="2000" b="1" dirty="0" err="1"/>
              <a:t>grani</a:t>
            </a:r>
            <a:r>
              <a:rPr lang="es-ES" sz="2000" b="1" dirty="0"/>
              <a:t>.( 1 Sam.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58498" y="4090719"/>
            <a:ext cx="594555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Maika </a:t>
            </a:r>
            <a:r>
              <a:rPr lang="es-ES" sz="2000" b="1" dirty="0" err="1"/>
              <a:t>kon</a:t>
            </a:r>
            <a:r>
              <a:rPr lang="es-ES" sz="2000" b="1" dirty="0"/>
              <a:t> </a:t>
            </a:r>
            <a:r>
              <a:rPr lang="es-ES" sz="2000" b="1" dirty="0" err="1"/>
              <a:t>fesi</a:t>
            </a:r>
            <a:r>
              <a:rPr lang="es-ES" sz="2000" b="1" dirty="0"/>
              <a:t> tu </a:t>
            </a:r>
            <a:r>
              <a:rPr lang="es-ES" sz="2000" b="1" dirty="0" err="1"/>
              <a:t>kownu</a:t>
            </a:r>
            <a:r>
              <a:rPr lang="es-ES" sz="2000" b="1" dirty="0"/>
              <a:t>, 400 </a:t>
            </a:r>
            <a:r>
              <a:rPr lang="es-ES" sz="2000" b="1" dirty="0" err="1"/>
              <a:t>profeitiman</a:t>
            </a:r>
            <a:r>
              <a:rPr lang="es-ES" sz="2000" b="1" dirty="0"/>
              <a:t> di </a:t>
            </a:r>
            <a:r>
              <a:rPr lang="es-ES" sz="2000" b="1" dirty="0" err="1"/>
              <a:t>tyari</a:t>
            </a:r>
            <a:r>
              <a:rPr lang="es-ES" sz="2000" b="1" dirty="0"/>
              <a:t> </a:t>
            </a:r>
            <a:r>
              <a:rPr lang="es-ES" sz="2000" b="1" dirty="0" err="1"/>
              <a:t>moi</a:t>
            </a:r>
            <a:r>
              <a:rPr lang="es-ES" sz="2000" b="1" dirty="0"/>
              <a:t> </a:t>
            </a:r>
            <a:r>
              <a:rPr lang="es-ES" sz="2000" b="1" dirty="0" err="1"/>
              <a:t>boskopu</a:t>
            </a:r>
            <a:r>
              <a:rPr lang="es-ES" sz="2000" b="1" dirty="0"/>
              <a:t>, nanga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wakti</a:t>
            </a:r>
            <a:r>
              <a:rPr lang="es-ES" sz="2000" b="1" dirty="0"/>
              <a:t> </a:t>
            </a:r>
            <a:r>
              <a:rPr lang="es-ES" sz="2000" b="1" dirty="0" err="1"/>
              <a:t>man</a:t>
            </a:r>
            <a:r>
              <a:rPr lang="es-ES" sz="2000" b="1" dirty="0"/>
              <a:t> di </a:t>
            </a:r>
            <a:r>
              <a:rPr lang="es-ES" sz="2000" b="1" dirty="0" err="1"/>
              <a:t>gi</a:t>
            </a:r>
            <a:r>
              <a:rPr lang="es-ES" sz="2000" b="1" dirty="0"/>
              <a:t> en a rai fu du san den </a:t>
            </a:r>
            <a:r>
              <a:rPr lang="es-ES" sz="2000" b="1" dirty="0" err="1"/>
              <a:t>trawan</a:t>
            </a:r>
            <a:r>
              <a:rPr lang="es-ES" sz="2000" b="1" dirty="0"/>
              <a:t> ben du( 1 </a:t>
            </a:r>
            <a:r>
              <a:rPr lang="es-ES" sz="2000" b="1" dirty="0" err="1"/>
              <a:t>Kownu</a:t>
            </a:r>
            <a:r>
              <a:rPr lang="es-ES" sz="2000" b="1" dirty="0"/>
              <a:t> 22:10-13) </a:t>
            </a:r>
            <a:r>
              <a:rPr lang="es-ES" sz="2000" b="1" dirty="0" err="1"/>
              <a:t>Toku</a:t>
            </a:r>
            <a:r>
              <a:rPr lang="es-ES" sz="2000" b="1" dirty="0"/>
              <a:t> , a tan </a:t>
            </a:r>
            <a:r>
              <a:rPr lang="es-ES" sz="2000" b="1" dirty="0" err="1"/>
              <a:t>tnapu</a:t>
            </a:r>
            <a:r>
              <a:rPr lang="es-ES" sz="2000" b="1" dirty="0"/>
              <a:t> </a:t>
            </a:r>
            <a:r>
              <a:rPr lang="es-ES" sz="2000" b="1" dirty="0" err="1"/>
              <a:t>steifi</a:t>
            </a:r>
            <a:r>
              <a:rPr lang="es-ES" sz="2000" b="1" dirty="0"/>
              <a:t>, a no taki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tra</a:t>
            </a:r>
            <a:r>
              <a:rPr lang="es-ES" sz="2000" b="1" dirty="0"/>
              <a:t> </a:t>
            </a:r>
            <a:r>
              <a:rPr lang="es-ES" sz="2000" b="1" dirty="0" err="1"/>
              <a:t>sani</a:t>
            </a:r>
            <a:r>
              <a:rPr lang="es-ES" sz="2000" b="1" dirty="0"/>
              <a:t> ,</a:t>
            </a:r>
            <a:r>
              <a:rPr lang="es-ES" sz="2000" b="1" dirty="0" err="1"/>
              <a:t>leki</a:t>
            </a:r>
            <a:r>
              <a:rPr lang="es-ES" sz="2000" b="1" dirty="0"/>
              <a:t> san Gado </a:t>
            </a:r>
            <a:r>
              <a:rPr lang="es-ES" sz="2000" b="1" dirty="0" err="1"/>
              <a:t>sori</a:t>
            </a:r>
            <a:r>
              <a:rPr lang="es-ES" sz="2000" b="1" dirty="0"/>
              <a:t> en.( 1 </a:t>
            </a:r>
            <a:r>
              <a:rPr lang="es-ES" sz="2000" b="1" dirty="0" err="1"/>
              <a:t>Kownu</a:t>
            </a:r>
            <a:r>
              <a:rPr lang="es-ES" sz="2000" b="1" dirty="0"/>
              <a:t>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134101" y="2767280"/>
            <a:ext cx="59994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v-SE" sz="2000" b="1" dirty="0">
                <a:solidFill>
                  <a:prstClr val="black"/>
                </a:solidFill>
              </a:rPr>
              <a:t>Den di no ben aksepteer den boskopu,no ben lobi den sref ‘srefi, den ben kisi wortu dati sani ben sa miti den .( 1 Kownu 22:8,27). Ma ala di den ben masi , den profeitiman tyari den boskopu getrow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29926" y="5721935"/>
            <a:ext cx="59741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Den no ben de </a:t>
            </a:r>
            <a:r>
              <a:rPr lang="es-ES" sz="2000" b="1" dirty="0" err="1">
                <a:solidFill>
                  <a:prstClr val="black"/>
                </a:solidFill>
              </a:rPr>
              <a:t>perfekti,ma</a:t>
            </a:r>
            <a:r>
              <a:rPr lang="es-ES" sz="2000" b="1" dirty="0">
                <a:solidFill>
                  <a:prstClr val="black"/>
                </a:solidFill>
              </a:rPr>
              <a:t> den ben de </a:t>
            </a:r>
            <a:r>
              <a:rPr lang="es-ES" sz="2000" b="1" dirty="0" err="1">
                <a:solidFill>
                  <a:prstClr val="black"/>
                </a:solidFill>
              </a:rPr>
              <a:t>man</a:t>
            </a:r>
            <a:r>
              <a:rPr lang="es-ES" sz="2000" b="1" dirty="0">
                <a:solidFill>
                  <a:prstClr val="black"/>
                </a:solidFill>
              </a:rPr>
              <a:t> nanga </a:t>
            </a:r>
            <a:r>
              <a:rPr lang="es-ES" sz="2000" b="1" dirty="0" err="1">
                <a:solidFill>
                  <a:prstClr val="black"/>
                </a:solidFill>
              </a:rPr>
              <a:t>uma</a:t>
            </a:r>
            <a:r>
              <a:rPr lang="es-ES" sz="2000" b="1" dirty="0">
                <a:solidFill>
                  <a:prstClr val="black"/>
                </a:solidFill>
              </a:rPr>
              <a:t> di ben e </a:t>
            </a:r>
            <a:r>
              <a:rPr lang="es-ES" sz="2000" b="1" dirty="0" err="1">
                <a:solidFill>
                  <a:prstClr val="black"/>
                </a:solidFill>
              </a:rPr>
              <a:t>begi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getrow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Wortu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dinari</a:t>
            </a:r>
            <a:r>
              <a:rPr lang="es-ES" sz="2000" b="1" dirty="0">
                <a:solidFill>
                  <a:prstClr val="black"/>
                </a:solidFill>
              </a:rPr>
              <a:t> fu Gado nanga en </a:t>
            </a:r>
            <a:r>
              <a:rPr lang="es-ES" sz="2000" b="1" dirty="0" err="1">
                <a:solidFill>
                  <a:prstClr val="black"/>
                </a:solidFill>
              </a:rPr>
              <a:t>pipel</a:t>
            </a:r>
            <a:r>
              <a:rPr lang="es-ES" sz="2000" b="1" dirty="0">
                <a:solidFill>
                  <a:prstClr val="black"/>
                </a:solidFill>
              </a:rPr>
              <a:t>.( 1 Sam. 12:23;Yer. 42:4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41B261-1281-B4FC-802E-15B7024CE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73998A9-83E6-7A14-7EA8-0325145AA2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SORTU WROKO DEN PROFEITIMAN BEN DU 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6B2CB3D-0415-2CF4-4D47-DB2D18500F34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Owktu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seigi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Yehu a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boi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fu Nimsi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leki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kownu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fu Israel,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owktu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seigi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Elisa a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boi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fu Safat fu Abel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Mehola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fu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kon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baka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leki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profeitiman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</a:t>
            </a:r>
            <a:r>
              <a:rPr lang="es-ES" sz="14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Kownu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19:16)</a:t>
            </a:r>
            <a:endParaRPr lang="es-E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60A8C7-3B28-4FDB-F53F-D89C482CFC47}"/>
              </a:ext>
            </a:extLst>
          </p:cNvPr>
          <p:cNvSpPr txBox="1"/>
          <p:nvPr/>
        </p:nvSpPr>
        <p:spPr>
          <a:xfrm>
            <a:off x="234590" y="1358696"/>
            <a:ext cx="23213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Nanga </a:t>
            </a:r>
            <a:r>
              <a:rPr lang="es-ES" sz="2000" b="1" dirty="0" err="1"/>
              <a:t>tra</a:t>
            </a:r>
            <a:r>
              <a:rPr lang="es-ES" sz="2000" b="1" dirty="0"/>
              <a:t> </a:t>
            </a:r>
            <a:r>
              <a:rPr lang="es-ES" sz="2000" b="1" dirty="0" err="1"/>
              <a:t>sani</a:t>
            </a:r>
            <a:r>
              <a:rPr lang="es-ES" sz="2000" b="1" dirty="0"/>
              <a:t> , den </a:t>
            </a:r>
            <a:r>
              <a:rPr lang="es-ES" sz="2000" b="1" dirty="0" err="1"/>
              <a:t>profeitiman</a:t>
            </a:r>
            <a:r>
              <a:rPr lang="es-ES" sz="2000" b="1" dirty="0"/>
              <a:t> ben  du den </a:t>
            </a:r>
            <a:r>
              <a:rPr lang="es-ES" sz="2000" b="1" dirty="0" err="1"/>
              <a:t>sani</a:t>
            </a:r>
            <a:r>
              <a:rPr lang="es-ES" sz="2000" b="1" dirty="0"/>
              <a:t> </a:t>
            </a:r>
            <a:r>
              <a:rPr lang="es-ES" sz="2000" b="1" dirty="0" err="1"/>
              <a:t>disi</a:t>
            </a:r>
            <a:r>
              <a:rPr lang="es-ES" sz="2000" b="1" dirty="0"/>
              <a:t> 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C2CA99A-DBFE-5CD2-F1E8-8E1CD8111A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5795975"/>
              </p:ext>
            </p:extLst>
          </p:nvPr>
        </p:nvGraphicFramePr>
        <p:xfrm>
          <a:off x="333375" y="2733368"/>
          <a:ext cx="11583322" cy="4050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498143E6-B55C-4BFE-9FD1-C76CCB5FC7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40595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86678E5-5CD9-601F-4BC1-287CDB6EB2E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42574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642659B-F7E4-FAD6-29A1-37EFF583015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42574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9DCBD81-127B-6BDE-F700-C391D55F340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41584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6A4BC126-937A-7540-1175-3127FAD914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3910395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33F20B1D-DB56-2343-BF06-3E740BCA5E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4533013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DD4CB0B0-1BEB-BF51-C20D-22370B27E7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5405512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3E22C68D-31C9-38DD-164E-98AAE9BDE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406878" y="392944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0A93D381-4581-8DD0-AA11-737DCE6493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98342" y="392414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5578A295-C76F-7CD5-3FA2-FAE96899C6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403258" y="4823796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5270BBDA-3AFF-5C83-7759-1C82A83B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98342" y="5421509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EFF8D9D3-9292-6411-311C-4D23A45CA7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88384" y="3914618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74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1B35E5-5757-45D6-95F2-5BF0798F1D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CF1B35E5-5757-45D6-95F2-5BF0798F1D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DF6662-7B4C-4132-A7BC-60CF82E77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53DF6662-7B4C-4132-A7BC-60CF82E777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A5ECA1-1260-4949-AE3C-6090613AD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75A5ECA1-1260-4949-AE3C-6090613AD7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228FAD-8A71-42AC-B3BE-D879487E18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6C228FAD-8A71-42AC-B3BE-D879487E18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s-E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SORTU UMA BEN ABI A KADO FU PROFEITI 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172146" y="665352"/>
            <a:ext cx="11868149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Noya Debora , wan profeiti uma, a uma fu Lapidot, ben e tyari Israel a pis ten dati.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 </a:t>
            </a:r>
            <a:r>
              <a:rPr lang="es-E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Krutu</a:t>
            </a:r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basi</a:t>
            </a:r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4:4)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238125" y="1095375"/>
            <a:ext cx="92696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</a:t>
            </a:r>
            <a:r>
              <a:rPr lang="es-ES" sz="2000" b="1" dirty="0" err="1"/>
              <a:t>Owru</a:t>
            </a:r>
            <a:r>
              <a:rPr lang="es-ES" sz="2000" b="1" dirty="0"/>
              <a:t> </a:t>
            </a:r>
            <a:r>
              <a:rPr lang="es-ES" sz="2000" b="1" dirty="0" err="1"/>
              <a:t>Testamenti</a:t>
            </a:r>
            <a:r>
              <a:rPr lang="es-ES" sz="2000" b="1" dirty="0"/>
              <a:t> e </a:t>
            </a:r>
            <a:r>
              <a:rPr lang="es-ES" sz="2000" b="1" dirty="0" err="1"/>
              <a:t>kari</a:t>
            </a:r>
            <a:r>
              <a:rPr lang="es-ES" sz="2000" b="1" dirty="0"/>
              <a:t> </a:t>
            </a:r>
            <a:r>
              <a:rPr lang="es-ES" sz="2000" b="1" dirty="0" err="1"/>
              <a:t>feifi</a:t>
            </a:r>
            <a:r>
              <a:rPr lang="es-ES" sz="2000" b="1" dirty="0"/>
              <a:t> </a:t>
            </a:r>
            <a:r>
              <a:rPr lang="es-ES" sz="2000" b="1" dirty="0" err="1"/>
              <a:t>profeiti</a:t>
            </a:r>
            <a:r>
              <a:rPr lang="es-ES" sz="2000" b="1" dirty="0"/>
              <a:t> </a:t>
            </a:r>
            <a:r>
              <a:rPr lang="es-ES" sz="2000" b="1" dirty="0" err="1"/>
              <a:t>uma</a:t>
            </a:r>
            <a:r>
              <a:rPr lang="es-ES" sz="2000" b="1" dirty="0"/>
              <a:t>. </a:t>
            </a:r>
            <a:r>
              <a:rPr lang="es-ES" sz="2000" b="1" dirty="0" err="1"/>
              <a:t>Wan</a:t>
            </a:r>
            <a:r>
              <a:rPr lang="es-ES" sz="2000" b="1" dirty="0"/>
              <a:t> fu den ,ben de </a:t>
            </a:r>
            <a:r>
              <a:rPr lang="es-ES" sz="2000" b="1" dirty="0" err="1"/>
              <a:t>Noadia</a:t>
            </a:r>
            <a:r>
              <a:rPr lang="es-ES" sz="2000" b="1" dirty="0"/>
              <a:t>, ben de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falsi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.( Neh.6:14). Fu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trawan</a:t>
            </a:r>
            <a:r>
              <a:rPr lang="es-ES" sz="2000" b="1" dirty="0"/>
              <a:t>, a </a:t>
            </a:r>
            <a:r>
              <a:rPr lang="es-ES" sz="2000" b="1" dirty="0" err="1"/>
              <a:t>wefi</a:t>
            </a:r>
            <a:r>
              <a:rPr lang="es-ES" sz="2000" b="1" dirty="0"/>
              <a:t> fu </a:t>
            </a:r>
            <a:r>
              <a:rPr lang="es-ES" sz="2000" b="1" dirty="0" err="1"/>
              <a:t>Yesaya</a:t>
            </a:r>
            <a:r>
              <a:rPr lang="es-ES" sz="2000" b="1" dirty="0"/>
              <a:t>, w8 no </a:t>
            </a:r>
            <a:r>
              <a:rPr lang="es-ES" sz="2000" b="1" dirty="0" err="1"/>
              <a:t>sabi</a:t>
            </a:r>
            <a:r>
              <a:rPr lang="es-ES" sz="2000" b="1" dirty="0"/>
              <a:t> </a:t>
            </a:r>
            <a:r>
              <a:rPr lang="es-ES" sz="2000" b="1" dirty="0" err="1"/>
              <a:t>efu</a:t>
            </a:r>
            <a:r>
              <a:rPr lang="es-ES" sz="2000" b="1" dirty="0"/>
              <a:t> den ben e </a:t>
            </a:r>
            <a:r>
              <a:rPr lang="es-ES" sz="2000" b="1" dirty="0" err="1"/>
              <a:t>kari</a:t>
            </a:r>
            <a:r>
              <a:rPr lang="es-ES" sz="2000" b="1" dirty="0"/>
              <a:t> en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profeiti</a:t>
            </a:r>
            <a:r>
              <a:rPr lang="es-ES" sz="2000" b="1" dirty="0"/>
              <a:t> </a:t>
            </a:r>
            <a:r>
              <a:rPr lang="es-ES" sz="2000" b="1" dirty="0" err="1"/>
              <a:t>uma</a:t>
            </a:r>
            <a:r>
              <a:rPr lang="es-ES" sz="2000" b="1" dirty="0"/>
              <a:t>, </a:t>
            </a:r>
            <a:r>
              <a:rPr lang="es-ES" sz="2000" b="1" dirty="0" err="1"/>
              <a:t>bika</a:t>
            </a:r>
            <a:r>
              <a:rPr lang="es-ES" sz="2000" b="1" dirty="0"/>
              <a:t> a ben </a:t>
            </a:r>
            <a:r>
              <a:rPr lang="es-ES" sz="2000" b="1" dirty="0" err="1"/>
              <a:t>abi</a:t>
            </a:r>
            <a:r>
              <a:rPr lang="es-ES" sz="2000" b="1" dirty="0"/>
              <a:t> a </a:t>
            </a:r>
            <a:r>
              <a:rPr lang="es-ES" sz="2000" b="1" dirty="0" err="1"/>
              <a:t>kado</a:t>
            </a:r>
            <a:r>
              <a:rPr lang="es-ES" sz="2000" b="1" dirty="0"/>
              <a:t>, </a:t>
            </a:r>
            <a:r>
              <a:rPr lang="es-ES" sz="2000" b="1" dirty="0" err="1"/>
              <a:t>noso</a:t>
            </a:r>
            <a:r>
              <a:rPr lang="es-ES" sz="2000" b="1" dirty="0"/>
              <a:t> fu di a ben de a </a:t>
            </a:r>
            <a:r>
              <a:rPr lang="es-ES" sz="2000" b="1" dirty="0" err="1"/>
              <a:t>wefi</a:t>
            </a:r>
            <a:r>
              <a:rPr lang="es-ES" sz="2000" b="1" dirty="0"/>
              <a:t> fu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profeiti</a:t>
            </a:r>
            <a:r>
              <a:rPr lang="es-ES" sz="2000" b="1" dirty="0"/>
              <a:t> </a:t>
            </a:r>
            <a:r>
              <a:rPr lang="es-ES" sz="2000" b="1" dirty="0" err="1"/>
              <a:t>man</a:t>
            </a:r>
            <a:r>
              <a:rPr lang="es-ES" sz="2000" b="1" dirty="0"/>
              <a:t>.( Yes.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450133"/>
            <a:ext cx="3599998" cy="185032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HULDA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Josia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aksi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rai fu 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buku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 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komandi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di  den ben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feni.Nanga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piki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tapu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aksi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 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Kownu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dan 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taigi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wortu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kraka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en.                           ( 2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Kownu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22:14-20).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306221" y="4413493"/>
            <a:ext cx="3600000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DEBORA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A ben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tu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wroko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profeiti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nanga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krutu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tyari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pipel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feti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teige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Sisera, 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makandra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nanga Barak. Baka di den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profeiti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prijs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.(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Krutu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4:4-9;5:1).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MERIAM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wan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profeiti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tyari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den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den abra 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se. 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owktu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yepi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den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brada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 en,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tyari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pipel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sabana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waka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 den.   </a:t>
            </a:r>
            <a:b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Eks.15:20);Mika 6:4).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222" y="2444507"/>
            <a:ext cx="3599998" cy="185594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443993"/>
            <a:ext cx="3589083" cy="185032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483520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SORTU FASI FALSI PROFEITIMAN BEN ABI </a:t>
            </a:r>
            <a:r>
              <a:rPr lang="es-E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119062" y="466636"/>
            <a:ext cx="119538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 Dan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Masra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taigi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mi, “ Den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profeitman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taki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mi nen. Mi no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seni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den,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owktu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mi no 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teki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den ,mi no taki nanga den fu du a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wroko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disi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Den e taki 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falsi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fisiun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den e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tra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sani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afkodrei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 nanga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sani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 den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spikri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den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ede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ala di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fu den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eigi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denki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s-E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 </a:t>
            </a:r>
            <a:r>
              <a:rPr lang="es-ES" sz="14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Yer</a:t>
            </a:r>
            <a:r>
              <a:rPr lang="es-E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14:14)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324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v-SE" sz="2000" b="1" dirty="0"/>
              <a:t>No ala di taki profeiti, du so bika den ben kisi wan boskopu fu Gado. (Yer. 24:14) San ben de den boskopu e’n fu sainde den tyari en</a:t>
            </a:r>
            <a:r>
              <a:rPr lang="es-ES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3355886"/>
              </p:ext>
            </p:extLst>
          </p:nvPr>
        </p:nvGraphicFramePr>
        <p:xfrm>
          <a:off x="391827" y="2108061"/>
          <a:ext cx="7629526" cy="1669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0213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Sainde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sma</a:t>
            </a:r>
            <a:r>
              <a:rPr lang="es-ES" sz="2000" b="1" dirty="0"/>
              <a:t> ben </a:t>
            </a:r>
            <a:r>
              <a:rPr lang="es-ES" sz="2000" b="1" dirty="0" err="1"/>
              <a:t>sa</a:t>
            </a:r>
            <a:r>
              <a:rPr lang="es-ES" sz="2000" b="1" dirty="0"/>
              <a:t> taki </a:t>
            </a:r>
            <a:r>
              <a:rPr lang="es-ES" sz="2000" b="1" dirty="0" err="1"/>
              <a:t>ini</a:t>
            </a:r>
            <a:r>
              <a:rPr lang="es-ES" sz="2000" b="1" dirty="0"/>
              <a:t> a nen fu Gado, te den </a:t>
            </a:r>
            <a:r>
              <a:rPr lang="es-ES" sz="2000" b="1" dirty="0" err="1"/>
              <a:t>sabi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a no </a:t>
            </a:r>
            <a:r>
              <a:rPr lang="es-ES" sz="2000" b="1" dirty="0" err="1"/>
              <a:t>tru</a:t>
            </a:r>
            <a:r>
              <a:rPr lang="es-ES" sz="2000" b="1" dirty="0"/>
              <a:t> ?Kori </a:t>
            </a:r>
            <a:r>
              <a:rPr lang="es-ES" sz="2000" b="1" dirty="0" err="1"/>
              <a:t>yu</a:t>
            </a:r>
            <a:r>
              <a:rPr lang="es-ES" sz="2000" b="1" dirty="0"/>
              <a:t> </a:t>
            </a:r>
            <a:r>
              <a:rPr lang="es-ES" sz="2000" b="1" dirty="0" err="1"/>
              <a:t>srefi</a:t>
            </a:r>
            <a:r>
              <a:rPr lang="es-ES" sz="2000" b="1" dirty="0"/>
              <a:t>?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winsi</a:t>
            </a:r>
            <a:r>
              <a:rPr lang="es-ES" sz="2000" b="1" dirty="0"/>
              <a:t> fu </a:t>
            </a:r>
            <a:r>
              <a:rPr lang="es-ES" sz="2000" b="1" dirty="0" err="1"/>
              <a:t>sma</a:t>
            </a:r>
            <a:r>
              <a:rPr lang="es-ES" sz="2000" b="1" dirty="0"/>
              <a:t> si </a:t>
            </a:r>
            <a:r>
              <a:rPr lang="es-ES" sz="2000" b="1" dirty="0" err="1"/>
              <a:t>yu</a:t>
            </a:r>
            <a:r>
              <a:rPr lang="es-ES" sz="2000" b="1" dirty="0"/>
              <a:t>, </a:t>
            </a:r>
            <a:r>
              <a:rPr lang="es-ES" sz="2000" b="1" dirty="0" err="1"/>
              <a:t>noso</a:t>
            </a:r>
            <a:r>
              <a:rPr lang="es-ES" sz="2000" b="1" dirty="0"/>
              <a:t> fu </a:t>
            </a:r>
            <a:r>
              <a:rPr lang="es-ES" sz="2000" b="1" dirty="0" err="1"/>
              <a:t>wini</a:t>
            </a:r>
            <a:r>
              <a:rPr lang="es-ES" sz="2000" b="1" dirty="0"/>
              <a:t> moni </a:t>
            </a:r>
            <a:r>
              <a:rPr lang="es-ES" sz="2000" b="1" dirty="0" err="1"/>
              <a:t>noso</a:t>
            </a:r>
            <a:r>
              <a:rPr lang="es-ES" sz="2000" b="1" dirty="0"/>
              <a:t> </a:t>
            </a:r>
            <a:r>
              <a:rPr lang="es-ES" sz="2000" b="1" dirty="0" err="1"/>
              <a:t>tra</a:t>
            </a:r>
            <a:r>
              <a:rPr lang="es-ES" sz="2000" b="1" dirty="0"/>
              <a:t> </a:t>
            </a:r>
            <a:r>
              <a:rPr lang="es-ES" sz="2000" b="1" dirty="0" err="1"/>
              <a:t>wini</a:t>
            </a:r>
            <a:r>
              <a:rPr lang="es-ES" sz="2000" b="1" dirty="0"/>
              <a:t> 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468935" y="1520793"/>
            <a:ext cx="3604000" cy="2898607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142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 A </a:t>
            </a:r>
            <a:r>
              <a:rPr lang="es-ES" sz="2000" b="1" dirty="0" err="1"/>
              <a:t>tru</a:t>
            </a:r>
            <a:r>
              <a:rPr lang="es-ES" sz="2000" b="1" dirty="0"/>
              <a:t> </a:t>
            </a:r>
            <a:r>
              <a:rPr lang="es-ES" sz="2000" b="1" dirty="0" err="1"/>
              <a:t>tru</a:t>
            </a:r>
            <a:r>
              <a:rPr lang="es-ES" sz="2000" b="1" dirty="0"/>
              <a:t> </a:t>
            </a:r>
            <a:r>
              <a:rPr lang="es-ES" sz="2000" b="1" dirty="0" err="1"/>
              <a:t>profeitiman</a:t>
            </a:r>
            <a:r>
              <a:rPr lang="es-ES" sz="2000" b="1" dirty="0"/>
              <a:t> ,</a:t>
            </a:r>
            <a:r>
              <a:rPr lang="es-ES" sz="2000" b="1" dirty="0" err="1"/>
              <a:t>dati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alaten</a:t>
            </a:r>
            <a:r>
              <a:rPr lang="es-ES" sz="2000" b="1" dirty="0"/>
              <a:t> </a:t>
            </a:r>
            <a:r>
              <a:rPr lang="es-ES" sz="2000" b="1" dirty="0" err="1"/>
              <a:t>ai</a:t>
            </a:r>
            <a:r>
              <a:rPr lang="es-ES" sz="2000" b="1" dirty="0"/>
              <a:t> </a:t>
            </a:r>
            <a:r>
              <a:rPr lang="es-ES" sz="2000" b="1" dirty="0" err="1"/>
              <a:t>warskow</a:t>
            </a:r>
            <a:r>
              <a:rPr lang="es-ES" sz="2000" b="1" dirty="0"/>
              <a:t>  abra den problema  fu </a:t>
            </a:r>
            <a:r>
              <a:rPr lang="es-ES" sz="2000" b="1" dirty="0" err="1"/>
              <a:t>sondu</a:t>
            </a:r>
            <a:r>
              <a:rPr lang="es-ES" sz="2000" b="1" dirty="0"/>
              <a:t>, dan den e </a:t>
            </a:r>
            <a:r>
              <a:rPr lang="es-ES" sz="2000" b="1" dirty="0" err="1"/>
              <a:t>kraka</a:t>
            </a:r>
            <a:r>
              <a:rPr lang="es-ES" sz="2000" b="1" dirty="0"/>
              <a:t> den fu de </a:t>
            </a:r>
            <a:r>
              <a:rPr lang="es-ES" sz="2000" b="1" dirty="0" err="1"/>
              <a:t>getrow</a:t>
            </a:r>
            <a:r>
              <a:rPr lang="es-ES" sz="2000" b="1" dirty="0"/>
              <a:t>  a </a:t>
            </a:r>
            <a:r>
              <a:rPr lang="es-ES" sz="2000" b="1" dirty="0" err="1"/>
              <a:t>wasi</a:t>
            </a:r>
            <a:r>
              <a:rPr lang="es-ES" sz="2000" b="1" dirty="0"/>
              <a:t> san e </a:t>
            </a:r>
            <a:r>
              <a:rPr lang="es-ES" sz="2000" b="1" dirty="0" err="1"/>
              <a:t>psa</a:t>
            </a:r>
            <a:r>
              <a:rPr lang="es-ES" sz="2000" b="1" dirty="0"/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66296"/>
            <a:ext cx="81429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A moro sari </a:t>
            </a:r>
            <a:r>
              <a:rPr lang="es-ES" sz="2000" b="1" dirty="0" err="1">
                <a:solidFill>
                  <a:prstClr val="black"/>
                </a:solidFill>
              </a:rPr>
              <a:t>sani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falsi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profeiti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sma</a:t>
            </a:r>
            <a:r>
              <a:rPr lang="es-ES" sz="2000" b="1" dirty="0">
                <a:solidFill>
                  <a:prstClr val="black"/>
                </a:solidFill>
              </a:rPr>
              <a:t> de di e </a:t>
            </a:r>
            <a:r>
              <a:rPr lang="es-ES" sz="2000" b="1" dirty="0" err="1">
                <a:solidFill>
                  <a:prstClr val="black"/>
                </a:solidFill>
              </a:rPr>
              <a:t>arki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e’n</a:t>
            </a:r>
            <a:r>
              <a:rPr lang="es-ES" sz="2000" b="1" dirty="0">
                <a:solidFill>
                  <a:prstClr val="black"/>
                </a:solidFill>
              </a:rPr>
              <a:t> di e </a:t>
            </a:r>
            <a:r>
              <a:rPr lang="es-ES" sz="2000" b="1" dirty="0" err="1">
                <a:solidFill>
                  <a:prstClr val="black"/>
                </a:solidFill>
              </a:rPr>
              <a:t>waka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baka</a:t>
            </a:r>
            <a:r>
              <a:rPr lang="es-ES" sz="2000" b="1" dirty="0">
                <a:solidFill>
                  <a:prstClr val="black"/>
                </a:solidFill>
              </a:rPr>
              <a:t>. Den </a:t>
            </a:r>
            <a:r>
              <a:rPr lang="es-ES" sz="2000" b="1" dirty="0" err="1">
                <a:solidFill>
                  <a:prstClr val="black"/>
                </a:solidFill>
              </a:rPr>
              <a:t>breiti</a:t>
            </a:r>
            <a:r>
              <a:rPr lang="es-ES" sz="2000" b="1" dirty="0">
                <a:solidFill>
                  <a:prstClr val="black"/>
                </a:solidFill>
              </a:rPr>
              <a:t> nanga san den e taki </a:t>
            </a:r>
            <a:r>
              <a:rPr lang="es-ES" sz="2000" b="1" dirty="0" err="1">
                <a:solidFill>
                  <a:prstClr val="black"/>
                </a:solidFill>
              </a:rPr>
              <a:t>bika</a:t>
            </a:r>
            <a:r>
              <a:rPr lang="es-ES" sz="2000" b="1" dirty="0">
                <a:solidFill>
                  <a:prstClr val="black"/>
                </a:solidFill>
              </a:rPr>
              <a:t> a no </a:t>
            </a:r>
            <a:r>
              <a:rPr lang="es-ES" sz="2000" b="1" dirty="0" err="1">
                <a:solidFill>
                  <a:prstClr val="black"/>
                </a:solidFill>
              </a:rPr>
              <a:t>muilek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owktu</a:t>
            </a:r>
            <a:r>
              <a:rPr lang="es-ES" sz="2000" b="1" dirty="0">
                <a:solidFill>
                  <a:prstClr val="black"/>
                </a:solidFill>
              </a:rPr>
              <a:t> a no e </a:t>
            </a:r>
            <a:r>
              <a:rPr lang="es-ES" sz="2000" b="1" dirty="0" err="1">
                <a:solidFill>
                  <a:prstClr val="black"/>
                </a:solidFill>
              </a:rPr>
              <a:t>trobi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konsensi</a:t>
            </a:r>
            <a:r>
              <a:rPr lang="es-ES" sz="2000" b="1" dirty="0">
                <a:solidFill>
                  <a:prstClr val="black"/>
                </a:solidFill>
              </a:rPr>
              <a:t>. Ma fu </a:t>
            </a:r>
            <a:r>
              <a:rPr lang="es-ES" sz="2000" b="1" dirty="0" err="1">
                <a:solidFill>
                  <a:prstClr val="black"/>
                </a:solidFill>
              </a:rPr>
              <a:t>waka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pasi</a:t>
            </a:r>
            <a:r>
              <a:rPr lang="es-ES" sz="2000" b="1" dirty="0">
                <a:solidFill>
                  <a:prstClr val="black"/>
                </a:solidFill>
              </a:rPr>
              <a:t>, e </a:t>
            </a:r>
            <a:r>
              <a:rPr lang="es-ES" sz="2000" b="1" dirty="0" err="1">
                <a:solidFill>
                  <a:prstClr val="black"/>
                </a:solidFill>
              </a:rPr>
              <a:t>tya</a:t>
            </a:r>
            <a:r>
              <a:rPr lang="es-ES" sz="2000" b="1" dirty="0">
                <a:solidFill>
                  <a:prstClr val="black"/>
                </a:solidFill>
              </a:rPr>
              <a:t> soso </a:t>
            </a:r>
            <a:r>
              <a:rPr lang="es-ES" sz="2000" b="1" dirty="0" err="1">
                <a:solidFill>
                  <a:prstClr val="black"/>
                </a:solidFill>
              </a:rPr>
              <a:t>dede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“ No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wan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fu den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apostel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nanga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profeitiman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oiti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ben taki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dati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a no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abi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sondu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Sma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di ben e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libi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moro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krosibei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fu Gado,,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sma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 di ben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sa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den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srefi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leki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wan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ofrandi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prefu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den du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wan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takru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sani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sma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di Gado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grani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“ nanga a faya fu Gado nanga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powa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taki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dati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den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abi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sondu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ini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den skin. Den no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fertrow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den skin, den no taki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dati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den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rekfardek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ini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den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srefi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.,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den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fertrow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ini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a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rekfardek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libi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fu </a:t>
            </a:r>
            <a:r>
              <a:rPr lang="es-E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Krestes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522E00"/>
                </a:solidFill>
              </a:rPr>
              <a:t>EGW (The Acts of the Apostles, p. 561</a:t>
            </a:r>
            <a:r>
              <a:rPr lang="es-ES" sz="1600" b="1" dirty="0">
                <a:solidFill>
                  <a:srgbClr val="522E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OWKTU:</a:t>
            </a:r>
            <a:r>
              <a:rPr lang="es-E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it-IT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 KARI FU ELLEN WHITE LEKI PROFEITI UMA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809625"/>
            <a:ext cx="9124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Baka en </a:t>
            </a:r>
            <a:r>
              <a:rPr lang="es-ES" sz="2000" b="1" dirty="0" err="1"/>
              <a:t>fosi</a:t>
            </a:r>
            <a:r>
              <a:rPr lang="es-ES" sz="2000" b="1" dirty="0"/>
              <a:t> </a:t>
            </a:r>
            <a:r>
              <a:rPr lang="es-ES" sz="2000" b="1" dirty="0" err="1"/>
              <a:t>fisiun</a:t>
            </a:r>
            <a:r>
              <a:rPr lang="es-ES" sz="2000" b="1" dirty="0"/>
              <a:t>, Ellen no </a:t>
            </a:r>
            <a:r>
              <a:rPr lang="es-ES" sz="2000" b="1" dirty="0" err="1"/>
              <a:t>firi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a ben </a:t>
            </a:r>
            <a:r>
              <a:rPr lang="es-ES" sz="2000" b="1" dirty="0" err="1"/>
              <a:t>bun</a:t>
            </a:r>
            <a:r>
              <a:rPr lang="es-ES" sz="2000" b="1" dirty="0"/>
              <a:t> </a:t>
            </a:r>
            <a:r>
              <a:rPr lang="es-ES" sz="2000" b="1" dirty="0" err="1"/>
              <a:t>kba</a:t>
            </a:r>
            <a:r>
              <a:rPr lang="es-ES" sz="2000" b="1" dirty="0"/>
              <a:t>  fu du a </a:t>
            </a:r>
            <a:r>
              <a:rPr lang="es-ES" sz="2000" b="1" dirty="0" err="1"/>
              <a:t>profeiti</a:t>
            </a:r>
            <a:r>
              <a:rPr lang="es-ES" sz="2000" b="1" dirty="0"/>
              <a:t> </a:t>
            </a:r>
            <a:r>
              <a:rPr lang="es-ES" sz="2000" b="1" dirty="0" err="1"/>
              <a:t>wroko</a:t>
            </a:r>
            <a:r>
              <a:rPr lang="es-ES" sz="2000" b="1" dirty="0"/>
              <a:t> </a:t>
            </a:r>
            <a:r>
              <a:rPr lang="es-ES" sz="2000" b="1" dirty="0" err="1"/>
              <a:t>disi</a:t>
            </a:r>
            <a:r>
              <a:rPr lang="es-ES" sz="2000" b="1" dirty="0"/>
              <a:t>.. Nanga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siki</a:t>
            </a:r>
            <a:r>
              <a:rPr lang="es-ES" sz="2000" b="1" dirty="0"/>
              <a:t> skin, nanga </a:t>
            </a:r>
            <a:r>
              <a:rPr lang="es-ES" sz="2000" b="1" dirty="0" err="1"/>
              <a:t>pikinso</a:t>
            </a:r>
            <a:r>
              <a:rPr lang="es-ES" sz="2000" b="1" dirty="0"/>
              <a:t> </a:t>
            </a:r>
            <a:r>
              <a:rPr lang="es-ES" sz="2000" b="1" dirty="0" err="1"/>
              <a:t>skoro</a:t>
            </a:r>
            <a:r>
              <a:rPr lang="es-ES" sz="2000" b="1" dirty="0"/>
              <a:t> nomo , a  ben </a:t>
            </a:r>
            <a:r>
              <a:rPr lang="es-ES" sz="2000" b="1" dirty="0" err="1"/>
              <a:t>abi</a:t>
            </a:r>
            <a:r>
              <a:rPr lang="es-ES" sz="2000" b="1" dirty="0"/>
              <a:t> 17 </a:t>
            </a:r>
            <a:r>
              <a:rPr lang="es-ES" sz="2000" b="1" dirty="0" err="1"/>
              <a:t>yari</a:t>
            </a:r>
            <a:r>
              <a:rPr lang="es-ES" sz="2000" b="1" dirty="0"/>
              <a:t> nomo, dan a no ben </a:t>
            </a:r>
            <a:r>
              <a:rPr lang="es-ES" sz="2000" b="1" dirty="0" err="1"/>
              <a:t>firi</a:t>
            </a:r>
            <a:r>
              <a:rPr lang="es-ES" sz="2000" b="1" dirty="0"/>
              <a:t> </a:t>
            </a:r>
            <a:r>
              <a:rPr lang="es-ES" sz="2000" b="1" dirty="0" err="1"/>
              <a:t>warti</a:t>
            </a:r>
            <a:r>
              <a:rPr lang="es-ES" sz="2000" b="1" dirty="0"/>
              <a:t> </a:t>
            </a:r>
            <a:r>
              <a:rPr lang="es-ES" sz="2000" b="1" dirty="0" err="1"/>
              <a:t>e’n</a:t>
            </a:r>
            <a:r>
              <a:rPr lang="es-ES" sz="2000" b="1" dirty="0"/>
              <a:t> no ben </a:t>
            </a:r>
            <a:r>
              <a:rPr lang="es-ES" sz="2000" b="1" dirty="0" err="1"/>
              <a:t>sa</a:t>
            </a:r>
            <a:r>
              <a:rPr lang="es-ES" sz="2000" b="1" dirty="0"/>
              <a:t> kan du a </a:t>
            </a:r>
            <a:r>
              <a:rPr lang="es-ES" sz="2000" b="1" dirty="0" err="1"/>
              <a:t>wroko</a:t>
            </a:r>
            <a:r>
              <a:rPr lang="es-ES" sz="2000" b="1" dirty="0"/>
              <a:t> </a:t>
            </a:r>
            <a:r>
              <a:rPr lang="es-ES" sz="2000" b="1" dirty="0" err="1"/>
              <a:t>disi</a:t>
            </a:r>
            <a:r>
              <a:rPr lang="es-ES" sz="2000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4109383"/>
            <a:ext cx="37337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En </a:t>
            </a:r>
            <a:r>
              <a:rPr lang="es-ES" sz="2000" b="1" dirty="0" err="1"/>
              <a:t>wroko</a:t>
            </a:r>
            <a:r>
              <a:rPr lang="es-ES" sz="2000" b="1" dirty="0"/>
              <a:t> ben </a:t>
            </a:r>
            <a:r>
              <a:rPr lang="es-ES" sz="2000" b="1" dirty="0" err="1"/>
              <a:t>you</a:t>
            </a:r>
            <a:r>
              <a:rPr lang="es-ES" sz="2000" b="1" dirty="0"/>
              <a:t> </a:t>
            </a:r>
            <a:r>
              <a:rPr lang="es-ES" sz="2000" b="1" dirty="0" err="1"/>
              <a:t>epi</a:t>
            </a:r>
            <a:r>
              <a:rPr lang="es-ES" sz="2000" b="1" dirty="0"/>
              <a:t> fu </a:t>
            </a:r>
            <a:r>
              <a:rPr lang="es-ES" sz="2000" b="1" dirty="0" err="1"/>
              <a:t>seti</a:t>
            </a:r>
            <a:r>
              <a:rPr lang="es-ES" sz="2000" b="1" dirty="0"/>
              <a:t> a </a:t>
            </a:r>
            <a:r>
              <a:rPr lang="es-ES" sz="2000" b="1" dirty="0" err="1"/>
              <a:t>Adventisi</a:t>
            </a:r>
            <a:r>
              <a:rPr lang="es-ES" sz="2000" b="1" dirty="0"/>
              <a:t> </a:t>
            </a:r>
            <a:r>
              <a:rPr lang="es-ES" sz="2000" b="1" dirty="0" err="1"/>
              <a:t>Gesontu</a:t>
            </a:r>
            <a:r>
              <a:rPr lang="es-ES" sz="2000" b="1" dirty="0"/>
              <a:t> nanga Leri </a:t>
            </a:r>
            <a:r>
              <a:rPr lang="es-ES" sz="2000" b="1" dirty="0" err="1"/>
              <a:t>systeima</a:t>
            </a:r>
            <a:r>
              <a:rPr lang="es-ES" sz="2000" b="1" dirty="0"/>
              <a:t>. </a:t>
            </a:r>
            <a:r>
              <a:rPr lang="es-ES" sz="2000" b="1" dirty="0" err="1"/>
              <a:t>Owktu</a:t>
            </a:r>
            <a:r>
              <a:rPr lang="es-ES" sz="2000" b="1" dirty="0"/>
              <a:t> a </a:t>
            </a:r>
            <a:r>
              <a:rPr lang="es-ES" sz="2000" b="1" dirty="0" err="1"/>
              <a:t>libi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baka</a:t>
            </a:r>
            <a:r>
              <a:rPr lang="es-ES" sz="2000" b="1" dirty="0"/>
              <a:t>  </a:t>
            </a:r>
            <a:r>
              <a:rPr lang="es-ES" sz="2000" b="1" dirty="0" err="1"/>
              <a:t>kros’bei</a:t>
            </a:r>
            <a:r>
              <a:rPr lang="es-ES" sz="2000" b="1" dirty="0"/>
              <a:t> fu 100 000 </a:t>
            </a:r>
            <a:r>
              <a:rPr lang="es-ES" sz="2000" b="1" dirty="0" err="1"/>
              <a:t>papira</a:t>
            </a:r>
            <a:r>
              <a:rPr lang="es-ES" sz="2000" b="1" dirty="0"/>
              <a:t> di Gado </a:t>
            </a:r>
            <a:r>
              <a:rPr lang="es-ES" sz="2000" b="1" dirty="0" err="1"/>
              <a:t>gi</a:t>
            </a:r>
            <a:r>
              <a:rPr lang="es-ES" sz="2000" b="1" dirty="0"/>
              <a:t> en, di e tan </a:t>
            </a:r>
            <a:r>
              <a:rPr lang="es-ES" sz="2000" b="1" dirty="0" err="1"/>
              <a:t>gi</a:t>
            </a:r>
            <a:r>
              <a:rPr lang="es-ES" sz="2000" b="1" dirty="0"/>
              <a:t> </a:t>
            </a:r>
            <a:r>
              <a:rPr lang="es-ES" sz="2000" b="1" dirty="0" err="1"/>
              <a:t>leri</a:t>
            </a:r>
            <a:r>
              <a:rPr lang="es-ES" sz="2000" b="1" dirty="0"/>
              <a:t> fu Gado </a:t>
            </a:r>
            <a:r>
              <a:rPr lang="es-ES" sz="2000" b="1" dirty="0" err="1"/>
              <a:t>ini</a:t>
            </a:r>
            <a:r>
              <a:rPr lang="es-ES" sz="2000" b="1" dirty="0"/>
              <a:t> </a:t>
            </a:r>
            <a:r>
              <a:rPr lang="es-ES" sz="2000" b="1" dirty="0" err="1"/>
              <a:t>heri</a:t>
            </a:r>
            <a:r>
              <a:rPr lang="es-ES" sz="2000" b="1" dirty="0"/>
              <a:t> </a:t>
            </a:r>
            <a:r>
              <a:rPr lang="es-ES" sz="2000" b="1" dirty="0" err="1"/>
              <a:t>grontapu</a:t>
            </a:r>
            <a:r>
              <a:rPr lang="es-ES" sz="20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A no doro </a:t>
            </a:r>
            <a:r>
              <a:rPr lang="es-ES" sz="2000" b="1" dirty="0" err="1">
                <a:solidFill>
                  <a:prstClr val="black"/>
                </a:solidFill>
              </a:rPr>
              <a:t>twenti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yari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srefi</a:t>
            </a:r>
            <a:r>
              <a:rPr lang="es-ES" sz="2000" b="1" dirty="0">
                <a:solidFill>
                  <a:prstClr val="black"/>
                </a:solidFill>
              </a:rPr>
              <a:t> , </a:t>
            </a:r>
            <a:r>
              <a:rPr lang="es-ES" sz="2000" b="1" dirty="0" err="1">
                <a:solidFill>
                  <a:prstClr val="black"/>
                </a:solidFill>
              </a:rPr>
              <a:t>baka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kisi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someni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fisiun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e”n</a:t>
            </a:r>
            <a:r>
              <a:rPr lang="es-ES" sz="2000" b="1" dirty="0">
                <a:solidFill>
                  <a:prstClr val="black"/>
                </a:solidFill>
              </a:rPr>
              <a:t> en </a:t>
            </a:r>
            <a:r>
              <a:rPr lang="es-ES" sz="2000" b="1" dirty="0" err="1">
                <a:solidFill>
                  <a:prstClr val="black"/>
                </a:solidFill>
              </a:rPr>
              <a:t>trow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masra</a:t>
            </a:r>
            <a:r>
              <a:rPr lang="es-ES" sz="2000" b="1" dirty="0">
                <a:solidFill>
                  <a:prstClr val="black"/>
                </a:solidFill>
              </a:rPr>
              <a:t> James White , ben </a:t>
            </a:r>
            <a:r>
              <a:rPr lang="es-ES" sz="2000" b="1" dirty="0" err="1">
                <a:solidFill>
                  <a:prstClr val="black"/>
                </a:solidFill>
              </a:rPr>
              <a:t>kraka</a:t>
            </a:r>
            <a:r>
              <a:rPr lang="es-ES" sz="2000" b="1" dirty="0">
                <a:solidFill>
                  <a:prstClr val="black"/>
                </a:solidFill>
              </a:rPr>
              <a:t> en ,a </a:t>
            </a:r>
            <a:r>
              <a:rPr lang="es-ES" sz="2000" b="1" dirty="0" err="1">
                <a:solidFill>
                  <a:prstClr val="black"/>
                </a:solidFill>
              </a:rPr>
              <a:t>yepi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seti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orga</a:t>
            </a:r>
            <a:r>
              <a:rPr lang="es-ES" sz="2000" b="1" dirty="0">
                <a:solidFill>
                  <a:prstClr val="black"/>
                </a:solidFill>
              </a:rPr>
              <a:t>, fu a Seibi Dei </a:t>
            </a:r>
            <a:r>
              <a:rPr lang="es-ES" sz="2000" b="1" dirty="0" err="1">
                <a:solidFill>
                  <a:prstClr val="black"/>
                </a:solidFill>
              </a:rPr>
              <a:t>Adventist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Kerki</a:t>
            </a:r>
            <a:r>
              <a:rPr lang="es-ES" sz="2000" b="1" dirty="0">
                <a:solidFill>
                  <a:prstClr val="black"/>
                </a:solidFill>
              </a:rPr>
              <a:t>. Dati </a:t>
            </a:r>
            <a:r>
              <a:rPr lang="es-ES" sz="2000" b="1" dirty="0" err="1">
                <a:solidFill>
                  <a:prstClr val="black"/>
                </a:solidFill>
              </a:rPr>
              <a:t>kisi</a:t>
            </a:r>
            <a:r>
              <a:rPr lang="es-ES" sz="2000" b="1" dirty="0">
                <a:solidFill>
                  <a:prstClr val="black"/>
                </a:solidFill>
              </a:rPr>
              <a:t> en ( </a:t>
            </a:r>
            <a:r>
              <a:rPr lang="es-ES" sz="2000" b="1" dirty="0" err="1">
                <a:solidFill>
                  <a:prstClr val="black"/>
                </a:solidFill>
              </a:rPr>
              <a:t>fundamenti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1863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25288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wiki </a:t>
            </a:r>
            <a:r>
              <a:rPr lang="es-ES" sz="2000" b="1" dirty="0" err="1">
                <a:solidFill>
                  <a:prstClr val="black"/>
                </a:solidFill>
              </a:rPr>
              <a:t>baka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fosi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fisiun</a:t>
            </a:r>
            <a:r>
              <a:rPr lang="es-ES" sz="2000" b="1" dirty="0">
                <a:solidFill>
                  <a:prstClr val="black"/>
                </a:solidFill>
              </a:rPr>
              <a:t>, a ben </a:t>
            </a:r>
            <a:r>
              <a:rPr lang="es-ES" sz="2000" b="1" dirty="0" err="1">
                <a:solidFill>
                  <a:prstClr val="black"/>
                </a:solidFill>
              </a:rPr>
              <a:t>abi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tweide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, pe a </a:t>
            </a:r>
            <a:r>
              <a:rPr lang="es-ES" sz="2000" b="1" dirty="0" err="1">
                <a:solidFill>
                  <a:prstClr val="black"/>
                </a:solidFill>
              </a:rPr>
              <a:t>kisi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warskow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sani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miti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en.Baka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furu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begi</a:t>
            </a:r>
            <a:r>
              <a:rPr lang="es-ES" sz="2000" b="1" dirty="0">
                <a:solidFill>
                  <a:prstClr val="black"/>
                </a:solidFill>
              </a:rPr>
              <a:t> nanga </a:t>
            </a:r>
            <a:r>
              <a:rPr lang="es-ES" sz="2000" b="1" dirty="0" err="1">
                <a:solidFill>
                  <a:prstClr val="black"/>
                </a:solidFill>
              </a:rPr>
              <a:t>kraka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fuwan</a:t>
            </a:r>
            <a:r>
              <a:rPr lang="es-ES" sz="2000" b="1" dirty="0">
                <a:solidFill>
                  <a:prstClr val="black"/>
                </a:solidFill>
              </a:rPr>
              <a:t> tu fu den </a:t>
            </a:r>
            <a:r>
              <a:rPr lang="es-ES" sz="2000" b="1" dirty="0" err="1">
                <a:solidFill>
                  <a:prstClr val="black"/>
                </a:solidFill>
              </a:rPr>
              <a:t>brada</a:t>
            </a:r>
            <a:r>
              <a:rPr lang="es-ES" sz="2000" b="1" dirty="0">
                <a:solidFill>
                  <a:prstClr val="black"/>
                </a:solidFill>
              </a:rPr>
              <a:t> nanga sisa fu en, </a:t>
            </a:r>
            <a:r>
              <a:rPr lang="es-ES" sz="2000" b="1" dirty="0" err="1">
                <a:solidFill>
                  <a:prstClr val="black"/>
                </a:solidFill>
              </a:rPr>
              <a:t>tefu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kba</a:t>
            </a:r>
            <a:r>
              <a:rPr lang="es-ES" sz="2000" b="1" dirty="0">
                <a:solidFill>
                  <a:prstClr val="black"/>
                </a:solidFill>
              </a:rPr>
              <a:t> Ellen </a:t>
            </a:r>
            <a:r>
              <a:rPr lang="es-ES" sz="2000" b="1" dirty="0" err="1">
                <a:solidFill>
                  <a:prstClr val="black"/>
                </a:solidFill>
              </a:rPr>
              <a:t>teki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kari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1653</Words>
  <Application>Microsoft Office PowerPoint</Application>
  <PresentationFormat>Panorámica</PresentationFormat>
  <Paragraphs>62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Comic Sans MS</vt:lpstr>
      <vt:lpstr>Aptos</vt:lpstr>
      <vt:lpstr>Arial</vt:lpstr>
      <vt:lpstr>Constantia</vt:lpstr>
      <vt:lpstr>Aptos Display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90</cp:revision>
  <dcterms:created xsi:type="dcterms:W3CDTF">2026-09-19T14:53:33Z</dcterms:created>
  <dcterms:modified xsi:type="dcterms:W3CDTF">2026-10-16T06:08:28Z</dcterms:modified>
</cp:coreProperties>
</file>