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94" r:id="rId2"/>
    <p:sldId id="289" r:id="rId3"/>
    <p:sldId id="258" r:id="rId4"/>
    <p:sldId id="295" r:id="rId5"/>
    <p:sldId id="299" r:id="rId6"/>
    <p:sldId id="261" r:id="rId7"/>
    <p:sldId id="296" r:id="rId8"/>
    <p:sldId id="263" r:id="rId9"/>
    <p:sldId id="297" r:id="rId10"/>
    <p:sldId id="264" r:id="rId11"/>
    <p:sldId id="293" r:id="rId12"/>
    <p:sldId id="291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3C4C"/>
    <a:srgbClr val="1F6D99"/>
    <a:srgbClr val="40A2D8"/>
    <a:srgbClr val="A97B92"/>
    <a:srgbClr val="5D7F63"/>
    <a:srgbClr val="5F3B1F"/>
    <a:srgbClr val="FFCC00"/>
    <a:srgbClr val="FDB273"/>
    <a:srgbClr val="5028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Fu </a:t>
          </a:r>
          <a:r>
            <a:rPr lang="es-E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getoigi</a:t>
          </a:r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fu </a:t>
          </a:r>
          <a:r>
            <a:rPr lang="es-E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Yeises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es-ES" sz="2000" b="1" dirty="0"/>
            <a:t>En moro </a:t>
          </a:r>
          <a:r>
            <a:rPr lang="es-ES" sz="2000" b="1" dirty="0" err="1"/>
            <a:t>bigi</a:t>
          </a:r>
          <a:r>
            <a:rPr lang="es-ES" sz="2000" b="1" dirty="0"/>
            <a:t> </a:t>
          </a:r>
          <a:r>
            <a:rPr lang="es-ES" sz="2000" b="1" dirty="0" err="1"/>
            <a:t>wroko</a:t>
          </a:r>
          <a:r>
            <a:rPr lang="es-ES" sz="2000" b="1" dirty="0"/>
            <a:t> ben de fu </a:t>
          </a:r>
          <a:r>
            <a:rPr lang="es-ES" sz="2000" b="1" dirty="0" err="1"/>
            <a:t>tyari</a:t>
          </a:r>
          <a:r>
            <a:rPr lang="es-ES" sz="2000" b="1" dirty="0"/>
            <a:t> </a:t>
          </a:r>
          <a:r>
            <a:rPr lang="es-ES" sz="2000" b="1" dirty="0" err="1"/>
            <a:t>sma</a:t>
          </a:r>
          <a:r>
            <a:rPr lang="es-ES" sz="2000" b="1" dirty="0"/>
            <a:t> </a:t>
          </a:r>
          <a:r>
            <a:rPr lang="es-ES" sz="2000" b="1" dirty="0" err="1"/>
            <a:t>kon</a:t>
          </a:r>
          <a:r>
            <a:rPr lang="es-ES" sz="2000" b="1" dirty="0"/>
            <a:t> </a:t>
          </a:r>
          <a:r>
            <a:rPr lang="es-ES" sz="2000" b="1" dirty="0" err="1"/>
            <a:t>na</a:t>
          </a:r>
          <a:r>
            <a:rPr lang="es-ES" sz="2000" b="1" dirty="0"/>
            <a:t> </a:t>
          </a:r>
          <a:r>
            <a:rPr lang="es-ES" sz="2000" b="1" dirty="0" err="1"/>
            <a:t>Yeises</a:t>
          </a:r>
          <a:endParaRPr lang="es-ES" sz="200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Taki </a:t>
          </a:r>
          <a:r>
            <a:rPr lang="es-E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sani</a:t>
          </a:r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di </a:t>
          </a:r>
          <a:r>
            <a:rPr lang="es-E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musu</a:t>
          </a:r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s-E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kon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it-IT" sz="2000" b="1" kern="1200" dirty="0">
              <a:latin typeface="Aptos" panose="02110004020202020204"/>
              <a:ea typeface="+mn-ea"/>
              <a:cs typeface="+mn-cs"/>
            </a:rPr>
            <a:t>Den poti krin, sani di ben taki fu sani, srefi fu tide</a:t>
          </a:r>
          <a:endParaRPr lang="es-ES" sz="2000" b="1" kern="1200" dirty="0"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Fu </a:t>
          </a:r>
          <a:r>
            <a:rPr lang="es-E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opo</a:t>
          </a:r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s-E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sma</a:t>
          </a:r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s-E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ferstan</a:t>
          </a:r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es-ES" sz="2000" b="1" dirty="0"/>
            <a:t>Fu </a:t>
          </a:r>
          <a:r>
            <a:rPr lang="es-ES" sz="2000" b="1" dirty="0" err="1"/>
            <a:t>meki</a:t>
          </a:r>
          <a:r>
            <a:rPr lang="es-ES" sz="2000" b="1" dirty="0"/>
            <a:t> </a:t>
          </a:r>
          <a:r>
            <a:rPr lang="es-ES" sz="2000" b="1" dirty="0" err="1"/>
            <a:t>wan</a:t>
          </a:r>
          <a:r>
            <a:rPr lang="es-ES" sz="2000" b="1" dirty="0"/>
            <a:t> </a:t>
          </a:r>
          <a:r>
            <a:rPr lang="es-ES" sz="2000" b="1" dirty="0" err="1"/>
            <a:t>tranga</a:t>
          </a:r>
          <a:r>
            <a:rPr lang="es-ES" sz="2000" b="1" dirty="0"/>
            <a:t> </a:t>
          </a:r>
          <a:r>
            <a:rPr lang="es-ES" sz="2000" b="1" dirty="0" err="1"/>
            <a:t>kerki</a:t>
          </a:r>
          <a:r>
            <a:rPr lang="es-ES" sz="2000" b="1" dirty="0"/>
            <a:t> ,di kan tan </a:t>
          </a:r>
          <a:r>
            <a:rPr lang="es-ES" sz="2000" b="1" dirty="0" err="1"/>
            <a:t>tnapu</a:t>
          </a:r>
          <a:r>
            <a:rPr lang="es-ES" sz="2000" b="1" dirty="0"/>
            <a:t> </a:t>
          </a:r>
          <a:r>
            <a:rPr lang="es-ES" sz="2000" b="1" dirty="0" err="1"/>
            <a:t>teige</a:t>
          </a:r>
          <a:r>
            <a:rPr lang="es-ES" sz="2000" b="1" dirty="0"/>
            <a:t> a </a:t>
          </a:r>
          <a:r>
            <a:rPr lang="es-ES" sz="2000" b="1" dirty="0" err="1"/>
            <a:t>feiyanti</a:t>
          </a:r>
          <a:endParaRPr lang="es-ES" sz="200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Kraka </a:t>
          </a:r>
          <a:r>
            <a:rPr lang="es-E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sma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it-IT" sz="2000" b="1" dirty="0"/>
            <a:t>Fu sori sondu, fu sma drai den libi</a:t>
          </a:r>
          <a:endParaRPr lang="es-ES" sz="200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Trostu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es-ES" sz="2000" b="1" dirty="0"/>
            <a:t>Den ben </a:t>
          </a:r>
          <a:r>
            <a:rPr lang="es-ES" sz="2000" b="1" dirty="0" err="1"/>
            <a:t>seni</a:t>
          </a:r>
          <a:r>
            <a:rPr lang="es-ES" sz="2000" b="1" dirty="0"/>
            <a:t> </a:t>
          </a:r>
          <a:r>
            <a:rPr lang="es-ES" sz="2000" b="1" dirty="0" err="1"/>
            <a:t>Yudas</a:t>
          </a:r>
          <a:r>
            <a:rPr lang="es-ES" sz="2000" b="1" dirty="0"/>
            <a:t> nanga Silas </a:t>
          </a:r>
          <a:r>
            <a:rPr lang="es-ES" sz="2000" b="1" dirty="0" err="1"/>
            <a:t>go</a:t>
          </a:r>
          <a:r>
            <a:rPr lang="es-ES" sz="2000" b="1" dirty="0"/>
            <a:t> </a:t>
          </a:r>
          <a:r>
            <a:rPr lang="es-ES" sz="2000" b="1" dirty="0" err="1"/>
            <a:t>na</a:t>
          </a:r>
          <a:r>
            <a:rPr lang="es-ES" sz="2000" b="1" dirty="0"/>
            <a:t> den </a:t>
          </a:r>
          <a:r>
            <a:rPr lang="es-ES" sz="2000" b="1" dirty="0" err="1"/>
            <a:t>kerki</a:t>
          </a:r>
          <a:r>
            <a:rPr lang="es-ES" sz="2000" b="1" dirty="0"/>
            <a:t> nanga a </a:t>
          </a:r>
          <a:r>
            <a:rPr lang="es-ES" sz="2000" b="1" dirty="0" err="1"/>
            <a:t>spesrutu</a:t>
          </a:r>
          <a:r>
            <a:rPr lang="es-ES" sz="2000" b="1" dirty="0"/>
            <a:t> </a:t>
          </a:r>
          <a:r>
            <a:rPr lang="es-ES" sz="2000" b="1" dirty="0" err="1"/>
            <a:t>marki</a:t>
          </a:r>
          <a:r>
            <a:rPr lang="es-ES" sz="2000" b="1" dirty="0"/>
            <a:t> </a:t>
          </a:r>
          <a:r>
            <a:rPr lang="es-ES" sz="2000" b="1" dirty="0" err="1"/>
            <a:t>disi</a:t>
          </a:r>
          <a:endParaRPr lang="es-ES" sz="200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it-IT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Den na sma di Gado seni</a:t>
          </a:r>
          <a:br>
            <a:rPr lang="it-IT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it-IT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 Luk. 11:49</a:t>
          </a:r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fi-FI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Den kisi kado fu tyari a kerki </a:t>
          </a:r>
          <a:br>
            <a:rPr lang="fi-FI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fi-FI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  1 Kor.12:28,29;Efes.4:11,12</a:t>
          </a:r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pt-BR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Den na a </a:t>
          </a:r>
          <a:r>
            <a:rPr lang="pt-BR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fundamenti</a:t>
          </a:r>
          <a:r>
            <a:rPr lang="pt-BR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fu a </a:t>
          </a:r>
          <a:r>
            <a:rPr lang="pt-BR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kerki</a:t>
          </a:r>
          <a:r>
            <a:rPr lang="pt-BR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.</a:t>
          </a:r>
          <a:br>
            <a:rPr lang="pt-BR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pt-BR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 Efeis.2:20</a:t>
          </a:r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fi-FI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Den kisi san kon krin</a:t>
          </a:r>
          <a:br>
            <a:rPr lang="fi-FI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fi-FI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 Efeis. 3:5</a:t>
          </a:r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it-IT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Den e prisiri ini san yoisti( Kon krin 18:20</a:t>
          </a:r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15856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es-ES" sz="2400" b="1" spc="6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TEMOTI</a:t>
          </a:r>
          <a:endParaRPr lang="es-ES" sz="2400" spc="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s-ES" sz="2000" b="1" dirty="0"/>
            <a:t>A </a:t>
          </a:r>
          <a:r>
            <a:rPr lang="es-ES" sz="2000" b="1" dirty="0" err="1"/>
            <a:t>kari</a:t>
          </a:r>
          <a:r>
            <a:rPr lang="es-ES" sz="2000" b="1" dirty="0"/>
            <a:t> fu en fu </a:t>
          </a:r>
          <a:r>
            <a:rPr lang="es-ES" sz="2000" b="1" dirty="0" err="1"/>
            <a:t>wroko</a:t>
          </a:r>
          <a:r>
            <a:rPr lang="es-ES" sz="2000" b="1" dirty="0"/>
            <a:t> ben </a:t>
          </a:r>
          <a:r>
            <a:rPr lang="es-ES" sz="2000" b="1" dirty="0" err="1"/>
            <a:t>brotyas</a:t>
          </a:r>
          <a:r>
            <a:rPr lang="es-ES" sz="2000" b="1" dirty="0"/>
            <a:t> </a:t>
          </a:r>
          <a:r>
            <a:rPr lang="es-ES" sz="2000" b="1" dirty="0" err="1"/>
            <a:t>ini</a:t>
          </a:r>
          <a:r>
            <a:rPr lang="es-ES" sz="2000" b="1" dirty="0"/>
            <a:t> </a:t>
          </a:r>
          <a:r>
            <a:rPr lang="es-ES" sz="2000" b="1" dirty="0" err="1"/>
            <a:t>profeiti</a:t>
          </a:r>
          <a:r>
            <a:rPr lang="es-ES" sz="2000" b="1" dirty="0"/>
            <a:t>.( 1 Tim.1:18) En  ben </a:t>
          </a:r>
          <a:r>
            <a:rPr lang="es-ES" sz="2000" b="1" dirty="0" err="1"/>
            <a:t>skrifi</a:t>
          </a:r>
          <a:r>
            <a:rPr lang="es-ES" sz="2000" b="1" dirty="0"/>
            <a:t> den </a:t>
          </a:r>
          <a:r>
            <a:rPr lang="es-ES" sz="2000" b="1" dirty="0" err="1"/>
            <a:t>brifi</a:t>
          </a:r>
          <a:r>
            <a:rPr lang="es-ES" sz="2000" b="1" dirty="0"/>
            <a:t> fu Pawles </a:t>
          </a:r>
          <a:r>
            <a:rPr lang="es-ES" sz="2000" b="1" dirty="0" err="1"/>
            <a:t>nangà</a:t>
          </a:r>
          <a:r>
            <a:rPr lang="es-ES" sz="2000" b="1" dirty="0"/>
            <a:t> Pawles </a:t>
          </a:r>
          <a:r>
            <a:rPr lang="es-ES" sz="2000" b="1" dirty="0" err="1"/>
            <a:t>makandra</a:t>
          </a:r>
          <a:r>
            <a:rPr lang="es-ES" sz="2000" b="1" dirty="0"/>
            <a:t>.( 2 Kor. 1:1);( Fil.1:1)( Kol. 1:1)( 1 Tes.1:1) (2 Tes.1:1) nanga (Filimon 1:1).</a:t>
          </a:r>
          <a:endParaRPr lang="es-ES" sz="200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s-ES" sz="2400" b="1" dirty="0"/>
            <a:t>TITES</a:t>
          </a:r>
          <a:endParaRPr lang="es-ES" sz="2400" spc="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s-ES" sz="2000" b="1" dirty="0"/>
            <a:t>A du </a:t>
          </a:r>
          <a:r>
            <a:rPr lang="es-ES" sz="2000" b="1" dirty="0" err="1"/>
            <a:t>someni</a:t>
          </a:r>
          <a:r>
            <a:rPr lang="es-ES" sz="2000" b="1" dirty="0"/>
            <a:t> </a:t>
          </a:r>
          <a:r>
            <a:rPr lang="es-ES" sz="2000" b="1" dirty="0" err="1"/>
            <a:t>profeiti</a:t>
          </a:r>
          <a:r>
            <a:rPr lang="es-ES" sz="2000" b="1" dirty="0"/>
            <a:t> </a:t>
          </a:r>
          <a:r>
            <a:rPr lang="es-ES" sz="2000" b="1" dirty="0" err="1"/>
            <a:t>wroko</a:t>
          </a:r>
          <a:r>
            <a:rPr lang="es-ES" sz="2000" b="1" dirty="0"/>
            <a:t> ,</a:t>
          </a:r>
          <a:r>
            <a:rPr lang="es-ES" sz="2000" b="1" dirty="0" err="1"/>
            <a:t>leki</a:t>
          </a:r>
          <a:r>
            <a:rPr lang="es-ES" sz="2000" b="1" dirty="0"/>
            <a:t> </a:t>
          </a:r>
          <a:r>
            <a:rPr lang="es-ES" sz="2000" b="1" dirty="0" err="1"/>
            <a:t>gi</a:t>
          </a:r>
          <a:r>
            <a:rPr lang="es-ES" sz="2000" b="1" dirty="0"/>
            <a:t> </a:t>
          </a:r>
          <a:r>
            <a:rPr lang="es-ES" sz="2000" b="1" dirty="0" err="1"/>
            <a:t>leri</a:t>
          </a:r>
          <a:br>
            <a:rPr lang="es-ES" sz="2000" b="1" dirty="0"/>
          </a:br>
          <a:r>
            <a:rPr lang="es-ES" sz="2000" b="1" dirty="0"/>
            <a:t>( 2Kor.8:6); </a:t>
          </a:r>
          <a:r>
            <a:rPr lang="es-ES" sz="2000" b="1" dirty="0" err="1"/>
            <a:t>kraka</a:t>
          </a:r>
          <a:r>
            <a:rPr lang="es-ES" sz="2000" b="1" dirty="0"/>
            <a:t> </a:t>
          </a:r>
          <a:r>
            <a:rPr lang="es-ES" sz="2000" b="1" dirty="0" err="1"/>
            <a:t>trawan</a:t>
          </a:r>
          <a:r>
            <a:rPr lang="es-ES" sz="2000" b="1" dirty="0"/>
            <a:t>( Tites 2:6,9,15) nanga </a:t>
          </a:r>
          <a:r>
            <a:rPr lang="es-ES" sz="2000" b="1" dirty="0" err="1"/>
            <a:t>trostu</a:t>
          </a:r>
          <a:r>
            <a:rPr lang="es-ES" sz="2000" b="1" dirty="0"/>
            <a:t>( 2 Kor. 7:13)</a:t>
          </a:r>
          <a:endParaRPr lang="es-ES" sz="200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2000" b="1" kern="1200" dirty="0"/>
            <a:t>En moro </a:t>
          </a:r>
          <a:r>
            <a:rPr lang="es-ES" sz="2000" b="1" kern="1200" dirty="0" err="1"/>
            <a:t>bigi</a:t>
          </a:r>
          <a:r>
            <a:rPr lang="es-ES" sz="2000" b="1" kern="1200" dirty="0"/>
            <a:t> </a:t>
          </a:r>
          <a:r>
            <a:rPr lang="es-ES" sz="2000" b="1" kern="1200" dirty="0" err="1"/>
            <a:t>wroko</a:t>
          </a:r>
          <a:r>
            <a:rPr lang="es-ES" sz="2000" b="1" kern="1200" dirty="0"/>
            <a:t> ben de fu </a:t>
          </a:r>
          <a:r>
            <a:rPr lang="es-ES" sz="2000" b="1" kern="1200" dirty="0" err="1"/>
            <a:t>tyari</a:t>
          </a:r>
          <a:r>
            <a:rPr lang="es-ES" sz="2000" b="1" kern="1200" dirty="0"/>
            <a:t> </a:t>
          </a:r>
          <a:r>
            <a:rPr lang="es-ES" sz="2000" b="1" kern="1200" dirty="0" err="1"/>
            <a:t>sma</a:t>
          </a:r>
          <a:r>
            <a:rPr lang="es-ES" sz="2000" b="1" kern="1200" dirty="0"/>
            <a:t> </a:t>
          </a:r>
          <a:r>
            <a:rPr lang="es-ES" sz="2000" b="1" kern="1200" dirty="0" err="1"/>
            <a:t>kon</a:t>
          </a:r>
          <a:r>
            <a:rPr lang="es-ES" sz="2000" b="1" kern="1200" dirty="0"/>
            <a:t> </a:t>
          </a:r>
          <a:r>
            <a:rPr lang="es-ES" sz="2000" b="1" kern="1200" dirty="0" err="1"/>
            <a:t>na</a:t>
          </a:r>
          <a:r>
            <a:rPr lang="es-ES" sz="2000" b="1" kern="1200" dirty="0"/>
            <a:t> </a:t>
          </a:r>
          <a:r>
            <a:rPr lang="es-ES" sz="2000" b="1" kern="1200" dirty="0" err="1"/>
            <a:t>Yeises</a:t>
          </a:r>
          <a:endParaRPr lang="es-ES" sz="2000" kern="120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Fu </a:t>
          </a:r>
          <a:r>
            <a:rPr lang="es-E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getoigi</a:t>
          </a: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fu </a:t>
          </a:r>
          <a:r>
            <a:rPr lang="es-E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Yeises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2000" b="1" kern="1200" dirty="0">
              <a:latin typeface="Aptos" panose="02110004020202020204"/>
              <a:ea typeface="+mn-ea"/>
              <a:cs typeface="+mn-cs"/>
            </a:rPr>
            <a:t>Den poti krin, sani di ben taki fu sani, srefi fu tide</a:t>
          </a:r>
          <a:endParaRPr lang="es-ES" sz="2000" b="1" kern="1200" dirty="0">
            <a:latin typeface="Aptos" panose="02110004020202020204"/>
            <a:ea typeface="+mn-ea"/>
            <a:cs typeface="+mn-cs"/>
          </a:endParaRP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Taki </a:t>
          </a:r>
          <a:r>
            <a:rPr lang="es-E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sani</a:t>
          </a: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di </a:t>
          </a:r>
          <a:r>
            <a:rPr lang="es-E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musu</a:t>
          </a: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s-E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kon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2000" b="1" kern="1200" dirty="0"/>
            <a:t>Fu </a:t>
          </a:r>
          <a:r>
            <a:rPr lang="es-ES" sz="2000" b="1" kern="1200" dirty="0" err="1"/>
            <a:t>meki</a:t>
          </a:r>
          <a:r>
            <a:rPr lang="es-ES" sz="2000" b="1" kern="1200" dirty="0"/>
            <a:t> </a:t>
          </a:r>
          <a:r>
            <a:rPr lang="es-ES" sz="2000" b="1" kern="1200" dirty="0" err="1"/>
            <a:t>wan</a:t>
          </a:r>
          <a:r>
            <a:rPr lang="es-ES" sz="2000" b="1" kern="1200" dirty="0"/>
            <a:t> </a:t>
          </a:r>
          <a:r>
            <a:rPr lang="es-ES" sz="2000" b="1" kern="1200" dirty="0" err="1"/>
            <a:t>tranga</a:t>
          </a:r>
          <a:r>
            <a:rPr lang="es-ES" sz="2000" b="1" kern="1200" dirty="0"/>
            <a:t> </a:t>
          </a:r>
          <a:r>
            <a:rPr lang="es-ES" sz="2000" b="1" kern="1200" dirty="0" err="1"/>
            <a:t>kerki</a:t>
          </a:r>
          <a:r>
            <a:rPr lang="es-ES" sz="2000" b="1" kern="1200" dirty="0"/>
            <a:t> ,di kan tan </a:t>
          </a:r>
          <a:r>
            <a:rPr lang="es-ES" sz="2000" b="1" kern="1200" dirty="0" err="1"/>
            <a:t>tnapu</a:t>
          </a:r>
          <a:r>
            <a:rPr lang="es-ES" sz="2000" b="1" kern="1200" dirty="0"/>
            <a:t> </a:t>
          </a:r>
          <a:r>
            <a:rPr lang="es-ES" sz="2000" b="1" kern="1200" dirty="0" err="1"/>
            <a:t>teige</a:t>
          </a:r>
          <a:r>
            <a:rPr lang="es-ES" sz="2000" b="1" kern="1200" dirty="0"/>
            <a:t> a </a:t>
          </a:r>
          <a:r>
            <a:rPr lang="es-ES" sz="2000" b="1" kern="1200" dirty="0" err="1"/>
            <a:t>feiyanti</a:t>
          </a:r>
          <a:endParaRPr lang="es-ES" sz="2000" kern="120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Fu </a:t>
          </a:r>
          <a:r>
            <a:rPr lang="es-E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opo</a:t>
          </a: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s-E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sma</a:t>
          </a: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s-E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ferstan</a:t>
          </a: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2000" b="1" kern="1200" dirty="0"/>
            <a:t>Fu sori sondu, fu sma drai den libi</a:t>
          </a:r>
          <a:endParaRPr lang="es-ES" sz="2000" kern="120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Kraka </a:t>
          </a:r>
          <a:r>
            <a:rPr lang="es-E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sma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2000" b="1" kern="1200" dirty="0"/>
            <a:t>Den ben </a:t>
          </a:r>
          <a:r>
            <a:rPr lang="es-ES" sz="2000" b="1" kern="1200" dirty="0" err="1"/>
            <a:t>seni</a:t>
          </a:r>
          <a:r>
            <a:rPr lang="es-ES" sz="2000" b="1" kern="1200" dirty="0"/>
            <a:t> </a:t>
          </a:r>
          <a:r>
            <a:rPr lang="es-ES" sz="2000" b="1" kern="1200" dirty="0" err="1"/>
            <a:t>Yudas</a:t>
          </a:r>
          <a:r>
            <a:rPr lang="es-ES" sz="2000" b="1" kern="1200" dirty="0"/>
            <a:t> nanga Silas </a:t>
          </a:r>
          <a:r>
            <a:rPr lang="es-ES" sz="2000" b="1" kern="1200" dirty="0" err="1"/>
            <a:t>go</a:t>
          </a:r>
          <a:r>
            <a:rPr lang="es-ES" sz="2000" b="1" kern="1200" dirty="0"/>
            <a:t> </a:t>
          </a:r>
          <a:r>
            <a:rPr lang="es-ES" sz="2000" b="1" kern="1200" dirty="0" err="1"/>
            <a:t>na</a:t>
          </a:r>
          <a:r>
            <a:rPr lang="es-ES" sz="2000" b="1" kern="1200" dirty="0"/>
            <a:t> den </a:t>
          </a:r>
          <a:r>
            <a:rPr lang="es-ES" sz="2000" b="1" kern="1200" dirty="0" err="1"/>
            <a:t>kerki</a:t>
          </a:r>
          <a:r>
            <a:rPr lang="es-ES" sz="2000" b="1" kern="1200" dirty="0"/>
            <a:t> nanga a </a:t>
          </a:r>
          <a:r>
            <a:rPr lang="es-ES" sz="2000" b="1" kern="1200" dirty="0" err="1"/>
            <a:t>spesrutu</a:t>
          </a:r>
          <a:r>
            <a:rPr lang="es-ES" sz="2000" b="1" kern="1200" dirty="0"/>
            <a:t> </a:t>
          </a:r>
          <a:r>
            <a:rPr lang="es-ES" sz="2000" b="1" kern="1200" dirty="0" err="1"/>
            <a:t>marki</a:t>
          </a:r>
          <a:r>
            <a:rPr lang="es-ES" sz="2000" b="1" kern="1200" dirty="0"/>
            <a:t> </a:t>
          </a:r>
          <a:r>
            <a:rPr lang="es-ES" sz="2000" b="1" kern="1200" dirty="0" err="1"/>
            <a:t>disi</a:t>
          </a:r>
          <a:endParaRPr lang="es-ES" sz="2000" kern="120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Trostu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6197" y="0"/>
          <a:ext cx="1740090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Den na sma di Gado seni</a:t>
          </a:r>
          <a:br>
            <a:rPr lang="it-IT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it-IT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 Luk. 11:49</a:t>
          </a: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974" y="47777"/>
        <a:ext cx="1644536" cy="1535662"/>
      </dsp:txXfrm>
    </dsp:sp>
    <dsp:sp modelId="{6AF94F2D-F79B-42D8-8792-EC5EE5CA65AE}">
      <dsp:nvSpPr>
        <dsp:cNvPr id="0" name=""/>
        <dsp:cNvSpPr/>
      </dsp:nvSpPr>
      <dsp:spPr>
        <a:xfrm>
          <a:off x="1920296" y="631089"/>
          <a:ext cx="368899" cy="369037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920296" y="704896"/>
        <a:ext cx="258229" cy="221423"/>
      </dsp:txXfrm>
    </dsp:sp>
    <dsp:sp modelId="{FAE57C7A-4FE9-4C1E-89A4-9591EE4B7D30}">
      <dsp:nvSpPr>
        <dsp:cNvPr id="0" name=""/>
        <dsp:cNvSpPr/>
      </dsp:nvSpPr>
      <dsp:spPr>
        <a:xfrm>
          <a:off x="2442323" y="0"/>
          <a:ext cx="2015999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Den kisi kado fu tyari a kerki </a:t>
          </a:r>
          <a:br>
            <a:rPr lang="fi-FI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fi-FI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  1 Kor.12:28,29;Efes.4:11,12</a:t>
          </a: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90100" y="47777"/>
        <a:ext cx="1920445" cy="1535662"/>
      </dsp:txXfrm>
    </dsp:sp>
    <dsp:sp modelId="{0D00281B-4660-4C87-BD3A-A048546E75D5}">
      <dsp:nvSpPr>
        <dsp:cNvPr id="0" name=""/>
        <dsp:cNvSpPr/>
      </dsp:nvSpPr>
      <dsp:spPr>
        <a:xfrm>
          <a:off x="4632332" y="631089"/>
          <a:ext cx="368899" cy="369037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632332" y="704896"/>
        <a:ext cx="258229" cy="221423"/>
      </dsp:txXfrm>
    </dsp:sp>
    <dsp:sp modelId="{48825FD6-2E41-4562-AE78-DC5FF4C17433}">
      <dsp:nvSpPr>
        <dsp:cNvPr id="0" name=""/>
        <dsp:cNvSpPr/>
      </dsp:nvSpPr>
      <dsp:spPr>
        <a:xfrm>
          <a:off x="5154359" y="0"/>
          <a:ext cx="1740090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Den na a </a:t>
          </a:r>
          <a:r>
            <a:rPr lang="pt-BR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fundamenti</a:t>
          </a:r>
          <a:r>
            <a:rPr lang="pt-BR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fu a </a:t>
          </a:r>
          <a:r>
            <a:rPr lang="pt-BR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kerki</a:t>
          </a:r>
          <a:r>
            <a:rPr lang="pt-BR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.</a:t>
          </a:r>
          <a:br>
            <a:rPr lang="pt-BR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pt-BR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 Efeis.2:20</a:t>
          </a: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202136" y="47777"/>
        <a:ext cx="1644536" cy="1535662"/>
      </dsp:txXfrm>
    </dsp:sp>
    <dsp:sp modelId="{1F634FAF-0CDD-4918-9ECB-BCADC682B67E}">
      <dsp:nvSpPr>
        <dsp:cNvPr id="0" name=""/>
        <dsp:cNvSpPr/>
      </dsp:nvSpPr>
      <dsp:spPr>
        <a:xfrm>
          <a:off x="7068458" y="631089"/>
          <a:ext cx="368899" cy="369037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068458" y="704896"/>
        <a:ext cx="258229" cy="221423"/>
      </dsp:txXfrm>
    </dsp:sp>
    <dsp:sp modelId="{689C0D5C-78C0-4845-A70A-A99F356AC315}">
      <dsp:nvSpPr>
        <dsp:cNvPr id="0" name=""/>
        <dsp:cNvSpPr/>
      </dsp:nvSpPr>
      <dsp:spPr>
        <a:xfrm>
          <a:off x="7590485" y="0"/>
          <a:ext cx="1740090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Den kisi san kon krin</a:t>
          </a:r>
          <a:br>
            <a:rPr lang="fi-FI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fi-FI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 Efeis. 3:5</a:t>
          </a: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638262" y="47777"/>
        <a:ext cx="1644536" cy="1535662"/>
      </dsp:txXfrm>
    </dsp:sp>
    <dsp:sp modelId="{F24C91FF-F822-43EC-8BDC-F3C25FD177A3}">
      <dsp:nvSpPr>
        <dsp:cNvPr id="0" name=""/>
        <dsp:cNvSpPr/>
      </dsp:nvSpPr>
      <dsp:spPr>
        <a:xfrm>
          <a:off x="9504585" y="631089"/>
          <a:ext cx="368899" cy="369037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04585" y="704896"/>
        <a:ext cx="258229" cy="221423"/>
      </dsp:txXfrm>
    </dsp:sp>
    <dsp:sp modelId="{B63C68F4-37F5-4E39-81B9-0FD70A034F30}">
      <dsp:nvSpPr>
        <dsp:cNvPr id="0" name=""/>
        <dsp:cNvSpPr/>
      </dsp:nvSpPr>
      <dsp:spPr>
        <a:xfrm>
          <a:off x="10026612" y="0"/>
          <a:ext cx="1740090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Den e prisiri ini san yoisti( Kon krin 18:20</a:t>
          </a: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074389" y="47777"/>
        <a:ext cx="1644536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 </a:t>
          </a:r>
          <a:r>
            <a:rPr lang="es-ES" sz="2000" b="1" kern="1200" dirty="0" err="1"/>
            <a:t>kari</a:t>
          </a:r>
          <a:r>
            <a:rPr lang="es-ES" sz="2000" b="1" kern="1200" dirty="0"/>
            <a:t> fu en fu </a:t>
          </a:r>
          <a:r>
            <a:rPr lang="es-ES" sz="2000" b="1" kern="1200" dirty="0" err="1"/>
            <a:t>wroko</a:t>
          </a:r>
          <a:r>
            <a:rPr lang="es-ES" sz="2000" b="1" kern="1200" dirty="0"/>
            <a:t> ben </a:t>
          </a:r>
          <a:r>
            <a:rPr lang="es-ES" sz="2000" b="1" kern="1200" dirty="0" err="1"/>
            <a:t>brotyas</a:t>
          </a:r>
          <a:r>
            <a:rPr lang="es-ES" sz="2000" b="1" kern="1200" dirty="0"/>
            <a:t> </a:t>
          </a:r>
          <a:r>
            <a:rPr lang="es-ES" sz="2000" b="1" kern="1200" dirty="0" err="1"/>
            <a:t>ini</a:t>
          </a:r>
          <a:r>
            <a:rPr lang="es-ES" sz="2000" b="1" kern="1200" dirty="0"/>
            <a:t> </a:t>
          </a:r>
          <a:r>
            <a:rPr lang="es-ES" sz="2000" b="1" kern="1200" dirty="0" err="1"/>
            <a:t>profeiti</a:t>
          </a:r>
          <a:r>
            <a:rPr lang="es-ES" sz="2000" b="1" kern="1200" dirty="0"/>
            <a:t>.( 1 Tim.1:18) En  ben </a:t>
          </a:r>
          <a:r>
            <a:rPr lang="es-ES" sz="2000" b="1" kern="1200" dirty="0" err="1"/>
            <a:t>skrifi</a:t>
          </a:r>
          <a:r>
            <a:rPr lang="es-ES" sz="2000" b="1" kern="1200" dirty="0"/>
            <a:t> den </a:t>
          </a:r>
          <a:r>
            <a:rPr lang="es-ES" sz="2000" b="1" kern="1200" dirty="0" err="1"/>
            <a:t>brifi</a:t>
          </a:r>
          <a:r>
            <a:rPr lang="es-ES" sz="2000" b="1" kern="1200" dirty="0"/>
            <a:t> fu Pawles </a:t>
          </a:r>
          <a:r>
            <a:rPr lang="es-ES" sz="2000" b="1" kern="1200" dirty="0" err="1"/>
            <a:t>nangà</a:t>
          </a:r>
          <a:r>
            <a:rPr lang="es-ES" sz="2000" b="1" kern="1200" dirty="0"/>
            <a:t> Pawles </a:t>
          </a:r>
          <a:r>
            <a:rPr lang="es-ES" sz="2000" b="1" kern="1200" dirty="0" err="1"/>
            <a:t>makandra</a:t>
          </a:r>
          <a:r>
            <a:rPr lang="es-ES" sz="2000" b="1" kern="1200" dirty="0"/>
            <a:t>.( 2 Kor. 1:1);( Fil.1:1)( Kol. 1:1)( 1 Tes.1:1) (2 Tes.1:1) nanga (Filimon 1:1).</a:t>
          </a:r>
          <a:endParaRPr lang="es-ES" sz="2000" kern="120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spc="6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TEMOTI</a:t>
          </a:r>
          <a:endParaRPr lang="es-ES" sz="2400" kern="1200" spc="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 du </a:t>
          </a:r>
          <a:r>
            <a:rPr lang="es-ES" sz="2000" b="1" kern="1200" dirty="0" err="1"/>
            <a:t>someni</a:t>
          </a:r>
          <a:r>
            <a:rPr lang="es-ES" sz="2000" b="1" kern="1200" dirty="0"/>
            <a:t> </a:t>
          </a:r>
          <a:r>
            <a:rPr lang="es-ES" sz="2000" b="1" kern="1200" dirty="0" err="1"/>
            <a:t>profeiti</a:t>
          </a:r>
          <a:r>
            <a:rPr lang="es-ES" sz="2000" b="1" kern="1200" dirty="0"/>
            <a:t> </a:t>
          </a:r>
          <a:r>
            <a:rPr lang="es-ES" sz="2000" b="1" kern="1200" dirty="0" err="1"/>
            <a:t>wroko</a:t>
          </a:r>
          <a:r>
            <a:rPr lang="es-ES" sz="2000" b="1" kern="1200" dirty="0"/>
            <a:t> ,</a:t>
          </a:r>
          <a:r>
            <a:rPr lang="es-ES" sz="2000" b="1" kern="1200" dirty="0" err="1"/>
            <a:t>leki</a:t>
          </a:r>
          <a:r>
            <a:rPr lang="es-ES" sz="2000" b="1" kern="1200" dirty="0"/>
            <a:t> </a:t>
          </a:r>
          <a:r>
            <a:rPr lang="es-ES" sz="2000" b="1" kern="1200" dirty="0" err="1"/>
            <a:t>gi</a:t>
          </a:r>
          <a:r>
            <a:rPr lang="es-ES" sz="2000" b="1" kern="1200" dirty="0"/>
            <a:t> </a:t>
          </a:r>
          <a:r>
            <a:rPr lang="es-ES" sz="2000" b="1" kern="1200" dirty="0" err="1"/>
            <a:t>leri</a:t>
          </a:r>
          <a:br>
            <a:rPr lang="es-ES" sz="2000" b="1" kern="1200" dirty="0"/>
          </a:br>
          <a:r>
            <a:rPr lang="es-ES" sz="2000" b="1" kern="1200" dirty="0"/>
            <a:t>( 2Kor.8:6); </a:t>
          </a:r>
          <a:r>
            <a:rPr lang="es-ES" sz="2000" b="1" kern="1200" dirty="0" err="1"/>
            <a:t>kraka</a:t>
          </a:r>
          <a:r>
            <a:rPr lang="es-ES" sz="2000" b="1" kern="1200" dirty="0"/>
            <a:t> </a:t>
          </a:r>
          <a:r>
            <a:rPr lang="es-ES" sz="2000" b="1" kern="1200" dirty="0" err="1"/>
            <a:t>trawan</a:t>
          </a:r>
          <a:r>
            <a:rPr lang="es-ES" sz="2000" b="1" kern="1200" dirty="0"/>
            <a:t>( Tites 2:6,9,15) nanga </a:t>
          </a:r>
          <a:r>
            <a:rPr lang="es-ES" sz="2000" b="1" kern="1200" dirty="0" err="1"/>
            <a:t>trostu</a:t>
          </a:r>
          <a:r>
            <a:rPr lang="es-ES" sz="2000" b="1" kern="1200" dirty="0"/>
            <a:t>( 2 Kor. 7:13)</a:t>
          </a:r>
          <a:endParaRPr lang="es-ES" sz="2000" kern="120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TITES</a:t>
          </a:r>
          <a:endParaRPr lang="es-ES" sz="2400" kern="1200" spc="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81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19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599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860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742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332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415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586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1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52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591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C9B7D4-C596-44FB-85D7-59A20FA04A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245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spc="3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NYUN </a:t>
            </a:r>
            <a:r>
              <a:rPr lang="es-ES" sz="4800" b="1" spc="30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TESTAMENTI</a:t>
            </a:r>
            <a:r>
              <a:rPr lang="es-ES" sz="4800" b="1" spc="3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s-ES" sz="4800" b="1" spc="30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PROFEITIMAN</a:t>
            </a:r>
            <a:endParaRPr lang="es-ES" sz="4800" b="1" spc="30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9657777" y="0"/>
            <a:ext cx="2429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6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4 fu 24 Oktober 2026</a:t>
            </a:r>
            <a:endParaRPr lang="es-ES" sz="1600" b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96583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99678" y="4870174"/>
            <a:ext cx="11792644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Difrenti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kado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de,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srefi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Yeye.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Difrenti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wroko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fu Gado de ,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srefi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Masra.Difrenti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sani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de fu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du,ma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srefi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Gado di e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wroko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alasani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ini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alasma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.» </a:t>
            </a:r>
            <a:b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s-E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( 1 Kor.12:4-6)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486399" y="4152900"/>
            <a:ext cx="6705601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>
                <a:solidFill>
                  <a:schemeClr val="bg1"/>
                </a:solidFill>
                <a:highlight>
                  <a:srgbClr val="6D1307"/>
                </a:highlight>
              </a:rPr>
              <a:t>San den profeitiman/uma ben du ini a Nyun Testamenti</a:t>
            </a:r>
            <a:endParaRPr lang="es-ES" sz="2000" b="1" dirty="0">
              <a:solidFill>
                <a:schemeClr val="bg1"/>
              </a:solidFill>
              <a:highlight>
                <a:srgbClr val="6D1307"/>
              </a:highlight>
            </a:endParaRPr>
          </a:p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bg1"/>
                </a:solidFill>
                <a:highlight>
                  <a:srgbClr val="205C01"/>
                </a:highlight>
              </a:rPr>
              <a:t>Den </a:t>
            </a:r>
            <a:r>
              <a:rPr lang="es-ES" sz="2000" b="1" dirty="0" err="1">
                <a:solidFill>
                  <a:schemeClr val="bg1"/>
                </a:solidFill>
                <a:highlight>
                  <a:srgbClr val="205C01"/>
                </a:highlight>
              </a:rPr>
              <a:t>NyunTestamenti</a:t>
            </a:r>
            <a:r>
              <a:rPr lang="es-ES" sz="2000" b="1" dirty="0">
                <a:solidFill>
                  <a:schemeClr val="bg1"/>
                </a:solidFill>
                <a:highlight>
                  <a:srgbClr val="205C01"/>
                </a:highlight>
              </a:rPr>
              <a:t>  </a:t>
            </a:r>
            <a:r>
              <a:rPr lang="es-ES" sz="2000" b="1" dirty="0" err="1">
                <a:solidFill>
                  <a:schemeClr val="bg1"/>
                </a:solidFill>
                <a:highlight>
                  <a:srgbClr val="205C01"/>
                </a:highlight>
              </a:rPr>
              <a:t>Profeitiman</a:t>
            </a:r>
            <a:r>
              <a:rPr lang="es-ES" sz="2000" b="1" dirty="0">
                <a:solidFill>
                  <a:schemeClr val="bg1"/>
                </a:solidFill>
                <a:highlight>
                  <a:srgbClr val="205C01"/>
                </a:highlight>
              </a:rPr>
              <a:t>:</a:t>
            </a:r>
          </a:p>
          <a:p>
            <a:pPr marL="893763" lvl="1">
              <a:spcBef>
                <a:spcPts val="600"/>
              </a:spcBef>
            </a:pPr>
            <a:r>
              <a:rPr lang="es-ES" sz="2000" b="1" dirty="0" err="1">
                <a:uFill>
                  <a:solidFill>
                    <a:srgbClr val="D01729"/>
                  </a:solidFill>
                </a:uFill>
              </a:rPr>
              <a:t>Yeises</a:t>
            </a:r>
            <a:r>
              <a:rPr lang="es-ES" sz="2000" b="1" dirty="0">
                <a:uFill>
                  <a:solidFill>
                    <a:srgbClr val="D01729"/>
                  </a:solidFill>
                </a:uFill>
              </a:rPr>
              <a:t> ,a </a:t>
            </a:r>
            <a:r>
              <a:rPr lang="es-ES" sz="2000" b="1" dirty="0" err="1">
                <a:uFill>
                  <a:solidFill>
                    <a:srgbClr val="D01729"/>
                  </a:solidFill>
                </a:uFill>
              </a:rPr>
              <a:t>profeitiman,fu</a:t>
            </a:r>
            <a:r>
              <a:rPr lang="es-ES" sz="2000" b="1" dirty="0">
                <a:uFill>
                  <a:solidFill>
                    <a:srgbClr val="D01729"/>
                  </a:solidFill>
                </a:uFill>
              </a:rPr>
              <a:t> san den ben taki </a:t>
            </a:r>
            <a:r>
              <a:rPr lang="es-ES" sz="2000" b="1" dirty="0" err="1">
                <a:uFill>
                  <a:solidFill>
                    <a:srgbClr val="D01729"/>
                  </a:solidFill>
                </a:uFill>
              </a:rPr>
              <a:t>kba</a:t>
            </a:r>
            <a:r>
              <a:rPr lang="es-ES" sz="2000" b="1" dirty="0">
                <a:effectLst/>
                <a:uFill>
                  <a:solidFill>
                    <a:srgbClr val="D01729"/>
                  </a:solidFill>
                </a:uFill>
              </a:rPr>
              <a:t>.</a:t>
            </a:r>
          </a:p>
          <a:p>
            <a:pPr marL="893763" lvl="1">
              <a:spcBef>
                <a:spcPts val="600"/>
              </a:spcBef>
            </a:pPr>
            <a:r>
              <a:rPr lang="es-ES" sz="2000" b="1" dirty="0"/>
              <a:t>Den </a:t>
            </a:r>
            <a:r>
              <a:rPr lang="es-ES" sz="2000" b="1" dirty="0" err="1"/>
              <a:t>apostel</a:t>
            </a:r>
            <a:r>
              <a:rPr lang="es-ES" sz="2000" b="1" dirty="0"/>
              <a:t> nanga den </a:t>
            </a:r>
            <a:r>
              <a:rPr lang="es-ES" sz="2000" b="1" dirty="0" err="1"/>
              <a:t>profeitiman</a:t>
            </a:r>
            <a:r>
              <a:rPr lang="es-ES" sz="2000" b="1" dirty="0">
                <a:effectLst/>
              </a:rPr>
              <a:t>.</a:t>
            </a:r>
          </a:p>
          <a:p>
            <a:pPr marL="893763" lvl="1">
              <a:spcBef>
                <a:spcPts val="600"/>
              </a:spcBef>
            </a:pPr>
            <a:r>
              <a:rPr lang="es-ES" sz="2000" b="1" dirty="0" err="1"/>
              <a:t>Profeiti</a:t>
            </a:r>
            <a:r>
              <a:rPr lang="es-ES" sz="2000" b="1" dirty="0"/>
              <a:t> </a:t>
            </a:r>
            <a:r>
              <a:rPr lang="es-ES" sz="2000" b="1" dirty="0" err="1"/>
              <a:t>uma</a:t>
            </a:r>
            <a:r>
              <a:rPr lang="es-ES" sz="2000" b="1" dirty="0">
                <a:effectLst/>
              </a:rPr>
              <a:t>.</a:t>
            </a:r>
          </a:p>
          <a:p>
            <a:pPr marL="893763" lvl="1">
              <a:spcBef>
                <a:spcPts val="600"/>
              </a:spcBef>
            </a:pPr>
            <a:r>
              <a:rPr lang="it-IT" sz="2000" b="1" dirty="0"/>
              <a:t>Den di ben wroko nanga Pawles</a:t>
            </a:r>
            <a:r>
              <a:rPr lang="es-ES" sz="2000" b="1" dirty="0">
                <a:effectLst/>
              </a:rPr>
              <a:t>.</a:t>
            </a:r>
          </a:p>
          <a:p>
            <a:pPr marL="893763" lvl="1">
              <a:spcBef>
                <a:spcPts val="600"/>
              </a:spcBef>
            </a:pPr>
            <a:r>
              <a:rPr lang="es-ES" sz="2000" b="1" dirty="0" err="1"/>
              <a:t>Falsi</a:t>
            </a:r>
            <a:r>
              <a:rPr lang="es-ES" sz="2000" b="1" dirty="0"/>
              <a:t> </a:t>
            </a:r>
            <a:r>
              <a:rPr lang="es-ES" sz="2000" b="1" dirty="0" err="1"/>
              <a:t>profeitiman</a:t>
            </a:r>
            <a:r>
              <a:rPr lang="es-ES" sz="2000" b="1" dirty="0">
                <a:effectLst/>
              </a:rPr>
              <a:t>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6" y="46467"/>
            <a:ext cx="7639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Sensi Malaki,400 </a:t>
            </a:r>
            <a:r>
              <a:rPr lang="es-ES" sz="2000" b="1" dirty="0" err="1"/>
              <a:t>yari</a:t>
            </a:r>
            <a:r>
              <a:rPr lang="es-ES" sz="2000" b="1" dirty="0"/>
              <a:t> </a:t>
            </a:r>
            <a:r>
              <a:rPr lang="es-ES" sz="2000" b="1" dirty="0" err="1"/>
              <a:t>psa</a:t>
            </a:r>
            <a:r>
              <a:rPr lang="es-ES" sz="2000" b="1" dirty="0"/>
              <a:t> </a:t>
            </a:r>
            <a:r>
              <a:rPr lang="es-ES" sz="2000" b="1" dirty="0" err="1"/>
              <a:t>sondro</a:t>
            </a:r>
            <a:r>
              <a:rPr lang="es-ES" sz="2000" b="1" dirty="0"/>
              <a:t> a </a:t>
            </a:r>
            <a:r>
              <a:rPr lang="es-ES" sz="2000" b="1" dirty="0" err="1"/>
              <a:t>sten</a:t>
            </a:r>
            <a:r>
              <a:rPr lang="es-ES" sz="2000" b="1" dirty="0"/>
              <a:t> fu </a:t>
            </a:r>
            <a:r>
              <a:rPr lang="es-ES" sz="2000" b="1" dirty="0" err="1"/>
              <a:t>wan</a:t>
            </a:r>
            <a:r>
              <a:rPr lang="es-ES" sz="2000" b="1" dirty="0"/>
              <a:t>  </a:t>
            </a:r>
            <a:r>
              <a:rPr lang="es-ES" sz="2000" b="1" dirty="0" err="1"/>
              <a:t>profeitiman</a:t>
            </a:r>
            <a:r>
              <a:rPr lang="es-ES" sz="2000" b="1" dirty="0"/>
              <a:t> ben </a:t>
            </a:r>
            <a:r>
              <a:rPr lang="es-ES" sz="2000" b="1" dirty="0" err="1"/>
              <a:t>yere</a:t>
            </a:r>
            <a:r>
              <a:rPr lang="es-ES" sz="2000" b="1" dirty="0"/>
              <a:t> </a:t>
            </a:r>
            <a:r>
              <a:rPr lang="es-ES" sz="2000" b="1" dirty="0" err="1"/>
              <a:t>mindri</a:t>
            </a:r>
            <a:r>
              <a:rPr lang="es-ES" sz="2000" b="1" dirty="0"/>
              <a:t> a </a:t>
            </a:r>
            <a:r>
              <a:rPr lang="es-ES" sz="2000" b="1" dirty="0" err="1"/>
              <a:t>folku</a:t>
            </a:r>
            <a:r>
              <a:rPr lang="es-ES" sz="2000" b="1" dirty="0"/>
              <a:t> fu Gado. Fu </a:t>
            </a:r>
            <a:r>
              <a:rPr lang="es-ES" sz="2000" b="1" dirty="0" err="1"/>
              <a:t>disi</a:t>
            </a:r>
            <a:r>
              <a:rPr lang="es-ES" sz="2000" b="1" dirty="0"/>
              <a:t> ,di a no ben de fu </a:t>
            </a:r>
            <a:r>
              <a:rPr lang="es-ES" sz="2000" b="1" dirty="0" err="1"/>
              <a:t>yere,a</a:t>
            </a:r>
            <a:r>
              <a:rPr lang="es-ES" sz="2000" b="1" dirty="0"/>
              <a:t> </a:t>
            </a:r>
            <a:r>
              <a:rPr lang="es-ES" sz="2000" b="1" dirty="0" err="1"/>
              <a:t>pipel</a:t>
            </a:r>
            <a:r>
              <a:rPr lang="es-ES" sz="2000" b="1" dirty="0"/>
              <a:t> fu Israel ben </a:t>
            </a:r>
            <a:r>
              <a:rPr lang="es-ES" sz="2000" b="1" dirty="0" err="1"/>
              <a:t>denki</a:t>
            </a:r>
            <a:r>
              <a:rPr lang="es-ES" sz="2000" b="1" dirty="0"/>
              <a:t> </a:t>
            </a:r>
            <a:r>
              <a:rPr lang="es-ES" sz="2000" b="1" dirty="0" err="1"/>
              <a:t>dati</a:t>
            </a:r>
            <a:r>
              <a:rPr lang="es-ES" sz="2000" b="1" dirty="0"/>
              <a:t> ( den </a:t>
            </a:r>
            <a:r>
              <a:rPr lang="es-ES" sz="2000" b="1" dirty="0" err="1"/>
              <a:t>buku</a:t>
            </a:r>
            <a:r>
              <a:rPr lang="es-ES" sz="2000" b="1" dirty="0"/>
              <a:t> di e </a:t>
            </a:r>
            <a:r>
              <a:rPr lang="es-ES" sz="2000" b="1" dirty="0" err="1"/>
              <a:t>meki</a:t>
            </a:r>
            <a:r>
              <a:rPr lang="es-ES" sz="2000" b="1" dirty="0"/>
              <a:t> a </a:t>
            </a:r>
            <a:r>
              <a:rPr lang="es-ES" sz="2000" b="1" dirty="0" err="1"/>
              <a:t>Owru</a:t>
            </a:r>
            <a:r>
              <a:rPr lang="es-ES" sz="2000" b="1" dirty="0"/>
              <a:t> </a:t>
            </a:r>
            <a:r>
              <a:rPr lang="es-ES" sz="2000" b="1" dirty="0" err="1"/>
              <a:t>Testamenti</a:t>
            </a:r>
            <a:r>
              <a:rPr lang="es-ES" sz="2000" b="1" dirty="0"/>
              <a:t> ) ben </a:t>
            </a:r>
            <a:r>
              <a:rPr lang="es-ES" sz="2000" b="1" dirty="0" err="1"/>
              <a:t>tapu</a:t>
            </a:r>
            <a:r>
              <a:rPr lang="es-ES" sz="2000" b="1" dirty="0"/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4886982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036975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420304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653644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270313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239216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619776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2985733"/>
            <a:ext cx="76390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San den </a:t>
            </a:r>
            <a:r>
              <a:rPr lang="es-ES" sz="2000" b="1" dirty="0" err="1">
                <a:solidFill>
                  <a:prstClr val="black"/>
                </a:solidFill>
              </a:rPr>
              <a:t>nyun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profeitiman</a:t>
            </a:r>
            <a:r>
              <a:rPr lang="es-ES" sz="2000" b="1" dirty="0">
                <a:solidFill>
                  <a:prstClr val="black"/>
                </a:solidFill>
              </a:rPr>
              <a:t> nanga </a:t>
            </a:r>
            <a:r>
              <a:rPr lang="es-ES" sz="2000" b="1" dirty="0" err="1">
                <a:solidFill>
                  <a:prstClr val="black"/>
                </a:solidFill>
              </a:rPr>
              <a:t>uma</a:t>
            </a:r>
            <a:r>
              <a:rPr lang="es-ES" sz="2000" b="1" dirty="0">
                <a:solidFill>
                  <a:prstClr val="black"/>
                </a:solidFill>
              </a:rPr>
              <a:t> ben du ? Suma ben de den </a:t>
            </a:r>
            <a:r>
              <a:rPr lang="es-ES" sz="2000" b="1" dirty="0" err="1">
                <a:solidFill>
                  <a:prstClr val="black"/>
                </a:solidFill>
              </a:rPr>
              <a:t>sma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disi</a:t>
            </a:r>
            <a:r>
              <a:rPr lang="es-ES" sz="2000" b="1" dirty="0">
                <a:solidFill>
                  <a:prstClr val="black"/>
                </a:solidFill>
              </a:rPr>
              <a:t> ? </a:t>
            </a:r>
            <a:r>
              <a:rPr lang="es-ES" sz="2000" b="1" dirty="0" err="1">
                <a:solidFill>
                  <a:prstClr val="black"/>
                </a:solidFill>
              </a:rPr>
              <a:t>Falsi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profeitiman</a:t>
            </a:r>
            <a:r>
              <a:rPr lang="es-ES" sz="2000" b="1" dirty="0">
                <a:solidFill>
                  <a:prstClr val="black"/>
                </a:solidFill>
              </a:rPr>
              <a:t> ,ben de ,</a:t>
            </a:r>
            <a:r>
              <a:rPr lang="es-ES" sz="2000" b="1" dirty="0" err="1">
                <a:solidFill>
                  <a:prstClr val="black"/>
                </a:solidFill>
              </a:rPr>
              <a:t>leki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ini</a:t>
            </a:r>
            <a:r>
              <a:rPr lang="es-ES" sz="2000" b="1" dirty="0">
                <a:solidFill>
                  <a:prstClr val="black"/>
                </a:solidFill>
              </a:rPr>
              <a:t> a ten fu den </a:t>
            </a:r>
            <a:r>
              <a:rPr lang="es-ES" sz="2000" b="1" dirty="0" err="1">
                <a:solidFill>
                  <a:prstClr val="black"/>
                </a:solidFill>
              </a:rPr>
              <a:t>Owru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Testamenti</a:t>
            </a:r>
            <a:r>
              <a:rPr lang="es-ES" sz="2000" b="1" dirty="0">
                <a:solidFill>
                  <a:prstClr val="black"/>
                </a:solidFill>
              </a:rPr>
              <a:t> ten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5" y="1470628"/>
            <a:ext cx="76390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prstClr val="black"/>
                </a:solidFill>
              </a:rPr>
              <a:t>Toku,Gado</a:t>
            </a:r>
            <a:r>
              <a:rPr lang="es-ES" sz="2000" b="1" dirty="0">
                <a:solidFill>
                  <a:prstClr val="black"/>
                </a:solidFill>
              </a:rPr>
              <a:t> no ben tan </a:t>
            </a:r>
            <a:r>
              <a:rPr lang="es-ES" sz="2000" b="1" dirty="0" err="1">
                <a:solidFill>
                  <a:prstClr val="black"/>
                </a:solidFill>
              </a:rPr>
              <a:t>tiri</a:t>
            </a:r>
            <a:r>
              <a:rPr lang="es-ES" sz="2000" b="1" dirty="0">
                <a:solidFill>
                  <a:prstClr val="black"/>
                </a:solidFill>
              </a:rPr>
              <a:t> moro langa. </a:t>
            </a:r>
            <a:r>
              <a:rPr lang="es-ES" sz="2000" b="1" dirty="0" err="1">
                <a:solidFill>
                  <a:prstClr val="black"/>
                </a:solidFill>
              </a:rPr>
              <a:t>Tapu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bun</a:t>
            </a:r>
            <a:r>
              <a:rPr lang="es-ES" sz="2000" b="1" dirty="0">
                <a:solidFill>
                  <a:prstClr val="black"/>
                </a:solidFill>
              </a:rPr>
              <a:t> ten, A </a:t>
            </a:r>
            <a:r>
              <a:rPr lang="es-ES" sz="2000" b="1" dirty="0" err="1">
                <a:solidFill>
                  <a:prstClr val="black"/>
                </a:solidFill>
              </a:rPr>
              <a:t>seni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nyun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profeitiman</a:t>
            </a:r>
            <a:r>
              <a:rPr lang="es-ES" sz="2000" b="1" dirty="0">
                <a:solidFill>
                  <a:prstClr val="black"/>
                </a:solidFill>
              </a:rPr>
              <a:t>: Yohanes a </a:t>
            </a:r>
            <a:r>
              <a:rPr lang="es-ES" sz="2000" b="1" dirty="0" err="1">
                <a:solidFill>
                  <a:prstClr val="black"/>
                </a:solidFill>
              </a:rPr>
              <a:t>Dopuman</a:t>
            </a:r>
            <a:r>
              <a:rPr lang="es-ES" sz="2000" b="1" dirty="0">
                <a:solidFill>
                  <a:prstClr val="black"/>
                </a:solidFill>
              </a:rPr>
              <a:t>    ( Mat.11 : 7-9) Fu a </a:t>
            </a:r>
            <a:r>
              <a:rPr lang="es-ES" sz="2000" b="1" dirty="0" err="1">
                <a:solidFill>
                  <a:prstClr val="black"/>
                </a:solidFill>
              </a:rPr>
              <a:t>momenti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profeitiman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bigin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kon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baka.Den</a:t>
            </a:r>
            <a:r>
              <a:rPr lang="es-ES" sz="2000" b="1" dirty="0">
                <a:solidFill>
                  <a:prstClr val="black"/>
                </a:solidFill>
              </a:rPr>
              <a:t> ben </a:t>
            </a:r>
            <a:r>
              <a:rPr lang="es-ES" sz="2000" b="1" dirty="0" err="1">
                <a:solidFill>
                  <a:prstClr val="black"/>
                </a:solidFill>
              </a:rPr>
              <a:t>abi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frantwortu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boiti</a:t>
            </a:r>
            <a:r>
              <a:rPr lang="es-ES" sz="2000" b="1" dirty="0">
                <a:solidFill>
                  <a:prstClr val="black"/>
                </a:solidFill>
              </a:rPr>
              <a:t>  </a:t>
            </a:r>
            <a:r>
              <a:rPr lang="es-ES" sz="2000" b="1" dirty="0" err="1">
                <a:solidFill>
                  <a:prstClr val="black"/>
                </a:solidFill>
              </a:rPr>
              <a:t>trasani</a:t>
            </a:r>
            <a:r>
              <a:rPr lang="es-ES" sz="2000" b="1" dirty="0">
                <a:solidFill>
                  <a:prstClr val="black"/>
                </a:solidFill>
              </a:rPr>
              <a:t>, fu </a:t>
            </a:r>
            <a:r>
              <a:rPr lang="es-ES" sz="2000" b="1" dirty="0" err="1">
                <a:solidFill>
                  <a:prstClr val="black"/>
                </a:solidFill>
              </a:rPr>
              <a:t>skrifi</a:t>
            </a:r>
            <a:r>
              <a:rPr lang="es-ES" sz="2000" b="1" dirty="0">
                <a:solidFill>
                  <a:prstClr val="black"/>
                </a:solidFill>
              </a:rPr>
              <a:t> a Nyun </a:t>
            </a:r>
            <a:r>
              <a:rPr lang="es-ES" sz="2000" b="1" dirty="0" err="1">
                <a:solidFill>
                  <a:prstClr val="black"/>
                </a:solidFill>
              </a:rPr>
              <a:t>Testamenti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759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SAN DEN PROFEITIMAN/UMA INI A NYUN TESTAMENTI BEN DU </a:t>
            </a:r>
            <a:endParaRPr lang="es-E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389554"/>
            <a:ext cx="12191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l-PL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 en di e meki profeiti,e taki fu opo yu ferstan nanga kraka trawan owktu trostu den.</a:t>
            </a:r>
            <a:r>
              <a:rPr lang="es-E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( 1 Kor.14:3)</a:t>
            </a:r>
            <a:endParaRPr lang="es-ES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771525"/>
            <a:ext cx="11782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 err="1"/>
              <a:t>Ini</a:t>
            </a:r>
            <a:r>
              <a:rPr lang="es-ES" sz="2000" b="1" dirty="0"/>
              <a:t> a Nyun </a:t>
            </a:r>
            <a:r>
              <a:rPr lang="es-ES" sz="2000" b="1" dirty="0" err="1"/>
              <a:t>Testamenti,profeiti</a:t>
            </a:r>
            <a:r>
              <a:rPr lang="es-ES" sz="2000" b="1" dirty="0"/>
              <a:t> de </a:t>
            </a:r>
            <a:r>
              <a:rPr lang="es-ES" sz="2000" b="1" dirty="0" err="1"/>
              <a:t>leki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kado</a:t>
            </a:r>
            <a:r>
              <a:rPr lang="es-ES" sz="2000" b="1" dirty="0"/>
              <a:t> fu a Santa Yeye, di ben </a:t>
            </a:r>
            <a:r>
              <a:rPr lang="es-ES" sz="2000" b="1" dirty="0" err="1"/>
              <a:t>furu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den </a:t>
            </a:r>
            <a:r>
              <a:rPr lang="es-ES" sz="2000" b="1" dirty="0" err="1"/>
              <a:t>tapu</a:t>
            </a:r>
            <a:r>
              <a:rPr lang="es-ES" sz="2000" b="1" dirty="0"/>
              <a:t>.( Roma 12:6) </a:t>
            </a:r>
            <a:r>
              <a:rPr lang="es-ES" sz="2000" b="1" dirty="0" err="1"/>
              <a:t>Ini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enkri</a:t>
            </a:r>
            <a:r>
              <a:rPr lang="es-ES" sz="2000" b="1" dirty="0"/>
              <a:t> </a:t>
            </a:r>
            <a:r>
              <a:rPr lang="es-ES" sz="2000" b="1" dirty="0" err="1"/>
              <a:t>kerki</a:t>
            </a:r>
            <a:r>
              <a:rPr lang="es-ES" sz="2000" b="1" dirty="0"/>
              <a:t>, </a:t>
            </a:r>
            <a:r>
              <a:rPr lang="es-ES" sz="2000" b="1" dirty="0" err="1"/>
              <a:t>someni</a:t>
            </a:r>
            <a:r>
              <a:rPr lang="es-ES" sz="2000" b="1" dirty="0"/>
              <a:t> </a:t>
            </a:r>
            <a:r>
              <a:rPr lang="es-ES" sz="2000" b="1" dirty="0" err="1"/>
              <a:t>profeitiman</a:t>
            </a:r>
            <a:r>
              <a:rPr lang="es-ES" sz="2000" b="1" dirty="0"/>
              <a:t> ben kan de, </a:t>
            </a:r>
            <a:r>
              <a:rPr lang="es-ES" sz="2000" b="1" dirty="0" err="1"/>
              <a:t>dati</a:t>
            </a:r>
            <a:r>
              <a:rPr lang="es-ES" sz="2000" b="1" dirty="0"/>
              <a:t> den ben </a:t>
            </a:r>
            <a:r>
              <a:rPr lang="es-ES" sz="2000" b="1" dirty="0" err="1"/>
              <a:t>musu</a:t>
            </a:r>
            <a:r>
              <a:rPr lang="es-ES" sz="2000" b="1" dirty="0"/>
              <a:t> </a:t>
            </a:r>
            <a:r>
              <a:rPr lang="es-ES" sz="2000" b="1" dirty="0" err="1"/>
              <a:t>wakti</a:t>
            </a:r>
            <a:r>
              <a:rPr lang="es-ES" sz="2000" b="1" dirty="0"/>
              <a:t> den ten fu taki.</a:t>
            </a:r>
            <a:br>
              <a:rPr lang="es-ES" sz="2000" b="1" dirty="0"/>
            </a:br>
            <a:r>
              <a:rPr lang="es-ES" sz="2000" b="1" dirty="0"/>
              <a:t>( 1 Kor.14:29-31).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3026730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786296"/>
            <a:ext cx="119443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San den </a:t>
            </a:r>
            <a:r>
              <a:rPr lang="es-ES" sz="2000" b="1" dirty="0" err="1">
                <a:solidFill>
                  <a:prstClr val="black"/>
                </a:solidFill>
              </a:rPr>
              <a:t>profeitiman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disi</a:t>
            </a:r>
            <a:r>
              <a:rPr lang="es-ES" sz="2000" b="1" dirty="0">
                <a:solidFill>
                  <a:prstClr val="black"/>
                </a:solidFill>
              </a:rPr>
              <a:t> ben du ?( Kon </a:t>
            </a:r>
            <a:r>
              <a:rPr lang="es-ES" sz="2000" b="1" dirty="0" err="1">
                <a:solidFill>
                  <a:prstClr val="black"/>
                </a:solidFill>
              </a:rPr>
              <a:t>krin</a:t>
            </a:r>
            <a:r>
              <a:rPr lang="es-ES" sz="2000" b="1" dirty="0">
                <a:solidFill>
                  <a:prstClr val="black"/>
                </a:solidFill>
              </a:rPr>
              <a:t> 19:10;1:1; </a:t>
            </a:r>
            <a:r>
              <a:rPr lang="es-ES" sz="2000" b="1" dirty="0" err="1">
                <a:solidFill>
                  <a:prstClr val="black"/>
                </a:solidFill>
              </a:rPr>
              <a:t>Efeise</a:t>
            </a:r>
            <a:r>
              <a:rPr lang="es-ES" sz="2000" b="1" dirty="0">
                <a:solidFill>
                  <a:prstClr val="black"/>
                </a:solidFill>
              </a:rPr>
              <a:t> 4 11,12;1Kor.14:3;Bosk.15:32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20659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75668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5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NYUN </a:t>
            </a:r>
            <a:r>
              <a:rPr lang="es-ES" sz="5400" b="1" spc="50" dirty="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TESTAMENTI</a:t>
            </a:r>
            <a:r>
              <a:rPr lang="es-ES" sz="5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s-ES" sz="5400" b="1" spc="50" dirty="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PROFEITIMAN</a:t>
            </a:r>
            <a:endParaRPr lang="es-ES" sz="54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112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67710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algn="ctr"/>
            <a:r>
              <a:rPr lang="es-ES" sz="3800" b="1" dirty="0" err="1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YEISES</a:t>
            </a:r>
            <a:r>
              <a:rPr lang="es-ES" sz="3800" b="1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, A </a:t>
            </a:r>
            <a:r>
              <a:rPr lang="es-ES" sz="3800" b="1" dirty="0" err="1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PROFEITIMAN</a:t>
            </a:r>
            <a:r>
              <a:rPr lang="es-ES" sz="3800" b="1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, FU SAN DEN  BEN TAKI </a:t>
            </a:r>
            <a:r>
              <a:rPr lang="es-ES" sz="3800" b="1" dirty="0" err="1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KBA</a:t>
            </a:r>
            <a:endParaRPr lang="es-ES" sz="3800" b="1" dirty="0">
              <a:ln w="22225">
                <a:noFill/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1" y="672197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s-E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Masra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,</a:t>
            </a:r>
            <a:r>
              <a:rPr lang="es-E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Gado </a:t>
            </a:r>
            <a:r>
              <a:rPr lang="es-E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sa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opo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gi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wan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Profeitiman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leki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mi </a:t>
            </a:r>
            <a:r>
              <a:rPr lang="es-E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na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mindri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, fu </a:t>
            </a:r>
            <a:r>
              <a:rPr lang="es-E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brada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. En </a:t>
            </a:r>
            <a:r>
              <a:rPr lang="es-E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sa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de </a:t>
            </a:r>
            <a:r>
              <a:rPr lang="es-E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arki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b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es-E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 </a:t>
            </a:r>
            <a:r>
              <a:rPr lang="es-ES" sz="14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Deut</a:t>
            </a:r>
            <a:r>
              <a:rPr lang="es-E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. 18:15)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83" y="1309151"/>
            <a:ext cx="7503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Den </a:t>
            </a:r>
            <a:r>
              <a:rPr lang="es-ES" sz="2000" b="1" dirty="0" err="1"/>
              <a:t>sma</a:t>
            </a:r>
            <a:r>
              <a:rPr lang="es-ES" sz="2000" b="1" dirty="0"/>
              <a:t> fu a ten fu </a:t>
            </a:r>
            <a:r>
              <a:rPr lang="es-ES" sz="2000" b="1" dirty="0" err="1"/>
              <a:t>Yeises,ben</a:t>
            </a:r>
            <a:r>
              <a:rPr lang="es-ES" sz="2000" b="1" dirty="0"/>
              <a:t> si </a:t>
            </a:r>
            <a:r>
              <a:rPr lang="es-ES" sz="2000" b="1" dirty="0" err="1"/>
              <a:t>Yeises</a:t>
            </a:r>
            <a:r>
              <a:rPr lang="es-ES" sz="2000" b="1" dirty="0"/>
              <a:t> </a:t>
            </a:r>
            <a:r>
              <a:rPr lang="es-ES" sz="2000" b="1" dirty="0" err="1"/>
              <a:t>leki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profeitiman</a:t>
            </a:r>
            <a:r>
              <a:rPr lang="es-ES" sz="2000" b="1" dirty="0"/>
              <a:t>. </a:t>
            </a:r>
            <a:br>
              <a:rPr lang="es-ES" sz="2000" b="1" dirty="0"/>
            </a:br>
            <a:r>
              <a:rPr lang="es-ES" sz="2000" b="1" dirty="0"/>
              <a:t>( Mat.21:11;Mark. 6:15;Luk. 7:16;Yoh.6:14).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1283" y="1326545"/>
            <a:ext cx="4372934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5058468" y="3862090"/>
            <a:ext cx="41465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A no ben de soso “wan leti di e leti wan dungru presi”, soleki tra profeitiman ben  de, ma EN ben de A LETI. ( 2 Peit.1:19;Yoh.1 :9;8:12</a:t>
            </a:r>
            <a:r>
              <a:rPr lang="es-ES" sz="2000" b="1" dirty="0"/>
              <a:t>).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31662"/>
            <a:ext cx="2387432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662785" y="3933750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57782" y="3154204"/>
            <a:ext cx="75034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Ma </a:t>
            </a:r>
            <a:r>
              <a:rPr lang="es-ES" sz="2000" b="1" dirty="0" err="1">
                <a:solidFill>
                  <a:prstClr val="black"/>
                </a:solidFill>
              </a:rPr>
              <a:t>Yeises</a:t>
            </a:r>
            <a:r>
              <a:rPr lang="es-ES" sz="2000" b="1" dirty="0">
                <a:solidFill>
                  <a:prstClr val="black"/>
                </a:solidFill>
              </a:rPr>
              <a:t> no </a:t>
            </a:r>
            <a:r>
              <a:rPr lang="es-ES" sz="2000" b="1" dirty="0" err="1">
                <a:solidFill>
                  <a:prstClr val="black"/>
                </a:solidFill>
              </a:rPr>
              <a:t>skrifi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Worttu</a:t>
            </a:r>
            <a:r>
              <a:rPr lang="es-ES" sz="2000" b="1" dirty="0">
                <a:solidFill>
                  <a:prstClr val="black"/>
                </a:solidFill>
              </a:rPr>
              <a:t> fu Gado, </a:t>
            </a:r>
            <a:r>
              <a:rPr lang="es-ES" sz="2000" b="1" dirty="0" err="1">
                <a:solidFill>
                  <a:prstClr val="black"/>
                </a:solidFill>
              </a:rPr>
              <a:t>ma</a:t>
            </a:r>
            <a:r>
              <a:rPr lang="es-ES" sz="2000" b="1" dirty="0">
                <a:solidFill>
                  <a:prstClr val="black"/>
                </a:solidFill>
              </a:rPr>
              <a:t> En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WORTU</a:t>
            </a:r>
            <a:r>
              <a:rPr lang="es-ES" sz="2000" b="1" dirty="0">
                <a:solidFill>
                  <a:prstClr val="black"/>
                </a:solidFill>
              </a:rPr>
              <a:t>.</a:t>
            </a:r>
            <a:br>
              <a:rPr lang="es-ES" sz="2000" b="1" dirty="0">
                <a:solidFill>
                  <a:prstClr val="black"/>
                </a:solidFill>
              </a:rPr>
            </a:br>
            <a:r>
              <a:rPr lang="es-ES" sz="2000" b="1" dirty="0">
                <a:solidFill>
                  <a:prstClr val="black"/>
                </a:solidFill>
              </a:rPr>
              <a:t>( Yoh.1:1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0" y="2436595"/>
            <a:ext cx="78427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prstClr val="black"/>
                </a:solidFill>
              </a:rPr>
              <a:t>Peitres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sori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Yeises</a:t>
            </a:r>
            <a:r>
              <a:rPr lang="es-ES" sz="2000" b="1" dirty="0">
                <a:solidFill>
                  <a:prstClr val="black"/>
                </a:solidFill>
              </a:rPr>
              <a:t> ben de a </a:t>
            </a:r>
            <a:r>
              <a:rPr lang="es-ES" sz="2000" b="1" dirty="0" err="1">
                <a:solidFill>
                  <a:prstClr val="black"/>
                </a:solidFill>
              </a:rPr>
              <a:t>profeitman</a:t>
            </a:r>
            <a:r>
              <a:rPr lang="es-ES" sz="2000" b="1" dirty="0">
                <a:solidFill>
                  <a:prstClr val="black"/>
                </a:solidFill>
              </a:rPr>
              <a:t>/Mesias di Moses nanga </a:t>
            </a:r>
            <a:r>
              <a:rPr lang="es-ES" sz="2000" b="1" dirty="0" err="1">
                <a:solidFill>
                  <a:prstClr val="black"/>
                </a:solidFill>
              </a:rPr>
              <a:t>tra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profeitiman</a:t>
            </a:r>
            <a:r>
              <a:rPr lang="es-ES" sz="2000" b="1" dirty="0">
                <a:solidFill>
                  <a:prstClr val="black"/>
                </a:solidFill>
              </a:rPr>
              <a:t> ben </a:t>
            </a:r>
            <a:r>
              <a:rPr lang="es-ES" sz="2000" b="1" dirty="0" err="1">
                <a:solidFill>
                  <a:prstClr val="black"/>
                </a:solidFill>
              </a:rPr>
              <a:t>kari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fesi</a:t>
            </a:r>
            <a:r>
              <a:rPr lang="es-ES" sz="2000" b="1" dirty="0">
                <a:solidFill>
                  <a:prstClr val="black"/>
                </a:solidFill>
              </a:rPr>
              <a:t>. ( Deut.18:15;Bosk.3:18-26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74" y="2026761"/>
            <a:ext cx="7503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prstClr val="black"/>
                </a:solidFill>
              </a:rPr>
              <a:t>Ensrefi</a:t>
            </a:r>
            <a:r>
              <a:rPr lang="es-ES" sz="2000" b="1" dirty="0">
                <a:solidFill>
                  <a:prstClr val="black"/>
                </a:solidFill>
              </a:rPr>
              <a:t> ben </a:t>
            </a:r>
            <a:r>
              <a:rPr lang="es-ES" sz="2000" b="1" dirty="0" err="1">
                <a:solidFill>
                  <a:prstClr val="black"/>
                </a:solidFill>
              </a:rPr>
              <a:t>teki</a:t>
            </a:r>
            <a:r>
              <a:rPr lang="es-ES" sz="2000" b="1" dirty="0">
                <a:solidFill>
                  <a:prstClr val="black"/>
                </a:solidFill>
              </a:rPr>
              <a:t> a nen </a:t>
            </a:r>
            <a:r>
              <a:rPr lang="es-ES" sz="2000" b="1" dirty="0" err="1">
                <a:solidFill>
                  <a:prstClr val="black"/>
                </a:solidFill>
              </a:rPr>
              <a:t>disi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gi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ensrefi</a:t>
            </a:r>
            <a:r>
              <a:rPr lang="es-ES" sz="2000" b="1" dirty="0">
                <a:solidFill>
                  <a:prstClr val="black"/>
                </a:solidFill>
              </a:rPr>
              <a:t>.( Mark.6:4;Luk.13:33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5058468" y="5185529"/>
            <a:ext cx="403583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En </a:t>
            </a:r>
            <a:r>
              <a:rPr lang="es-ES" sz="2000" b="1" dirty="0" err="1">
                <a:solidFill>
                  <a:prstClr val="black"/>
                </a:solidFill>
              </a:rPr>
              <a:t>wroko</a:t>
            </a:r>
            <a:r>
              <a:rPr lang="es-ES" sz="2000" b="1" dirty="0">
                <a:solidFill>
                  <a:prstClr val="black"/>
                </a:solidFill>
              </a:rPr>
              <a:t> e </a:t>
            </a:r>
            <a:r>
              <a:rPr lang="es-ES" sz="2000" b="1" dirty="0" err="1">
                <a:solidFill>
                  <a:prstClr val="black"/>
                </a:solidFill>
              </a:rPr>
              <a:t>go</a:t>
            </a:r>
            <a:r>
              <a:rPr lang="es-ES" sz="2000" b="1" dirty="0">
                <a:solidFill>
                  <a:prstClr val="black"/>
                </a:solidFill>
              </a:rPr>
              <a:t> moro fara </a:t>
            </a:r>
            <a:r>
              <a:rPr lang="es-ES" sz="2000" b="1" dirty="0" err="1">
                <a:solidFill>
                  <a:prstClr val="black"/>
                </a:solidFill>
              </a:rPr>
              <a:t>leki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tra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profeitiman.Yeises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enkriwan</a:t>
            </a:r>
            <a:r>
              <a:rPr lang="es-ES" sz="2000" b="1" dirty="0">
                <a:solidFill>
                  <a:prstClr val="black"/>
                </a:solidFill>
              </a:rPr>
              <a:t> di kan </a:t>
            </a:r>
            <a:r>
              <a:rPr lang="es-ES" sz="2000" b="1" dirty="0" err="1">
                <a:solidFill>
                  <a:prstClr val="black"/>
                </a:solidFill>
              </a:rPr>
              <a:t>gi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te’go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libi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ala,tangi</a:t>
            </a:r>
            <a:r>
              <a:rPr lang="es-ES" sz="2000" b="1" dirty="0">
                <a:solidFill>
                  <a:prstClr val="black"/>
                </a:solidFill>
              </a:rPr>
              <a:t> fu En </a:t>
            </a:r>
            <a:r>
              <a:rPr lang="es-ES" sz="2000" b="1" dirty="0" err="1">
                <a:solidFill>
                  <a:prstClr val="black"/>
                </a:solidFill>
              </a:rPr>
              <a:t>libi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dede</a:t>
            </a:r>
            <a:r>
              <a:rPr lang="es-ES" sz="2000" b="1" dirty="0">
                <a:solidFill>
                  <a:prstClr val="black"/>
                </a:solidFill>
              </a:rPr>
              <a:t> nanga </a:t>
            </a:r>
            <a:r>
              <a:rPr lang="es-ES" sz="2000" b="1" dirty="0" err="1">
                <a:solidFill>
                  <a:prstClr val="black"/>
                </a:solidFill>
              </a:rPr>
              <a:t>opo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baka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04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000" b="1" spc="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</a:rPr>
              <a:t>DEN </a:t>
            </a:r>
            <a:r>
              <a:rPr lang="es-ES" sz="4000" b="1" spc="6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</a:rPr>
              <a:t>APOSTEL</a:t>
            </a:r>
            <a:r>
              <a:rPr lang="es-ES" sz="4000" b="1" spc="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</a:rPr>
              <a:t> NANGA DEN </a:t>
            </a:r>
            <a:r>
              <a:rPr lang="es-ES" sz="4000" b="1" spc="6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</a:rPr>
              <a:t>PROFEITIMAN</a:t>
            </a:r>
            <a:endParaRPr lang="es-ES" sz="4000" b="1" spc="60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rgbClr val="C8FF85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“di no ben </a:t>
            </a:r>
            <a:r>
              <a:rPr lang="es-E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kon</a:t>
            </a:r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fu </a:t>
            </a:r>
            <a:r>
              <a:rPr lang="es-E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sma</a:t>
            </a:r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 fu </a:t>
            </a:r>
            <a:r>
              <a:rPr lang="es-E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fosten</a:t>
            </a:r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ben </a:t>
            </a:r>
            <a:r>
              <a:rPr lang="es-E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sabi</a:t>
            </a:r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,so </a:t>
            </a:r>
            <a:r>
              <a:rPr lang="es-E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leki</a:t>
            </a:r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s-E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kon</a:t>
            </a:r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krin</a:t>
            </a:r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now</a:t>
            </a:r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, </a:t>
            </a:r>
            <a:r>
              <a:rPr lang="es-E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 Yeye fu Gado </a:t>
            </a:r>
            <a:r>
              <a:rPr lang="es-E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den santa </a:t>
            </a:r>
            <a:r>
              <a:rPr lang="es-E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apostel</a:t>
            </a:r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nanga </a:t>
            </a:r>
            <a:r>
              <a:rPr lang="es-E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profeitiman</a:t>
            </a:r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s-E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 Efeis.3:5)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0773462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534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Te </a:t>
            </a:r>
            <a:r>
              <a:rPr lang="es-ES" sz="2000" b="1" dirty="0" err="1"/>
              <a:t>wi</a:t>
            </a:r>
            <a:r>
              <a:rPr lang="es-ES" sz="2000" b="1" dirty="0"/>
              <a:t> e </a:t>
            </a:r>
            <a:r>
              <a:rPr lang="es-ES" sz="2000" b="1" dirty="0" err="1"/>
              <a:t>kari</a:t>
            </a:r>
            <a:r>
              <a:rPr lang="es-ES" sz="2000" b="1" dirty="0"/>
              <a:t> ala </a:t>
            </a:r>
            <a:r>
              <a:rPr lang="es-ES" sz="2000" b="1" dirty="0" err="1"/>
              <a:t>tu,den</a:t>
            </a:r>
            <a:r>
              <a:rPr lang="es-ES" sz="2000" b="1" dirty="0"/>
              <a:t> </a:t>
            </a:r>
            <a:r>
              <a:rPr lang="es-ES" sz="2000" b="1" dirty="0" err="1"/>
              <a:t>apostel</a:t>
            </a:r>
            <a:r>
              <a:rPr lang="es-ES" sz="2000" b="1" dirty="0"/>
              <a:t> e </a:t>
            </a:r>
            <a:r>
              <a:rPr lang="es-ES" sz="2000" b="1" dirty="0" err="1"/>
              <a:t>go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fesi</a:t>
            </a:r>
            <a:r>
              <a:rPr lang="es-ES" sz="2000" b="1" dirty="0"/>
              <a:t> fu den </a:t>
            </a:r>
            <a:r>
              <a:rPr lang="es-ES" sz="2000" b="1" dirty="0" err="1"/>
              <a:t>profeitiman</a:t>
            </a:r>
            <a:r>
              <a:rPr lang="es-ES" sz="2000" b="1" dirty="0"/>
              <a:t>( </a:t>
            </a:r>
            <a:r>
              <a:rPr lang="es-ES" sz="2000" b="1" dirty="0" err="1"/>
              <a:t>boiti</a:t>
            </a:r>
            <a:r>
              <a:rPr lang="es-ES" sz="2000" b="1" dirty="0"/>
              <a:t> </a:t>
            </a:r>
            <a:r>
              <a:rPr lang="es-ES" sz="2000" b="1" dirty="0" err="1"/>
              <a:t>ini</a:t>
            </a:r>
            <a:r>
              <a:rPr lang="es-ES" sz="2000" b="1" dirty="0"/>
              <a:t> Luk. 11:49).</a:t>
            </a:r>
            <a:r>
              <a:rPr lang="es-ES" sz="2000" b="1" dirty="0" err="1"/>
              <a:t>Peitres</a:t>
            </a:r>
            <a:r>
              <a:rPr lang="es-ES" sz="2000" b="1" dirty="0"/>
              <a:t> e </a:t>
            </a:r>
            <a:r>
              <a:rPr lang="es-ES" sz="2000" b="1" dirty="0" err="1"/>
              <a:t>poti</a:t>
            </a:r>
            <a:r>
              <a:rPr lang="es-ES" sz="2000" b="1" dirty="0"/>
              <a:t> den </a:t>
            </a:r>
            <a:r>
              <a:rPr lang="es-ES" sz="2000" b="1" dirty="0" err="1"/>
              <a:t>apostel</a:t>
            </a:r>
            <a:r>
              <a:rPr lang="es-ES" sz="2000" b="1" dirty="0"/>
              <a:t> </a:t>
            </a:r>
            <a:r>
              <a:rPr lang="es-ES" sz="2000" b="1" dirty="0" err="1"/>
              <a:t>makandra</a:t>
            </a:r>
            <a:r>
              <a:rPr lang="es-ES" sz="2000" b="1" dirty="0"/>
              <a:t> nanga den </a:t>
            </a:r>
            <a:r>
              <a:rPr lang="es-ES" sz="2000" b="1" dirty="0" err="1"/>
              <a:t>owru</a:t>
            </a:r>
            <a:r>
              <a:rPr lang="es-ES" sz="2000" b="1" dirty="0"/>
              <a:t> </a:t>
            </a:r>
            <a:r>
              <a:rPr lang="es-ES" sz="2000" b="1" dirty="0" err="1"/>
              <a:t>profeitiman</a:t>
            </a:r>
            <a:r>
              <a:rPr lang="es-ES" sz="2000" b="1" dirty="0"/>
              <a:t>( 2 Peit.3:2).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390650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Den apostel nanga profeitiman fu a nyun Testamenti abi den srefi fasi</a:t>
            </a:r>
            <a:r>
              <a:rPr lang="es-ES" sz="2000" b="1" dirty="0"/>
              <a:t>: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3120282" y="5177418"/>
            <a:ext cx="557624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 Nyun </a:t>
            </a:r>
            <a:r>
              <a:rPr lang="es-ES" sz="2000" b="1" dirty="0" err="1"/>
              <a:t>Testamenti</a:t>
            </a:r>
            <a:r>
              <a:rPr lang="es-ES" sz="2000" b="1" dirty="0"/>
              <a:t> e </a:t>
            </a:r>
            <a:r>
              <a:rPr lang="es-ES" sz="2000" b="1" dirty="0" err="1"/>
              <a:t>kari</a:t>
            </a:r>
            <a:r>
              <a:rPr lang="es-ES" sz="2000" b="1" dirty="0"/>
              <a:t> </a:t>
            </a:r>
            <a:r>
              <a:rPr lang="es-ES" sz="2000" b="1" dirty="0" err="1"/>
              <a:t>difrenti</a:t>
            </a:r>
            <a:r>
              <a:rPr lang="es-ES" sz="2000" b="1" dirty="0"/>
              <a:t> </a:t>
            </a:r>
            <a:r>
              <a:rPr lang="es-ES" sz="2000" b="1" dirty="0" err="1"/>
              <a:t>profeitiman,son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 fu den, </a:t>
            </a:r>
            <a:r>
              <a:rPr lang="es-ES" sz="2000" b="1" dirty="0" err="1"/>
              <a:t>na</a:t>
            </a:r>
            <a:r>
              <a:rPr lang="es-ES" sz="2000" b="1" dirty="0"/>
              <a:t> den nen: Barnabas( </a:t>
            </a:r>
            <a:r>
              <a:rPr lang="es-ES" sz="2000" b="1" dirty="0" err="1"/>
              <a:t>apostel</a:t>
            </a:r>
            <a:r>
              <a:rPr lang="es-ES" sz="2000" b="1" dirty="0"/>
              <a:t>), </a:t>
            </a:r>
            <a:r>
              <a:rPr lang="es-ES" sz="2000" b="1" dirty="0" err="1"/>
              <a:t>Simon</a:t>
            </a:r>
            <a:r>
              <a:rPr lang="es-ES" sz="2000" b="1" dirty="0"/>
              <a:t>, Lucius, </a:t>
            </a:r>
            <a:r>
              <a:rPr lang="es-ES" sz="2000" b="1" dirty="0" err="1"/>
              <a:t>Manaen,Saules</a:t>
            </a:r>
            <a:r>
              <a:rPr lang="es-ES" sz="2000" b="1" dirty="0"/>
              <a:t>( </a:t>
            </a:r>
            <a:r>
              <a:rPr lang="es-ES" sz="2000" b="1" dirty="0" err="1"/>
              <a:t>apostel</a:t>
            </a:r>
            <a:r>
              <a:rPr lang="es-ES" sz="2000" b="1" dirty="0"/>
              <a:t>), </a:t>
            </a:r>
            <a:r>
              <a:rPr lang="es-ES" sz="2000" b="1" dirty="0" err="1"/>
              <a:t>Yudas</a:t>
            </a:r>
            <a:r>
              <a:rPr lang="es-ES" sz="2000" b="1" dirty="0"/>
              <a:t>, Silas, nanga </a:t>
            </a:r>
            <a:r>
              <a:rPr lang="es-ES" sz="2000" b="1" dirty="0" err="1"/>
              <a:t>Agabus</a:t>
            </a:r>
            <a:r>
              <a:rPr lang="es-ES" sz="2000" b="1" dirty="0"/>
              <a:t> (Bosk.11:27;13:1;15:32;19:6,7;21:10).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608969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Den </a:t>
            </a:r>
            <a:r>
              <a:rPr lang="es-ES" sz="2000" b="1" dirty="0" err="1">
                <a:solidFill>
                  <a:prstClr val="black"/>
                </a:solidFill>
              </a:rPr>
              <a:t>apostel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spesrutu</a:t>
            </a:r>
            <a:r>
              <a:rPr lang="es-ES" sz="2000" b="1" dirty="0">
                <a:solidFill>
                  <a:prstClr val="black"/>
                </a:solidFill>
              </a:rPr>
              <a:t> ben </a:t>
            </a:r>
            <a:r>
              <a:rPr lang="es-ES" sz="2000" b="1" dirty="0" err="1">
                <a:solidFill>
                  <a:prstClr val="black"/>
                </a:solidFill>
              </a:rPr>
              <a:t>seni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getoigi</a:t>
            </a:r>
            <a:r>
              <a:rPr lang="es-ES" sz="2000" b="1" dirty="0">
                <a:solidFill>
                  <a:prstClr val="black"/>
                </a:solidFill>
              </a:rPr>
              <a:t> fu a </a:t>
            </a:r>
            <a:r>
              <a:rPr lang="es-ES" sz="2000" b="1" dirty="0" err="1">
                <a:solidFill>
                  <a:prstClr val="black"/>
                </a:solidFill>
              </a:rPr>
              <a:t>opobaka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Yeises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ensrefi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br>
              <a:rPr lang="es-ES" sz="2000" b="1" dirty="0">
                <a:solidFill>
                  <a:prstClr val="black"/>
                </a:solidFill>
              </a:rPr>
            </a:br>
            <a:r>
              <a:rPr lang="es-ES" sz="2000" b="1" dirty="0">
                <a:solidFill>
                  <a:prstClr val="black"/>
                </a:solidFill>
              </a:rPr>
              <a:t>( Bosk.10:40,41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23048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s-ES" sz="5400" b="1" spc="1000" dirty="0" err="1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</a:rPr>
              <a:t>PROFEITI</a:t>
            </a:r>
            <a:r>
              <a:rPr lang="es-ES" sz="5400" b="1" spc="100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</a:rPr>
              <a:t> UMA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511103" y="668389"/>
            <a:ext cx="11169791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“[Filip a </a:t>
            </a:r>
            <a:r>
              <a:rPr lang="es-E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bun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nyunsuman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] ben </a:t>
            </a:r>
            <a:r>
              <a:rPr lang="es-E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abi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 fo </a:t>
            </a:r>
            <a:r>
              <a:rPr lang="es-E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uma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pikin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 di no ben </a:t>
            </a:r>
            <a:r>
              <a:rPr lang="es-E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trow,den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  ben taki </a:t>
            </a:r>
            <a:r>
              <a:rPr lang="es-E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profeiti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(Hechos 21:9)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94767" y="1104900"/>
            <a:ext cx="47204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A enkri profeiti uma di ben kari na nen ini a Nyun Testamenti na Ana,di “ taki abra a pikin (Yeises).A taki gi ala di ben ferwakti fu a ferlusu ben kon, di fu Yerusalem.”( Luk. 2:36-38</a:t>
            </a:r>
            <a:r>
              <a:rPr lang="es-ES" sz="2000" b="1" dirty="0"/>
              <a:t>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5249" y="1247775"/>
            <a:ext cx="4221316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9897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169807" y="4896465"/>
            <a:ext cx="387009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Yoel  </a:t>
            </a:r>
            <a:r>
              <a:rPr lang="es-ES" sz="2000" b="1" dirty="0" err="1"/>
              <a:t>brotyas</a:t>
            </a:r>
            <a:r>
              <a:rPr lang="es-ES" sz="2000" b="1" dirty="0"/>
              <a:t> </a:t>
            </a:r>
            <a:r>
              <a:rPr lang="es-ES" sz="2000" b="1" dirty="0" err="1"/>
              <a:t>bifo</a:t>
            </a:r>
            <a:r>
              <a:rPr lang="es-ES" sz="2000" b="1" dirty="0"/>
              <a:t>, </a:t>
            </a:r>
            <a:r>
              <a:rPr lang="es-ES" sz="2000" b="1" dirty="0" err="1"/>
              <a:t>dati</a:t>
            </a:r>
            <a:r>
              <a:rPr lang="es-ES" sz="2000" b="1" dirty="0"/>
              <a:t> a </a:t>
            </a:r>
            <a:r>
              <a:rPr lang="es-ES" sz="2000" b="1" dirty="0" err="1"/>
              <a:t>wroko</a:t>
            </a:r>
            <a:r>
              <a:rPr lang="es-ES" sz="2000" b="1" dirty="0"/>
              <a:t> fu a Santa Yeye ,ben </a:t>
            </a:r>
            <a:r>
              <a:rPr lang="es-ES" sz="2000" b="1" dirty="0" err="1"/>
              <a:t>sa</a:t>
            </a:r>
            <a:r>
              <a:rPr lang="es-ES" sz="2000" b="1" dirty="0"/>
              <a:t> de so </a:t>
            </a:r>
            <a:r>
              <a:rPr lang="es-ES" sz="2000" b="1" dirty="0" err="1"/>
              <a:t>dati</a:t>
            </a:r>
            <a:r>
              <a:rPr lang="es-ES" sz="2000" b="1" dirty="0"/>
              <a:t> </a:t>
            </a:r>
            <a:r>
              <a:rPr lang="es-ES" sz="2000" b="1" dirty="0" err="1"/>
              <a:t>uma</a:t>
            </a:r>
            <a:r>
              <a:rPr lang="es-ES" sz="2000" b="1" dirty="0"/>
              <a:t> </a:t>
            </a:r>
            <a:r>
              <a:rPr lang="es-ES" sz="2000" b="1" dirty="0" err="1"/>
              <a:t>pikin</a:t>
            </a:r>
            <a:r>
              <a:rPr lang="es-ES" sz="2000" b="1" dirty="0"/>
              <a:t> nanga </a:t>
            </a:r>
            <a:r>
              <a:rPr lang="es-ES" sz="2000" b="1" dirty="0" err="1"/>
              <a:t>boi,owru</a:t>
            </a:r>
            <a:r>
              <a:rPr lang="es-ES" sz="2000" b="1" dirty="0"/>
              <a:t> </a:t>
            </a:r>
            <a:r>
              <a:rPr lang="es-ES" sz="2000" b="1" dirty="0" err="1"/>
              <a:t>man</a:t>
            </a:r>
            <a:r>
              <a:rPr lang="es-ES" sz="2000" b="1" dirty="0"/>
              <a:t> ,</a:t>
            </a:r>
            <a:r>
              <a:rPr lang="es-ES" sz="2000" b="1" dirty="0" err="1"/>
              <a:t>yongu</a:t>
            </a:r>
            <a:r>
              <a:rPr lang="es-ES" sz="2000" b="1" dirty="0"/>
              <a:t> </a:t>
            </a:r>
            <a:r>
              <a:rPr lang="es-ES" sz="2000" b="1" dirty="0" err="1"/>
              <a:t>man,dinari</a:t>
            </a:r>
            <a:r>
              <a:rPr lang="es-ES" sz="2000" b="1" dirty="0"/>
              <a:t> ,</a:t>
            </a:r>
            <a:r>
              <a:rPr lang="es-ES" sz="2000" b="1" dirty="0" err="1"/>
              <a:t>man</a:t>
            </a:r>
            <a:r>
              <a:rPr lang="es-ES" sz="2000" b="1" dirty="0"/>
              <a:t> nanga </a:t>
            </a:r>
            <a:r>
              <a:rPr lang="es-ES" sz="2000" b="1" dirty="0" err="1"/>
              <a:t>uma</a:t>
            </a:r>
            <a:r>
              <a:rPr lang="es-ES" sz="2000" b="1" dirty="0"/>
              <a:t> ben </a:t>
            </a:r>
            <a:r>
              <a:rPr lang="es-ES" sz="2000" b="1" dirty="0" err="1"/>
              <a:t>sa</a:t>
            </a:r>
            <a:r>
              <a:rPr lang="es-ES" sz="2000" b="1" dirty="0"/>
              <a:t> taki </a:t>
            </a:r>
            <a:r>
              <a:rPr lang="es-ES" sz="2000" b="1" dirty="0" err="1"/>
              <a:t>profeiti</a:t>
            </a:r>
            <a:r>
              <a:rPr lang="es-ES" sz="2000" b="1" dirty="0"/>
              <a:t>.</a:t>
            </a:r>
            <a:br>
              <a:rPr lang="es-ES" sz="2000" b="1" dirty="0"/>
            </a:br>
            <a:r>
              <a:rPr lang="es-ES" sz="2000" b="1" dirty="0"/>
              <a:t>( Yoel  2:28,29).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94767" y="3837795"/>
            <a:ext cx="38700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sv-SE" sz="2000" b="1" dirty="0"/>
              <a:t>Moro fara , taki profeiti ben kon na fesi, leki wan aladei kado,fu uma nanga man.( 1 Kor.11:4,5</a:t>
            </a:r>
            <a:r>
              <a:rPr lang="es-ES" sz="2000" b="1" dirty="0"/>
              <a:t>).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94767" y="2779124"/>
            <a:ext cx="47204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Den fo </a:t>
            </a:r>
            <a:r>
              <a:rPr lang="es-ES" sz="2000" b="1" dirty="0" err="1">
                <a:solidFill>
                  <a:prstClr val="black"/>
                </a:solidFill>
              </a:rPr>
              <a:t>uma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pikin</a:t>
            </a:r>
            <a:r>
              <a:rPr lang="es-ES" sz="2000" b="1" dirty="0">
                <a:solidFill>
                  <a:prstClr val="black"/>
                </a:solidFill>
              </a:rPr>
              <a:t> fu Filep, a </a:t>
            </a:r>
            <a:r>
              <a:rPr lang="es-ES" sz="2000" b="1" dirty="0" err="1">
                <a:solidFill>
                  <a:prstClr val="black"/>
                </a:solidFill>
              </a:rPr>
              <a:t>bun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nyunsu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man,owktu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kisi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kado</a:t>
            </a:r>
            <a:r>
              <a:rPr lang="es-ES" sz="2000" b="1" dirty="0">
                <a:solidFill>
                  <a:prstClr val="black"/>
                </a:solidFill>
              </a:rPr>
              <a:t> fu taki </a:t>
            </a:r>
            <a:r>
              <a:rPr lang="es-ES" sz="2000" b="1" dirty="0" err="1">
                <a:solidFill>
                  <a:prstClr val="black"/>
                </a:solidFill>
              </a:rPr>
              <a:t>profeiti</a:t>
            </a:r>
            <a:r>
              <a:rPr lang="es-ES" sz="2000" b="1" dirty="0">
                <a:solidFill>
                  <a:prstClr val="black"/>
                </a:solidFill>
              </a:rPr>
              <a:t>.</a:t>
            </a:r>
            <a:br>
              <a:rPr lang="es-ES" sz="2000" b="1" dirty="0">
                <a:solidFill>
                  <a:prstClr val="black"/>
                </a:solidFill>
              </a:rPr>
            </a:br>
            <a:r>
              <a:rPr lang="es-ES" sz="2000" b="1" dirty="0">
                <a:solidFill>
                  <a:prstClr val="black"/>
                </a:solidFill>
              </a:rPr>
              <a:t>( Bosk.21:8,9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5389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0"/>
            <a:ext cx="787563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it-IT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DEN DI BEN WROKO NANGA PAWLES</a:t>
            </a:r>
            <a:endParaRPr lang="es-E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708448"/>
            <a:ext cx="7875638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Temoti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, mi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boi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, mi e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gi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komandi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disi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di de a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srefi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leki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san taki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leki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profeiti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,  abra 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. So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dati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efu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prakseri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den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baka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,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sa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feti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feti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bun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(1 Tim.1:18)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821618"/>
            <a:ext cx="76322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Nanga den </a:t>
            </a:r>
            <a:r>
              <a:rPr lang="es-ES" sz="2000" b="1" dirty="0" err="1">
                <a:solidFill>
                  <a:prstClr val="black"/>
                </a:solidFill>
              </a:rPr>
              <a:t>apostel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profeitiman</a:t>
            </a:r>
            <a:r>
              <a:rPr lang="es-ES" sz="2000" b="1" dirty="0">
                <a:solidFill>
                  <a:prstClr val="black"/>
                </a:solidFill>
              </a:rPr>
              <a:t>/</a:t>
            </a:r>
            <a:r>
              <a:rPr lang="es-ES" sz="2000" b="1" dirty="0" err="1">
                <a:solidFill>
                  <a:prstClr val="black"/>
                </a:solidFill>
              </a:rPr>
              <a:t>uma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tu fu den di ben </a:t>
            </a:r>
            <a:r>
              <a:rPr lang="es-ES" sz="2000" b="1" dirty="0" err="1">
                <a:solidFill>
                  <a:prstClr val="black"/>
                </a:solidFill>
              </a:rPr>
              <a:t>yepi</a:t>
            </a:r>
            <a:r>
              <a:rPr lang="es-ES" sz="2000" b="1" dirty="0">
                <a:solidFill>
                  <a:prstClr val="black"/>
                </a:solidFill>
              </a:rPr>
              <a:t> Pawles , </a:t>
            </a:r>
            <a:r>
              <a:rPr lang="es-ES" sz="2000" b="1" dirty="0" err="1">
                <a:solidFill>
                  <a:prstClr val="black"/>
                </a:solidFill>
              </a:rPr>
              <a:t>soleki</a:t>
            </a:r>
            <a:r>
              <a:rPr lang="es-ES" sz="2000" b="1" dirty="0">
                <a:solidFill>
                  <a:prstClr val="black"/>
                </a:solidFill>
              </a:rPr>
              <a:t> Silas nanga Barnabas,  ben </a:t>
            </a:r>
            <a:r>
              <a:rPr lang="es-ES" sz="2000" b="1" dirty="0" err="1">
                <a:solidFill>
                  <a:prstClr val="black"/>
                </a:solidFill>
              </a:rPr>
              <a:t>abi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kado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profeiti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5320134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4645373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000998" y="232695"/>
            <a:ext cx="3937035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7595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0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algn="ctr"/>
            <a:r>
              <a:rPr lang="es-ES" sz="4400" b="1" spc="1000" dirty="0" err="1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chemeClr val="accent5"/>
                  </a:outerShdw>
                </a:effectLst>
              </a:rPr>
              <a:t>FALSI</a:t>
            </a:r>
            <a:r>
              <a:rPr lang="es-ES" sz="4400" b="1" spc="100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chemeClr val="accent5"/>
                  </a:outerShdw>
                </a:effectLst>
              </a:rPr>
              <a:t> </a:t>
            </a:r>
            <a:r>
              <a:rPr lang="es-ES" sz="4400" b="1" spc="1000" dirty="0" err="1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chemeClr val="accent5"/>
                  </a:outerShdw>
                </a:effectLst>
              </a:rPr>
              <a:t>PROFEITIMAN</a:t>
            </a:r>
            <a:endParaRPr lang="es-ES" sz="4400" b="1" spc="1000" dirty="0">
              <a:ln w="13462">
                <a:noFill/>
                <a:prstDash val="solid"/>
              </a:ln>
              <a:solidFill>
                <a:srgbClr val="FFFF00"/>
              </a:solidFill>
              <a:effectLst>
                <a:outerShdw dist="508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972876" y="713253"/>
            <a:ext cx="87534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s-E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Lobiwan,no</a:t>
            </a:r>
            <a:r>
              <a:rPr lang="es-E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bribi</a:t>
            </a:r>
            <a:r>
              <a:rPr lang="es-E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ala yeye, </a:t>
            </a:r>
            <a:r>
              <a:rPr lang="es-E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</a:t>
            </a:r>
            <a:r>
              <a:rPr lang="es-E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tesi</a:t>
            </a:r>
            <a:r>
              <a:rPr lang="es-E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den fu </a:t>
            </a:r>
            <a:r>
              <a:rPr lang="es-E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si,efu</a:t>
            </a:r>
            <a:r>
              <a:rPr lang="es-E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den </a:t>
            </a:r>
            <a:r>
              <a:rPr lang="es-E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s-E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fu </a:t>
            </a:r>
            <a:r>
              <a:rPr lang="es-E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Gado,bika</a:t>
            </a:r>
            <a:r>
              <a:rPr lang="es-E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furu</a:t>
            </a:r>
            <a:r>
              <a:rPr lang="es-E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falsi</a:t>
            </a:r>
            <a:r>
              <a:rPr lang="es-E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profeitiman,de</a:t>
            </a:r>
            <a:r>
              <a:rPr lang="es-E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ini</a:t>
            </a:r>
            <a:r>
              <a:rPr lang="es-E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grontapu</a:t>
            </a:r>
            <a:r>
              <a:rPr lang="es-E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s-ES" sz="14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( 1 Yoh.4:1)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139381" y="1438215"/>
            <a:ext cx="8052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Yeises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warskow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falsi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profeitiman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ben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opo,a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den”busi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dagu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e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kiri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”( Mat.24:24;7:15)Den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falsi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profeitiman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ben de fu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si,srefi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yos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yosi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kerki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( 1 Yoh.4:1).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91" y="4569339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167222" y="4936294"/>
            <a:ext cx="60730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bribiwan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ondrosuku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den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profeitiman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e’n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dyaranti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ala den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boskopu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nanga a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Wortu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e’n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den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spikri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tapu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Krestes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144747"/>
            <a:ext cx="1021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enkri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kan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skotu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teige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den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falsi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profeiti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 nanga den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takru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makti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e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den)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feti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krosi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Gado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.( </a:t>
            </a:r>
            <a:r>
              <a:rPr lang="es-ES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Eefeise</a:t>
            </a:r>
            <a:r>
              <a:rPr lang="es-E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6:10-18).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4167222" y="3700897"/>
            <a:ext cx="80526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profeiti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waka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skin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skin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nanga Gado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Wortu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sori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Krestes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bow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kerki,ma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falsi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profeiti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suku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prati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leri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e’n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e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suku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den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srefi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wawan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139380" y="2537904"/>
            <a:ext cx="80526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Pawles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warskow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den 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edeman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Efeise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dati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dagu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e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kiri”ben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opo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den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mindri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( Bosk20:29) A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warskow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den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Korente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dati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falsi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apostel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ben </a:t>
            </a:r>
            <a:r>
              <a:rPr lang="es-E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</a:t>
            </a:r>
            <a:r>
              <a:rPr lang="es-E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de”( 2 Kor.11:13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18541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411225" y="929421"/>
            <a:ext cx="736955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600" b="1" dirty="0">
                <a:latin typeface="Constantia" panose="02030602050306030303" pitchFamily="18" charset="0"/>
              </a:rPr>
              <a:t>“</a:t>
            </a:r>
            <a:r>
              <a:rPr lang="es-ES" sz="2600" b="1" dirty="0" err="1">
                <a:latin typeface="Constantia" panose="02030602050306030303" pitchFamily="18" charset="0"/>
              </a:rPr>
              <a:t>Owru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bribiman</a:t>
            </a:r>
            <a:r>
              <a:rPr lang="es-ES" sz="2600" b="1" dirty="0">
                <a:latin typeface="Constantia" panose="02030602050306030303" pitchFamily="18" charset="0"/>
              </a:rPr>
              <a:t>, </a:t>
            </a:r>
            <a:r>
              <a:rPr lang="es-ES" sz="2600" b="1" dirty="0" err="1">
                <a:latin typeface="Constantia" panose="02030602050306030303" pitchFamily="18" charset="0"/>
              </a:rPr>
              <a:t>profeitiman</a:t>
            </a:r>
            <a:r>
              <a:rPr lang="es-ES" sz="2600" b="1" dirty="0">
                <a:latin typeface="Constantia" panose="02030602050306030303" pitchFamily="18" charset="0"/>
              </a:rPr>
              <a:t> nanga </a:t>
            </a:r>
            <a:r>
              <a:rPr lang="es-ES" sz="2600" b="1" dirty="0" err="1">
                <a:latin typeface="Constantia" panose="02030602050306030303" pitchFamily="18" charset="0"/>
              </a:rPr>
              <a:t>apostel</a:t>
            </a:r>
            <a:r>
              <a:rPr lang="es-ES" sz="2600" b="1" dirty="0">
                <a:latin typeface="Constantia" panose="02030602050306030303" pitchFamily="18" charset="0"/>
              </a:rPr>
              <a:t> ben taki , so </a:t>
            </a:r>
            <a:r>
              <a:rPr lang="es-ES" sz="2600" b="1" dirty="0" err="1">
                <a:latin typeface="Constantia" panose="02030602050306030303" pitchFamily="18" charset="0"/>
              </a:rPr>
              <a:t>leki</a:t>
            </a:r>
            <a:r>
              <a:rPr lang="es-ES" sz="2600" b="1" dirty="0">
                <a:latin typeface="Constantia" panose="02030602050306030303" pitchFamily="18" charset="0"/>
              </a:rPr>
              <a:t> a Santa Yeye ben </a:t>
            </a:r>
            <a:r>
              <a:rPr lang="es-ES" sz="2600" b="1" dirty="0" err="1">
                <a:latin typeface="Constantia" panose="02030602050306030303" pitchFamily="18" charset="0"/>
              </a:rPr>
              <a:t>trusu</a:t>
            </a:r>
            <a:r>
              <a:rPr lang="es-ES" sz="2600" b="1" dirty="0">
                <a:latin typeface="Constantia" panose="02030602050306030303" pitchFamily="18" charset="0"/>
              </a:rPr>
              <a:t> den. Den taki </a:t>
            </a:r>
            <a:r>
              <a:rPr lang="es-ES" sz="2600" b="1" dirty="0" err="1">
                <a:latin typeface="Constantia" panose="02030602050306030303" pitchFamily="18" charset="0"/>
              </a:rPr>
              <a:t>fri</a:t>
            </a:r>
            <a:r>
              <a:rPr lang="es-ES" sz="2600" b="1" dirty="0">
                <a:latin typeface="Constantia" panose="02030602050306030303" pitchFamily="18" charset="0"/>
              </a:rPr>
              <a:t>, </a:t>
            </a:r>
            <a:r>
              <a:rPr lang="es-ES" sz="2600" b="1" dirty="0" err="1">
                <a:latin typeface="Constantia" panose="02030602050306030303" pitchFamily="18" charset="0"/>
              </a:rPr>
              <a:t>dati</a:t>
            </a:r>
            <a:r>
              <a:rPr lang="es-ES" sz="2600" b="1" dirty="0">
                <a:latin typeface="Constantia" panose="02030602050306030303" pitchFamily="18" charset="0"/>
              </a:rPr>
              <a:t> den no ben taki nanga den </a:t>
            </a:r>
            <a:r>
              <a:rPr lang="es-ES" sz="2600" b="1" dirty="0" err="1">
                <a:latin typeface="Constantia" panose="02030602050306030303" pitchFamily="18" charset="0"/>
              </a:rPr>
              <a:t>eigi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krakti</a:t>
            </a:r>
            <a:r>
              <a:rPr lang="es-ES" sz="2600" b="1" dirty="0">
                <a:latin typeface="Constantia" panose="02030602050306030303" pitchFamily="18" charset="0"/>
              </a:rPr>
              <a:t>, no </a:t>
            </a:r>
            <a:r>
              <a:rPr lang="es-ES" sz="2600" b="1" dirty="0" err="1">
                <a:latin typeface="Constantia" panose="02030602050306030303" pitchFamily="18" charset="0"/>
              </a:rPr>
              <a:t>ini</a:t>
            </a:r>
            <a:r>
              <a:rPr lang="es-ES" sz="2600" b="1" dirty="0">
                <a:latin typeface="Constantia" panose="02030602050306030303" pitchFamily="18" charset="0"/>
              </a:rPr>
              <a:t> den </a:t>
            </a:r>
            <a:r>
              <a:rPr lang="es-ES" sz="2600" b="1" dirty="0" err="1">
                <a:latin typeface="Constantia" panose="02030602050306030303" pitchFamily="18" charset="0"/>
              </a:rPr>
              <a:t>eigi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nen.Den</a:t>
            </a:r>
            <a:r>
              <a:rPr lang="es-ES" sz="2600" b="1" dirty="0">
                <a:latin typeface="Constantia" panose="02030602050306030303" pitchFamily="18" charset="0"/>
              </a:rPr>
              <a:t> no ben </a:t>
            </a:r>
            <a:r>
              <a:rPr lang="es-ES" sz="2600" b="1" dirty="0" err="1">
                <a:latin typeface="Constantia" panose="02030602050306030303" pitchFamily="18" charset="0"/>
              </a:rPr>
              <a:t>winsi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dati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sma</a:t>
            </a:r>
            <a:r>
              <a:rPr lang="es-ES" sz="2600" b="1" dirty="0">
                <a:latin typeface="Constantia" panose="02030602050306030303" pitchFamily="18" charset="0"/>
              </a:rPr>
              <a:t> ben </a:t>
            </a:r>
            <a:r>
              <a:rPr lang="es-ES" sz="2600" b="1" dirty="0" err="1">
                <a:latin typeface="Constantia" panose="02030602050306030303" pitchFamily="18" charset="0"/>
              </a:rPr>
              <a:t>sa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gi</a:t>
            </a:r>
            <a:r>
              <a:rPr lang="es-ES" sz="2600" b="1" dirty="0">
                <a:latin typeface="Constantia" panose="02030602050306030303" pitchFamily="18" charset="0"/>
              </a:rPr>
              <a:t> den </a:t>
            </a:r>
            <a:r>
              <a:rPr lang="es-ES" sz="2600" b="1" dirty="0" err="1">
                <a:latin typeface="Constantia" panose="02030602050306030303" pitchFamily="18" charset="0"/>
              </a:rPr>
              <a:t>nen,dati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sma</a:t>
            </a:r>
            <a:r>
              <a:rPr lang="es-ES" sz="2600" b="1" dirty="0">
                <a:latin typeface="Constantia" panose="02030602050306030303" pitchFamily="18" charset="0"/>
              </a:rPr>
              <a:t> no ben </a:t>
            </a:r>
            <a:r>
              <a:rPr lang="es-ES" sz="2600" b="1" dirty="0" err="1">
                <a:latin typeface="Constantia" panose="02030602050306030303" pitchFamily="18" charset="0"/>
              </a:rPr>
              <a:t>sa</a:t>
            </a:r>
            <a:r>
              <a:rPr lang="es-ES" sz="2600" b="1" dirty="0">
                <a:latin typeface="Constantia" panose="02030602050306030303" pitchFamily="18" charset="0"/>
              </a:rPr>
              <a:t> si den </a:t>
            </a:r>
            <a:r>
              <a:rPr lang="es-ES" sz="2600" b="1" dirty="0" err="1">
                <a:latin typeface="Constantia" panose="02030602050306030303" pitchFamily="18" charset="0"/>
              </a:rPr>
              <a:t>leki</a:t>
            </a:r>
            <a:r>
              <a:rPr lang="es-ES" sz="2600" b="1" dirty="0">
                <a:latin typeface="Constantia" panose="02030602050306030303" pitchFamily="18" charset="0"/>
              </a:rPr>
              <a:t> ,</a:t>
            </a:r>
            <a:r>
              <a:rPr lang="es-ES" sz="2600" b="1" dirty="0" err="1">
                <a:latin typeface="Constantia" panose="02030602050306030303" pitchFamily="18" charset="0"/>
              </a:rPr>
              <a:t>na</a:t>
            </a:r>
            <a:r>
              <a:rPr lang="es-ES" sz="2600" b="1" dirty="0">
                <a:latin typeface="Constantia" panose="02030602050306030303" pitchFamily="18" charset="0"/>
              </a:rPr>
              <a:t> den </a:t>
            </a:r>
            <a:r>
              <a:rPr lang="es-ES" sz="2600" b="1" dirty="0" err="1">
                <a:latin typeface="Constantia" panose="02030602050306030303" pitchFamily="18" charset="0"/>
              </a:rPr>
              <a:t>bigin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wan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sani,fu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kisi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grani.Den</a:t>
            </a:r>
            <a:r>
              <a:rPr lang="es-ES" sz="2600" b="1" dirty="0">
                <a:latin typeface="Constantia" panose="02030602050306030303" pitchFamily="18" charset="0"/>
              </a:rPr>
              <a:t> ben </a:t>
            </a:r>
            <a:r>
              <a:rPr lang="es-ES" sz="2600" b="1" dirty="0" err="1">
                <a:latin typeface="Constantia" panose="02030602050306030303" pitchFamily="18" charset="0"/>
              </a:rPr>
              <a:t>dyarusu</a:t>
            </a:r>
            <a:r>
              <a:rPr lang="es-ES" sz="2600" b="1" dirty="0">
                <a:latin typeface="Constantia" panose="02030602050306030303" pitchFamily="18" charset="0"/>
              </a:rPr>
              <a:t> fu a </a:t>
            </a:r>
            <a:r>
              <a:rPr lang="es-ES" sz="2600" b="1" dirty="0" err="1">
                <a:latin typeface="Constantia" panose="02030602050306030303" pitchFamily="18" charset="0"/>
              </a:rPr>
              <a:t>gi</a:t>
            </a:r>
            <a:r>
              <a:rPr lang="es-ES" sz="2600" b="1" dirty="0">
                <a:latin typeface="Constantia" panose="02030602050306030303" pitchFamily="18" charset="0"/>
              </a:rPr>
              <a:t> Gado </a:t>
            </a:r>
            <a:r>
              <a:rPr lang="es-ES" sz="2600" b="1" dirty="0" err="1">
                <a:latin typeface="Constantia" panose="02030602050306030303" pitchFamily="18" charset="0"/>
              </a:rPr>
              <a:t>grani</a:t>
            </a:r>
            <a:r>
              <a:rPr lang="es-ES" sz="2600" b="1" dirty="0">
                <a:latin typeface="Constantia" panose="02030602050306030303" pitchFamily="18" charset="0"/>
              </a:rPr>
              <a:t> , di </a:t>
            </a:r>
            <a:r>
              <a:rPr lang="es-ES" sz="2600" b="1" dirty="0" err="1">
                <a:latin typeface="Constantia" panose="02030602050306030303" pitchFamily="18" charset="0"/>
              </a:rPr>
              <a:t>musu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kisi</a:t>
            </a:r>
            <a:r>
              <a:rPr lang="es-ES" sz="2600" b="1" dirty="0">
                <a:latin typeface="Constantia" panose="02030602050306030303" pitchFamily="18" charset="0"/>
              </a:rPr>
              <a:t> ala </a:t>
            </a:r>
            <a:r>
              <a:rPr lang="es-ES" sz="2600" b="1" dirty="0" err="1">
                <a:latin typeface="Constantia" panose="02030602050306030303" pitchFamily="18" charset="0"/>
              </a:rPr>
              <a:t>prijs.Den</a:t>
            </a:r>
            <a:r>
              <a:rPr lang="es-ES" sz="2600" b="1" dirty="0">
                <a:latin typeface="Constantia" panose="02030602050306030303" pitchFamily="18" charset="0"/>
              </a:rPr>
              <a:t> ben taki </a:t>
            </a:r>
            <a:r>
              <a:rPr lang="es-ES" sz="2600" b="1" dirty="0" err="1">
                <a:latin typeface="Constantia" panose="02030602050306030303" pitchFamily="18" charset="0"/>
              </a:rPr>
              <a:t>dati</a:t>
            </a:r>
            <a:r>
              <a:rPr lang="es-ES" sz="2600" b="1" dirty="0">
                <a:latin typeface="Constantia" panose="02030602050306030303" pitchFamily="18" charset="0"/>
              </a:rPr>
              <a:t> san den ben du nanga den </a:t>
            </a:r>
            <a:r>
              <a:rPr lang="es-ES" sz="2600" b="1" dirty="0" err="1">
                <a:latin typeface="Constantia" panose="02030602050306030303" pitchFamily="18" charset="0"/>
              </a:rPr>
              <a:t>boskopu</a:t>
            </a:r>
            <a:r>
              <a:rPr lang="es-ES" sz="2600" b="1" dirty="0">
                <a:latin typeface="Constantia" panose="02030602050306030303" pitchFamily="18" charset="0"/>
              </a:rPr>
              <a:t> di den </a:t>
            </a:r>
            <a:r>
              <a:rPr lang="es-ES" sz="2600" b="1" dirty="0" err="1">
                <a:latin typeface="Constantia" panose="02030602050306030303" pitchFamily="18" charset="0"/>
              </a:rPr>
              <a:t>tya</a:t>
            </a:r>
            <a:r>
              <a:rPr lang="es-ES" sz="2600" b="1" dirty="0">
                <a:latin typeface="Constantia" panose="02030602050306030303" pitchFamily="18" charset="0"/>
              </a:rPr>
              <a:t>, Gado </a:t>
            </a:r>
            <a:r>
              <a:rPr lang="es-ES" sz="2600" b="1" dirty="0" err="1">
                <a:latin typeface="Constantia" panose="02030602050306030303" pitchFamily="18" charset="0"/>
              </a:rPr>
              <a:t>srefi</a:t>
            </a:r>
            <a:r>
              <a:rPr lang="es-ES" sz="2600" b="1" dirty="0">
                <a:latin typeface="Constantia" panose="02030602050306030303" pitchFamily="18" charset="0"/>
              </a:rPr>
              <a:t> ben </a:t>
            </a:r>
            <a:r>
              <a:rPr lang="es-ES" sz="2600" b="1" dirty="0" err="1">
                <a:latin typeface="Constantia" panose="02030602050306030303" pitchFamily="18" charset="0"/>
              </a:rPr>
              <a:t>gi</a:t>
            </a:r>
            <a:r>
              <a:rPr lang="es-ES" sz="2600" b="1" dirty="0">
                <a:latin typeface="Constantia" panose="02030602050306030303" pitchFamily="18" charset="0"/>
              </a:rPr>
              <a:t> den, di ben </a:t>
            </a:r>
            <a:r>
              <a:rPr lang="es-ES" sz="2600" b="1" dirty="0" err="1">
                <a:latin typeface="Constantia" panose="02030602050306030303" pitchFamily="18" charset="0"/>
              </a:rPr>
              <a:t>kisi</a:t>
            </a:r>
            <a:r>
              <a:rPr lang="es-ES" sz="2600" b="1" dirty="0">
                <a:latin typeface="Constantia" panose="02030602050306030303" pitchFamily="18" charset="0"/>
              </a:rPr>
              <a:t> fu a </a:t>
            </a:r>
            <a:r>
              <a:rPr lang="es-ES" sz="2600" b="1" dirty="0" err="1">
                <a:latin typeface="Constantia" panose="02030602050306030303" pitchFamily="18" charset="0"/>
              </a:rPr>
              <a:t>makti</a:t>
            </a:r>
            <a:r>
              <a:rPr lang="es-ES" sz="2600" b="1" dirty="0">
                <a:latin typeface="Constantia" panose="02030602050306030303" pitchFamily="18" charset="0"/>
              </a:rPr>
              <a:t> fu Gado. Gado </a:t>
            </a:r>
            <a:r>
              <a:rPr lang="es-ES" sz="2600" b="1" dirty="0" err="1">
                <a:latin typeface="Constantia" panose="02030602050306030303" pitchFamily="18" charset="0"/>
              </a:rPr>
              <a:t>srefi</a:t>
            </a:r>
            <a:r>
              <a:rPr lang="es-ES" sz="2600" b="1" dirty="0">
                <a:latin typeface="Constantia" panose="02030602050306030303" pitchFamily="18" charset="0"/>
              </a:rPr>
              <a:t> ben </a:t>
            </a:r>
            <a:r>
              <a:rPr lang="es-ES" sz="2600" b="1" dirty="0" err="1">
                <a:latin typeface="Constantia" panose="02030602050306030303" pitchFamily="18" charset="0"/>
              </a:rPr>
              <a:t>gi</a:t>
            </a:r>
            <a:r>
              <a:rPr lang="es-ES" sz="2600" b="1" dirty="0">
                <a:latin typeface="Constantia" panose="02030602050306030303" pitchFamily="18" charset="0"/>
              </a:rPr>
              <a:t> den a </a:t>
            </a:r>
            <a:r>
              <a:rPr lang="es-ES" sz="2600" b="1" dirty="0" err="1">
                <a:latin typeface="Constantia" panose="02030602050306030303" pitchFamily="18" charset="0"/>
              </a:rPr>
              <a:t>krakti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dati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e’n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dati</a:t>
            </a:r>
            <a:r>
              <a:rPr lang="es-ES" sz="2600" b="1" dirty="0">
                <a:latin typeface="Constantia" panose="02030602050306030303" pitchFamily="18" charset="0"/>
              </a:rPr>
              <a:t> ben sari.”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950518" y="6009306"/>
            <a:ext cx="2985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/>
              <a:t>EGW</a:t>
            </a:r>
            <a:r>
              <a:rPr lang="en-US" sz="1600" b="1" dirty="0"/>
              <a:t> (To Be Like Jesus, July 30</a:t>
            </a:r>
            <a:r>
              <a:rPr lang="es-ES" sz="1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3103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0"/>
            <a:ext cx="12192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</a:rPr>
              <a:t>OWKTU</a:t>
            </a:r>
            <a:r>
              <a:rPr lang="es-ES" sz="3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</a:rPr>
              <a:t>: </a:t>
            </a:r>
            <a:r>
              <a:rPr lang="it-IT" sz="3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DEN PRENSPARI SANI INI A WROKO FU ELLEN WHITE</a:t>
            </a:r>
            <a:endParaRPr lang="es-ES" sz="3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5" y="696316"/>
            <a:ext cx="8102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Ellen </a:t>
            </a:r>
            <a:r>
              <a:rPr lang="es-ES" sz="2000" b="1" dirty="0" err="1"/>
              <a:t>white</a:t>
            </a:r>
            <a:r>
              <a:rPr lang="es-ES" sz="2000" b="1" dirty="0"/>
              <a:t> en </a:t>
            </a:r>
            <a:r>
              <a:rPr lang="es-ES" sz="2000" b="1" dirty="0" err="1"/>
              <a:t>wroko</a:t>
            </a:r>
            <a:r>
              <a:rPr lang="es-ES" sz="2000" b="1" dirty="0"/>
              <a:t> ben </a:t>
            </a:r>
            <a:r>
              <a:rPr lang="es-ES" sz="2000" b="1" dirty="0" err="1"/>
              <a:t>abi</a:t>
            </a:r>
            <a:r>
              <a:rPr lang="es-ES" sz="2000" b="1" dirty="0"/>
              <a:t> tu </a:t>
            </a:r>
            <a:r>
              <a:rPr lang="es-ES" sz="2000" b="1" dirty="0" err="1"/>
              <a:t>prenspari</a:t>
            </a:r>
            <a:r>
              <a:rPr lang="es-ES" sz="2000" b="1" dirty="0"/>
              <a:t> </a:t>
            </a:r>
            <a:r>
              <a:rPr lang="es-ES" sz="2000" b="1" dirty="0" err="1"/>
              <a:t>sani</a:t>
            </a:r>
            <a:r>
              <a:rPr lang="es-ES" sz="2000" b="1" dirty="0"/>
              <a:t>: Fu </a:t>
            </a:r>
            <a:r>
              <a:rPr lang="es-ES" sz="2000" b="1" dirty="0" err="1"/>
              <a:t>tyari</a:t>
            </a:r>
            <a:r>
              <a:rPr lang="es-ES" sz="2000" b="1" dirty="0"/>
              <a:t> </a:t>
            </a:r>
            <a:r>
              <a:rPr lang="es-ES" sz="2000" b="1" dirty="0" err="1"/>
              <a:t>sma</a:t>
            </a:r>
            <a:r>
              <a:rPr lang="es-ES" sz="2000" b="1" dirty="0"/>
              <a:t> </a:t>
            </a:r>
            <a:r>
              <a:rPr lang="es-ES" sz="2000" b="1" dirty="0" err="1"/>
              <a:t>kon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Yeises</a:t>
            </a:r>
            <a:r>
              <a:rPr lang="es-ES" sz="2000" b="1" dirty="0"/>
              <a:t> nanga </a:t>
            </a:r>
            <a:r>
              <a:rPr lang="es-ES" sz="2000" b="1" dirty="0" err="1"/>
              <a:t>sori</a:t>
            </a:r>
            <a:r>
              <a:rPr lang="es-ES" sz="2000" b="1" dirty="0"/>
              <a:t> den </a:t>
            </a:r>
            <a:r>
              <a:rPr lang="es-ES" sz="2000" b="1" dirty="0" err="1"/>
              <a:t>tapu</a:t>
            </a:r>
            <a:r>
              <a:rPr lang="es-ES" sz="2000" b="1" dirty="0"/>
              <a:t> a </a:t>
            </a:r>
            <a:r>
              <a:rPr lang="es-ES" sz="2000" b="1" dirty="0" err="1"/>
              <a:t>Wortu</a:t>
            </a:r>
            <a:r>
              <a:rPr lang="es-ES" sz="2000" b="1" dirty="0"/>
              <a:t>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9" y="2854955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880" y="808004"/>
            <a:ext cx="3375766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28975" y="4608486"/>
            <a:ext cx="65151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5C3C4C"/>
                </a:solidFill>
              </a:rPr>
              <a:t>A </a:t>
            </a:r>
            <a:r>
              <a:rPr lang="en-US" sz="2000" b="1" dirty="0" err="1">
                <a:solidFill>
                  <a:srgbClr val="5C3C4C"/>
                </a:solidFill>
              </a:rPr>
              <a:t>TWEIDE</a:t>
            </a:r>
            <a:r>
              <a:rPr lang="en-US" sz="2000" b="1" dirty="0">
                <a:solidFill>
                  <a:srgbClr val="5C3C4C"/>
                </a:solidFill>
              </a:rPr>
              <a:t> WAN: A </a:t>
            </a:r>
            <a:r>
              <a:rPr lang="en-US" sz="2000" b="1" dirty="0" err="1">
                <a:solidFill>
                  <a:srgbClr val="5C3C4C"/>
                </a:solidFill>
              </a:rPr>
              <a:t>WORTU</a:t>
            </a:r>
            <a:endParaRPr lang="es-ES" sz="2000" b="1" dirty="0">
              <a:solidFill>
                <a:srgbClr val="5C3C4C"/>
              </a:solidFill>
            </a:endParaRPr>
          </a:p>
          <a:p>
            <a:r>
              <a:rPr lang="es-ES" sz="2000" b="1" dirty="0" err="1"/>
              <a:t>Noiti</a:t>
            </a:r>
            <a:r>
              <a:rPr lang="es-ES" sz="2000" b="1" dirty="0"/>
              <a:t> Ellen taki </a:t>
            </a:r>
            <a:r>
              <a:rPr lang="es-ES" sz="2000" b="1" dirty="0" err="1"/>
              <a:t>dati</a:t>
            </a:r>
            <a:r>
              <a:rPr lang="es-ES" sz="2000" b="1" dirty="0"/>
              <a:t> san a ben </a:t>
            </a:r>
            <a:r>
              <a:rPr lang="es-ES" sz="2000" b="1" dirty="0" err="1"/>
              <a:t>skrifi</a:t>
            </a:r>
            <a:r>
              <a:rPr lang="es-ES" sz="2000" b="1" dirty="0"/>
              <a:t> ben de moro a </a:t>
            </a:r>
            <a:r>
              <a:rPr lang="es-ES" sz="2000" b="1" dirty="0" err="1"/>
              <a:t>Wortu</a:t>
            </a:r>
            <a:r>
              <a:rPr lang="es-ES" sz="2000" b="1" dirty="0"/>
              <a:t>. Ma </a:t>
            </a:r>
            <a:r>
              <a:rPr lang="es-ES" sz="2000" b="1" dirty="0" err="1"/>
              <a:t>tusyur</a:t>
            </a:r>
            <a:r>
              <a:rPr lang="es-ES" sz="2000" b="1" dirty="0"/>
              <a:t> a ben </a:t>
            </a:r>
            <a:r>
              <a:rPr lang="es-ES" sz="2000" b="1" dirty="0" err="1"/>
              <a:t>gi</a:t>
            </a:r>
            <a:r>
              <a:rPr lang="es-ES" sz="2000" b="1" dirty="0"/>
              <a:t> a </a:t>
            </a:r>
            <a:r>
              <a:rPr lang="es-ES" sz="2000" b="1" dirty="0" err="1"/>
              <a:t>tranga</a:t>
            </a:r>
            <a:r>
              <a:rPr lang="es-ES" sz="2000" b="1" dirty="0"/>
              <a:t> rai fu </a:t>
            </a:r>
            <a:r>
              <a:rPr lang="es-ES" sz="2000" b="1" dirty="0" err="1"/>
              <a:t>tesi</a:t>
            </a:r>
            <a:r>
              <a:rPr lang="es-ES" sz="2000" b="1" dirty="0"/>
              <a:t>  a </a:t>
            </a:r>
            <a:r>
              <a:rPr lang="es-ES" sz="2000" b="1" dirty="0" err="1"/>
              <a:t>Wortu.Leki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boskopu</a:t>
            </a:r>
            <a:r>
              <a:rPr lang="es-ES" sz="2000" b="1" dirty="0"/>
              <a:t> </a:t>
            </a:r>
            <a:r>
              <a:rPr lang="es-ES" sz="2000" b="1" dirty="0" err="1"/>
              <a:t>sma</a:t>
            </a:r>
            <a:r>
              <a:rPr lang="es-ES" sz="2000" b="1" dirty="0"/>
              <a:t> fu </a:t>
            </a:r>
            <a:r>
              <a:rPr lang="es-ES" sz="2000" b="1" dirty="0" err="1"/>
              <a:t>Masra</a:t>
            </a:r>
            <a:r>
              <a:rPr lang="es-ES" sz="2000" b="1" dirty="0"/>
              <a:t> a ben si </a:t>
            </a:r>
            <a:r>
              <a:rPr lang="es-ES" sz="2000" b="1" dirty="0" err="1"/>
              <a:t>ensrefi</a:t>
            </a:r>
            <a:r>
              <a:rPr lang="es-ES" sz="2000" b="1" dirty="0"/>
              <a:t> </a:t>
            </a:r>
            <a:r>
              <a:rPr lang="es-ES" sz="2000" b="1" dirty="0" err="1"/>
              <a:t>leki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 moro “</a:t>
            </a:r>
            <a:r>
              <a:rPr lang="es-ES" sz="2000" b="1" dirty="0" err="1"/>
              <a:t>pikin</a:t>
            </a:r>
            <a:r>
              <a:rPr lang="es-ES" sz="2000" b="1" dirty="0"/>
              <a:t> faya” di ben e </a:t>
            </a:r>
            <a:r>
              <a:rPr lang="es-ES" sz="2000" b="1" dirty="0" err="1"/>
              <a:t>sori</a:t>
            </a:r>
            <a:r>
              <a:rPr lang="es-ES" sz="2000" b="1" dirty="0"/>
              <a:t> </a:t>
            </a:r>
            <a:r>
              <a:rPr lang="es-ES" sz="2000" b="1" dirty="0" err="1"/>
              <a:t>sma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a “ moro </a:t>
            </a:r>
            <a:r>
              <a:rPr lang="es-ES" sz="2000" b="1" dirty="0" err="1"/>
              <a:t>bigi</a:t>
            </a:r>
            <a:r>
              <a:rPr lang="es-ES" sz="2000" b="1" dirty="0"/>
              <a:t> faya”, a </a:t>
            </a:r>
            <a:r>
              <a:rPr lang="es-ES" sz="2000" b="1" dirty="0" err="1"/>
              <a:t>Wortu</a:t>
            </a:r>
            <a:r>
              <a:rPr lang="es-ES" sz="2000" b="1" dirty="0"/>
              <a:t> </a:t>
            </a:r>
            <a:r>
              <a:rPr lang="es-ES" sz="1600" b="1" dirty="0"/>
              <a:t>(</a:t>
            </a:r>
            <a:r>
              <a:rPr lang="en-US" sz="1600" b="1" dirty="0"/>
              <a:t>Selected Messages, vol. 3, p. 29</a:t>
            </a:r>
            <a:r>
              <a:rPr lang="es-ES" sz="1600" b="1" dirty="0"/>
              <a:t>)</a:t>
            </a:r>
            <a:r>
              <a:rPr lang="es-ES" sz="2000" b="1" dirty="0"/>
              <a:t>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80733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336041" y="1404202"/>
            <a:ext cx="79602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1F6D99"/>
                </a:solidFill>
              </a:rPr>
              <a:t>A </a:t>
            </a:r>
            <a:r>
              <a:rPr lang="es-ES" sz="2000" b="1" dirty="0" err="1">
                <a:solidFill>
                  <a:srgbClr val="1F6D99"/>
                </a:solidFill>
              </a:rPr>
              <a:t>FOSIWAN</a:t>
            </a:r>
            <a:r>
              <a:rPr lang="es-ES" sz="2000" b="1" dirty="0">
                <a:solidFill>
                  <a:srgbClr val="1F6D99"/>
                </a:solidFill>
              </a:rPr>
              <a:t>: </a:t>
            </a:r>
            <a:r>
              <a:rPr lang="es-ES" sz="2000" b="1" dirty="0" err="1">
                <a:solidFill>
                  <a:srgbClr val="1F6D99"/>
                </a:solidFill>
              </a:rPr>
              <a:t>YEISES</a:t>
            </a:r>
            <a:endParaRPr lang="es-ES" sz="2000" b="1" dirty="0">
              <a:solidFill>
                <a:srgbClr val="1F6D99"/>
              </a:solidFill>
            </a:endParaRPr>
          </a:p>
          <a:p>
            <a:r>
              <a:rPr lang="es-ES" sz="2000" b="1" dirty="0"/>
              <a:t>Baka a </a:t>
            </a:r>
            <a:r>
              <a:rPr lang="es-ES" sz="2000" b="1" dirty="0" err="1"/>
              <a:t>konmakandra</a:t>
            </a:r>
            <a:r>
              <a:rPr lang="es-ES" sz="2000" b="1" dirty="0"/>
              <a:t> fu 1888,di </a:t>
            </a:r>
            <a:r>
              <a:rPr lang="es-ES" sz="2000" b="1" dirty="0" err="1"/>
              <a:t>aksi</a:t>
            </a:r>
            <a:r>
              <a:rPr lang="es-ES" sz="2000" b="1" dirty="0"/>
              <a:t> ben de fu den </a:t>
            </a:r>
            <a:r>
              <a:rPr lang="es-ES" sz="2000" b="1" dirty="0" err="1"/>
              <a:t>sani</a:t>
            </a:r>
            <a:r>
              <a:rPr lang="es-ES" sz="2000" b="1" dirty="0"/>
              <a:t> di ben </a:t>
            </a:r>
            <a:r>
              <a:rPr lang="es-ES" sz="2000" b="1" dirty="0" err="1"/>
              <a:t>kon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fesi</a:t>
            </a:r>
            <a:r>
              <a:rPr lang="es-ES" sz="2000" b="1" dirty="0"/>
              <a:t>, Ellen White </a:t>
            </a:r>
            <a:r>
              <a:rPr lang="es-ES" sz="2000" b="1" dirty="0" err="1"/>
              <a:t>piki</a:t>
            </a:r>
            <a:r>
              <a:rPr lang="es-ES" sz="2000" b="1" dirty="0"/>
              <a:t>: Fu den </a:t>
            </a:r>
            <a:r>
              <a:rPr lang="es-ES" sz="2000" b="1" dirty="0" err="1"/>
              <a:t>kriboi</a:t>
            </a:r>
            <a:r>
              <a:rPr lang="es-ES" sz="2000" b="1" dirty="0"/>
              <a:t> 45 </a:t>
            </a:r>
            <a:r>
              <a:rPr lang="es-ES" sz="2000" b="1" dirty="0" err="1"/>
              <a:t>yari</a:t>
            </a:r>
            <a:r>
              <a:rPr lang="es-ES" sz="2000" b="1" dirty="0"/>
              <a:t> mi </a:t>
            </a:r>
            <a:r>
              <a:rPr lang="es-ES" sz="2000" b="1" dirty="0" err="1"/>
              <a:t>tyari</a:t>
            </a:r>
            <a:r>
              <a:rPr lang="es-ES" sz="2000" b="1" dirty="0"/>
              <a:t> </a:t>
            </a:r>
            <a:r>
              <a:rPr lang="es-ES" sz="2000" b="1" dirty="0" err="1"/>
              <a:t>kon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fesi</a:t>
            </a:r>
            <a:r>
              <a:rPr lang="es-ES" sz="2000" b="1" dirty="0"/>
              <a:t> -  a </a:t>
            </a:r>
            <a:r>
              <a:rPr lang="es-ES" sz="2000" b="1" dirty="0" err="1"/>
              <a:t>switi</a:t>
            </a:r>
            <a:r>
              <a:rPr lang="es-ES" sz="2000" b="1" dirty="0"/>
              <a:t> </a:t>
            </a:r>
            <a:r>
              <a:rPr lang="es-ES" sz="2000" b="1" dirty="0" err="1"/>
              <a:t>e’n</a:t>
            </a:r>
            <a:r>
              <a:rPr lang="es-ES" sz="2000" b="1" dirty="0"/>
              <a:t> </a:t>
            </a:r>
            <a:r>
              <a:rPr lang="es-ES" sz="2000" b="1" dirty="0" err="1"/>
              <a:t>moi</a:t>
            </a:r>
            <a:r>
              <a:rPr lang="es-ES" sz="2000" b="1" dirty="0"/>
              <a:t> fu </a:t>
            </a:r>
            <a:r>
              <a:rPr lang="es-ES" sz="2000" b="1" dirty="0" err="1"/>
              <a:t>Krestes</a:t>
            </a:r>
            <a:r>
              <a:rPr lang="es-ES" sz="2000" b="1" dirty="0"/>
              <a:t>” </a:t>
            </a:r>
            <a:r>
              <a:rPr lang="es-ES" sz="1600" b="1" dirty="0"/>
              <a:t>(Sermons and Talks, t. 1, p. 116)</a:t>
            </a:r>
            <a:r>
              <a:rPr lang="es-E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398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905</TotalTime>
  <Words>1739</Words>
  <Application>Microsoft Office PowerPoint</Application>
  <PresentationFormat>Panorámica</PresentationFormat>
  <Paragraphs>75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Comic Sans MS</vt:lpstr>
      <vt:lpstr>Aptos Display</vt:lpstr>
      <vt:lpstr>Arial</vt:lpstr>
      <vt:lpstr>Constantia</vt:lpstr>
      <vt:lpstr>Aptos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87</cp:revision>
  <dcterms:created xsi:type="dcterms:W3CDTF">2026-09-28T14:13:38Z</dcterms:created>
  <dcterms:modified xsi:type="dcterms:W3CDTF">2026-10-23T04:49:34Z</dcterms:modified>
</cp:coreProperties>
</file>