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B1C"/>
    <a:srgbClr val="79A046"/>
    <a:srgbClr val="FFFFCC"/>
    <a:srgbClr val="A04D20"/>
    <a:srgbClr val="537577"/>
    <a:srgbClr val="729B9D"/>
    <a:srgbClr val="666C58"/>
    <a:srgbClr val="9DA38F"/>
    <a:srgbClr val="DEE0D9"/>
    <a:srgbClr val="F47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26"/>
  </p:normalViewPr>
  <p:slideViewPr>
    <p:cSldViewPr snapToGrid="0">
      <p:cViewPr varScale="1">
        <p:scale>
          <a:sx n="99" d="100"/>
          <a:sy n="99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pPr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Msingi wa imani: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pPr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Kwa kuamini ahadi zake tunafanya upya imani na ujasiri wetu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pPr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Majani yake ni kama tunda la mti wa uzima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pPr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lang="en-US" dirty="0" err="1"/>
            <a:t>Inat</a:t>
          </a:r>
          <a:r>
            <a:rPr dirty="0" err="1"/>
            <a:t>oa</a:t>
          </a:r>
          <a:r>
            <a:rPr dirty="0"/>
            <a:t> </a:t>
          </a:r>
          <a:r>
            <a:rPr dirty="0" err="1"/>
            <a:t>mionzi</a:t>
          </a:r>
          <a:r>
            <a:rPr dirty="0"/>
            <a:t> </a:t>
          </a:r>
          <a:r>
            <a:rPr dirty="0" err="1"/>
            <a:t>ya</a:t>
          </a:r>
          <a:r>
            <a:rPr dirty="0"/>
            <a:t> </a:t>
          </a:r>
          <a:r>
            <a:rPr dirty="0" err="1"/>
            <a:t>furaha</a:t>
          </a:r>
          <a:r>
            <a:rPr dirty="0"/>
            <a:t>, </a:t>
          </a:r>
          <a:r>
            <a:rPr dirty="0" err="1"/>
            <a:t>tumaini</a:t>
          </a:r>
          <a:r>
            <a:rPr dirty="0"/>
            <a:t> </a:t>
          </a:r>
          <a:r>
            <a:rPr dirty="0" err="1"/>
            <a:t>na</a:t>
          </a:r>
          <a:r>
            <a:rPr dirty="0"/>
            <a:t> </a:t>
          </a:r>
          <a:r>
            <a:rPr dirty="0" err="1"/>
            <a:t>nuru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pPr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Inatupa mwelekeo, uhakika, nguvu na hekima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pPr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Huhuisha utu wetu kimwili, kiakili, kihisia na kiroho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dirty="0"/>
            <a:t>Tyndale (1494-1536) </a:t>
          </a:r>
          <a:r>
            <a:rPr dirty="0" err="1"/>
            <a:t>alianza</a:t>
          </a:r>
          <a:r>
            <a:rPr dirty="0"/>
            <a:t> </a:t>
          </a:r>
          <a:r>
            <a:rPr dirty="0" err="1"/>
            <a:t>kusahihisha</a:t>
          </a:r>
          <a:r>
            <a:rPr dirty="0"/>
            <a:t> </a:t>
          </a:r>
          <a:r>
            <a:rPr dirty="0" err="1"/>
            <a:t>makosa</a:t>
          </a:r>
          <a:r>
            <a:rPr dirty="0"/>
            <a:t> </a:t>
          </a:r>
          <a:r>
            <a:rPr dirty="0" err="1"/>
            <a:t>ya</a:t>
          </a:r>
          <a:r>
            <a:rPr dirty="0"/>
            <a:t> Biblia </a:t>
          </a:r>
          <a:r>
            <a:rPr dirty="0" err="1"/>
            <a:t>ya</a:t>
          </a:r>
          <a:r>
            <a:rPr dirty="0"/>
            <a:t> Wycl</a:t>
          </a:r>
          <a:r>
            <a:rPr lang="en-US" dirty="0"/>
            <a:t>i</a:t>
          </a:r>
          <a:r>
            <a:rPr dirty="0"/>
            <a:t>ffe (</a:t>
          </a:r>
          <a:r>
            <a:rPr dirty="0" err="1"/>
            <a:t>iliyotafsiriwa</a:t>
          </a:r>
          <a:r>
            <a:rPr dirty="0"/>
            <a:t> </a:t>
          </a:r>
          <a:r>
            <a:rPr dirty="0" err="1"/>
            <a:t>kutoka</a:t>
          </a:r>
          <a:r>
            <a:rPr dirty="0"/>
            <a:t> </a:t>
          </a:r>
          <a:r>
            <a:rPr dirty="0" err="1"/>
            <a:t>Kilatini</a:t>
          </a:r>
          <a:r>
            <a:rPr dirty="0"/>
            <a:t>), </a:t>
          </a:r>
          <a:r>
            <a:rPr dirty="0" err="1"/>
            <a:t>akifanya</a:t>
          </a:r>
          <a:r>
            <a:rPr dirty="0"/>
            <a:t> </a:t>
          </a:r>
          <a:r>
            <a:rPr dirty="0" err="1"/>
            <a:t>tafsiri</a:t>
          </a:r>
          <a:r>
            <a:rPr dirty="0"/>
            <a:t> </a:t>
          </a:r>
          <a:r>
            <a:rPr dirty="0" err="1"/>
            <a:t>ya</a:t>
          </a:r>
          <a:r>
            <a:rPr dirty="0"/>
            <a:t> </a:t>
          </a:r>
          <a:r>
            <a:rPr dirty="0" err="1"/>
            <a:t>moja</a:t>
          </a:r>
          <a:r>
            <a:rPr dirty="0"/>
            <a:t> </a:t>
          </a:r>
          <a:r>
            <a:rPr dirty="0" err="1"/>
            <a:t>kwa</a:t>
          </a:r>
          <a:r>
            <a:rPr dirty="0"/>
            <a:t> </a:t>
          </a:r>
          <a:r>
            <a:rPr dirty="0" err="1"/>
            <a:t>moja</a:t>
          </a:r>
          <a:r>
            <a:rPr dirty="0"/>
            <a:t> </a:t>
          </a:r>
          <a:r>
            <a:rPr dirty="0" err="1"/>
            <a:t>kutoka</a:t>
          </a:r>
          <a:r>
            <a:rPr dirty="0"/>
            <a:t> </a:t>
          </a:r>
          <a:r>
            <a:rPr dirty="0" err="1"/>
            <a:t>kwa</a:t>
          </a:r>
          <a:r>
            <a:rPr dirty="0"/>
            <a:t> </a:t>
          </a:r>
          <a:r>
            <a:rPr dirty="0" err="1"/>
            <a:t>lugha</a:t>
          </a:r>
          <a:r>
            <a:rPr dirty="0"/>
            <a:t> </a:t>
          </a:r>
          <a:r>
            <a:rPr dirty="0" err="1"/>
            <a:t>za</a:t>
          </a:r>
          <a:r>
            <a:rPr dirty="0"/>
            <a:t> </a:t>
          </a:r>
          <a:r>
            <a:rPr dirty="0" err="1"/>
            <a:t>asili</a:t>
          </a:r>
          <a:r>
            <a:rPr dirty="0"/>
            <a:t>. </a:t>
          </a:r>
          <a:r>
            <a:rPr dirty="0" err="1"/>
            <a:t>Alichapisha</a:t>
          </a:r>
          <a:r>
            <a:rPr dirty="0"/>
            <a:t> </a:t>
          </a:r>
          <a:r>
            <a:rPr dirty="0" err="1"/>
            <a:t>Agano</a:t>
          </a:r>
          <a:r>
            <a:rPr dirty="0"/>
            <a:t> </a:t>
          </a:r>
          <a:r>
            <a:rPr dirty="0" err="1"/>
            <a:t>Jipya</a:t>
          </a:r>
          <a:r>
            <a:rPr dirty="0"/>
            <a:t> </a:t>
          </a:r>
          <a:r>
            <a:rPr dirty="0" err="1"/>
            <a:t>lililotafsiriwa</a:t>
          </a:r>
          <a:r>
            <a:rPr dirty="0"/>
            <a:t> </a:t>
          </a:r>
          <a:r>
            <a:rPr dirty="0" err="1"/>
            <a:t>kutoka</a:t>
          </a:r>
          <a:r>
            <a:rPr dirty="0"/>
            <a:t> </a:t>
          </a:r>
          <a:r>
            <a:rPr dirty="0" err="1"/>
            <a:t>Ki</a:t>
          </a:r>
          <a:r>
            <a:rPr lang="en-US" dirty="0" err="1"/>
            <a:t>yunani</a:t>
          </a:r>
          <a:r>
            <a:rPr dirty="0"/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Miles Coverdale aliendelea na kukamilisha kazi ya Tyndale na tafsiri ya Agano la Kale kutoka kwa asili ya Kiebrania. Kwa hivyo, mnamo 1535, Biblia ya kwanza iliyochapishwa kwa Kiingereza ilichapishwa.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dirty="0" err="1"/>
            <a:t>Toleo</a:t>
          </a:r>
          <a:r>
            <a:rPr dirty="0"/>
            <a:t> </a:t>
          </a:r>
          <a:r>
            <a:rPr dirty="0" err="1"/>
            <a:t>hili</a:t>
          </a:r>
          <a:r>
            <a:rPr dirty="0"/>
            <a:t> </a:t>
          </a:r>
          <a:r>
            <a:rPr dirty="0" err="1"/>
            <a:t>lilitumika</a:t>
          </a:r>
          <a:r>
            <a:rPr dirty="0"/>
            <a:t> </a:t>
          </a:r>
          <a:r>
            <a:rPr dirty="0" err="1"/>
            <a:t>kama</a:t>
          </a:r>
          <a:r>
            <a:rPr dirty="0"/>
            <a:t> </a:t>
          </a:r>
          <a:r>
            <a:rPr dirty="0" err="1"/>
            <a:t>msingi</a:t>
          </a:r>
          <a:r>
            <a:rPr dirty="0"/>
            <a:t> </a:t>
          </a:r>
          <a:r>
            <a:rPr dirty="0" err="1"/>
            <a:t>wa</a:t>
          </a:r>
          <a:r>
            <a:rPr dirty="0"/>
            <a:t> </a:t>
          </a:r>
          <a:r>
            <a:rPr dirty="0" err="1"/>
            <a:t>tafsiri</a:t>
          </a:r>
          <a:r>
            <a:rPr dirty="0"/>
            <a:t> </a:t>
          </a:r>
          <a:r>
            <a:rPr dirty="0" err="1"/>
            <a:t>ya</a:t>
          </a:r>
          <a:r>
            <a:rPr dirty="0"/>
            <a:t> Biblia </a:t>
          </a:r>
          <a:r>
            <a:rPr dirty="0" err="1"/>
            <a:t>iliyotumiwa</a:t>
          </a:r>
          <a:r>
            <a:rPr dirty="0"/>
            <a:t> </a:t>
          </a:r>
          <a:r>
            <a:rPr dirty="0" err="1"/>
            <a:t>zaidi</a:t>
          </a:r>
          <a:r>
            <a:rPr dirty="0"/>
            <a:t> </a:t>
          </a:r>
          <a:r>
            <a:rPr dirty="0" err="1"/>
            <a:t>kati</a:t>
          </a:r>
          <a:r>
            <a:rPr dirty="0"/>
            <a:t> </a:t>
          </a:r>
          <a:r>
            <a:rPr dirty="0" err="1"/>
            <a:t>ya</a:t>
          </a:r>
          <a:r>
            <a:rPr dirty="0"/>
            <a:t> </a:t>
          </a:r>
          <a:r>
            <a:rPr dirty="0" err="1"/>
            <a:t>wasemaji</a:t>
          </a:r>
          <a:r>
            <a:rPr dirty="0"/>
            <a:t> </a:t>
          </a:r>
          <a:r>
            <a:rPr dirty="0" err="1"/>
            <a:t>wa</a:t>
          </a:r>
          <a:r>
            <a:rPr dirty="0"/>
            <a:t> </a:t>
          </a:r>
          <a:r>
            <a:rPr dirty="0" err="1"/>
            <a:t>Kiingereza</a:t>
          </a:r>
          <a:r>
            <a:rPr dirty="0"/>
            <a:t>: </a:t>
          </a:r>
          <a:r>
            <a:rPr i="1" dirty="0" err="1"/>
            <a:t>Toleo</a:t>
          </a:r>
          <a:r>
            <a:rPr i="1" dirty="0"/>
            <a:t> la King James</a:t>
          </a:r>
          <a:r>
            <a:rPr dirty="0"/>
            <a:t>, </a:t>
          </a:r>
          <a:r>
            <a:rPr dirty="0" err="1"/>
            <a:t>lililochapishwa</a:t>
          </a:r>
          <a:r>
            <a:rPr dirty="0"/>
            <a:t> </a:t>
          </a:r>
          <a:r>
            <a:rPr dirty="0" err="1"/>
            <a:t>mwaka</a:t>
          </a:r>
          <a:r>
            <a:rPr dirty="0"/>
            <a:t> </a:t>
          </a:r>
          <a:r>
            <a:rPr dirty="0" err="1"/>
            <a:t>wa</a:t>
          </a:r>
          <a:r>
            <a:rPr dirty="0"/>
            <a:t> 1611. </a:t>
          </a:r>
          <a:r>
            <a:rPr dirty="0" err="1"/>
            <a:t>Kazi</a:t>
          </a:r>
          <a:r>
            <a:rPr dirty="0"/>
            <a:t> </a:t>
          </a:r>
          <a:r>
            <a:rPr dirty="0" err="1"/>
            <a:t>ya</a:t>
          </a:r>
          <a:r>
            <a:rPr dirty="0"/>
            <a:t> Tyndale, Coverdale, </a:t>
          </a:r>
          <a:r>
            <a:rPr dirty="0" err="1"/>
            <a:t>na</a:t>
          </a:r>
          <a:r>
            <a:rPr dirty="0"/>
            <a:t> </a:t>
          </a:r>
          <a:r>
            <a:rPr dirty="0" err="1"/>
            <a:t>wasomi</a:t>
          </a:r>
          <a:r>
            <a:rPr dirty="0"/>
            <a:t> </a:t>
          </a:r>
          <a:r>
            <a:rPr dirty="0" err="1"/>
            <a:t>ambao</a:t>
          </a:r>
          <a:r>
            <a:rPr dirty="0"/>
            <a:t> </a:t>
          </a:r>
          <a:r>
            <a:rPr dirty="0" err="1"/>
            <a:t>waliandaa</a:t>
          </a:r>
          <a:r>
            <a:rPr dirty="0"/>
            <a:t> KJV </a:t>
          </a:r>
          <a:r>
            <a:rPr lang="en-US" dirty="0" err="1"/>
            <a:t>wa</a:t>
          </a:r>
          <a:r>
            <a:rPr dirty="0" err="1"/>
            <a:t>me</a:t>
          </a:r>
          <a:r>
            <a:rPr lang="en-US" dirty="0" err="1"/>
            <a:t>gusa</a:t>
          </a:r>
          <a:r>
            <a:rPr dirty="0"/>
            <a:t> </a:t>
          </a:r>
          <a:r>
            <a:rPr dirty="0" err="1"/>
            <a:t>mamilioni</a:t>
          </a:r>
          <a:r>
            <a:rPr dirty="0"/>
            <a:t> </a:t>
          </a:r>
          <a:r>
            <a:rPr dirty="0" err="1"/>
            <a:t>ya</a:t>
          </a:r>
          <a:r>
            <a:rPr dirty="0"/>
            <a:t> </a:t>
          </a:r>
          <a:r>
            <a:rPr dirty="0" err="1"/>
            <a:t>watu</a:t>
          </a:r>
          <a:r>
            <a:rPr dirty="0"/>
            <a:t>, </a:t>
          </a:r>
          <a:r>
            <a:rPr dirty="0" err="1"/>
            <a:t>na</a:t>
          </a:r>
          <a:r>
            <a:rPr dirty="0"/>
            <a:t> </a:t>
          </a:r>
          <a:r>
            <a:rPr dirty="0" err="1"/>
            <a:t>kuwaleta</a:t>
          </a:r>
          <a:r>
            <a:rPr dirty="0"/>
            <a:t> </a:t>
          </a:r>
          <a:r>
            <a:rPr dirty="0" err="1"/>
            <a:t>kumjua</a:t>
          </a:r>
          <a:r>
            <a:rPr dirty="0"/>
            <a:t> </a:t>
          </a:r>
          <a:r>
            <a:rPr dirty="0" err="1"/>
            <a:t>Mungu</a:t>
          </a:r>
          <a:r>
            <a:rPr dirty="0"/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pPr algn="just"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dirty="0"/>
            <a:t>Cha </a:t>
          </a:r>
          <a:r>
            <a:rPr dirty="0" err="1"/>
            <a:t>kushangaza</a:t>
          </a:r>
          <a:r>
            <a:rPr dirty="0"/>
            <a:t>, </a:t>
          </a:r>
          <a:r>
            <a:rPr dirty="0" err="1"/>
            <a:t>mtu</a:t>
          </a:r>
          <a:r>
            <a:rPr dirty="0"/>
            <a:t> </a:t>
          </a:r>
          <a:r>
            <a:rPr dirty="0" err="1"/>
            <a:t>ambaye</a:t>
          </a:r>
          <a:r>
            <a:rPr dirty="0"/>
            <a:t> </a:t>
          </a:r>
          <a:r>
            <a:rPr dirty="0" err="1"/>
            <a:t>kamwe</a:t>
          </a:r>
          <a:r>
            <a:rPr dirty="0"/>
            <a:t> </a:t>
          </a:r>
          <a:r>
            <a:rPr dirty="0" err="1"/>
            <a:t>hakukubali</a:t>
          </a:r>
          <a:r>
            <a:rPr dirty="0"/>
            <a:t> </a:t>
          </a:r>
          <a:r>
            <a:rPr dirty="0" err="1"/>
            <a:t>Matengenezo</a:t>
          </a:r>
          <a:r>
            <a:rPr dirty="0"/>
            <a:t> </a:t>
          </a:r>
          <a:r>
            <a:rPr dirty="0" err="1"/>
            <a:t>kwa</a:t>
          </a:r>
          <a:r>
            <a:rPr dirty="0"/>
            <a:t> </a:t>
          </a:r>
          <a:r>
            <a:rPr dirty="0" err="1"/>
            <a:t>uwazi</a:t>
          </a:r>
          <a:r>
            <a:rPr dirty="0"/>
            <a:t> </a:t>
          </a:r>
          <a:r>
            <a:rPr dirty="0" err="1"/>
            <a:t>alikuwa</a:t>
          </a:r>
          <a:r>
            <a:rPr dirty="0"/>
            <a:t> </a:t>
          </a:r>
          <a:r>
            <a:rPr dirty="0" err="1"/>
            <a:t>msaada</a:t>
          </a:r>
          <a:r>
            <a:rPr dirty="0"/>
            <a:t> </a:t>
          </a:r>
          <a:r>
            <a:rPr dirty="0" err="1"/>
            <a:t>muhimu</a:t>
          </a:r>
          <a:r>
            <a:rPr dirty="0"/>
            <a:t> </a:t>
          </a:r>
          <a:r>
            <a:rPr dirty="0" err="1"/>
            <a:t>katika</a:t>
          </a:r>
          <a:r>
            <a:rPr dirty="0"/>
            <a:t> </a:t>
          </a:r>
          <a:r>
            <a:rPr dirty="0" err="1"/>
            <a:t>tafsiri</a:t>
          </a:r>
          <a:r>
            <a:rPr dirty="0"/>
            <a:t> </a:t>
          </a:r>
          <a:r>
            <a:rPr dirty="0" err="1"/>
            <a:t>hizi</a:t>
          </a:r>
          <a:r>
            <a:rPr dirty="0"/>
            <a:t>: Erasmus </a:t>
          </a:r>
          <a:r>
            <a:rPr dirty="0" err="1"/>
            <a:t>wa</a:t>
          </a:r>
          <a:r>
            <a:rPr dirty="0"/>
            <a:t> Rotterdam, </a:t>
          </a:r>
          <a:r>
            <a:rPr dirty="0" err="1"/>
            <a:t>ambaye</a:t>
          </a:r>
          <a:r>
            <a:rPr dirty="0"/>
            <a:t> </a:t>
          </a:r>
          <a:r>
            <a:rPr dirty="0" err="1"/>
            <a:t>alichapisha</a:t>
          </a:r>
          <a:r>
            <a:rPr dirty="0"/>
            <a:t> </a:t>
          </a:r>
          <a:r>
            <a:rPr dirty="0" err="1"/>
            <a:t>Agano</a:t>
          </a:r>
          <a:r>
            <a:rPr dirty="0"/>
            <a:t> </a:t>
          </a:r>
          <a:r>
            <a:rPr dirty="0" err="1"/>
            <a:t>Jipya</a:t>
          </a:r>
          <a:r>
            <a:rPr dirty="0"/>
            <a:t> </a:t>
          </a:r>
          <a:r>
            <a:rPr dirty="0" err="1"/>
            <a:t>kwa</a:t>
          </a:r>
          <a:r>
            <a:rPr dirty="0"/>
            <a:t> </a:t>
          </a:r>
          <a:r>
            <a:rPr dirty="0" err="1"/>
            <a:t>Ki</a:t>
          </a:r>
          <a:r>
            <a:rPr lang="en-US" dirty="0" err="1"/>
            <a:t>yunani</a:t>
          </a:r>
          <a:r>
            <a:rPr dirty="0"/>
            <a:t> </a:t>
          </a:r>
          <a:r>
            <a:rPr dirty="0" err="1"/>
            <a:t>wakati</a:t>
          </a:r>
          <a:r>
            <a:rPr dirty="0"/>
            <a:t> </a:t>
          </a:r>
          <a:r>
            <a:rPr dirty="0" err="1"/>
            <a:t>huo</a:t>
          </a:r>
          <a:r>
            <a:rPr dirty="0"/>
            <a:t> (</a:t>
          </a:r>
          <a:r>
            <a:rPr dirty="0" err="1"/>
            <a:t>ambalo</a:t>
          </a:r>
          <a:r>
            <a:rPr dirty="0"/>
            <a:t> </a:t>
          </a:r>
          <a:r>
            <a:rPr dirty="0" err="1"/>
            <a:t>lilitumika</a:t>
          </a:r>
          <a:r>
            <a:rPr dirty="0"/>
            <a:t> </a:t>
          </a:r>
          <a:r>
            <a:rPr dirty="0" err="1"/>
            <a:t>kama</a:t>
          </a:r>
          <a:r>
            <a:rPr dirty="0"/>
            <a:t> </a:t>
          </a:r>
          <a:r>
            <a:rPr dirty="0" err="1"/>
            <a:t>msingi</a:t>
          </a:r>
          <a:r>
            <a:rPr dirty="0"/>
            <a:t> </a:t>
          </a:r>
          <a:r>
            <a:rPr dirty="0" err="1"/>
            <a:t>wa</a:t>
          </a:r>
          <a:r>
            <a:rPr dirty="0"/>
            <a:t> </a:t>
          </a:r>
          <a:r>
            <a:rPr dirty="0" err="1"/>
            <a:t>tafsiri</a:t>
          </a:r>
          <a:r>
            <a:rPr dirty="0"/>
            <a:t> </a:t>
          </a:r>
          <a:r>
            <a:rPr dirty="0" err="1"/>
            <a:t>zote</a:t>
          </a:r>
          <a:r>
            <a:rPr dirty="0"/>
            <a:t> </a:t>
          </a:r>
          <a:r>
            <a:rPr dirty="0" err="1"/>
            <a:t>za</a:t>
          </a:r>
          <a:r>
            <a:rPr dirty="0"/>
            <a:t> </a:t>
          </a:r>
          <a:r>
            <a:rPr dirty="0" err="1"/>
            <a:t>Wanamatengenezo</a:t>
          </a:r>
          <a:r>
            <a:rPr dirty="0"/>
            <a:t>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dirty="0"/>
            <a:t>Martín Luther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dirty="0"/>
            <a:t>Pierre Robert </a:t>
          </a:r>
          <a:r>
            <a:rPr sz="1800" dirty="0" err="1"/>
            <a:t>Olivétan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  <a:defRPr sz="1600" b="1"/>
          </a:pPr>
          <a:r>
            <a:rPr sz="1800" dirty="0" err="1"/>
            <a:t>Kifaransa</a:t>
          </a:r>
          <a:r>
            <a:rPr sz="1800" dirty="0"/>
            <a:t>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dirty="0"/>
            <a:t>Biblia </a:t>
          </a:r>
          <a:r>
            <a:rPr sz="1800" dirty="0" err="1"/>
            <a:t>ya</a:t>
          </a:r>
          <a:r>
            <a:rPr sz="1800" dirty="0"/>
            <a:t> </a:t>
          </a:r>
          <a:r>
            <a:rPr sz="1800" dirty="0" err="1"/>
            <a:t>Kralice</a:t>
          </a:r>
          <a:r>
            <a:rPr sz="1800" dirty="0"/>
            <a:t> </a:t>
          </a: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  <a:defRPr sz="1600" b="1"/>
          </a:pPr>
          <a:r>
            <a:rPr sz="1800" dirty="0" err="1"/>
            <a:t>Kicheki</a:t>
          </a:r>
          <a:r>
            <a:rPr sz="1800" dirty="0"/>
            <a:t>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dirty="0"/>
            <a:t>Jonas </a:t>
          </a:r>
          <a:r>
            <a:rPr sz="1800" dirty="0" err="1"/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  <a:defRPr sz="1600" b="1"/>
          </a:pPr>
          <a:r>
            <a:rPr sz="1600" dirty="0" err="1"/>
            <a:t>Kilithuania</a:t>
          </a:r>
          <a:r>
            <a:rPr sz="1600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dirty="0" err="1"/>
            <a:t>Jurij</a:t>
          </a:r>
          <a:r>
            <a:rPr sz="1800" dirty="0"/>
            <a:t> </a:t>
          </a:r>
          <a:r>
            <a:rPr sz="1800" dirty="0" err="1"/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  <a:defRPr sz="1600" b="1"/>
          </a:pPr>
          <a:r>
            <a:rPr sz="1800" dirty="0" err="1"/>
            <a:t>Kislovenia</a:t>
          </a:r>
          <a:r>
            <a:rPr sz="1800" dirty="0"/>
            <a:t>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  <a:defRPr sz="1600" b="1"/>
          </a:pPr>
          <a:r>
            <a:rPr sz="1800" dirty="0" err="1"/>
            <a:t>Kiitaliano</a:t>
          </a:r>
          <a:r>
            <a:rPr sz="1800" dirty="0"/>
            <a:t>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dirty="0"/>
            <a:t>Giovanni </a:t>
          </a:r>
          <a:r>
            <a:rPr sz="1800" dirty="0" err="1"/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dirty="0"/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  <a:defRPr sz="1600" b="1"/>
          </a:pPr>
          <a:r>
            <a:rPr sz="1800" dirty="0" err="1"/>
            <a:t>Kireno</a:t>
          </a:r>
          <a:r>
            <a:rPr sz="1800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  <a:defRPr sz="1600" b="1"/>
          </a:pPr>
          <a:r>
            <a:rPr sz="1800" dirty="0" err="1"/>
            <a:t>Kihispania</a:t>
          </a:r>
          <a:r>
            <a:rPr sz="1800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600"/>
            <a:t>Biblia ya Brest</a:t>
          </a:r>
          <a:endParaRPr lang="es-ES" sz="1600" b="1" dirty="0">
            <a:solidFill>
              <a:srgbClr val="FFFFCC"/>
            </a:solidFill>
          </a:endParaRP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  <a:defRPr sz="1600" b="1"/>
          </a:pPr>
          <a:r>
            <a:rPr sz="1600" dirty="0" err="1"/>
            <a:t>Kipolishi</a:t>
          </a:r>
          <a:r>
            <a:rPr sz="1600" dirty="0"/>
            <a:t>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  <a:defRPr sz="1800" b="1">
              <a:solidFill>
                <a:srgbClr val="FFFFCC"/>
              </a:solidFill>
            </a:defRPr>
          </a:pPr>
          <a:r>
            <a:rPr sz="1800" dirty="0" err="1"/>
            <a:t>Casiodoro</a:t>
          </a:r>
          <a:r>
            <a:rPr sz="1800" dirty="0"/>
            <a:t>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  <a:defRPr sz="1600" b="1"/>
          </a:pPr>
          <a:r>
            <a:rPr sz="1600" dirty="0" err="1"/>
            <a:t>Kijerumani</a:t>
          </a:r>
          <a:r>
            <a:rPr sz="1600" dirty="0"/>
            <a:t> (1534)</a:t>
          </a:r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91440" rIns="91440" bIns="9144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Msingi wa imani: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91440" rIns="91440" bIns="9144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Kwa kuamini ahadi zake tunafanya upya imani na ujasiri wetu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91440" rIns="91440" bIns="9144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Majani yake ni kama tunda la mti wa uzima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91440" rIns="91440" bIns="9144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lang="en-US" kern="1200" dirty="0" err="1"/>
            <a:t>Inat</a:t>
          </a:r>
          <a:r>
            <a:rPr kern="1200" dirty="0" err="1"/>
            <a:t>oa</a:t>
          </a:r>
          <a:r>
            <a:rPr kern="1200" dirty="0"/>
            <a:t> </a:t>
          </a:r>
          <a:r>
            <a:rPr kern="1200" dirty="0" err="1"/>
            <a:t>mionzi</a:t>
          </a:r>
          <a:r>
            <a:rPr kern="1200" dirty="0"/>
            <a:t> </a:t>
          </a:r>
          <a:r>
            <a:rPr kern="1200" dirty="0" err="1"/>
            <a:t>ya</a:t>
          </a:r>
          <a:r>
            <a:rPr kern="1200" dirty="0"/>
            <a:t> </a:t>
          </a:r>
          <a:r>
            <a:rPr kern="1200" dirty="0" err="1"/>
            <a:t>furaha</a:t>
          </a:r>
          <a:r>
            <a:rPr kern="1200" dirty="0"/>
            <a:t>, </a:t>
          </a:r>
          <a:r>
            <a:rPr kern="1200" dirty="0" err="1"/>
            <a:t>tumaini</a:t>
          </a:r>
          <a:r>
            <a:rPr kern="1200" dirty="0"/>
            <a:t> </a:t>
          </a:r>
          <a:r>
            <a:rPr kern="1200" dirty="0" err="1"/>
            <a:t>na</a:t>
          </a:r>
          <a:r>
            <a:rPr kern="1200" dirty="0"/>
            <a:t> </a:t>
          </a:r>
          <a:r>
            <a:rPr kern="1200" dirty="0" err="1"/>
            <a:t>nuru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91440" rIns="91440" bIns="9144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Inatupa mwelekeo, uhakika, nguvu na hekima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91440" rIns="91440" bIns="9144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Huhuisha utu wetu kimwili, kiakili, kihisia na kiroho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 dirty="0"/>
            <a:t>Tyndale (1494-1536) </a:t>
          </a:r>
          <a:r>
            <a:rPr kern="1200" dirty="0" err="1"/>
            <a:t>alianza</a:t>
          </a:r>
          <a:r>
            <a:rPr kern="1200" dirty="0"/>
            <a:t> </a:t>
          </a:r>
          <a:r>
            <a:rPr kern="1200" dirty="0" err="1"/>
            <a:t>kusahihisha</a:t>
          </a:r>
          <a:r>
            <a:rPr kern="1200" dirty="0"/>
            <a:t> </a:t>
          </a:r>
          <a:r>
            <a:rPr kern="1200" dirty="0" err="1"/>
            <a:t>makosa</a:t>
          </a:r>
          <a:r>
            <a:rPr kern="1200" dirty="0"/>
            <a:t> </a:t>
          </a:r>
          <a:r>
            <a:rPr kern="1200" dirty="0" err="1"/>
            <a:t>ya</a:t>
          </a:r>
          <a:r>
            <a:rPr kern="1200" dirty="0"/>
            <a:t> Biblia </a:t>
          </a:r>
          <a:r>
            <a:rPr kern="1200" dirty="0" err="1"/>
            <a:t>ya</a:t>
          </a:r>
          <a:r>
            <a:rPr kern="1200" dirty="0"/>
            <a:t> Wycl</a:t>
          </a:r>
          <a:r>
            <a:rPr lang="en-US" kern="1200" dirty="0"/>
            <a:t>i</a:t>
          </a:r>
          <a:r>
            <a:rPr kern="1200" dirty="0"/>
            <a:t>ffe (</a:t>
          </a:r>
          <a:r>
            <a:rPr kern="1200" dirty="0" err="1"/>
            <a:t>iliyotafsiriwa</a:t>
          </a:r>
          <a:r>
            <a:rPr kern="1200" dirty="0"/>
            <a:t> </a:t>
          </a:r>
          <a:r>
            <a:rPr kern="1200" dirty="0" err="1"/>
            <a:t>kutoka</a:t>
          </a:r>
          <a:r>
            <a:rPr kern="1200" dirty="0"/>
            <a:t> </a:t>
          </a:r>
          <a:r>
            <a:rPr kern="1200" dirty="0" err="1"/>
            <a:t>Kilatini</a:t>
          </a:r>
          <a:r>
            <a:rPr kern="1200" dirty="0"/>
            <a:t>), </a:t>
          </a:r>
          <a:r>
            <a:rPr kern="1200" dirty="0" err="1"/>
            <a:t>akifanya</a:t>
          </a:r>
          <a:r>
            <a:rPr kern="1200" dirty="0"/>
            <a:t> </a:t>
          </a:r>
          <a:r>
            <a:rPr kern="1200" dirty="0" err="1"/>
            <a:t>tafsiri</a:t>
          </a:r>
          <a:r>
            <a:rPr kern="1200" dirty="0"/>
            <a:t> </a:t>
          </a:r>
          <a:r>
            <a:rPr kern="1200" dirty="0" err="1"/>
            <a:t>ya</a:t>
          </a:r>
          <a:r>
            <a:rPr kern="1200" dirty="0"/>
            <a:t> </a:t>
          </a:r>
          <a:r>
            <a:rPr kern="1200" dirty="0" err="1"/>
            <a:t>moja</a:t>
          </a:r>
          <a:r>
            <a:rPr kern="1200" dirty="0"/>
            <a:t> </a:t>
          </a:r>
          <a:r>
            <a:rPr kern="1200" dirty="0" err="1"/>
            <a:t>kwa</a:t>
          </a:r>
          <a:r>
            <a:rPr kern="1200" dirty="0"/>
            <a:t> </a:t>
          </a:r>
          <a:r>
            <a:rPr kern="1200" dirty="0" err="1"/>
            <a:t>moja</a:t>
          </a:r>
          <a:r>
            <a:rPr kern="1200" dirty="0"/>
            <a:t> </a:t>
          </a:r>
          <a:r>
            <a:rPr kern="1200" dirty="0" err="1"/>
            <a:t>kutoka</a:t>
          </a:r>
          <a:r>
            <a:rPr kern="1200" dirty="0"/>
            <a:t> </a:t>
          </a:r>
          <a:r>
            <a:rPr kern="1200" dirty="0" err="1"/>
            <a:t>kwa</a:t>
          </a:r>
          <a:r>
            <a:rPr kern="1200" dirty="0"/>
            <a:t> </a:t>
          </a:r>
          <a:r>
            <a:rPr kern="1200" dirty="0" err="1"/>
            <a:t>lugha</a:t>
          </a:r>
          <a:r>
            <a:rPr kern="1200" dirty="0"/>
            <a:t> </a:t>
          </a:r>
          <a:r>
            <a:rPr kern="1200" dirty="0" err="1"/>
            <a:t>za</a:t>
          </a:r>
          <a:r>
            <a:rPr kern="1200" dirty="0"/>
            <a:t> </a:t>
          </a:r>
          <a:r>
            <a:rPr kern="1200" dirty="0" err="1"/>
            <a:t>asili</a:t>
          </a:r>
          <a:r>
            <a:rPr kern="1200" dirty="0"/>
            <a:t>. </a:t>
          </a:r>
          <a:r>
            <a:rPr kern="1200" dirty="0" err="1"/>
            <a:t>Alichapisha</a:t>
          </a:r>
          <a:r>
            <a:rPr kern="1200" dirty="0"/>
            <a:t> </a:t>
          </a:r>
          <a:r>
            <a:rPr kern="1200" dirty="0" err="1"/>
            <a:t>Agano</a:t>
          </a:r>
          <a:r>
            <a:rPr kern="1200" dirty="0"/>
            <a:t> </a:t>
          </a:r>
          <a:r>
            <a:rPr kern="1200" dirty="0" err="1"/>
            <a:t>Jipya</a:t>
          </a:r>
          <a:r>
            <a:rPr kern="1200" dirty="0"/>
            <a:t> </a:t>
          </a:r>
          <a:r>
            <a:rPr kern="1200" dirty="0" err="1"/>
            <a:t>lililotafsiriwa</a:t>
          </a:r>
          <a:r>
            <a:rPr kern="1200" dirty="0"/>
            <a:t> </a:t>
          </a:r>
          <a:r>
            <a:rPr kern="1200" dirty="0" err="1"/>
            <a:t>kutoka</a:t>
          </a:r>
          <a:r>
            <a:rPr kern="1200" dirty="0"/>
            <a:t> </a:t>
          </a:r>
          <a:r>
            <a:rPr kern="1200" dirty="0" err="1"/>
            <a:t>Ki</a:t>
          </a:r>
          <a:r>
            <a:rPr lang="en-US" kern="1200" dirty="0" err="1"/>
            <a:t>yunani</a:t>
          </a:r>
          <a:r>
            <a:rPr kern="1200" dirty="0"/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Miles Coverdale aliendelea na kukamilisha kazi ya Tyndale na tafsiri ya Agano la Kale kutoka kwa asili ya Kiebrania. Kwa hivyo, mnamo 1535, Biblia ya kwanza iliyochapishwa kwa Kiingereza ilichapishwa.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 dirty="0" err="1"/>
            <a:t>Toleo</a:t>
          </a:r>
          <a:r>
            <a:rPr kern="1200" dirty="0"/>
            <a:t> </a:t>
          </a:r>
          <a:r>
            <a:rPr kern="1200" dirty="0" err="1"/>
            <a:t>hili</a:t>
          </a:r>
          <a:r>
            <a:rPr kern="1200" dirty="0"/>
            <a:t> </a:t>
          </a:r>
          <a:r>
            <a:rPr kern="1200" dirty="0" err="1"/>
            <a:t>lilitumika</a:t>
          </a:r>
          <a:r>
            <a:rPr kern="1200" dirty="0"/>
            <a:t> </a:t>
          </a:r>
          <a:r>
            <a:rPr kern="1200" dirty="0" err="1"/>
            <a:t>kama</a:t>
          </a:r>
          <a:r>
            <a:rPr kern="1200" dirty="0"/>
            <a:t> </a:t>
          </a:r>
          <a:r>
            <a:rPr kern="1200" dirty="0" err="1"/>
            <a:t>msingi</a:t>
          </a:r>
          <a:r>
            <a:rPr kern="1200" dirty="0"/>
            <a:t> </a:t>
          </a:r>
          <a:r>
            <a:rPr kern="1200" dirty="0" err="1"/>
            <a:t>wa</a:t>
          </a:r>
          <a:r>
            <a:rPr kern="1200" dirty="0"/>
            <a:t> </a:t>
          </a:r>
          <a:r>
            <a:rPr kern="1200" dirty="0" err="1"/>
            <a:t>tafsiri</a:t>
          </a:r>
          <a:r>
            <a:rPr kern="1200" dirty="0"/>
            <a:t> </a:t>
          </a:r>
          <a:r>
            <a:rPr kern="1200" dirty="0" err="1"/>
            <a:t>ya</a:t>
          </a:r>
          <a:r>
            <a:rPr kern="1200" dirty="0"/>
            <a:t> Biblia </a:t>
          </a:r>
          <a:r>
            <a:rPr kern="1200" dirty="0" err="1"/>
            <a:t>iliyotumiwa</a:t>
          </a:r>
          <a:r>
            <a:rPr kern="1200" dirty="0"/>
            <a:t> </a:t>
          </a:r>
          <a:r>
            <a:rPr kern="1200" dirty="0" err="1"/>
            <a:t>zaidi</a:t>
          </a:r>
          <a:r>
            <a:rPr kern="1200" dirty="0"/>
            <a:t> </a:t>
          </a:r>
          <a:r>
            <a:rPr kern="1200" dirty="0" err="1"/>
            <a:t>kati</a:t>
          </a:r>
          <a:r>
            <a:rPr kern="1200" dirty="0"/>
            <a:t> </a:t>
          </a:r>
          <a:r>
            <a:rPr kern="1200" dirty="0" err="1"/>
            <a:t>ya</a:t>
          </a:r>
          <a:r>
            <a:rPr kern="1200" dirty="0"/>
            <a:t> </a:t>
          </a:r>
          <a:r>
            <a:rPr kern="1200" dirty="0" err="1"/>
            <a:t>wasemaji</a:t>
          </a:r>
          <a:r>
            <a:rPr kern="1200" dirty="0"/>
            <a:t> </a:t>
          </a:r>
          <a:r>
            <a:rPr kern="1200" dirty="0" err="1"/>
            <a:t>wa</a:t>
          </a:r>
          <a:r>
            <a:rPr kern="1200" dirty="0"/>
            <a:t> </a:t>
          </a:r>
          <a:r>
            <a:rPr kern="1200" dirty="0" err="1"/>
            <a:t>Kiingereza</a:t>
          </a:r>
          <a:r>
            <a:rPr kern="1200" dirty="0"/>
            <a:t>: </a:t>
          </a:r>
          <a:r>
            <a:rPr i="1" kern="1200" dirty="0" err="1"/>
            <a:t>Toleo</a:t>
          </a:r>
          <a:r>
            <a:rPr i="1" kern="1200" dirty="0"/>
            <a:t> la King James</a:t>
          </a:r>
          <a:r>
            <a:rPr kern="1200" dirty="0"/>
            <a:t>, </a:t>
          </a:r>
          <a:r>
            <a:rPr kern="1200" dirty="0" err="1"/>
            <a:t>lililochapishwa</a:t>
          </a:r>
          <a:r>
            <a:rPr kern="1200" dirty="0"/>
            <a:t> </a:t>
          </a:r>
          <a:r>
            <a:rPr kern="1200" dirty="0" err="1"/>
            <a:t>mwaka</a:t>
          </a:r>
          <a:r>
            <a:rPr kern="1200" dirty="0"/>
            <a:t> </a:t>
          </a:r>
          <a:r>
            <a:rPr kern="1200" dirty="0" err="1"/>
            <a:t>wa</a:t>
          </a:r>
          <a:r>
            <a:rPr kern="1200" dirty="0"/>
            <a:t> 1611. </a:t>
          </a:r>
          <a:r>
            <a:rPr kern="1200" dirty="0" err="1"/>
            <a:t>Kazi</a:t>
          </a:r>
          <a:r>
            <a:rPr kern="1200" dirty="0"/>
            <a:t> </a:t>
          </a:r>
          <a:r>
            <a:rPr kern="1200" dirty="0" err="1"/>
            <a:t>ya</a:t>
          </a:r>
          <a:r>
            <a:rPr kern="1200" dirty="0"/>
            <a:t> Tyndale, Coverdale, </a:t>
          </a:r>
          <a:r>
            <a:rPr kern="1200" dirty="0" err="1"/>
            <a:t>na</a:t>
          </a:r>
          <a:r>
            <a:rPr kern="1200" dirty="0"/>
            <a:t> </a:t>
          </a:r>
          <a:r>
            <a:rPr kern="1200" dirty="0" err="1"/>
            <a:t>wasomi</a:t>
          </a:r>
          <a:r>
            <a:rPr kern="1200" dirty="0"/>
            <a:t> </a:t>
          </a:r>
          <a:r>
            <a:rPr kern="1200" dirty="0" err="1"/>
            <a:t>ambao</a:t>
          </a:r>
          <a:r>
            <a:rPr kern="1200" dirty="0"/>
            <a:t> </a:t>
          </a:r>
          <a:r>
            <a:rPr kern="1200" dirty="0" err="1"/>
            <a:t>waliandaa</a:t>
          </a:r>
          <a:r>
            <a:rPr kern="1200" dirty="0"/>
            <a:t> KJV </a:t>
          </a:r>
          <a:r>
            <a:rPr lang="en-US" kern="1200" dirty="0" err="1"/>
            <a:t>wa</a:t>
          </a:r>
          <a:r>
            <a:rPr kern="1200" dirty="0" err="1"/>
            <a:t>me</a:t>
          </a:r>
          <a:r>
            <a:rPr lang="en-US" kern="1200" dirty="0" err="1"/>
            <a:t>gusa</a:t>
          </a:r>
          <a:r>
            <a:rPr kern="1200" dirty="0"/>
            <a:t> </a:t>
          </a:r>
          <a:r>
            <a:rPr kern="1200" dirty="0" err="1"/>
            <a:t>mamilioni</a:t>
          </a:r>
          <a:r>
            <a:rPr kern="1200" dirty="0"/>
            <a:t> </a:t>
          </a:r>
          <a:r>
            <a:rPr kern="1200" dirty="0" err="1"/>
            <a:t>ya</a:t>
          </a:r>
          <a:r>
            <a:rPr kern="1200" dirty="0"/>
            <a:t> </a:t>
          </a:r>
          <a:r>
            <a:rPr kern="1200" dirty="0" err="1"/>
            <a:t>watu</a:t>
          </a:r>
          <a:r>
            <a:rPr kern="1200" dirty="0"/>
            <a:t>, </a:t>
          </a:r>
          <a:r>
            <a:rPr kern="1200" dirty="0" err="1"/>
            <a:t>na</a:t>
          </a:r>
          <a:r>
            <a:rPr kern="1200" dirty="0"/>
            <a:t> </a:t>
          </a:r>
          <a:r>
            <a:rPr kern="1200" dirty="0" err="1"/>
            <a:t>kuwaleta</a:t>
          </a:r>
          <a:r>
            <a:rPr kern="1200" dirty="0"/>
            <a:t> </a:t>
          </a:r>
          <a:r>
            <a:rPr kern="1200" dirty="0" err="1"/>
            <a:t>kumjua</a:t>
          </a:r>
          <a:r>
            <a:rPr kern="1200" dirty="0"/>
            <a:t> </a:t>
          </a:r>
          <a:r>
            <a:rPr kern="1200" dirty="0" err="1"/>
            <a:t>Mungu</a:t>
          </a:r>
          <a:r>
            <a:rPr kern="1200" dirty="0"/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 dirty="0"/>
            <a:t>Cha </a:t>
          </a:r>
          <a:r>
            <a:rPr kern="1200" dirty="0" err="1"/>
            <a:t>kushangaza</a:t>
          </a:r>
          <a:r>
            <a:rPr kern="1200" dirty="0"/>
            <a:t>, </a:t>
          </a:r>
          <a:r>
            <a:rPr kern="1200" dirty="0" err="1"/>
            <a:t>mtu</a:t>
          </a:r>
          <a:r>
            <a:rPr kern="1200" dirty="0"/>
            <a:t> </a:t>
          </a:r>
          <a:r>
            <a:rPr kern="1200" dirty="0" err="1"/>
            <a:t>ambaye</a:t>
          </a:r>
          <a:r>
            <a:rPr kern="1200" dirty="0"/>
            <a:t> </a:t>
          </a:r>
          <a:r>
            <a:rPr kern="1200" dirty="0" err="1"/>
            <a:t>kamwe</a:t>
          </a:r>
          <a:r>
            <a:rPr kern="1200" dirty="0"/>
            <a:t> </a:t>
          </a:r>
          <a:r>
            <a:rPr kern="1200" dirty="0" err="1"/>
            <a:t>hakukubali</a:t>
          </a:r>
          <a:r>
            <a:rPr kern="1200" dirty="0"/>
            <a:t> </a:t>
          </a:r>
          <a:r>
            <a:rPr kern="1200" dirty="0" err="1"/>
            <a:t>Matengenezo</a:t>
          </a:r>
          <a:r>
            <a:rPr kern="1200" dirty="0"/>
            <a:t> </a:t>
          </a:r>
          <a:r>
            <a:rPr kern="1200" dirty="0" err="1"/>
            <a:t>kwa</a:t>
          </a:r>
          <a:r>
            <a:rPr kern="1200" dirty="0"/>
            <a:t> </a:t>
          </a:r>
          <a:r>
            <a:rPr kern="1200" dirty="0" err="1"/>
            <a:t>uwazi</a:t>
          </a:r>
          <a:r>
            <a:rPr kern="1200" dirty="0"/>
            <a:t> </a:t>
          </a:r>
          <a:r>
            <a:rPr kern="1200" dirty="0" err="1"/>
            <a:t>alikuwa</a:t>
          </a:r>
          <a:r>
            <a:rPr kern="1200" dirty="0"/>
            <a:t> </a:t>
          </a:r>
          <a:r>
            <a:rPr kern="1200" dirty="0" err="1"/>
            <a:t>msaada</a:t>
          </a:r>
          <a:r>
            <a:rPr kern="1200" dirty="0"/>
            <a:t> </a:t>
          </a:r>
          <a:r>
            <a:rPr kern="1200" dirty="0" err="1"/>
            <a:t>muhimu</a:t>
          </a:r>
          <a:r>
            <a:rPr kern="1200" dirty="0"/>
            <a:t> </a:t>
          </a:r>
          <a:r>
            <a:rPr kern="1200" dirty="0" err="1"/>
            <a:t>katika</a:t>
          </a:r>
          <a:r>
            <a:rPr kern="1200" dirty="0"/>
            <a:t> </a:t>
          </a:r>
          <a:r>
            <a:rPr kern="1200" dirty="0" err="1"/>
            <a:t>tafsiri</a:t>
          </a:r>
          <a:r>
            <a:rPr kern="1200" dirty="0"/>
            <a:t> </a:t>
          </a:r>
          <a:r>
            <a:rPr kern="1200" dirty="0" err="1"/>
            <a:t>hizi</a:t>
          </a:r>
          <a:r>
            <a:rPr kern="1200" dirty="0"/>
            <a:t>: Erasmus </a:t>
          </a:r>
          <a:r>
            <a:rPr kern="1200" dirty="0" err="1"/>
            <a:t>wa</a:t>
          </a:r>
          <a:r>
            <a:rPr kern="1200" dirty="0"/>
            <a:t> Rotterdam, </a:t>
          </a:r>
          <a:r>
            <a:rPr kern="1200" dirty="0" err="1"/>
            <a:t>ambaye</a:t>
          </a:r>
          <a:r>
            <a:rPr kern="1200" dirty="0"/>
            <a:t> </a:t>
          </a:r>
          <a:r>
            <a:rPr kern="1200" dirty="0" err="1"/>
            <a:t>alichapisha</a:t>
          </a:r>
          <a:r>
            <a:rPr kern="1200" dirty="0"/>
            <a:t> </a:t>
          </a:r>
          <a:r>
            <a:rPr kern="1200" dirty="0" err="1"/>
            <a:t>Agano</a:t>
          </a:r>
          <a:r>
            <a:rPr kern="1200" dirty="0"/>
            <a:t> </a:t>
          </a:r>
          <a:r>
            <a:rPr kern="1200" dirty="0" err="1"/>
            <a:t>Jipya</a:t>
          </a:r>
          <a:r>
            <a:rPr kern="1200" dirty="0"/>
            <a:t> </a:t>
          </a:r>
          <a:r>
            <a:rPr kern="1200" dirty="0" err="1"/>
            <a:t>kwa</a:t>
          </a:r>
          <a:r>
            <a:rPr kern="1200" dirty="0"/>
            <a:t> </a:t>
          </a:r>
          <a:r>
            <a:rPr kern="1200" dirty="0" err="1"/>
            <a:t>Ki</a:t>
          </a:r>
          <a:r>
            <a:rPr lang="en-US" kern="1200" dirty="0" err="1"/>
            <a:t>yunani</a:t>
          </a:r>
          <a:r>
            <a:rPr kern="1200" dirty="0"/>
            <a:t> </a:t>
          </a:r>
          <a:r>
            <a:rPr kern="1200" dirty="0" err="1"/>
            <a:t>wakati</a:t>
          </a:r>
          <a:r>
            <a:rPr kern="1200" dirty="0"/>
            <a:t> </a:t>
          </a:r>
          <a:r>
            <a:rPr kern="1200" dirty="0" err="1"/>
            <a:t>huo</a:t>
          </a:r>
          <a:r>
            <a:rPr kern="1200" dirty="0"/>
            <a:t> (</a:t>
          </a:r>
          <a:r>
            <a:rPr kern="1200" dirty="0" err="1"/>
            <a:t>ambalo</a:t>
          </a:r>
          <a:r>
            <a:rPr kern="1200" dirty="0"/>
            <a:t> </a:t>
          </a:r>
          <a:r>
            <a:rPr kern="1200" dirty="0" err="1"/>
            <a:t>lilitumika</a:t>
          </a:r>
          <a:r>
            <a:rPr kern="1200" dirty="0"/>
            <a:t> </a:t>
          </a:r>
          <a:r>
            <a:rPr kern="1200" dirty="0" err="1"/>
            <a:t>kama</a:t>
          </a:r>
          <a:r>
            <a:rPr kern="1200" dirty="0"/>
            <a:t> </a:t>
          </a:r>
          <a:r>
            <a:rPr kern="1200" dirty="0" err="1"/>
            <a:t>msingi</a:t>
          </a:r>
          <a:r>
            <a:rPr kern="1200" dirty="0"/>
            <a:t> </a:t>
          </a:r>
          <a:r>
            <a:rPr kern="1200" dirty="0" err="1"/>
            <a:t>wa</a:t>
          </a:r>
          <a:r>
            <a:rPr kern="1200" dirty="0"/>
            <a:t> </a:t>
          </a:r>
          <a:r>
            <a:rPr kern="1200" dirty="0" err="1"/>
            <a:t>tafsiri</a:t>
          </a:r>
          <a:r>
            <a:rPr kern="1200" dirty="0"/>
            <a:t> </a:t>
          </a:r>
          <a:r>
            <a:rPr kern="1200" dirty="0" err="1"/>
            <a:t>zote</a:t>
          </a:r>
          <a:r>
            <a:rPr kern="1200" dirty="0"/>
            <a:t> </a:t>
          </a:r>
          <a:r>
            <a:rPr kern="1200" dirty="0" err="1"/>
            <a:t>za</a:t>
          </a:r>
          <a:r>
            <a:rPr kern="1200" dirty="0"/>
            <a:t> </a:t>
          </a:r>
          <a:r>
            <a:rPr kern="1200" dirty="0" err="1"/>
            <a:t>Wanamatengenezo</a:t>
          </a:r>
          <a:r>
            <a:rPr kern="1200" dirty="0"/>
            <a:t>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kern="1200" dirty="0"/>
            <a:t>Martín Luther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600" b="1"/>
          </a:pPr>
          <a:r>
            <a:rPr sz="1600" kern="1200" dirty="0" err="1"/>
            <a:t>Kijerumani</a:t>
          </a:r>
          <a:r>
            <a:rPr sz="1600" kern="1200" dirty="0"/>
            <a:t>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kern="1200" dirty="0"/>
            <a:t>Pierre Robert </a:t>
          </a:r>
          <a:r>
            <a:rPr sz="1800" kern="1200" dirty="0" err="1"/>
            <a:t>Olivétan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1600" b="1"/>
          </a:pPr>
          <a:r>
            <a:rPr sz="1800" kern="1200" dirty="0" err="1"/>
            <a:t>Kifaransa</a:t>
          </a:r>
          <a:r>
            <a:rPr sz="1800" kern="1200" dirty="0"/>
            <a:t>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600" kern="1200"/>
            <a:t>Biblia ya Brest</a:t>
          </a:r>
          <a:endParaRPr lang="es-ES" sz="16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1600" b="1"/>
          </a:pPr>
          <a:r>
            <a:rPr sz="1600" kern="1200" dirty="0" err="1"/>
            <a:t>Kipolishi</a:t>
          </a:r>
          <a:r>
            <a:rPr sz="1600" kern="1200" dirty="0"/>
            <a:t>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kern="1200" dirty="0" err="1"/>
            <a:t>Casiodoro</a:t>
          </a:r>
          <a:r>
            <a:rPr sz="1800" kern="1200" dirty="0"/>
            <a:t> de Reina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1600" b="1"/>
          </a:pPr>
          <a:r>
            <a:rPr sz="1800" kern="1200" dirty="0" err="1"/>
            <a:t>Kihispania</a:t>
          </a:r>
          <a:r>
            <a:rPr sz="1800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kern="1200" dirty="0"/>
            <a:t>Biblia </a:t>
          </a:r>
          <a:r>
            <a:rPr sz="1800" kern="1200" dirty="0" err="1"/>
            <a:t>ya</a:t>
          </a:r>
          <a:r>
            <a:rPr sz="1800" kern="1200" dirty="0"/>
            <a:t> </a:t>
          </a:r>
          <a:r>
            <a:rPr sz="1800" kern="1200" dirty="0" err="1"/>
            <a:t>Kralice</a:t>
          </a:r>
          <a:r>
            <a:rPr sz="1800" kern="1200" dirty="0"/>
            <a:t> 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1600" b="1"/>
          </a:pPr>
          <a:r>
            <a:rPr sz="1800" kern="1200" dirty="0" err="1"/>
            <a:t>Kicheki</a:t>
          </a:r>
          <a:r>
            <a:rPr sz="1800" kern="1200" dirty="0"/>
            <a:t>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kern="1200" dirty="0"/>
            <a:t>Jonas </a:t>
          </a:r>
          <a:r>
            <a:rPr sz="1800" kern="1200" dirty="0" err="1"/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1600" b="1"/>
          </a:pPr>
          <a:r>
            <a:rPr sz="1600" kern="1200" dirty="0" err="1"/>
            <a:t>Kilithuania</a:t>
          </a:r>
          <a:r>
            <a:rPr sz="1600" kern="1200" dirty="0"/>
            <a:t>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kern="1200" dirty="0" err="1"/>
            <a:t>Jurij</a:t>
          </a:r>
          <a:r>
            <a:rPr sz="1800" kern="1200" dirty="0"/>
            <a:t> </a:t>
          </a:r>
          <a:r>
            <a:rPr sz="1800" kern="1200" dirty="0" err="1"/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1600" b="1"/>
          </a:pPr>
          <a:r>
            <a:rPr sz="1800" kern="1200" dirty="0" err="1"/>
            <a:t>Kislovenia</a:t>
          </a:r>
          <a:r>
            <a:rPr sz="1800" kern="1200" dirty="0"/>
            <a:t>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kern="1200" dirty="0"/>
            <a:t>Giovanni </a:t>
          </a:r>
          <a:r>
            <a:rPr sz="1800" kern="1200" dirty="0" err="1"/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1600" b="1"/>
          </a:pPr>
          <a:r>
            <a:rPr sz="1800" kern="1200" dirty="0" err="1"/>
            <a:t>Kiitaliano</a:t>
          </a:r>
          <a:r>
            <a:rPr sz="1800" kern="1200" dirty="0"/>
            <a:t>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 sz="1800" b="1">
              <a:solidFill>
                <a:srgbClr val="FFFFCC"/>
              </a:solidFill>
            </a:defRPr>
          </a:pPr>
          <a:r>
            <a:rPr sz="1800" kern="1200" dirty="0"/>
            <a:t>João Ferreira de Almeida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1600" b="1"/>
          </a:pPr>
          <a:r>
            <a:rPr sz="1800" kern="1200" dirty="0" err="1"/>
            <a:t>Kireno</a:t>
          </a:r>
          <a:r>
            <a:rPr sz="1800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14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1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55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5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53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5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62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24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9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9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jp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  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  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  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0" y="4200942"/>
            <a:ext cx="5792795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 sz="600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defRPr>
            </a:pPr>
            <a:r>
              <a:rPr dirty="0"/>
              <a:t>IMANI DHIDI YA </a:t>
            </a:r>
            <a:r>
              <a:rPr lang="en-US" dirty="0"/>
              <a:t>MADHILA</a:t>
            </a:r>
            <a:r>
              <a:rPr dirty="0"/>
              <a:t> </a:t>
            </a:r>
            <a:r>
              <a:rPr lang="en-US" dirty="0"/>
              <a:t>Y</a:t>
            </a:r>
            <a:r>
              <a:rPr dirty="0"/>
              <a:t>OTE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1">
                <a:solidFill>
                  <a:srgbClr val="499200"/>
                </a:solidFill>
              </a:defRPr>
            </a:pPr>
            <a:r>
              <a:rPr lang="en-US" dirty="0" err="1"/>
              <a:t>Lessoni</a:t>
            </a:r>
            <a:r>
              <a:rPr lang="en-US" dirty="0"/>
              <a:t> </a:t>
            </a:r>
            <a:r>
              <a:rPr lang="en-US" dirty="0" err="1"/>
              <a:t>y</a:t>
            </a:r>
            <a:r>
              <a:rPr dirty="0" err="1"/>
              <a:t>a</a:t>
            </a:r>
            <a:r>
              <a:rPr dirty="0"/>
              <a:t> 5 </a:t>
            </a:r>
            <a:r>
              <a:rPr lang="en-US" dirty="0" err="1"/>
              <a:t>kw</a:t>
            </a:r>
            <a:r>
              <a:rPr dirty="0" err="1"/>
              <a:t>a</a:t>
            </a:r>
            <a:r>
              <a:rPr lang="en-US" dirty="0"/>
              <a:t> </a:t>
            </a:r>
            <a:r>
              <a:rPr lang="en-US" dirty="0" err="1"/>
              <a:t>ajili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dirty="0"/>
              <a:t> Mei 4, 2024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65120"/>
            <a:ext cx="9174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7200" b="1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defRPr>
            </a:pPr>
            <a:r>
              <a:rPr lang="en-US" dirty="0"/>
              <a:t>MSINGI WA WOKOVU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 i="1"/>
            </a:pPr>
            <a:r>
              <a:rPr lang="en-US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NEEMA PEKEE</a:t>
            </a:r>
            <a:r>
              <a:rPr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 </a:t>
            </a:r>
            <a:r>
              <a:rPr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en-US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IMANI PEKEE</a:t>
            </a:r>
            <a:r>
              <a:rPr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en-US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KRISTO PEKEE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4843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 b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defRPr>
            </a:pPr>
            <a:r>
              <a:rPr dirty="0"/>
              <a:t>“Kwa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mmeokolewa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neema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imani</a:t>
            </a:r>
            <a:r>
              <a:rPr dirty="0"/>
              <a:t>;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hiyo</a:t>
            </a:r>
            <a:r>
              <a:rPr dirty="0"/>
              <a:t> </a:t>
            </a:r>
            <a:r>
              <a:rPr dirty="0" err="1"/>
              <a:t>haikutokana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nafsi</a:t>
            </a:r>
            <a:r>
              <a:rPr dirty="0"/>
              <a:t> </a:t>
            </a:r>
            <a:r>
              <a:rPr dirty="0" err="1"/>
              <a:t>zenu</a:t>
            </a:r>
            <a:r>
              <a:rPr dirty="0"/>
              <a:t>,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kipawa</a:t>
            </a:r>
            <a:r>
              <a:rPr dirty="0"/>
              <a:t> cha </a:t>
            </a:r>
            <a:r>
              <a:rPr dirty="0" err="1"/>
              <a:t>Mungu</a:t>
            </a:r>
            <a:r>
              <a:rPr dirty="0"/>
              <a:t>” </a:t>
            </a:r>
            <a:r>
              <a:rPr sz="1400" dirty="0"/>
              <a:t>(</a:t>
            </a:r>
            <a:r>
              <a:rPr sz="1400" dirty="0" err="1"/>
              <a:t>Waefeso</a:t>
            </a:r>
            <a:r>
              <a:rPr sz="1400" dirty="0"/>
              <a:t> 2:8)</a:t>
            </a:r>
            <a:r>
              <a:rPr dirty="0"/>
              <a:t>.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50" y="1231834"/>
            <a:ext cx="6987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 err="1"/>
              <a:t>Kweli</a:t>
            </a:r>
            <a:r>
              <a:rPr dirty="0"/>
              <a:t> </a:t>
            </a:r>
            <a:r>
              <a:rPr dirty="0" err="1"/>
              <a:t>tatu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msingi</a:t>
            </a:r>
            <a:r>
              <a:rPr dirty="0"/>
              <a:t> </a:t>
            </a:r>
            <a:r>
              <a:rPr dirty="0" err="1"/>
              <a:t>zinaibuka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Waefeso</a:t>
            </a:r>
            <a:r>
              <a:rPr dirty="0"/>
              <a:t> 2:8.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390145" y="1670514"/>
            <a:ext cx="68216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/>
            </a:pPr>
            <a:r>
              <a:rPr dirty="0" err="1"/>
              <a:t>Tunaokolewa</a:t>
            </a:r>
            <a:r>
              <a:rPr dirty="0"/>
              <a:t> </a:t>
            </a:r>
            <a:r>
              <a:rPr u="sng" dirty="0" err="1">
                <a:solidFill>
                  <a:srgbClr val="B82B1C"/>
                </a:solidFill>
              </a:rPr>
              <a:t>kwa</a:t>
            </a:r>
            <a:r>
              <a:rPr u="sng" dirty="0">
                <a:solidFill>
                  <a:srgbClr val="B82B1C"/>
                </a:solidFill>
              </a:rPr>
              <a:t> </a:t>
            </a:r>
            <a:r>
              <a:rPr u="sng" dirty="0" err="1">
                <a:solidFill>
                  <a:srgbClr val="B82B1C"/>
                </a:solidFill>
              </a:rPr>
              <a:t>neema</a:t>
            </a:r>
            <a:r>
              <a:rPr u="sng" dirty="0">
                <a:solidFill>
                  <a:srgbClr val="B82B1C"/>
                </a:solidFill>
              </a:rPr>
              <a:t> </a:t>
            </a:r>
            <a:r>
              <a:rPr u="sng" dirty="0" err="1">
                <a:solidFill>
                  <a:srgbClr val="B82B1C"/>
                </a:solidFill>
              </a:rPr>
              <a:t>pekee</a:t>
            </a:r>
            <a:endParaRPr u="sng" dirty="0">
              <a:solidFill>
                <a:srgbClr val="B82B1C"/>
              </a:solidFill>
            </a:endParaRPr>
          </a:p>
          <a:p>
            <a:pPr>
              <a:defRPr sz="2000" b="1"/>
            </a:pP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kufikia</a:t>
            </a:r>
            <a:r>
              <a:rPr dirty="0"/>
              <a:t> </a:t>
            </a:r>
            <a:r>
              <a:rPr dirty="0" err="1"/>
              <a:t>neema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u="sng" dirty="0" err="1">
                <a:solidFill>
                  <a:srgbClr val="6863AB"/>
                </a:solidFill>
              </a:rPr>
              <a:t>kwa</a:t>
            </a:r>
            <a:r>
              <a:rPr u="sng" dirty="0">
                <a:solidFill>
                  <a:srgbClr val="6863AB"/>
                </a:solidFill>
              </a:rPr>
              <a:t> </a:t>
            </a:r>
            <a:r>
              <a:rPr u="sng" dirty="0" err="1">
                <a:solidFill>
                  <a:srgbClr val="6863AB"/>
                </a:solidFill>
              </a:rPr>
              <a:t>imani</a:t>
            </a:r>
            <a:r>
              <a:rPr u="sng" dirty="0">
                <a:solidFill>
                  <a:srgbClr val="6863AB"/>
                </a:solidFill>
              </a:rPr>
              <a:t> </a:t>
            </a:r>
            <a:r>
              <a:rPr u="sng" dirty="0" err="1">
                <a:solidFill>
                  <a:srgbClr val="6863AB"/>
                </a:solidFill>
              </a:rPr>
              <a:t>pekee</a:t>
            </a:r>
            <a:endParaRPr lang="es-ES" sz="2000" b="1" dirty="0">
              <a:solidFill>
                <a:srgbClr val="6863AB"/>
              </a:solidFill>
            </a:endParaRPr>
          </a:p>
          <a:p>
            <a:pPr>
              <a:defRPr sz="2000" b="1"/>
            </a:pPr>
            <a:r>
              <a:rPr dirty="0" err="1"/>
              <a:t>Hii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zawadi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zawadi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Mwanawe</a:t>
            </a:r>
            <a:r>
              <a:rPr dirty="0"/>
              <a:t>: </a:t>
            </a:r>
            <a:r>
              <a:rPr u="sng" dirty="0" err="1">
                <a:solidFill>
                  <a:srgbClr val="4F6E00"/>
                </a:solidFill>
              </a:rPr>
              <a:t>Kristo</a:t>
            </a:r>
            <a:r>
              <a:rPr u="sng" dirty="0">
                <a:solidFill>
                  <a:srgbClr val="4F6E00"/>
                </a:solidFill>
              </a:rPr>
              <a:t> </a:t>
            </a:r>
            <a:r>
              <a:rPr u="sng" dirty="0" err="1">
                <a:solidFill>
                  <a:srgbClr val="4F6E00"/>
                </a:solidFill>
              </a:rPr>
              <a:t>peke</a:t>
            </a:r>
            <a:r>
              <a:rPr u="sng" dirty="0">
                <a:solidFill>
                  <a:srgbClr val="4F6E00"/>
                </a:solidFill>
              </a:rPr>
              <a:t> </a:t>
            </a:r>
            <a:r>
              <a:rPr u="sng" dirty="0" err="1">
                <a:solidFill>
                  <a:srgbClr val="4F6E00"/>
                </a:solidFill>
              </a:rPr>
              <a:t>yake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996122"/>
            <a:ext cx="6846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Kwa </a:t>
            </a:r>
            <a:r>
              <a:rPr dirty="0" err="1"/>
              <a:t>sababu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lang="en-US" dirty="0" err="1"/>
              <a:t>Z</a:t>
            </a:r>
            <a:r>
              <a:rPr dirty="0" err="1"/>
              <a:t>etu</a:t>
            </a:r>
            <a:r>
              <a:rPr dirty="0"/>
              <a:t>, </a:t>
            </a:r>
            <a:r>
              <a:rPr dirty="0" err="1"/>
              <a:t>tumehukumiwa</a:t>
            </a:r>
            <a:r>
              <a:rPr dirty="0"/>
              <a:t> </a:t>
            </a:r>
            <a:r>
              <a:rPr dirty="0" err="1"/>
              <a:t>kifo</a:t>
            </a:r>
            <a:r>
              <a:rPr dirty="0"/>
              <a:t> cha </a:t>
            </a:r>
            <a:r>
              <a:rPr dirty="0" err="1"/>
              <a:t>milele</a:t>
            </a:r>
            <a:r>
              <a:rPr dirty="0"/>
              <a:t> (Rum. 6:23). </a:t>
            </a:r>
            <a:r>
              <a:rPr dirty="0" err="1"/>
              <a:t>Walakini</a:t>
            </a:r>
            <a:r>
              <a:rPr dirty="0"/>
              <a:t>,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ametoa</a:t>
            </a:r>
            <a:r>
              <a:rPr dirty="0"/>
              <a:t>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kulipa</a:t>
            </a:r>
            <a:r>
              <a:rPr dirty="0"/>
              <a:t> </a:t>
            </a:r>
            <a:r>
              <a:rPr dirty="0" err="1"/>
              <a:t>deni</a:t>
            </a:r>
            <a:r>
              <a:rPr dirty="0"/>
              <a:t> </a:t>
            </a:r>
            <a:r>
              <a:rPr dirty="0" err="1"/>
              <a:t>letu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kutupa</a:t>
            </a:r>
            <a:r>
              <a:rPr dirty="0"/>
              <a:t> </a:t>
            </a:r>
            <a:r>
              <a:rPr dirty="0" err="1"/>
              <a:t>uzima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milele</a:t>
            </a:r>
            <a:r>
              <a:rPr dirty="0"/>
              <a:t> (Rum. 6:23).</a:t>
            </a:r>
          </a:p>
        </p:txBody>
      </p:sp>
      <p:pic>
        <p:nvPicPr>
          <p:cNvPr id="8" name="Imagen 7" descr="Grupo de personas en un escenario  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83" y="1304459"/>
            <a:ext cx="4861480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49" y="6179938"/>
            <a:ext cx="11955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 err="1"/>
              <a:t>Ingawa</a:t>
            </a:r>
            <a:r>
              <a:rPr dirty="0"/>
              <a:t> </a:t>
            </a:r>
            <a:r>
              <a:rPr dirty="0" err="1"/>
              <a:t>wokovu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bure, </a:t>
            </a:r>
            <a:r>
              <a:rPr dirty="0" err="1"/>
              <a:t>gharama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isiyo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kikomo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kutosha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(Yohana 3:16; Rum. 8:32</a:t>
            </a:r>
            <a:r>
              <a:rPr lang="en-US" dirty="0"/>
              <a:t>)</a:t>
            </a:r>
            <a:endParaRPr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9" y="1725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5" y="2050882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9" y="2392197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" y="4810889"/>
            <a:ext cx="72117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Martin Luther </a:t>
            </a:r>
            <a:r>
              <a:rPr dirty="0" err="1"/>
              <a:t>alipogundua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Kristo</a:t>
            </a:r>
            <a:r>
              <a:rPr dirty="0"/>
              <a:t>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chanzo</a:t>
            </a:r>
            <a:r>
              <a:rPr dirty="0"/>
              <a:t> </a:t>
            </a:r>
            <a:r>
              <a:rPr dirty="0" err="1"/>
              <a:t>chake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 cha </a:t>
            </a:r>
            <a:r>
              <a:rPr dirty="0" err="1"/>
              <a:t>wokovu</a:t>
            </a:r>
            <a:r>
              <a:rPr dirty="0"/>
              <a:t>, </a:t>
            </a:r>
            <a:r>
              <a:rPr dirty="0" err="1"/>
              <a:t>alianza</a:t>
            </a:r>
            <a:r>
              <a:rPr dirty="0"/>
              <a:t> </a:t>
            </a:r>
            <a:r>
              <a:rPr dirty="0" err="1"/>
              <a:t>kuhubiri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. </a:t>
            </a:r>
            <a:r>
              <a:rPr dirty="0" err="1"/>
              <a:t>Maelfu</a:t>
            </a:r>
            <a:r>
              <a:rPr dirty="0"/>
              <a:t>, </a:t>
            </a:r>
            <a:r>
              <a:rPr dirty="0" err="1"/>
              <a:t>ambao</a:t>
            </a:r>
            <a:r>
              <a:rPr dirty="0"/>
              <a:t>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wamefungwa</a:t>
            </a:r>
            <a:r>
              <a:rPr dirty="0"/>
              <a:t> </a:t>
            </a:r>
            <a:r>
              <a:rPr dirty="0" err="1"/>
              <a:t>minyororo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udanganyifu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adui</a:t>
            </a:r>
            <a:r>
              <a:rPr dirty="0"/>
              <a:t>, </a:t>
            </a:r>
            <a:r>
              <a:rPr dirty="0" err="1"/>
              <a:t>waliachiliwa</a:t>
            </a:r>
            <a:r>
              <a:rPr dirty="0"/>
              <a:t> </a:t>
            </a:r>
            <a:r>
              <a:rPr dirty="0" err="1"/>
              <a:t>huru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kubadilishwa</a:t>
            </a:r>
            <a:r>
              <a:rPr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49" y="4057394"/>
            <a:ext cx="7093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Na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nini</a:t>
            </a:r>
            <a:r>
              <a:rPr dirty="0"/>
              <a:t> </a:t>
            </a:r>
            <a:r>
              <a:rPr dirty="0" err="1"/>
              <a:t>tunahitaji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kulipa</a:t>
            </a:r>
            <a:r>
              <a:rPr dirty="0"/>
              <a:t> </a:t>
            </a:r>
            <a:r>
              <a:rPr dirty="0" err="1"/>
              <a:t>deni</a:t>
            </a:r>
            <a:r>
              <a:rPr dirty="0"/>
              <a:t> </a:t>
            </a:r>
            <a:r>
              <a:rPr dirty="0" err="1"/>
              <a:t>letu</a:t>
            </a:r>
            <a:r>
              <a:rPr dirty="0"/>
              <a:t>? Kwa </a:t>
            </a:r>
            <a:r>
              <a:rPr dirty="0" err="1"/>
              <a:t>sababu</a:t>
            </a:r>
            <a:r>
              <a:rPr dirty="0"/>
              <a:t> </a:t>
            </a:r>
            <a:r>
              <a:rPr dirty="0" err="1"/>
              <a:t>hatuwezi</a:t>
            </a:r>
            <a:r>
              <a:rPr dirty="0"/>
              <a:t> </a:t>
            </a:r>
            <a:r>
              <a:rPr dirty="0" err="1"/>
              <a:t>kuilipa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yoyote</a:t>
            </a:r>
            <a:r>
              <a:rPr dirty="0"/>
              <a:t> (</a:t>
            </a:r>
            <a:r>
              <a:rPr dirty="0" err="1"/>
              <a:t>Zab</a:t>
            </a:r>
            <a:r>
              <a:rPr dirty="0"/>
              <a:t>. 49:8; </a:t>
            </a:r>
            <a:r>
              <a:rPr dirty="0" err="1"/>
              <a:t>Efe</a:t>
            </a:r>
            <a:r>
              <a:rPr dirty="0"/>
              <a:t>. 2:9</a:t>
            </a:r>
            <a:r>
              <a:rPr lang="en-US" dirty="0"/>
              <a:t>)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dirty="0"/>
              <a:t>KUKUA KATIKA NEEMA.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 b="1">
                <a:solidFill>
                  <a:srgbClr val="537577"/>
                </a:solidFill>
                <a:latin typeface="Comic Sans MS" panose="030F0702030302020204" pitchFamily="66" charset="0"/>
              </a:defRPr>
            </a:pPr>
            <a:r>
              <a:rPr dirty="0"/>
              <a:t>“</a:t>
            </a:r>
            <a:r>
              <a:rPr lang="en-US" dirty="0" err="1"/>
              <a:t>Lakini</a:t>
            </a:r>
            <a:r>
              <a:rPr lang="en-US" dirty="0"/>
              <a:t> </a:t>
            </a:r>
            <a:r>
              <a:rPr lang="en-US" dirty="0" err="1"/>
              <a:t>kueni</a:t>
            </a:r>
            <a:r>
              <a:rPr lang="en-US" dirty="0"/>
              <a:t> </a:t>
            </a:r>
            <a:r>
              <a:rPr lang="en-US" dirty="0" err="1"/>
              <a:t>katika</a:t>
            </a:r>
            <a:r>
              <a:rPr lang="en-US" dirty="0"/>
              <a:t> </a:t>
            </a:r>
            <a:r>
              <a:rPr lang="en-US" dirty="0" err="1"/>
              <a:t>neema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maarifa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Bwana </a:t>
            </a:r>
            <a:r>
              <a:rPr lang="en-US" dirty="0" err="1"/>
              <a:t>wetu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Mwokozi</a:t>
            </a:r>
            <a:r>
              <a:rPr lang="en-US" dirty="0"/>
              <a:t> </a:t>
            </a:r>
            <a:r>
              <a:rPr lang="en-US" dirty="0" err="1"/>
              <a:t>Yesu</a:t>
            </a:r>
            <a:r>
              <a:rPr lang="en-US" dirty="0"/>
              <a:t> </a:t>
            </a:r>
            <a:r>
              <a:rPr lang="en-US" dirty="0" err="1"/>
              <a:t>Kristo</a:t>
            </a:r>
            <a:r>
              <a:rPr dirty="0"/>
              <a:t>. </a:t>
            </a:r>
            <a:r>
              <a:rPr dirty="0" err="1"/>
              <a:t>Utukufu</a:t>
            </a:r>
            <a:r>
              <a:rPr dirty="0"/>
              <a:t> </a:t>
            </a:r>
            <a:r>
              <a:rPr dirty="0" err="1"/>
              <a:t>u</a:t>
            </a:r>
            <a:r>
              <a:rPr lang="en-US" dirty="0" err="1"/>
              <a:t>na</a:t>
            </a:r>
            <a:r>
              <a:rPr dirty="0"/>
              <a:t> </a:t>
            </a:r>
            <a:r>
              <a:rPr lang="en-US" dirty="0" err="1"/>
              <a:t>Yey</a:t>
            </a:r>
            <a:r>
              <a:rPr dirty="0" err="1"/>
              <a:t>e</a:t>
            </a:r>
            <a:r>
              <a:rPr dirty="0"/>
              <a:t> </a:t>
            </a:r>
            <a:r>
              <a:rPr dirty="0" err="1"/>
              <a:t>sasa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milele</a:t>
            </a:r>
            <a:r>
              <a:rPr dirty="0"/>
              <a:t>! Amina” </a:t>
            </a:r>
            <a:r>
              <a:rPr sz="1400" dirty="0"/>
              <a:t>(2 </a:t>
            </a:r>
            <a:r>
              <a:rPr sz="1400" dirty="0" err="1"/>
              <a:t>Petro</a:t>
            </a:r>
            <a:r>
              <a:rPr sz="1400" dirty="0"/>
              <a:t>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Zama </a:t>
            </a:r>
            <a:r>
              <a:rPr dirty="0" err="1"/>
              <a:t>za</a:t>
            </a:r>
            <a:r>
              <a:rPr dirty="0"/>
              <a:t> Kati,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walifikiria</a:t>
            </a:r>
            <a:r>
              <a:rPr dirty="0"/>
              <a:t> </a:t>
            </a:r>
            <a:r>
              <a:rPr dirty="0" err="1"/>
              <a:t>kupata</a:t>
            </a:r>
            <a:r>
              <a:rPr dirty="0"/>
              <a:t> </a:t>
            </a:r>
            <a:r>
              <a:rPr dirty="0" err="1"/>
              <a:t>wokovu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 (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ule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mababu</a:t>
            </a:r>
            <a:r>
              <a:rPr dirty="0"/>
              <a:t> </a:t>
            </a:r>
            <a:r>
              <a:rPr dirty="0" err="1"/>
              <a:t>zao</a:t>
            </a:r>
            <a:r>
              <a:rPr dirty="0"/>
              <a:t>) </a:t>
            </a:r>
            <a:r>
              <a:rPr dirty="0" err="1"/>
              <a:t>kupitia</a:t>
            </a:r>
            <a:r>
              <a:rPr dirty="0"/>
              <a:t> </a:t>
            </a:r>
            <a:r>
              <a:rPr dirty="0" err="1"/>
              <a:t>umati</a:t>
            </a:r>
            <a:r>
              <a:rPr dirty="0"/>
              <a:t>, ng '</a:t>
            </a:r>
            <a:r>
              <a:rPr dirty="0" err="1"/>
              <a:t>ombe</a:t>
            </a:r>
            <a:r>
              <a:rPr dirty="0"/>
              <a:t>, </a:t>
            </a:r>
            <a:r>
              <a:rPr lang="en-US" dirty="0" err="1"/>
              <a:t>kujiumiza</a:t>
            </a:r>
            <a:r>
              <a:rPr dirty="0"/>
              <a:t>, </a:t>
            </a:r>
            <a:r>
              <a:rPr lang="en-US" dirty="0" err="1"/>
              <a:t>ku</a:t>
            </a:r>
            <a:r>
              <a:rPr dirty="0" err="1"/>
              <a:t>h</a:t>
            </a:r>
            <a:r>
              <a:rPr lang="en-US" dirty="0" err="1"/>
              <a:t>i</a:t>
            </a:r>
            <a:r>
              <a:rPr dirty="0" err="1"/>
              <a:t>ji</a:t>
            </a:r>
            <a:r>
              <a:rPr dirty="0"/>
              <a:t>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8" y="3384562"/>
            <a:ext cx="3073863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  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557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Yote haya yalikuwa ya kuhuzunisha. Haikutosha kamwe. Mpaka walipogundua neema ya Kristo. Kuanzia wakati huo walijisikia huru kweli.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Kujua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 </a:t>
            </a:r>
            <a:r>
              <a:rPr dirty="0" err="1"/>
              <a:t>ameokolewa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neema</a:t>
            </a:r>
            <a:r>
              <a:rPr dirty="0"/>
              <a:t> </a:t>
            </a:r>
            <a:r>
              <a:rPr dirty="0" err="1"/>
              <a:t>haku</a:t>
            </a:r>
            <a:r>
              <a:rPr lang="en-US" dirty="0" err="1"/>
              <a:t>ku</a:t>
            </a:r>
            <a:r>
              <a:rPr dirty="0" err="1"/>
              <a:t>mwongoza</a:t>
            </a:r>
            <a:r>
              <a:rPr dirty="0"/>
              <a:t> </a:t>
            </a:r>
            <a:r>
              <a:rPr dirty="0" err="1"/>
              <a:t>kudharau</a:t>
            </a:r>
            <a:r>
              <a:rPr dirty="0"/>
              <a:t> </a:t>
            </a:r>
            <a:r>
              <a:rPr dirty="0" err="1"/>
              <a:t>Sheria</a:t>
            </a:r>
            <a:r>
              <a:rPr dirty="0"/>
              <a:t>, </a:t>
            </a:r>
            <a:r>
              <a:rPr dirty="0" err="1"/>
              <a:t>bali</a:t>
            </a:r>
            <a:r>
              <a:rPr dirty="0"/>
              <a:t> </a:t>
            </a:r>
            <a:r>
              <a:rPr dirty="0" err="1"/>
              <a:t>kuisoma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uangalifu</a:t>
            </a:r>
            <a:r>
              <a:rPr dirty="0"/>
              <a:t> </a:t>
            </a:r>
            <a:r>
              <a:rPr dirty="0" err="1"/>
              <a:t>zaidi</a:t>
            </a:r>
            <a:r>
              <a:rPr dirty="0"/>
              <a:t>,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yazidi</a:t>
            </a:r>
            <a:r>
              <a:rPr dirty="0"/>
              <a:t> </a:t>
            </a:r>
            <a:r>
              <a:rPr dirty="0" err="1"/>
              <a:t>kupatana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Kristo</a:t>
            </a:r>
            <a:r>
              <a:rPr dirty="0"/>
              <a:t> </a:t>
            </a:r>
            <a:r>
              <a:rPr dirty="0" err="1"/>
              <a:t>alitarajia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kwake</a:t>
            </a:r>
            <a:r>
              <a:rPr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222857"/>
            <a:ext cx="8557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Je, uhuru huo uliwaongoza kudharau Sheria, au kuitii?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58920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John Wesley (1703-1791), </a:t>
            </a:r>
            <a:r>
              <a:rPr dirty="0" err="1"/>
              <a:t>mmoja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waanzilishi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harakati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Wamethodisti</a:t>
            </a:r>
            <a:r>
              <a:rPr dirty="0"/>
              <a:t>, </a:t>
            </a:r>
            <a:r>
              <a:rPr dirty="0" err="1"/>
              <a:t>aliguswa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kusoma</a:t>
            </a:r>
            <a:r>
              <a:rPr dirty="0"/>
              <a:t> </a:t>
            </a:r>
            <a:r>
              <a:rPr dirty="0" err="1"/>
              <a:t>utangulizi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Luther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Warumi</a:t>
            </a:r>
            <a:r>
              <a:rPr dirty="0"/>
              <a:t>. Imani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mpya</a:t>
            </a:r>
            <a:r>
              <a:rPr dirty="0"/>
              <a:t> </a:t>
            </a:r>
            <a:r>
              <a:rPr dirty="0" err="1"/>
              <a:t>ilimwongoza</a:t>
            </a:r>
            <a:r>
              <a:rPr dirty="0"/>
              <a:t> </a:t>
            </a:r>
            <a:r>
              <a:rPr dirty="0" err="1"/>
              <a:t>kutafuta</a:t>
            </a:r>
            <a:r>
              <a:rPr dirty="0"/>
              <a:t> </a:t>
            </a:r>
            <a:r>
              <a:rPr dirty="0" err="1"/>
              <a:t>makuzi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neema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031132" y="992382"/>
            <a:ext cx="104864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400" b="1">
                <a:latin typeface="Constantia" panose="02030602050306030303" pitchFamily="18" charset="0"/>
              </a:defRPr>
            </a:pPr>
            <a:r>
              <a:rPr dirty="0"/>
              <a:t>"</a:t>
            </a:r>
            <a:r>
              <a:rPr dirty="0" err="1"/>
              <a:t>Kanuni</a:t>
            </a:r>
            <a:r>
              <a:rPr dirty="0"/>
              <a:t> </a:t>
            </a:r>
            <a:r>
              <a:rPr dirty="0" err="1"/>
              <a:t>kuu</a:t>
            </a:r>
            <a:r>
              <a:rPr dirty="0"/>
              <a:t> </a:t>
            </a:r>
            <a:r>
              <a:rPr dirty="0" err="1"/>
              <a:t>inayodumishwa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Wanamatengenezo</a:t>
            </a:r>
            <a:r>
              <a:rPr dirty="0"/>
              <a:t> </a:t>
            </a:r>
            <a:r>
              <a:rPr dirty="0" err="1"/>
              <a:t>hawa</a:t>
            </a:r>
            <a:r>
              <a:rPr dirty="0"/>
              <a:t> - </a:t>
            </a:r>
            <a:r>
              <a:rPr dirty="0" err="1"/>
              <a:t>ile</a:t>
            </a:r>
            <a:r>
              <a:rPr dirty="0"/>
              <a:t> </a:t>
            </a:r>
            <a:r>
              <a:rPr dirty="0" err="1"/>
              <a:t>ile</a:t>
            </a:r>
            <a:r>
              <a:rPr dirty="0"/>
              <a:t>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imeshikiliwa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</a:t>
            </a:r>
            <a:r>
              <a:rPr lang="en-US" dirty="0" err="1"/>
              <a:t>w</a:t>
            </a:r>
            <a:r>
              <a:rPr dirty="0" err="1"/>
              <a:t>aldensia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Wycliffe, </a:t>
            </a:r>
            <a:r>
              <a:rPr dirty="0" err="1"/>
              <a:t>na</a:t>
            </a:r>
            <a:r>
              <a:rPr dirty="0"/>
              <a:t> John Huss, </a:t>
            </a:r>
            <a:r>
              <a:rPr dirty="0" err="1"/>
              <a:t>na</a:t>
            </a:r>
            <a:r>
              <a:rPr dirty="0"/>
              <a:t> Luther,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dirty="0"/>
              <a:t>Zwingli, </a:t>
            </a:r>
            <a:r>
              <a:rPr dirty="0" err="1"/>
              <a:t>na</a:t>
            </a:r>
            <a:r>
              <a:rPr dirty="0"/>
              <a:t> wale </a:t>
            </a:r>
            <a:r>
              <a:rPr dirty="0" err="1"/>
              <a:t>walioungana</a:t>
            </a:r>
            <a:r>
              <a:rPr dirty="0"/>
              <a:t> </a:t>
            </a:r>
            <a:r>
              <a:rPr dirty="0" err="1"/>
              <a:t>nao</a:t>
            </a:r>
            <a:r>
              <a:rPr dirty="0"/>
              <a:t> -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mamlaka</a:t>
            </a:r>
            <a:r>
              <a:rPr dirty="0"/>
              <a:t> </a:t>
            </a:r>
            <a:r>
              <a:rPr dirty="0" err="1"/>
              <a:t>isiyo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makosa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Maandiko</a:t>
            </a:r>
            <a:r>
              <a:rPr dirty="0"/>
              <a:t> </a:t>
            </a:r>
            <a:r>
              <a:rPr dirty="0" err="1"/>
              <a:t>Matakatifu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sheria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imani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mazoezi</a:t>
            </a:r>
            <a:r>
              <a:rPr dirty="0"/>
              <a:t>. </a:t>
            </a:r>
            <a:r>
              <a:rPr dirty="0" err="1"/>
              <a:t>Walinyima</a:t>
            </a:r>
            <a:r>
              <a:rPr dirty="0"/>
              <a:t> </a:t>
            </a:r>
            <a:r>
              <a:rPr dirty="0" err="1"/>
              <a:t>haki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mapapa</a:t>
            </a:r>
            <a:r>
              <a:rPr dirty="0"/>
              <a:t>, </a:t>
            </a:r>
            <a:r>
              <a:rPr dirty="0" err="1"/>
              <a:t>mabaraza</a:t>
            </a:r>
            <a:r>
              <a:rPr dirty="0"/>
              <a:t>, </a:t>
            </a:r>
            <a:r>
              <a:rPr dirty="0" err="1"/>
              <a:t>Mababa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wafalme</a:t>
            </a:r>
            <a:r>
              <a:rPr dirty="0"/>
              <a:t>, </a:t>
            </a:r>
            <a:r>
              <a:rPr dirty="0" err="1"/>
              <a:t>kudhibiti</a:t>
            </a:r>
            <a:r>
              <a:rPr dirty="0"/>
              <a:t> </a:t>
            </a:r>
            <a:r>
              <a:rPr dirty="0" err="1"/>
              <a:t>dhamiri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masuala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dini</a:t>
            </a:r>
            <a:r>
              <a:rPr dirty="0"/>
              <a:t>. Biblia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mamlaka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mafundisho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walijaribu</a:t>
            </a:r>
            <a:r>
              <a:rPr dirty="0"/>
              <a:t> </a:t>
            </a:r>
            <a:r>
              <a:rPr dirty="0" err="1"/>
              <a:t>mafundisho</a:t>
            </a:r>
            <a:r>
              <a:rPr dirty="0"/>
              <a:t> yote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madai</a:t>
            </a:r>
            <a:r>
              <a:rPr dirty="0"/>
              <a:t> yote. Imani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lake </a:t>
            </a:r>
            <a:r>
              <a:rPr dirty="0" err="1"/>
              <a:t>iliwategemeza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hawa</a:t>
            </a:r>
            <a:r>
              <a:rPr dirty="0"/>
              <a:t> </a:t>
            </a:r>
            <a:r>
              <a:rPr dirty="0" err="1"/>
              <a:t>watakatifu</a:t>
            </a:r>
            <a:r>
              <a:rPr dirty="0"/>
              <a:t> </a:t>
            </a:r>
            <a:r>
              <a:rPr dirty="0" err="1"/>
              <a:t>walipokuwa</a:t>
            </a:r>
            <a:r>
              <a:rPr dirty="0"/>
              <a:t> </a:t>
            </a:r>
            <a:r>
              <a:rPr dirty="0" err="1"/>
              <a:t>wakitoa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kwenye</a:t>
            </a:r>
            <a:r>
              <a:rPr dirty="0"/>
              <a:t> </a:t>
            </a:r>
            <a:r>
              <a:rPr dirty="0" err="1"/>
              <a:t>mti</a:t>
            </a:r>
            <a:r>
              <a:rPr dirty="0"/>
              <a:t>. "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faraja</a:t>
            </a:r>
            <a:r>
              <a:rPr dirty="0"/>
              <a:t> </a:t>
            </a:r>
            <a:r>
              <a:rPr dirty="0" err="1"/>
              <a:t>nzuri</a:t>
            </a:r>
            <a:r>
              <a:rPr dirty="0"/>
              <a:t>," </a:t>
            </a:r>
            <a:r>
              <a:rPr dirty="0" err="1"/>
              <a:t>alisema</a:t>
            </a:r>
            <a:r>
              <a:rPr dirty="0"/>
              <a:t> Latimer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shahidi</a:t>
            </a:r>
            <a:r>
              <a:rPr dirty="0"/>
              <a:t> </a:t>
            </a:r>
            <a:r>
              <a:rPr dirty="0" err="1"/>
              <a:t>mwenzake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miali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moto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karibu</a:t>
            </a:r>
            <a:r>
              <a:rPr dirty="0"/>
              <a:t> </a:t>
            </a:r>
            <a:r>
              <a:rPr dirty="0" err="1"/>
              <a:t>kunyamazisha</a:t>
            </a:r>
            <a:r>
              <a:rPr dirty="0"/>
              <a:t> </a:t>
            </a:r>
            <a:r>
              <a:rPr dirty="0" err="1"/>
              <a:t>sauti</a:t>
            </a:r>
            <a:r>
              <a:rPr dirty="0"/>
              <a:t> </a:t>
            </a:r>
            <a:r>
              <a:rPr dirty="0" err="1"/>
              <a:t>zao</a:t>
            </a:r>
            <a:r>
              <a:rPr dirty="0"/>
              <a:t>, "</a:t>
            </a:r>
            <a:r>
              <a:rPr dirty="0" err="1"/>
              <a:t>leo</a:t>
            </a:r>
            <a:r>
              <a:rPr dirty="0"/>
              <a:t> </a:t>
            </a:r>
            <a:r>
              <a:rPr dirty="0" err="1"/>
              <a:t>tutawasha</a:t>
            </a:r>
            <a:r>
              <a:rPr dirty="0"/>
              <a:t> </a:t>
            </a:r>
            <a:r>
              <a:rPr dirty="0" err="1"/>
              <a:t>mshumaa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neema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Uingereza</a:t>
            </a:r>
            <a:r>
              <a:rPr dirty="0"/>
              <a:t>, </a:t>
            </a:r>
            <a:r>
              <a:rPr dirty="0" err="1"/>
              <a:t>kwani</a:t>
            </a:r>
            <a:r>
              <a:rPr dirty="0"/>
              <a:t> </a:t>
            </a:r>
            <a:r>
              <a:rPr dirty="0" err="1"/>
              <a:t>ninaamini</a:t>
            </a:r>
            <a:r>
              <a:rPr dirty="0"/>
              <a:t> </a:t>
            </a:r>
            <a:r>
              <a:rPr dirty="0" err="1"/>
              <a:t>hautazimwa</a:t>
            </a:r>
            <a:r>
              <a:rPr dirty="0"/>
              <a:t> </a:t>
            </a:r>
            <a:r>
              <a:rPr dirty="0" err="1"/>
              <a:t>kamwe</a:t>
            </a:r>
            <a:r>
              <a:rPr dirty="0"/>
              <a:t>."-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Hugh Latimer 1:8"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8269750" y="5740333"/>
            <a:ext cx="302903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600" b="1"/>
            </a:pPr>
            <a:r>
              <a:rPr dirty="0"/>
              <a:t>EGW (</a:t>
            </a:r>
            <a:r>
              <a:rPr lang="en-US"/>
              <a:t>Great Controversy</a:t>
            </a:r>
            <a:r>
              <a:t>, </a:t>
            </a:r>
            <a:r>
              <a:rPr dirty="0" err="1"/>
              <a:t>uk</a:t>
            </a:r>
            <a:r>
              <a:rPr dirty="0"/>
              <a:t>. 249</a:t>
            </a:r>
            <a:r>
              <a:rPr lang="en-US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dirty="0"/>
              <a:t>"</a:t>
            </a:r>
            <a:r>
              <a:rPr dirty="0" err="1"/>
              <a:t>Neno</a:t>
            </a:r>
            <a:r>
              <a:rPr dirty="0"/>
              <a:t> </a:t>
            </a:r>
            <a:r>
              <a:rPr dirty="0" err="1"/>
              <a:t>lako</a:t>
            </a:r>
            <a:r>
              <a:rPr dirty="0"/>
              <a:t> </a:t>
            </a:r>
            <a:r>
              <a:rPr dirty="0" err="1"/>
              <a:t>nimeli</a:t>
            </a:r>
            <a:r>
              <a:rPr lang="en-US" dirty="0" err="1"/>
              <a:t>weka</a:t>
            </a:r>
            <a:r>
              <a:rPr dirty="0"/>
              <a:t> </a:t>
            </a:r>
            <a:r>
              <a:rPr dirty="0" err="1"/>
              <a:t>moyoni</a:t>
            </a:r>
            <a:r>
              <a:rPr dirty="0"/>
              <a:t> </a:t>
            </a:r>
            <a:r>
              <a:rPr dirty="0" err="1"/>
              <a:t>mwangu</a:t>
            </a:r>
            <a:r>
              <a:rPr dirty="0"/>
              <a:t>, </a:t>
            </a:r>
            <a:r>
              <a:rPr dirty="0" err="1"/>
              <a:t>nisije</a:t>
            </a:r>
            <a:r>
              <a:rPr dirty="0"/>
              <a:t> </a:t>
            </a:r>
            <a:r>
              <a:rPr dirty="0" err="1"/>
              <a:t>nikakutenda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"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kern="120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sz="2400" dirty="0"/>
              <a:t>(</a:t>
            </a:r>
            <a:r>
              <a:rPr sz="2400" dirty="0" err="1"/>
              <a:t>Zaburi</a:t>
            </a:r>
            <a:r>
              <a:rPr sz="2400" dirty="0"/>
              <a:t> 119:11)</a:t>
            </a:r>
          </a:p>
        </p:txBody>
      </p:sp>
      <p:pic>
        <p:nvPicPr>
          <p:cNvPr id="4" name="Imagen 3" descr="Un hombre con los brazos cruzados  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Msingi wa imani: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i="1"/>
              <a:t>Sola Scriptura </a:t>
            </a:r>
            <a:r>
              <a:t>/</a:t>
            </a:r>
            <a:r>
              <a:rPr i="1"/>
              <a:t> soli Deo gloria</a:t>
            </a:r>
            <a:r>
              <a:t>.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Biblia inapatikana kwa kila mtu.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Mkalimani wa Biblia.</a:t>
            </a:r>
          </a:p>
          <a:p>
            <a:pPr>
              <a:spcBef>
                <a:spcPts val="1800"/>
              </a:spcBef>
              <a:defRPr sz="2000" b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Msingi wa wokovu: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i="1"/>
              <a:t>Sola gratia </a:t>
            </a:r>
            <a:r>
              <a:t>/</a:t>
            </a:r>
            <a:r>
              <a:rPr i="1"/>
              <a:t> sola fide </a:t>
            </a:r>
            <a:r>
              <a:t>/</a:t>
            </a:r>
            <a:r>
              <a:rPr i="1"/>
              <a:t> solus Christus</a:t>
            </a:r>
            <a:r>
              <a:t>.</a:t>
            </a:r>
          </a:p>
          <a:p>
            <a:pPr lvl="1"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Kukua katika neema.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Katika karne ya 16, kazi ilianza miaka 200 mapema na Wycliffe, "nyota ya Matengenezo," ilianza kuangaza. Uzuri wa matengenezo ulikuwa umefika.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  <a:defRPr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dirty="0"/>
              <a:t>Sola Scriptura (</a:t>
            </a:r>
            <a:r>
              <a:rPr dirty="0" err="1"/>
              <a:t>Maandiko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i="1" dirty="0"/>
              <a:t>Sola gratia </a:t>
            </a:r>
            <a:r>
              <a:rPr dirty="0"/>
              <a:t>(</a:t>
            </a:r>
            <a:r>
              <a:rPr dirty="0" err="1"/>
              <a:t>neema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i="1" dirty="0"/>
              <a:t>Sola fide </a:t>
            </a:r>
            <a:r>
              <a:rPr dirty="0"/>
              <a:t>(</a:t>
            </a:r>
            <a:r>
              <a:rPr dirty="0" err="1"/>
              <a:t>imani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dirty="0"/>
              <a:t>Solus </a:t>
            </a:r>
            <a:r>
              <a:rPr i="1" dirty="0"/>
              <a:t>Christus </a:t>
            </a:r>
            <a:r>
              <a:rPr dirty="0"/>
              <a:t>(</a:t>
            </a:r>
            <a:r>
              <a:rPr dirty="0" err="1"/>
              <a:t>Kristo</a:t>
            </a:r>
            <a:r>
              <a:rPr dirty="0"/>
              <a:t> </a:t>
            </a:r>
            <a:r>
              <a:rPr dirty="0" err="1"/>
              <a:t>peke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i="1" dirty="0"/>
              <a:t>Soli Deo </a:t>
            </a:r>
            <a:r>
              <a:rPr i="1" dirty="0" err="1"/>
              <a:t>gloria</a:t>
            </a:r>
            <a:r>
              <a:rPr i="1" dirty="0"/>
              <a:t> </a:t>
            </a:r>
            <a:r>
              <a:rPr dirty="0"/>
              <a:t>(</a:t>
            </a:r>
            <a:r>
              <a:rPr lang="en-US" dirty="0" err="1"/>
              <a:t>Utukufu</a:t>
            </a:r>
            <a:r>
              <a:rPr lang="en-US" dirty="0"/>
              <a:t> </a:t>
            </a:r>
            <a:r>
              <a:rPr lang="en-US" dirty="0" err="1"/>
              <a:t>kwa</a:t>
            </a:r>
            <a:r>
              <a:rPr lang="en-US" dirty="0"/>
              <a:t> </a:t>
            </a:r>
            <a:r>
              <a:rPr lang="en-US" dirty="0" err="1"/>
              <a:t>Mungu</a:t>
            </a:r>
            <a:r>
              <a:rPr lang="en-US" dirty="0"/>
              <a:t> </a:t>
            </a:r>
            <a:r>
              <a:rPr lang="en-US" dirty="0" err="1"/>
              <a:t>pekee</a:t>
            </a:r>
            <a:r>
              <a:rPr dirty="0"/>
              <a:t>)</a:t>
            </a:r>
          </a:p>
        </p:txBody>
      </p:sp>
      <p:pic>
        <p:nvPicPr>
          <p:cNvPr id="6" name="Imagen 5" descr="Escala de tiempo  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  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  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  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  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  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  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  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Matengenezo haya yalitegemea mambo matano ya msingi: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7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defRPr>
            </a:pPr>
            <a:r>
              <a:rPr lang="en-US" dirty="0"/>
              <a:t>MSINGI WA IMANI</a:t>
            </a: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>
              <a:defRPr sz="4400" b="1" i="1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sz="4000" dirty="0"/>
              <a:t>MAANDIKO PEKEE</a:t>
            </a:r>
            <a:r>
              <a:rPr sz="4000" dirty="0"/>
              <a:t> / </a:t>
            </a:r>
            <a:r>
              <a:rPr lang="en-US" sz="4000" dirty="0"/>
              <a:t>UTUKUFU KWA MUNGU PEKEE</a:t>
            </a:r>
            <a:endParaRPr lang="es-ES" sz="40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"Maneno yako yalipokuja, niliwala; yalikuwa furaha yangu na furaha ya moyo wangu,                                            kwa maana ninachukua jina lako, Bwana Mungu Mwenyezi" </a:t>
            </a:r>
            <a:r>
              <a:rPr sz="1400"/>
              <a:t>(Yeremia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Wanamatengenezo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karne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16 </a:t>
            </a:r>
            <a:r>
              <a:rPr dirty="0" err="1"/>
              <a:t>walibadilisha</a:t>
            </a:r>
            <a:r>
              <a:rPr dirty="0"/>
              <a:t> </a:t>
            </a:r>
            <a:r>
              <a:rPr dirty="0" err="1"/>
              <a:t>ulimwengu</a:t>
            </a:r>
            <a:r>
              <a:rPr dirty="0"/>
              <a:t> </a:t>
            </a:r>
            <a:r>
              <a:rPr dirty="0" err="1"/>
              <a:t>kihalisi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waliweka</a:t>
            </a:r>
            <a:r>
              <a:rPr dirty="0"/>
              <a:t> </a:t>
            </a:r>
            <a:r>
              <a:rPr dirty="0" err="1"/>
              <a:t>wazi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hakuna </a:t>
            </a:r>
            <a:r>
              <a:rPr dirty="0" err="1"/>
              <a:t>kitu</a:t>
            </a:r>
            <a:r>
              <a:rPr dirty="0"/>
              <a:t> </a:t>
            </a:r>
            <a:r>
              <a:rPr dirty="0" err="1"/>
              <a:t>maalum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.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waliobadilishwa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 Kwa </a:t>
            </a:r>
            <a:r>
              <a:rPr dirty="0" err="1"/>
              <a:t>sababu</a:t>
            </a:r>
            <a:r>
              <a:rPr dirty="0"/>
              <a:t> </a:t>
            </a:r>
            <a:r>
              <a:rPr dirty="0" err="1"/>
              <a:t>hii</a:t>
            </a:r>
            <a:r>
              <a:rPr dirty="0"/>
              <a:t>, </a:t>
            </a:r>
            <a:r>
              <a:rPr dirty="0" err="1"/>
              <a:t>walitangaza</a:t>
            </a:r>
            <a:r>
              <a:rPr dirty="0"/>
              <a:t>: "</a:t>
            </a:r>
            <a:r>
              <a:rPr dirty="0" err="1"/>
              <a:t>Utukufu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".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2498549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248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nyakati</a:t>
            </a:r>
            <a:r>
              <a:rPr dirty="0"/>
              <a:t> </a:t>
            </a:r>
            <a:r>
              <a:rPr dirty="0" err="1"/>
              <a:t>hizo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giza</a:t>
            </a:r>
            <a:r>
              <a:rPr dirty="0"/>
              <a:t>, Biblia </a:t>
            </a:r>
            <a:r>
              <a:rPr dirty="0" err="1"/>
              <a:t>ilijaza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kiasi</a:t>
            </a:r>
            <a:r>
              <a:rPr dirty="0"/>
              <a:t> cha </a:t>
            </a:r>
            <a:r>
              <a:rPr dirty="0" err="1"/>
              <a:t>kutoa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kubaki</a:t>
            </a:r>
            <a:r>
              <a:rPr dirty="0"/>
              <a:t> </a:t>
            </a:r>
            <a:r>
              <a:rPr dirty="0" err="1"/>
              <a:t>waaminifu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mafundisho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. Na </a:t>
            </a:r>
            <a:r>
              <a:rPr dirty="0" err="1"/>
              <a:t>leo</a:t>
            </a:r>
            <a:r>
              <a:rPr dirty="0"/>
              <a:t>, </a:t>
            </a:r>
            <a:r>
              <a:rPr dirty="0" err="1"/>
              <a:t>je</a:t>
            </a:r>
            <a:r>
              <a:rPr dirty="0"/>
              <a:t>, pia </a:t>
            </a:r>
            <a:r>
              <a:rPr dirty="0" err="1"/>
              <a:t>inashibisha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yako</a:t>
            </a:r>
            <a:r>
              <a:rPr dirty="0"/>
              <a:t>?</a:t>
            </a:r>
          </a:p>
        </p:txBody>
      </p:sp>
      <p:pic>
        <p:nvPicPr>
          <p:cNvPr id="4" name="Imagen 3" descr="Imagen que contiene tabla, agua, comida, hombre  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178459"/>
            <a:ext cx="7343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Biblia iliwafanyia nini, na inaweza kutufanyia nini?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 err="1"/>
              <a:t>Mabadiliko</a:t>
            </a:r>
            <a:r>
              <a:rPr dirty="0"/>
              <a:t> </a:t>
            </a:r>
            <a:r>
              <a:rPr dirty="0" err="1"/>
              <a:t>haya</a:t>
            </a:r>
            <a:r>
              <a:rPr dirty="0"/>
              <a:t> </a:t>
            </a:r>
            <a:r>
              <a:rPr dirty="0" err="1"/>
              <a:t>yalifanywaje</a:t>
            </a:r>
            <a:r>
              <a:rPr dirty="0"/>
              <a:t> </a:t>
            </a:r>
            <a:r>
              <a:rPr dirty="0" err="1"/>
              <a:t>ndani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? </a:t>
            </a:r>
            <a:r>
              <a:rPr dirty="0" err="1"/>
              <a:t>Usomaji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la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ndio</a:t>
            </a:r>
            <a:r>
              <a:rPr dirty="0"/>
              <a:t> </a:t>
            </a:r>
            <a:r>
              <a:rPr dirty="0" err="1"/>
              <a:t>uliofanya</a:t>
            </a:r>
            <a:r>
              <a:rPr dirty="0"/>
              <a:t> </a:t>
            </a:r>
            <a:r>
              <a:rPr dirty="0" err="1"/>
              <a:t>muujiza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  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 sz="44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dirty="0"/>
              <a:t>BIBLIA INAPATIKANA KWA KILA MTU.</a:t>
            </a:r>
            <a:endParaRPr lang="en-U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/>
              <a:t>“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la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likaendelea</a:t>
            </a:r>
            <a:r>
              <a:rPr dirty="0"/>
              <a:t> </a:t>
            </a:r>
            <a:r>
              <a:rPr dirty="0" err="1"/>
              <a:t>kuenea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kusitawi</a:t>
            </a:r>
            <a:r>
              <a:rPr dirty="0"/>
              <a:t>” </a:t>
            </a:r>
            <a:r>
              <a:rPr sz="1400" dirty="0"/>
              <a:t>(</a:t>
            </a:r>
            <a:r>
              <a:rPr sz="1400" dirty="0" err="1"/>
              <a:t>Matendo</a:t>
            </a:r>
            <a:r>
              <a:rPr sz="1400" dirty="0"/>
              <a:t> 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7303318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  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 sz="44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dirty="0"/>
              <a:t>BIBLIA INAPATIKANA KWA KILA MTU.</a:t>
            </a:r>
            <a:endParaRPr lang="en-U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>
                <a:solidFill>
                  <a:schemeClr val="accent5">
                    <a:lumMod val="20000"/>
                    <a:lumOff val="80000"/>
                  </a:schemeClr>
                </a:solidFill>
              </a:defRPr>
            </a:pP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matoleo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Biblia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Kiingereza</a:t>
            </a:r>
            <a:r>
              <a:rPr dirty="0"/>
              <a:t> </a:t>
            </a:r>
            <a:r>
              <a:rPr dirty="0" err="1"/>
              <a:t>yalikuwa</a:t>
            </a:r>
            <a:r>
              <a:rPr dirty="0"/>
              <a:t> </a:t>
            </a:r>
            <a:r>
              <a:rPr dirty="0" err="1"/>
              <a:t>yakitayarishwa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kuchapishwa</a:t>
            </a:r>
            <a:r>
              <a:rPr dirty="0"/>
              <a:t>, </a:t>
            </a:r>
            <a:r>
              <a:rPr dirty="0" err="1"/>
              <a:t>wanamatengenezo</a:t>
            </a:r>
            <a:r>
              <a:rPr dirty="0"/>
              <a:t> </a:t>
            </a:r>
            <a:r>
              <a:rPr dirty="0" err="1"/>
              <a:t>wengine</a:t>
            </a:r>
            <a:r>
              <a:rPr dirty="0"/>
              <a:t> pia </a:t>
            </a:r>
            <a:r>
              <a:rPr dirty="0" err="1"/>
              <a:t>walitafsiri</a:t>
            </a:r>
            <a:r>
              <a:rPr dirty="0"/>
              <a:t> Biblia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lugha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asili</a:t>
            </a:r>
            <a:r>
              <a:rPr dirty="0"/>
              <a:t>. Kwa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hii</a:t>
            </a:r>
            <a:r>
              <a:rPr dirty="0"/>
              <a:t>, Biblia </a:t>
            </a:r>
            <a:r>
              <a:rPr dirty="0" err="1"/>
              <a:t>inaweza</a:t>
            </a:r>
            <a:r>
              <a:rPr dirty="0"/>
              <a:t> </a:t>
            </a:r>
            <a:r>
              <a:rPr dirty="0" err="1"/>
              <a:t>kusomwa</a:t>
            </a:r>
            <a:r>
              <a:rPr dirty="0"/>
              <a:t> </a:t>
            </a:r>
            <a:r>
              <a:rPr dirty="0" err="1"/>
              <a:t>moja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moja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wakazi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Ulaya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"</a:t>
            </a:r>
            <a:r>
              <a:rPr dirty="0" err="1"/>
              <a:t>Ulimwengu</a:t>
            </a:r>
            <a:r>
              <a:rPr dirty="0"/>
              <a:t> </a:t>
            </a:r>
            <a:r>
              <a:rPr dirty="0" err="1"/>
              <a:t>Mpya</a:t>
            </a:r>
            <a:r>
              <a:rPr dirty="0"/>
              <a:t>" </a:t>
            </a:r>
            <a:r>
              <a:rPr dirty="0" err="1"/>
              <a:t>ulio</a:t>
            </a:r>
            <a:r>
              <a:rPr lang="en-US" dirty="0" err="1"/>
              <a:t>k</a:t>
            </a:r>
            <a:r>
              <a:rPr dirty="0" err="1"/>
              <a:t>u</a:t>
            </a:r>
            <a:r>
              <a:rPr lang="en-US" dirty="0" err="1"/>
              <a:t>wa</a:t>
            </a:r>
            <a:r>
              <a:rPr lang="en-US" dirty="0"/>
              <a:t> </a:t>
            </a:r>
            <a:r>
              <a:rPr lang="en-US" dirty="0" err="1"/>
              <a:t>umefikiwa</a:t>
            </a:r>
            <a:r>
              <a:rPr dirty="0"/>
              <a:t>  </a:t>
            </a:r>
            <a:r>
              <a:rPr lang="en-US" dirty="0" err="1"/>
              <a:t>siku</a:t>
            </a:r>
            <a:r>
              <a:rPr lang="en-US" dirty="0"/>
              <a:t> </a:t>
            </a:r>
            <a:r>
              <a:rPr lang="en-US" dirty="0" err="1"/>
              <a:t>zile</a:t>
            </a:r>
            <a:r>
              <a:rPr dirty="0"/>
              <a:t>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0360319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pPr>
            <a:r>
              <a:t>MKALIMANI WA BIBLIA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/>
              <a:t>"Zaidi </a:t>
            </a:r>
            <a:r>
              <a:rPr dirty="0" err="1"/>
              <a:t>ya</a:t>
            </a:r>
            <a:r>
              <a:rPr dirty="0"/>
              <a:t> yote, </a:t>
            </a:r>
            <a:r>
              <a:rPr dirty="0" err="1"/>
              <a:t>lazima</a:t>
            </a:r>
            <a:r>
              <a:rPr dirty="0"/>
              <a:t> </a:t>
            </a:r>
            <a:r>
              <a:rPr dirty="0" err="1"/>
              <a:t>muelewe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hakuna </a:t>
            </a:r>
            <a:r>
              <a:rPr dirty="0" err="1"/>
              <a:t>unabii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Maandiko</a:t>
            </a:r>
            <a:r>
              <a:rPr dirty="0"/>
              <a:t> </a:t>
            </a:r>
            <a:r>
              <a:rPr dirty="0" err="1"/>
              <a:t>uliotokea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nabii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mambo" </a:t>
            </a:r>
            <a:r>
              <a:rPr sz="1400" dirty="0"/>
              <a:t>(2 </a:t>
            </a:r>
            <a:r>
              <a:rPr sz="1400" dirty="0" err="1"/>
              <a:t>Petro</a:t>
            </a:r>
            <a:r>
              <a:rPr sz="1400" dirty="0"/>
              <a:t> 1:20</a:t>
            </a:r>
            <a:r>
              <a:rPr lang="en-US" sz="1400" dirty="0"/>
              <a:t>)</a:t>
            </a:r>
            <a:endParaRPr sz="1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Martin Luther </a:t>
            </a:r>
            <a:r>
              <a:rPr dirty="0" err="1"/>
              <a:t>aliposoma</a:t>
            </a:r>
            <a:r>
              <a:rPr dirty="0"/>
              <a:t> Biblia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mara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kwanza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Kilatini</a:t>
            </a:r>
            <a:r>
              <a:rPr dirty="0"/>
              <a:t>,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yalibadilishwa</a:t>
            </a:r>
            <a:r>
              <a:rPr dirty="0"/>
              <a:t>.</a:t>
            </a:r>
          </a:p>
        </p:txBody>
      </p:sp>
      <p:pic>
        <p:nvPicPr>
          <p:cNvPr id="8" name="Imagen 7" descr="Imagen que contiene interior, persona, mujer, tabla  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760658"/>
            <a:ext cx="54138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Kuanzia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dhahiri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hakuwezi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maelewano</a:t>
            </a:r>
            <a:r>
              <a:rPr dirty="0"/>
              <a:t>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mapokeo</a:t>
            </a:r>
            <a:r>
              <a:rPr dirty="0"/>
              <a:t> </a:t>
            </a:r>
            <a:r>
              <a:rPr dirty="0" err="1"/>
              <a:t>yaliyofundishwa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kanisa</a:t>
            </a:r>
            <a:r>
              <a:rPr dirty="0"/>
              <a:t> </a:t>
            </a:r>
            <a:r>
              <a:rPr dirty="0" err="1"/>
              <a:t>rasmi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 </a:t>
            </a:r>
            <a:r>
              <a:rPr dirty="0" err="1"/>
              <a:t>uliomo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Biblia. </a:t>
            </a:r>
            <a:r>
              <a:rPr dirty="0" err="1"/>
              <a:t>Kanuni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imani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mwenendo</a:t>
            </a:r>
            <a:r>
              <a:rPr dirty="0"/>
              <a:t> </a:t>
            </a:r>
            <a:r>
              <a:rPr dirty="0" err="1"/>
              <a:t>iko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Biblia,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inafunuliwa</a:t>
            </a:r>
            <a:r>
              <a:rPr dirty="0"/>
              <a:t> </a:t>
            </a:r>
            <a:r>
              <a:rPr dirty="0" err="1"/>
              <a:t>kwetu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, </a:t>
            </a:r>
            <a:r>
              <a:rPr dirty="0" err="1"/>
              <a:t>mkalimani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 </a:t>
            </a:r>
            <a:r>
              <a:rPr dirty="0" err="1"/>
              <a:t>aliyeidhinishwa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Biblia,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aliyefunua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 </a:t>
            </a:r>
            <a:r>
              <a:rPr dirty="0" err="1"/>
              <a:t>uliomo</a:t>
            </a:r>
            <a:r>
              <a:rPr dirty="0"/>
              <a:t> </a:t>
            </a:r>
            <a:r>
              <a:rPr dirty="0" err="1"/>
              <a:t>ndani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. Na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 </a:t>
            </a:r>
            <a:r>
              <a:rPr dirty="0" err="1"/>
              <a:t>huyo</a:t>
            </a:r>
            <a:r>
              <a:rPr dirty="0"/>
              <a:t> </a:t>
            </a:r>
            <a:r>
              <a:rPr dirty="0" err="1"/>
              <a:t>huyo</a:t>
            </a:r>
            <a:r>
              <a:rPr dirty="0"/>
              <a:t> </a:t>
            </a:r>
            <a:r>
              <a:rPr dirty="0" err="1"/>
              <a:t>amepewa</a:t>
            </a:r>
            <a:r>
              <a:rPr dirty="0"/>
              <a:t> </a:t>
            </a:r>
            <a:r>
              <a:rPr dirty="0" err="1"/>
              <a:t>sisi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tuweze</a:t>
            </a:r>
            <a:r>
              <a:rPr dirty="0"/>
              <a:t> </a:t>
            </a:r>
            <a:r>
              <a:rPr dirty="0" err="1"/>
              <a:t>kuielewa</a:t>
            </a:r>
            <a:r>
              <a:rPr dirty="0"/>
              <a:t> pia!</a:t>
            </a:r>
            <a:br>
              <a:rPr lang="es-ES" sz="2000" b="1" dirty="0"/>
            </a:br>
            <a:r>
              <a:rPr dirty="0"/>
              <a:t>(John 14:26; 16:13)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Alipokuwa</a:t>
            </a:r>
            <a:r>
              <a:rPr dirty="0"/>
              <a:t> </a:t>
            </a:r>
            <a:r>
              <a:rPr dirty="0" err="1"/>
              <a:t>akipitia</a:t>
            </a:r>
            <a:r>
              <a:rPr dirty="0"/>
              <a:t> </a:t>
            </a:r>
            <a:r>
              <a:rPr dirty="0" err="1"/>
              <a:t>kurasa</a:t>
            </a:r>
            <a:r>
              <a:rPr dirty="0"/>
              <a:t> </a:t>
            </a:r>
            <a:r>
              <a:rPr dirty="0" err="1"/>
              <a:t>zake</a:t>
            </a:r>
            <a:r>
              <a:rPr dirty="0"/>
              <a:t>, </a:t>
            </a:r>
            <a:r>
              <a:rPr dirty="0" err="1"/>
              <a:t>alijua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nguvu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ikiangaza</a:t>
            </a:r>
            <a:r>
              <a:rPr dirty="0"/>
              <a:t> </a:t>
            </a:r>
            <a:r>
              <a:rPr dirty="0" err="1"/>
              <a:t>akili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. </a:t>
            </a:r>
            <a:r>
              <a:rPr dirty="0" err="1"/>
              <a:t>Injili</a:t>
            </a:r>
            <a:r>
              <a:rPr dirty="0"/>
              <a:t> </a:t>
            </a:r>
            <a:r>
              <a:rPr dirty="0" err="1"/>
              <a:t>ikawa</a:t>
            </a:r>
            <a:r>
              <a:rPr dirty="0"/>
              <a:t> </a:t>
            </a:r>
            <a:r>
              <a:rPr dirty="0" err="1"/>
              <a:t>hai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yenye</a:t>
            </a:r>
            <a:r>
              <a:rPr dirty="0"/>
              <a:t> </a:t>
            </a:r>
            <a:r>
              <a:rPr dirty="0" err="1"/>
              <a:t>ufanisi</a:t>
            </a:r>
            <a:r>
              <a:rPr dirty="0"/>
              <a:t>. </a:t>
            </a:r>
            <a:r>
              <a:rPr dirty="0" err="1"/>
              <a:t>Mapokeo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giza</a:t>
            </a:r>
            <a:r>
              <a:rPr dirty="0"/>
              <a:t> </a:t>
            </a:r>
            <a:r>
              <a:rPr dirty="0" err="1"/>
              <a:t>yalififia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neema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Kristo</a:t>
            </a:r>
            <a:r>
              <a:rPr dirty="0"/>
              <a:t> </a:t>
            </a:r>
            <a:r>
              <a:rPr dirty="0" err="1"/>
              <a:t>ikainuka</a:t>
            </a:r>
            <a:r>
              <a:rPr dirty="0"/>
              <a:t>. Ni </a:t>
            </a:r>
            <a:r>
              <a:rPr dirty="0" err="1"/>
              <a:t>nguvu</a:t>
            </a:r>
            <a:r>
              <a:rPr dirty="0"/>
              <a:t> </a:t>
            </a:r>
            <a:r>
              <a:rPr dirty="0" err="1"/>
              <a:t>gani</a:t>
            </a:r>
            <a:r>
              <a:rPr dirty="0"/>
              <a:t> </a:t>
            </a:r>
            <a:r>
              <a:rPr dirty="0" err="1"/>
              <a:t>iliyoangazia</a:t>
            </a:r>
            <a:r>
              <a:rPr dirty="0"/>
              <a:t> </a:t>
            </a:r>
            <a:r>
              <a:rPr dirty="0" err="1"/>
              <a:t>akili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70" y="1068785"/>
            <a:ext cx="1091534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3200" b="1">
                <a:latin typeface="Constantia" panose="02030602050306030303" pitchFamily="18" charset="0"/>
              </a:defRPr>
            </a:pPr>
            <a:r>
              <a:rPr dirty="0"/>
              <a:t>“</a:t>
            </a:r>
            <a:r>
              <a:rPr dirty="0" err="1"/>
              <a:t>Mahubiri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</a:t>
            </a:r>
            <a:r>
              <a:rPr dirty="0" err="1"/>
              <a:t>hayatakuwa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bila</a:t>
            </a:r>
            <a:r>
              <a:rPr dirty="0"/>
              <a:t> </a:t>
            </a:r>
            <a:r>
              <a:rPr dirty="0" err="1"/>
              <a:t>uwepo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daima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msaada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. </a:t>
            </a:r>
            <a:r>
              <a:rPr dirty="0" err="1"/>
              <a:t>Huyu</a:t>
            </a:r>
            <a:r>
              <a:rPr dirty="0"/>
              <a:t>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mwalimu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 </a:t>
            </a:r>
            <a:r>
              <a:rPr dirty="0" err="1"/>
              <a:t>mwenye</a:t>
            </a:r>
            <a:r>
              <a:rPr dirty="0"/>
              <a:t> </a:t>
            </a:r>
            <a:r>
              <a:rPr dirty="0" err="1"/>
              <a:t>ufanisi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kimungu</a:t>
            </a:r>
            <a:r>
              <a:rPr dirty="0"/>
              <a:t>. Ni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 </a:t>
            </a:r>
            <a:r>
              <a:rPr dirty="0" err="1"/>
              <a:t>unapoambatana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moyoni</a:t>
            </a:r>
            <a:r>
              <a:rPr dirty="0"/>
              <a:t> </a:t>
            </a:r>
            <a:r>
              <a:rPr dirty="0" err="1"/>
              <a:t>ndipo</a:t>
            </a:r>
            <a:r>
              <a:rPr dirty="0"/>
              <a:t> </a:t>
            </a:r>
            <a:r>
              <a:rPr dirty="0" err="1"/>
              <a:t>utahuisha</a:t>
            </a:r>
            <a:r>
              <a:rPr dirty="0"/>
              <a:t> </a:t>
            </a:r>
            <a:r>
              <a:rPr dirty="0" err="1"/>
              <a:t>dhamiri</a:t>
            </a:r>
            <a:r>
              <a:rPr dirty="0"/>
              <a:t> au </a:t>
            </a:r>
            <a:r>
              <a:rPr dirty="0" err="1"/>
              <a:t>kubadilisha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. </a:t>
            </a:r>
            <a:r>
              <a:rPr dirty="0" err="1"/>
              <a:t>Mtu</a:t>
            </a:r>
            <a:r>
              <a:rPr dirty="0"/>
              <a:t> </a:t>
            </a:r>
            <a:r>
              <a:rPr dirty="0" err="1"/>
              <a:t>anaweza</a:t>
            </a:r>
            <a:r>
              <a:rPr dirty="0"/>
              <a:t> </a:t>
            </a:r>
            <a:r>
              <a:rPr dirty="0" err="1"/>
              <a:t>kuwasilisha</a:t>
            </a:r>
            <a:r>
              <a:rPr dirty="0"/>
              <a:t> </a:t>
            </a:r>
            <a:r>
              <a:rPr dirty="0" err="1"/>
              <a:t>barua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neno</a:t>
            </a:r>
            <a:r>
              <a:rPr dirty="0"/>
              <a:t> la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anaweza</a:t>
            </a:r>
            <a:r>
              <a:rPr dirty="0"/>
              <a:t> </a:t>
            </a:r>
            <a:r>
              <a:rPr dirty="0" err="1"/>
              <a:t>kufahamu</a:t>
            </a:r>
            <a:r>
              <a:rPr dirty="0"/>
              <a:t> </a:t>
            </a:r>
            <a:r>
              <a:rPr dirty="0" err="1"/>
              <a:t>amri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ahadi</a:t>
            </a:r>
            <a:r>
              <a:rPr dirty="0"/>
              <a:t> </a:t>
            </a:r>
            <a:r>
              <a:rPr dirty="0" err="1"/>
              <a:t>zake</a:t>
            </a:r>
            <a:r>
              <a:rPr dirty="0"/>
              <a:t> </a:t>
            </a:r>
            <a:r>
              <a:rPr dirty="0" err="1"/>
              <a:t>zote</a:t>
            </a:r>
            <a:r>
              <a:rPr dirty="0"/>
              <a:t>;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 </a:t>
            </a:r>
            <a:r>
              <a:rPr dirty="0" err="1"/>
              <a:t>asipoweka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 </a:t>
            </a:r>
            <a:r>
              <a:rPr dirty="0" err="1"/>
              <a:t>nyumbani</a:t>
            </a:r>
            <a:r>
              <a:rPr dirty="0"/>
              <a:t>, hakuna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zitakazoanguka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Mwamba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kuvunjika</a:t>
            </a:r>
            <a:r>
              <a:rPr dirty="0"/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4364570" y="5658850"/>
            <a:ext cx="31571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600" b="1"/>
            </a:pPr>
            <a:r>
              <a:rPr dirty="0"/>
              <a:t>EGW (The Desire of Ages, </a:t>
            </a:r>
            <a:r>
              <a:rPr dirty="0" err="1"/>
              <a:t>uk</a:t>
            </a:r>
            <a:r>
              <a:rPr dirty="0"/>
              <a:t>. 671</a:t>
            </a:r>
            <a:r>
              <a:rPr lang="en-U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1383</Words>
  <Application>Microsoft Office PowerPoint</Application>
  <PresentationFormat>Panorámica</PresentationFormat>
  <Paragraphs>87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Comic Sans MS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124</cp:revision>
  <dcterms:created xsi:type="dcterms:W3CDTF">2024-04-13T15:21:38Z</dcterms:created>
  <dcterms:modified xsi:type="dcterms:W3CDTF">2024-04-15T05:54:29Z</dcterms:modified>
</cp:coreProperties>
</file>