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794" autoAdjust="0"/>
  </p:normalViewPr>
  <p:slideViewPr>
    <p:cSldViewPr snapToGrid="0">
      <p:cViewPr varScale="1">
        <p:scale>
          <a:sx n="97" d="100"/>
          <a:sy n="97"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pPr>
            <a:defRPr sz="2000" b="1"/>
          </a:pPr>
          <a:r>
            <a:t>Kuanzia wito wa Abramu huko Harani hadi kuwasili kwa Yakobo Misri: miaka 215</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pPr>
            <a:defRPr sz="2000" b="1"/>
          </a:pPr>
          <a:r>
            <a:t>Kuanzia kuwasili kwa Yakobo Misri hadi Kutoka: miaka 215</a:t>
          </a:r>
          <a:endParaRPr lang="es-ES" sz="200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pPr>
            <a:defRPr sz="1800" b="1"/>
          </a:pPr>
          <a:r>
            <a:rPr dirty="0"/>
            <a:t>Ahmose I (1575/1550). </a:t>
          </a:r>
          <a:r>
            <a:rPr dirty="0" err="1"/>
            <a:t>Hushinda</a:t>
          </a:r>
          <a:r>
            <a:rPr dirty="0"/>
            <a:t> Hyksos. </a:t>
          </a:r>
          <a:r>
            <a:rPr dirty="0" err="1"/>
            <a:t>Alikuwa</a:t>
          </a:r>
          <a:r>
            <a:rPr dirty="0"/>
            <a:t> </a:t>
          </a:r>
          <a:r>
            <a:rPr dirty="0" err="1"/>
            <a:t>Farao</a:t>
          </a:r>
          <a:r>
            <a:rPr dirty="0"/>
            <a:t> </a:t>
          </a:r>
          <a:r>
            <a:rPr dirty="0" err="1"/>
            <a:t>ambaye</a:t>
          </a:r>
          <a:r>
            <a:rPr dirty="0"/>
            <a:t> "</a:t>
          </a:r>
          <a:r>
            <a:rPr dirty="0" err="1"/>
            <a:t>hakumjua</a:t>
          </a:r>
          <a:r>
            <a:rPr dirty="0"/>
            <a:t> </a:t>
          </a:r>
          <a:r>
            <a:rPr dirty="0" err="1"/>
            <a:t>Yusufu</a:t>
          </a:r>
          <a:r>
            <a:rPr dirty="0"/>
            <a:t>" </a:t>
          </a:r>
          <a:r>
            <a:rPr dirty="0" err="1"/>
            <a:t>na</a:t>
          </a:r>
          <a:r>
            <a:rPr dirty="0"/>
            <a:t> </a:t>
          </a:r>
          <a:r>
            <a:rPr dirty="0" err="1"/>
            <a:t>aliwatumikisha</a:t>
          </a:r>
          <a:r>
            <a:rPr dirty="0"/>
            <a:t> Israeli (</a:t>
          </a:r>
          <a:r>
            <a:rPr dirty="0" err="1"/>
            <a:t>Kut</a:t>
          </a:r>
          <a:r>
            <a:rPr dirty="0"/>
            <a:t>.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pPr>
            <a:defRPr sz="1800" b="1"/>
          </a:pPr>
          <a:r>
            <a:rPr dirty="0" err="1"/>
            <a:t>Amenophis</a:t>
          </a:r>
          <a:r>
            <a:rPr dirty="0"/>
            <a:t> I (1550/1530). </a:t>
          </a:r>
          <a:r>
            <a:rPr dirty="0" err="1"/>
            <a:t>Aliendelea</a:t>
          </a:r>
          <a:r>
            <a:rPr dirty="0"/>
            <a:t> </a:t>
          </a:r>
          <a:r>
            <a:rPr dirty="0" err="1"/>
            <a:t>kuikandamiza</a:t>
          </a:r>
          <a:r>
            <a:rPr dirty="0"/>
            <a:t> Israeli (</a:t>
          </a:r>
          <a:r>
            <a:rPr dirty="0" err="1"/>
            <a:t>Kut</a:t>
          </a:r>
          <a:r>
            <a:rPr dirty="0"/>
            <a:t>.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pPr>
            <a:defRPr sz="1800" b="1"/>
          </a:pPr>
          <a:r>
            <a:rPr dirty="0"/>
            <a:t>Thutmose I (1530/1517). </a:t>
          </a:r>
          <a:r>
            <a:rPr dirty="0" err="1"/>
            <a:t>Aliamuru</a:t>
          </a:r>
          <a:r>
            <a:rPr dirty="0"/>
            <a:t> </a:t>
          </a:r>
          <a:r>
            <a:rPr dirty="0" err="1"/>
            <a:t>kuuawa</a:t>
          </a:r>
          <a:r>
            <a:rPr dirty="0"/>
            <a:t> </a:t>
          </a:r>
          <a:r>
            <a:rPr dirty="0" err="1"/>
            <a:t>kwa</a:t>
          </a:r>
          <a:r>
            <a:rPr dirty="0"/>
            <a:t> </a:t>
          </a:r>
          <a:r>
            <a:rPr dirty="0" err="1"/>
            <a:t>watoto</a:t>
          </a:r>
          <a:r>
            <a:rPr dirty="0"/>
            <a:t> </a:t>
          </a:r>
          <a:r>
            <a:rPr dirty="0" err="1"/>
            <a:t>wa</a:t>
          </a:r>
          <a:r>
            <a:rPr dirty="0"/>
            <a:t> </a:t>
          </a:r>
          <a:r>
            <a:rPr dirty="0" err="1"/>
            <a:t>Kiebrania</a:t>
          </a:r>
          <a:r>
            <a:rPr dirty="0"/>
            <a:t> (</a:t>
          </a:r>
          <a:r>
            <a:rPr dirty="0" err="1"/>
            <a:t>Kut</a:t>
          </a:r>
          <a:r>
            <a:rPr dirty="0"/>
            <a:t>. 1:15: 22</a:t>
          </a:r>
          <a:r>
            <a:rPr lang="en-US" dirty="0"/>
            <a:t>)</a:t>
          </a:r>
          <a:r>
            <a:rPr dirty="0"/>
            <a:t> </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pPr>
            <a:defRPr sz="1800" b="1"/>
          </a:pPr>
          <a:r>
            <a:rPr dirty="0"/>
            <a:t>Moses (1530/1410). </a:t>
          </a:r>
          <a:r>
            <a:rPr dirty="0" err="1"/>
            <a:t>Aliasiliwa</a:t>
          </a:r>
          <a:r>
            <a:rPr dirty="0"/>
            <a:t> </a:t>
          </a:r>
          <a:r>
            <a:rPr dirty="0" err="1"/>
            <a:t>na</a:t>
          </a:r>
          <a:r>
            <a:rPr dirty="0"/>
            <a:t> </a:t>
          </a:r>
          <a:r>
            <a:rPr dirty="0" err="1"/>
            <a:t>binti</a:t>
          </a:r>
          <a:r>
            <a:rPr dirty="0"/>
            <a:t> </a:t>
          </a:r>
          <a:r>
            <a:rPr dirty="0" err="1"/>
            <a:t>ya</a:t>
          </a:r>
          <a:r>
            <a:rPr dirty="0"/>
            <a:t> Thutmose I, Hatshepsut</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pPr>
            <a:defRPr sz="1800" b="1"/>
          </a:pPr>
          <a:r>
            <a:rPr dirty="0"/>
            <a:t>Thutmose II (1517/?). </a:t>
          </a:r>
          <a:r>
            <a:rPr dirty="0" err="1"/>
            <a:t>Wakati</a:t>
          </a:r>
          <a:r>
            <a:rPr dirty="0"/>
            <a:t> </a:t>
          </a:r>
          <a:r>
            <a:rPr dirty="0" err="1"/>
            <a:t>wa</a:t>
          </a:r>
          <a:r>
            <a:rPr dirty="0"/>
            <a:t> </a:t>
          </a:r>
          <a:r>
            <a:rPr dirty="0" err="1"/>
            <a:t>utawala</a:t>
          </a:r>
          <a:r>
            <a:rPr dirty="0"/>
            <a:t> wake, Musa </a:t>
          </a:r>
          <a:r>
            <a:rPr dirty="0" err="1"/>
            <a:t>alikimbia</a:t>
          </a:r>
          <a:r>
            <a:rPr dirty="0"/>
            <a:t> </a:t>
          </a:r>
          <a:r>
            <a:rPr dirty="0" err="1"/>
            <a:t>Misri</a:t>
          </a:r>
          <a:r>
            <a:rPr dirty="0"/>
            <a:t>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pPr>
            <a:defRPr sz="1800" b="1"/>
          </a:pPr>
          <a:r>
            <a:rPr dirty="0"/>
            <a:t>Hatshepsut (? /1479). </a:t>
          </a:r>
          <a:r>
            <a:rPr dirty="0" err="1"/>
            <a:t>Alikufa</a:t>
          </a:r>
          <a:r>
            <a:rPr dirty="0"/>
            <a:t> </a:t>
          </a:r>
          <a:r>
            <a:rPr dirty="0" err="1"/>
            <a:t>kabla</a:t>
          </a:r>
          <a:r>
            <a:rPr dirty="0"/>
            <a:t> </a:t>
          </a:r>
          <a:r>
            <a:rPr dirty="0" err="1"/>
            <a:t>ya</a:t>
          </a:r>
          <a:r>
            <a:rPr dirty="0"/>
            <a:t> "</a:t>
          </a:r>
          <a:r>
            <a:rPr dirty="0" err="1"/>
            <a:t>mwana</a:t>
          </a:r>
          <a:r>
            <a:rPr dirty="0"/>
            <a:t>" wake </a:t>
          </a:r>
          <a:r>
            <a:rPr dirty="0" err="1"/>
            <a:t>kurudi</a:t>
          </a:r>
          <a:r>
            <a:rPr dirty="0"/>
            <a:t> </a:t>
          </a:r>
          <a:r>
            <a:rPr dirty="0" err="1"/>
            <a:t>Misri</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pPr>
            <a:defRPr sz="1800" b="1"/>
          </a:pPr>
          <a:r>
            <a:rPr dirty="0"/>
            <a:t>Thutmose III (1479/1450). </a:t>
          </a:r>
          <a:r>
            <a:rPr dirty="0" err="1"/>
            <a:t>Farao</a:t>
          </a:r>
          <a:r>
            <a:rPr dirty="0"/>
            <a:t> </a:t>
          </a:r>
          <a:r>
            <a:rPr dirty="0" err="1"/>
            <a:t>wa</a:t>
          </a:r>
          <a:r>
            <a:rPr dirty="0"/>
            <a:t> </a:t>
          </a:r>
          <a:r>
            <a:rPr dirty="0" err="1"/>
            <a:t>Kutoka</a:t>
          </a:r>
          <a:r>
            <a:rPr dirty="0"/>
            <a:t>. </a:t>
          </a:r>
          <a:r>
            <a:rPr dirty="0" err="1"/>
            <a:t>Mwanawe</a:t>
          </a:r>
          <a:r>
            <a:rPr dirty="0"/>
            <a:t> </a:t>
          </a:r>
          <a:r>
            <a:rPr dirty="0" err="1"/>
            <a:t>mzaliwa</a:t>
          </a:r>
          <a:r>
            <a:rPr dirty="0"/>
            <a:t> </a:t>
          </a:r>
          <a:r>
            <a:rPr dirty="0" err="1"/>
            <a:t>wa</a:t>
          </a:r>
          <a:r>
            <a:rPr dirty="0"/>
            <a:t> kwanza </a:t>
          </a:r>
          <a:r>
            <a:rPr dirty="0" err="1"/>
            <a:t>alikuwa</a:t>
          </a:r>
          <a:r>
            <a:rPr dirty="0"/>
            <a:t> "</a:t>
          </a:r>
          <a:r>
            <a:rPr dirty="0" err="1"/>
            <a:t>msimamizi</a:t>
          </a:r>
          <a:r>
            <a:rPr dirty="0"/>
            <a:t> </a:t>
          </a:r>
          <a:r>
            <a:rPr dirty="0" err="1"/>
            <a:t>wa</a:t>
          </a:r>
          <a:r>
            <a:rPr dirty="0"/>
            <a:t> </a:t>
          </a:r>
          <a:r>
            <a:rPr dirty="0" err="1"/>
            <a:t>mifugo</a:t>
          </a:r>
          <a:r>
            <a:rPr dirty="0"/>
            <a:t>" </a:t>
          </a:r>
          <a:r>
            <a:rPr dirty="0" err="1"/>
            <a:t>lakini</a:t>
          </a:r>
          <a:r>
            <a:rPr dirty="0"/>
            <a:t> </a:t>
          </a:r>
          <a:r>
            <a:rPr dirty="0" err="1"/>
            <a:t>hakuwahi</a:t>
          </a:r>
          <a:r>
            <a:rPr dirty="0"/>
            <a:t> </a:t>
          </a:r>
          <a:r>
            <a:rPr dirty="0" err="1"/>
            <a:t>kutawala</a:t>
          </a:r>
          <a:r>
            <a:rPr dirty="0"/>
            <a:t>, </a:t>
          </a:r>
          <a:r>
            <a:rPr dirty="0" err="1"/>
            <a:t>kwani</a:t>
          </a:r>
          <a:r>
            <a:rPr dirty="0"/>
            <a:t> </a:t>
          </a:r>
          <a:r>
            <a:rPr dirty="0" err="1"/>
            <a:t>alikufa</a:t>
          </a:r>
          <a:r>
            <a:rPr dirty="0"/>
            <a:t> </a:t>
          </a:r>
          <a:r>
            <a:rPr dirty="0" err="1"/>
            <a:t>wakati</a:t>
          </a:r>
          <a:r>
            <a:rPr dirty="0"/>
            <a:t> </a:t>
          </a:r>
          <a:r>
            <a:rPr dirty="0" err="1"/>
            <a:t>wa</a:t>
          </a:r>
          <a:r>
            <a:rPr dirty="0"/>
            <a:t> </a:t>
          </a:r>
          <a:r>
            <a:rPr dirty="0" err="1"/>
            <a:t>pigo</a:t>
          </a:r>
          <a:r>
            <a:rPr dirty="0"/>
            <a:t> la 10</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pPr>
            <a:defRPr sz="1800" b="1"/>
          </a:pPr>
          <a:r>
            <a:t>Amenophis II (1450/1424). Mwana wa Thutmose III, lakini sio mzaliwa wake wa kwanza</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custScaleX="102166">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custScaleX="110030" custLinFactNeighborX="7682">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pPr>
            <a:defRPr sz="2000" b="1"/>
          </a:pPr>
          <a:r>
            <a:rPr dirty="0" err="1"/>
            <a:t>Waliteua</a:t>
          </a:r>
          <a:r>
            <a:rPr dirty="0"/>
            <a:t> </a:t>
          </a:r>
          <a:r>
            <a:rPr dirty="0" err="1"/>
            <a:t>makamishna</a:t>
          </a:r>
          <a:r>
            <a:rPr dirty="0"/>
            <a:t> </a:t>
          </a:r>
          <a:r>
            <a:rPr dirty="0" err="1"/>
            <a:t>wa</a:t>
          </a:r>
          <a:r>
            <a:rPr dirty="0"/>
            <a:t> </a:t>
          </a:r>
          <a:r>
            <a:rPr dirty="0" err="1"/>
            <a:t>kuwalazimisha</a:t>
          </a:r>
          <a:r>
            <a:rPr dirty="0"/>
            <a:t> </a:t>
          </a:r>
          <a:r>
            <a:rPr dirty="0" err="1"/>
            <a:t>kujenga</a:t>
          </a:r>
          <a:r>
            <a:rPr dirty="0"/>
            <a:t> </a:t>
          </a:r>
          <a:r>
            <a:rPr dirty="0" err="1"/>
            <a:t>majengo</a:t>
          </a:r>
          <a:r>
            <a:rPr dirty="0"/>
            <a:t> (</a:t>
          </a:r>
          <a:r>
            <a:rPr dirty="0" err="1"/>
            <a:t>Kut</a:t>
          </a:r>
          <a:r>
            <a:rPr dirty="0"/>
            <a:t>. 1</a:t>
          </a:r>
          <a:r>
            <a:rPr lang="en-US" dirty="0"/>
            <a:t>:</a:t>
          </a:r>
          <a:r>
            <a:rPr dirty="0"/>
            <a:t> 11</a:t>
          </a:r>
          <a:r>
            <a:rPr lang="en-US" dirty="0"/>
            <a:t>)</a:t>
          </a:r>
          <a:r>
            <a:rPr dirty="0"/>
            <a:t> </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pPr>
            <a:defRPr sz="2000" b="1"/>
          </a:pPr>
          <a:r>
            <a:t>Waliimarisha madai yao, na kuwageuza kuwa wafanyikazi/watumwa (Kut.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pPr>
            <a:defRPr sz="2000" b="1"/>
          </a:pPr>
          <a:r>
            <a:rPr dirty="0" err="1"/>
            <a:t>Waliamuru</a:t>
          </a:r>
          <a:r>
            <a:rPr dirty="0"/>
            <a:t> </a:t>
          </a:r>
          <a:r>
            <a:rPr dirty="0" err="1"/>
            <a:t>kifo</a:t>
          </a:r>
          <a:r>
            <a:rPr dirty="0"/>
            <a:t> cha </a:t>
          </a:r>
          <a:r>
            <a:rPr dirty="0" err="1"/>
            <a:t>wanaume</a:t>
          </a:r>
          <a:r>
            <a:rPr dirty="0"/>
            <a:t>, </a:t>
          </a:r>
          <a:r>
            <a:rPr dirty="0" err="1"/>
            <a:t>wakitumia</a:t>
          </a:r>
          <a:r>
            <a:rPr dirty="0"/>
            <a:t> </a:t>
          </a:r>
          <a:r>
            <a:rPr dirty="0" err="1"/>
            <a:t>wakunga</a:t>
          </a:r>
          <a:r>
            <a:rPr dirty="0"/>
            <a:t> (</a:t>
          </a:r>
          <a:r>
            <a:rPr dirty="0" err="1"/>
            <a:t>Kut</a:t>
          </a:r>
          <a:r>
            <a:rPr dirty="0"/>
            <a:t>. 1:15: 16</a:t>
          </a:r>
          <a:r>
            <a:rPr lang="en-US" dirty="0"/>
            <a:t>)</a:t>
          </a:r>
          <a:r>
            <a:rPr dirty="0"/>
            <a:t> </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pPr>
            <a:defRPr sz="2000" b="1"/>
          </a:pPr>
          <a:r>
            <a:rPr dirty="0" err="1"/>
            <a:t>Mwishowe</a:t>
          </a:r>
          <a:r>
            <a:rPr dirty="0"/>
            <a:t>, </a:t>
          </a:r>
          <a:r>
            <a:rPr dirty="0" err="1"/>
            <a:t>waliweka</a:t>
          </a:r>
          <a:r>
            <a:rPr dirty="0"/>
            <a:t> </a:t>
          </a:r>
          <a:r>
            <a:rPr dirty="0" err="1"/>
            <a:t>kifo</a:t>
          </a:r>
          <a:r>
            <a:rPr dirty="0"/>
            <a:t> cha </a:t>
          </a:r>
          <a:r>
            <a:rPr dirty="0" err="1"/>
            <a:t>watoto</a:t>
          </a:r>
          <a:r>
            <a:rPr dirty="0"/>
            <a:t> </a:t>
          </a:r>
          <a:r>
            <a:rPr dirty="0" err="1"/>
            <a:t>wa</a:t>
          </a:r>
          <a:r>
            <a:rPr dirty="0"/>
            <a:t> </a:t>
          </a:r>
          <a:r>
            <a:rPr dirty="0" err="1"/>
            <a:t>kiume</a:t>
          </a:r>
          <a:r>
            <a:rPr dirty="0"/>
            <a:t> </a:t>
          </a:r>
          <a:r>
            <a:rPr dirty="0" err="1"/>
            <a:t>kwa</a:t>
          </a:r>
          <a:r>
            <a:rPr dirty="0"/>
            <a:t> </a:t>
          </a:r>
          <a:r>
            <a:rPr dirty="0" err="1"/>
            <a:t>nguvu</a:t>
          </a:r>
          <a:r>
            <a:rPr dirty="0"/>
            <a:t> (</a:t>
          </a:r>
          <a:r>
            <a:rPr dirty="0" err="1"/>
            <a:t>Kut</a:t>
          </a:r>
          <a:r>
            <a:rPr dirty="0"/>
            <a:t>. 1:22</a:t>
          </a:r>
          <a:r>
            <a:rPr lang="en-US" dirty="0"/>
            <a:t>)</a:t>
          </a:r>
          <a:r>
            <a:rPr dirty="0"/>
            <a:t> </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Kuanzia wito wa Abramu huko Harani hadi kuwasili kwa Yakobo Misri: miaka 215</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Kuanzia kuwasili kwa Yakobo Misri hadi Kutoka: miaka 215</a:t>
          </a:r>
          <a:endParaRPr lang="es-ES" sz="2000" kern="120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sz="6000" kern="120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sz="6000" kern="120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sz="5900" kern="120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sz="5800" kern="120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06919"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Ahmose I (1575/1550). </a:t>
          </a:r>
          <a:r>
            <a:rPr kern="1200" dirty="0" err="1"/>
            <a:t>Hushinda</a:t>
          </a:r>
          <a:r>
            <a:rPr kern="1200" dirty="0"/>
            <a:t> Hyksos. </a:t>
          </a:r>
          <a:r>
            <a:rPr kern="1200" dirty="0" err="1"/>
            <a:t>Alikuwa</a:t>
          </a:r>
          <a:r>
            <a:rPr kern="1200" dirty="0"/>
            <a:t> </a:t>
          </a:r>
          <a:r>
            <a:rPr kern="1200" dirty="0" err="1"/>
            <a:t>Farao</a:t>
          </a:r>
          <a:r>
            <a:rPr kern="1200" dirty="0"/>
            <a:t> </a:t>
          </a:r>
          <a:r>
            <a:rPr kern="1200" dirty="0" err="1"/>
            <a:t>ambaye</a:t>
          </a:r>
          <a:r>
            <a:rPr kern="1200" dirty="0"/>
            <a:t> "</a:t>
          </a:r>
          <a:r>
            <a:rPr kern="1200" dirty="0" err="1"/>
            <a:t>hakumjua</a:t>
          </a:r>
          <a:r>
            <a:rPr kern="1200" dirty="0"/>
            <a:t> </a:t>
          </a:r>
          <a:r>
            <a:rPr kern="1200" dirty="0" err="1"/>
            <a:t>Yusufu</a:t>
          </a:r>
          <a:r>
            <a:rPr kern="1200" dirty="0"/>
            <a:t>" </a:t>
          </a:r>
          <a:r>
            <a:rPr kern="1200" dirty="0" err="1"/>
            <a:t>na</a:t>
          </a:r>
          <a:r>
            <a:rPr kern="1200" dirty="0"/>
            <a:t> </a:t>
          </a:r>
          <a:r>
            <a:rPr kern="1200" dirty="0" err="1"/>
            <a:t>aliwatumikisha</a:t>
          </a:r>
          <a:r>
            <a:rPr kern="1200" dirty="0"/>
            <a:t> Israeli (</a:t>
          </a:r>
          <a:r>
            <a:rPr kern="1200" dirty="0" err="1"/>
            <a:t>Kut</a:t>
          </a:r>
          <a:r>
            <a:rPr kern="1200" dirty="0"/>
            <a:t>. 1:8-12)</a:t>
          </a:r>
          <a:endParaRPr lang="es-ES" sz="1800" kern="1200" dirty="0"/>
        </a:p>
      </dsp:txBody>
      <dsp:txXfrm>
        <a:off x="506919" y="52730"/>
        <a:ext cx="3830243" cy="1230052"/>
      </dsp:txXfrm>
    </dsp:sp>
    <dsp:sp modelId="{63D04BA7-DCEC-4E13-B4EA-D6E4D468A75B}">
      <dsp:nvSpPr>
        <dsp:cNvPr id="0" name=""/>
        <dsp:cNvSpPr/>
      </dsp:nvSpPr>
      <dsp:spPr>
        <a:xfrm>
          <a:off x="321376"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554782" y="211866"/>
          <a:ext cx="3285393"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err="1"/>
            <a:t>Amenophis</a:t>
          </a:r>
          <a:r>
            <a:rPr kern="1200" dirty="0"/>
            <a:t> I (1550/1530). </a:t>
          </a:r>
          <a:r>
            <a:rPr kern="1200" dirty="0" err="1"/>
            <a:t>Aliendelea</a:t>
          </a:r>
          <a:r>
            <a:rPr kern="1200" dirty="0"/>
            <a:t> </a:t>
          </a:r>
          <a:r>
            <a:rPr kern="1200" dirty="0" err="1"/>
            <a:t>kuikandamiza</a:t>
          </a:r>
          <a:r>
            <a:rPr kern="1200" dirty="0"/>
            <a:t> Israeli (</a:t>
          </a:r>
          <a:r>
            <a:rPr kern="1200" dirty="0" err="1"/>
            <a:t>Kut</a:t>
          </a:r>
          <a:r>
            <a:rPr kern="1200" dirty="0"/>
            <a:t>. 1:13-14)</a:t>
          </a:r>
          <a:endParaRPr lang="es-ES" sz="1800" kern="1200" dirty="0"/>
        </a:p>
      </dsp:txBody>
      <dsp:txXfrm>
        <a:off x="4554782" y="211866"/>
        <a:ext cx="3285393" cy="1004919"/>
      </dsp:txXfrm>
    </dsp:sp>
    <dsp:sp modelId="{E173E195-7227-4497-BEC4-905339BC0AEE}">
      <dsp:nvSpPr>
        <dsp:cNvPr id="0" name=""/>
        <dsp:cNvSpPr/>
      </dsp:nvSpPr>
      <dsp:spPr>
        <a:xfrm>
          <a:off x="4455619"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96642"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Thutmose I (1530/1517). </a:t>
          </a:r>
          <a:r>
            <a:rPr kern="1200" dirty="0" err="1"/>
            <a:t>Aliamuru</a:t>
          </a:r>
          <a:r>
            <a:rPr kern="1200" dirty="0"/>
            <a:t> </a:t>
          </a:r>
          <a:r>
            <a:rPr kern="1200" dirty="0" err="1"/>
            <a:t>kuuawa</a:t>
          </a:r>
          <a:r>
            <a:rPr kern="1200" dirty="0"/>
            <a:t> </a:t>
          </a:r>
          <a:r>
            <a:rPr kern="1200" dirty="0" err="1"/>
            <a:t>kwa</a:t>
          </a:r>
          <a:r>
            <a:rPr kern="1200" dirty="0"/>
            <a:t> </a:t>
          </a:r>
          <a:r>
            <a:rPr kern="1200" dirty="0" err="1"/>
            <a:t>watoto</a:t>
          </a:r>
          <a:r>
            <a:rPr kern="1200" dirty="0"/>
            <a:t> </a:t>
          </a:r>
          <a:r>
            <a:rPr kern="1200" dirty="0" err="1"/>
            <a:t>wa</a:t>
          </a:r>
          <a:r>
            <a:rPr kern="1200" dirty="0"/>
            <a:t> </a:t>
          </a:r>
          <a:r>
            <a:rPr kern="1200" dirty="0" err="1"/>
            <a:t>Kiebrania</a:t>
          </a:r>
          <a:r>
            <a:rPr kern="1200" dirty="0"/>
            <a:t> (</a:t>
          </a:r>
          <a:r>
            <a:rPr kern="1200" dirty="0" err="1"/>
            <a:t>Kut</a:t>
          </a:r>
          <a:r>
            <a:rPr kern="1200" dirty="0"/>
            <a:t>. 1:15: 22</a:t>
          </a:r>
          <a:r>
            <a:rPr lang="en-US" kern="1200" dirty="0"/>
            <a:t>)</a:t>
          </a:r>
          <a:r>
            <a:rPr kern="1200" dirty="0"/>
            <a:t> </a:t>
          </a:r>
          <a:endParaRPr lang="es-ES" sz="1800" kern="1200" dirty="0"/>
        </a:p>
      </dsp:txBody>
      <dsp:txXfrm>
        <a:off x="8096642" y="198969"/>
        <a:ext cx="3312213" cy="1035066"/>
      </dsp:txXfrm>
    </dsp:sp>
    <dsp:sp modelId="{51003E69-EDD3-479C-8F2F-75C20848753B}">
      <dsp:nvSpPr>
        <dsp:cNvPr id="0" name=""/>
        <dsp:cNvSpPr/>
      </dsp:nvSpPr>
      <dsp:spPr>
        <a:xfrm>
          <a:off x="7958634"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Moses (1530/1410). </a:t>
          </a:r>
          <a:r>
            <a:rPr kern="1200" dirty="0" err="1"/>
            <a:t>Aliasiliwa</a:t>
          </a:r>
          <a:r>
            <a:rPr kern="1200" dirty="0"/>
            <a:t> </a:t>
          </a:r>
          <a:r>
            <a:rPr kern="1200" dirty="0" err="1"/>
            <a:t>na</a:t>
          </a:r>
          <a:r>
            <a:rPr kern="1200" dirty="0"/>
            <a:t> </a:t>
          </a:r>
          <a:r>
            <a:rPr kern="1200" dirty="0" err="1"/>
            <a:t>binti</a:t>
          </a:r>
          <a:r>
            <a:rPr kern="1200" dirty="0"/>
            <a:t> </a:t>
          </a:r>
          <a:r>
            <a:rPr kern="1200" dirty="0" err="1"/>
            <a:t>ya</a:t>
          </a:r>
          <a:r>
            <a:rPr kern="1200" dirty="0"/>
            <a:t> Thutmose I, Hatshepsut</a:t>
          </a:r>
          <a:endParaRPr lang="es-ES" sz="18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Thutmose II (1517/?). </a:t>
          </a:r>
          <a:r>
            <a:rPr kern="1200" dirty="0" err="1"/>
            <a:t>Wakati</a:t>
          </a:r>
          <a:r>
            <a:rPr kern="1200" dirty="0"/>
            <a:t> </a:t>
          </a:r>
          <a:r>
            <a:rPr kern="1200" dirty="0" err="1"/>
            <a:t>wa</a:t>
          </a:r>
          <a:r>
            <a:rPr kern="1200" dirty="0"/>
            <a:t> </a:t>
          </a:r>
          <a:r>
            <a:rPr kern="1200" dirty="0" err="1"/>
            <a:t>utawala</a:t>
          </a:r>
          <a:r>
            <a:rPr kern="1200" dirty="0"/>
            <a:t> wake, Musa </a:t>
          </a:r>
          <a:r>
            <a:rPr kern="1200" dirty="0" err="1"/>
            <a:t>alikimbia</a:t>
          </a:r>
          <a:r>
            <a:rPr kern="1200" dirty="0"/>
            <a:t> </a:t>
          </a:r>
          <a:r>
            <a:rPr kern="1200" dirty="0" err="1"/>
            <a:t>Misri</a:t>
          </a:r>
          <a:r>
            <a:rPr kern="1200" dirty="0"/>
            <a:t> (1490)</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Hatshepsut (? /1479). </a:t>
          </a:r>
          <a:r>
            <a:rPr kern="1200" dirty="0" err="1"/>
            <a:t>Alikufa</a:t>
          </a:r>
          <a:r>
            <a:rPr kern="1200" dirty="0"/>
            <a:t> </a:t>
          </a:r>
          <a:r>
            <a:rPr kern="1200" dirty="0" err="1"/>
            <a:t>kabla</a:t>
          </a:r>
          <a:r>
            <a:rPr kern="1200" dirty="0"/>
            <a:t> </a:t>
          </a:r>
          <a:r>
            <a:rPr kern="1200" dirty="0" err="1"/>
            <a:t>ya</a:t>
          </a:r>
          <a:r>
            <a:rPr kern="1200" dirty="0"/>
            <a:t> "</a:t>
          </a:r>
          <a:r>
            <a:rPr kern="1200" dirty="0" err="1"/>
            <a:t>mwana</a:t>
          </a:r>
          <a:r>
            <a:rPr kern="1200" dirty="0"/>
            <a:t>" wake </a:t>
          </a:r>
          <a:r>
            <a:rPr kern="1200" dirty="0" err="1"/>
            <a:t>kurudi</a:t>
          </a:r>
          <a:r>
            <a:rPr kern="1200" dirty="0"/>
            <a:t> </a:t>
          </a:r>
          <a:r>
            <a:rPr kern="1200" dirty="0" err="1"/>
            <a:t>Misri</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361605"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dirty="0"/>
            <a:t>Thutmose III (1479/1450). </a:t>
          </a:r>
          <a:r>
            <a:rPr kern="1200" dirty="0" err="1"/>
            <a:t>Farao</a:t>
          </a:r>
          <a:r>
            <a:rPr kern="1200" dirty="0"/>
            <a:t> </a:t>
          </a:r>
          <a:r>
            <a:rPr kern="1200" dirty="0" err="1"/>
            <a:t>wa</a:t>
          </a:r>
          <a:r>
            <a:rPr kern="1200" dirty="0"/>
            <a:t> </a:t>
          </a:r>
          <a:r>
            <a:rPr kern="1200" dirty="0" err="1"/>
            <a:t>Kutoka</a:t>
          </a:r>
          <a:r>
            <a:rPr kern="1200" dirty="0"/>
            <a:t>. </a:t>
          </a:r>
          <a:r>
            <a:rPr kern="1200" dirty="0" err="1"/>
            <a:t>Mwanawe</a:t>
          </a:r>
          <a:r>
            <a:rPr kern="1200" dirty="0"/>
            <a:t> </a:t>
          </a:r>
          <a:r>
            <a:rPr kern="1200" dirty="0" err="1"/>
            <a:t>mzaliwa</a:t>
          </a:r>
          <a:r>
            <a:rPr kern="1200" dirty="0"/>
            <a:t> </a:t>
          </a:r>
          <a:r>
            <a:rPr kern="1200" dirty="0" err="1"/>
            <a:t>wa</a:t>
          </a:r>
          <a:r>
            <a:rPr kern="1200" dirty="0"/>
            <a:t> kwanza </a:t>
          </a:r>
          <a:r>
            <a:rPr kern="1200" dirty="0" err="1"/>
            <a:t>alikuwa</a:t>
          </a:r>
          <a:r>
            <a:rPr kern="1200" dirty="0"/>
            <a:t> "</a:t>
          </a:r>
          <a:r>
            <a:rPr kern="1200" dirty="0" err="1"/>
            <a:t>msimamizi</a:t>
          </a:r>
          <a:r>
            <a:rPr kern="1200" dirty="0"/>
            <a:t> </a:t>
          </a:r>
          <a:r>
            <a:rPr kern="1200" dirty="0" err="1"/>
            <a:t>wa</a:t>
          </a:r>
          <a:r>
            <a:rPr kern="1200" dirty="0"/>
            <a:t> </a:t>
          </a:r>
          <a:r>
            <a:rPr kern="1200" dirty="0" err="1"/>
            <a:t>mifugo</a:t>
          </a:r>
          <a:r>
            <a:rPr kern="1200" dirty="0"/>
            <a:t>" </a:t>
          </a:r>
          <a:r>
            <a:rPr kern="1200" dirty="0" err="1"/>
            <a:t>lakini</a:t>
          </a:r>
          <a:r>
            <a:rPr kern="1200" dirty="0"/>
            <a:t> </a:t>
          </a:r>
          <a:r>
            <a:rPr kern="1200" dirty="0" err="1"/>
            <a:t>hakuwahi</a:t>
          </a:r>
          <a:r>
            <a:rPr kern="1200" dirty="0"/>
            <a:t> </a:t>
          </a:r>
          <a:r>
            <a:rPr kern="1200" dirty="0" err="1"/>
            <a:t>kutawala</a:t>
          </a:r>
          <a:r>
            <a:rPr kern="1200" dirty="0"/>
            <a:t>, </a:t>
          </a:r>
          <a:r>
            <a:rPr kern="1200" dirty="0" err="1"/>
            <a:t>kwani</a:t>
          </a:r>
          <a:r>
            <a:rPr kern="1200" dirty="0"/>
            <a:t> </a:t>
          </a:r>
          <a:r>
            <a:rPr kern="1200" dirty="0" err="1"/>
            <a:t>alikufa</a:t>
          </a:r>
          <a:r>
            <a:rPr kern="1200" dirty="0"/>
            <a:t> </a:t>
          </a:r>
          <a:r>
            <a:rPr kern="1200" dirty="0" err="1"/>
            <a:t>wakati</a:t>
          </a:r>
          <a:r>
            <a:rPr kern="1200" dirty="0"/>
            <a:t> </a:t>
          </a:r>
          <a:r>
            <a:rPr kern="1200" dirty="0" err="1"/>
            <a:t>wa</a:t>
          </a:r>
          <a:r>
            <a:rPr kern="1200" dirty="0"/>
            <a:t> </a:t>
          </a:r>
          <a:r>
            <a:rPr kern="1200" dirty="0" err="1"/>
            <a:t>pigo</a:t>
          </a:r>
          <a:r>
            <a:rPr kern="1200" dirty="0"/>
            <a:t> la 10</a:t>
          </a:r>
          <a:endParaRPr lang="es-ES" sz="1800" kern="1200" dirty="0"/>
        </a:p>
      </dsp:txBody>
      <dsp:txXfrm>
        <a:off x="1361605" y="2853783"/>
        <a:ext cx="5429677" cy="1035066"/>
      </dsp:txXfrm>
    </dsp:sp>
    <dsp:sp modelId="{C339DD00-7089-4D95-B2E0-DE6E76573600}">
      <dsp:nvSpPr>
        <dsp:cNvPr id="0" name=""/>
        <dsp:cNvSpPr/>
      </dsp:nvSpPr>
      <dsp:spPr>
        <a:xfrm>
          <a:off x="1165788"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64185" y="2853783"/>
          <a:ext cx="3644428"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137160" rIns="137160" bIns="137160" numCol="1" spcCol="1270" anchor="ctr" anchorCtr="0">
          <a:noAutofit/>
        </a:bodyPr>
        <a:lstStyle/>
        <a:p>
          <a:pPr marL="0" lvl="0" indent="0" algn="l" defTabSz="2889250">
            <a:lnSpc>
              <a:spcPct val="90000"/>
            </a:lnSpc>
            <a:spcBef>
              <a:spcPct val="0"/>
            </a:spcBef>
            <a:spcAft>
              <a:spcPct val="35000"/>
            </a:spcAft>
            <a:buNone/>
            <a:defRPr sz="1800" b="1"/>
          </a:pPr>
          <a:r>
            <a:rPr kern="1200"/>
            <a:t>Amenophis II (1450/1424). Mwana wa Thutmose III, lakini sio mzaliwa wake wa kwanza</a:t>
          </a:r>
          <a:endParaRPr lang="es-ES" sz="1800" kern="1200" dirty="0"/>
        </a:p>
      </dsp:txBody>
      <dsp:txXfrm>
        <a:off x="7164185" y="2853783"/>
        <a:ext cx="3644428" cy="1035066"/>
      </dsp:txXfrm>
    </dsp:sp>
    <dsp:sp modelId="{1E737C63-FDB9-4516-9801-EFB03FB652FC}">
      <dsp:nvSpPr>
        <dsp:cNvPr id="0" name=""/>
        <dsp:cNvSpPr/>
      </dsp:nvSpPr>
      <dsp:spPr>
        <a:xfrm>
          <a:off x="6937839"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dirty="0" err="1"/>
            <a:t>Waliteua</a:t>
          </a:r>
          <a:r>
            <a:rPr kern="1200" dirty="0"/>
            <a:t> </a:t>
          </a:r>
          <a:r>
            <a:rPr kern="1200" dirty="0" err="1"/>
            <a:t>makamishna</a:t>
          </a:r>
          <a:r>
            <a:rPr kern="1200" dirty="0"/>
            <a:t> </a:t>
          </a:r>
          <a:r>
            <a:rPr kern="1200" dirty="0" err="1"/>
            <a:t>wa</a:t>
          </a:r>
          <a:r>
            <a:rPr kern="1200" dirty="0"/>
            <a:t> </a:t>
          </a:r>
          <a:r>
            <a:rPr kern="1200" dirty="0" err="1"/>
            <a:t>kuwalazimisha</a:t>
          </a:r>
          <a:r>
            <a:rPr kern="1200" dirty="0"/>
            <a:t> </a:t>
          </a:r>
          <a:r>
            <a:rPr kern="1200" dirty="0" err="1"/>
            <a:t>kujenga</a:t>
          </a:r>
          <a:r>
            <a:rPr kern="1200" dirty="0"/>
            <a:t> </a:t>
          </a:r>
          <a:r>
            <a:rPr kern="1200" dirty="0" err="1"/>
            <a:t>majengo</a:t>
          </a:r>
          <a:r>
            <a:rPr kern="1200" dirty="0"/>
            <a:t> (</a:t>
          </a:r>
          <a:r>
            <a:rPr kern="1200" dirty="0" err="1"/>
            <a:t>Kut</a:t>
          </a:r>
          <a:r>
            <a:rPr kern="1200" dirty="0"/>
            <a:t>. 1</a:t>
          </a:r>
          <a:r>
            <a:rPr lang="en-US" kern="1200" dirty="0"/>
            <a:t>:</a:t>
          </a:r>
          <a:r>
            <a:rPr kern="1200" dirty="0"/>
            <a:t> 11</a:t>
          </a:r>
          <a:r>
            <a:rPr lang="en-US" kern="1200" dirty="0"/>
            <a:t>)</a:t>
          </a:r>
          <a:r>
            <a:rPr kern="1200" dirty="0"/>
            <a:t> </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Waliimarisha madai yao, na kuwageuza kuwa wafanyikazi/watumwa (Kut.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dirty="0" err="1"/>
            <a:t>Waliamuru</a:t>
          </a:r>
          <a:r>
            <a:rPr kern="1200" dirty="0"/>
            <a:t> </a:t>
          </a:r>
          <a:r>
            <a:rPr kern="1200" dirty="0" err="1"/>
            <a:t>kifo</a:t>
          </a:r>
          <a:r>
            <a:rPr kern="1200" dirty="0"/>
            <a:t> cha </a:t>
          </a:r>
          <a:r>
            <a:rPr kern="1200" dirty="0" err="1"/>
            <a:t>wanaume</a:t>
          </a:r>
          <a:r>
            <a:rPr kern="1200" dirty="0"/>
            <a:t>, </a:t>
          </a:r>
          <a:r>
            <a:rPr kern="1200" dirty="0" err="1"/>
            <a:t>wakitumia</a:t>
          </a:r>
          <a:r>
            <a:rPr kern="1200" dirty="0"/>
            <a:t> </a:t>
          </a:r>
          <a:r>
            <a:rPr kern="1200" dirty="0" err="1"/>
            <a:t>wakunga</a:t>
          </a:r>
          <a:r>
            <a:rPr kern="1200" dirty="0"/>
            <a:t> (</a:t>
          </a:r>
          <a:r>
            <a:rPr kern="1200" dirty="0" err="1"/>
            <a:t>Kut</a:t>
          </a:r>
          <a:r>
            <a:rPr kern="1200" dirty="0"/>
            <a:t>. 1:15: 16</a:t>
          </a:r>
          <a:r>
            <a:rPr lang="en-US" kern="1200" dirty="0"/>
            <a:t>)</a:t>
          </a:r>
          <a:r>
            <a:rPr kern="1200" dirty="0"/>
            <a:t> </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dirty="0" err="1"/>
            <a:t>Mwishowe</a:t>
          </a:r>
          <a:r>
            <a:rPr kern="1200" dirty="0"/>
            <a:t>, </a:t>
          </a:r>
          <a:r>
            <a:rPr kern="1200" dirty="0" err="1"/>
            <a:t>waliweka</a:t>
          </a:r>
          <a:r>
            <a:rPr kern="1200" dirty="0"/>
            <a:t> </a:t>
          </a:r>
          <a:r>
            <a:rPr kern="1200" dirty="0" err="1"/>
            <a:t>kifo</a:t>
          </a:r>
          <a:r>
            <a:rPr kern="1200" dirty="0"/>
            <a:t> cha </a:t>
          </a:r>
          <a:r>
            <a:rPr kern="1200" dirty="0" err="1"/>
            <a:t>watoto</a:t>
          </a:r>
          <a:r>
            <a:rPr kern="1200" dirty="0"/>
            <a:t> </a:t>
          </a:r>
          <a:r>
            <a:rPr kern="1200" dirty="0" err="1"/>
            <a:t>wa</a:t>
          </a:r>
          <a:r>
            <a:rPr kern="1200" dirty="0"/>
            <a:t> </a:t>
          </a:r>
          <a:r>
            <a:rPr kern="1200" dirty="0" err="1"/>
            <a:t>kiume</a:t>
          </a:r>
          <a:r>
            <a:rPr kern="1200" dirty="0"/>
            <a:t> </a:t>
          </a:r>
          <a:r>
            <a:rPr kern="1200" dirty="0" err="1"/>
            <a:t>kwa</a:t>
          </a:r>
          <a:r>
            <a:rPr kern="1200" dirty="0"/>
            <a:t> </a:t>
          </a:r>
          <a:r>
            <a:rPr kern="1200" dirty="0" err="1"/>
            <a:t>nguvu</a:t>
          </a:r>
          <a:r>
            <a:rPr kern="1200" dirty="0"/>
            <a:t> (</a:t>
          </a:r>
          <a:r>
            <a:rPr kern="1200" dirty="0" err="1"/>
            <a:t>Kut</a:t>
          </a:r>
          <a:r>
            <a:rPr kern="1200" dirty="0"/>
            <a:t>. 1:22</a:t>
          </a:r>
          <a:r>
            <a:rPr lang="en-US" kern="1200" dirty="0"/>
            <a:t>)</a:t>
          </a:r>
          <a:r>
            <a:rPr kern="1200" dirty="0"/>
            <a:t> </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17/06/2025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17/06/2025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17/06/2025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  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  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a:spAutoFit/>
            <a:scene3d>
              <a:camera prst="orthographicFront"/>
              <a:lightRig rig="threePt" dir="t"/>
            </a:scene3d>
            <a:sp3d extrusionH="57150">
              <a:bevelT w="57150" h="38100" prst="hardEdge"/>
            </a:sp3d>
          </a:bodyPr>
          <a:lstStyle/>
          <a:p>
            <a:pPr algn="ctr">
              <a:defRPr sz="3800" b="1">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defRPr>
            </a:pPr>
            <a:r>
              <a:t>UKANDAMIZAJI: HISTORIA NA KUZALIWA KWA MUSA</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a:spAutoFit/>
          </a:bodyPr>
          <a:lstStyle/>
          <a:p>
            <a:pPr algn="ctr">
              <a:defRPr sz="1600" b="1">
                <a:solidFill>
                  <a:srgbClr val="147270"/>
                </a:solidFill>
              </a:defRPr>
            </a:pPr>
            <a:r>
              <a:rPr lang="en-US" dirty="0" err="1"/>
              <a:t>Lessoni</a:t>
            </a:r>
            <a:r>
              <a:rPr lang="en-US" dirty="0"/>
              <a:t> </a:t>
            </a:r>
            <a:r>
              <a:rPr lang="en-US" dirty="0" err="1"/>
              <a:t>ya</a:t>
            </a:r>
            <a:r>
              <a:rPr lang="en-US" dirty="0"/>
              <a:t> </a:t>
            </a:r>
            <a:r>
              <a:rPr dirty="0"/>
              <a:t>1 </a:t>
            </a:r>
            <a:r>
              <a:rPr lang="en-US" dirty="0" err="1"/>
              <a:t>kw</a:t>
            </a:r>
            <a:r>
              <a:rPr dirty="0" err="1"/>
              <a:t>a</a:t>
            </a:r>
            <a:r>
              <a:rPr lang="en-US" dirty="0"/>
              <a:t> </a:t>
            </a:r>
            <a:r>
              <a:rPr lang="en-US" dirty="0" err="1"/>
              <a:t>ajili</a:t>
            </a:r>
            <a:r>
              <a:rPr lang="en-US" dirty="0"/>
              <a:t> </a:t>
            </a:r>
            <a:r>
              <a:rPr lang="en-US" dirty="0" err="1"/>
              <a:t>ya</a:t>
            </a:r>
            <a:r>
              <a:rPr dirty="0"/>
              <a:t> </a:t>
            </a:r>
            <a:r>
              <a:rPr dirty="0" err="1"/>
              <a:t>Julai</a:t>
            </a:r>
            <a:r>
              <a:rPr dirty="0"/>
              <a:t> 5, 2025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2">
                    <a:lumMod val="75000"/>
                  </a:schemeClr>
                </a:solidFill>
              </a:defRPr>
            </a:pPr>
            <a:r>
              <a:t>MKOMBOZI ALIYESHINDWA</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defRPr b="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defRPr>
            </a:pPr>
            <a:r>
              <a:t>"Farao aliposikia hayo, alijaribu kumwua Musa, lakini Musa akamkimbia Farao, akaenda kukaa Midiani, akaketi karibu na kisima" </a:t>
            </a:r>
            <a:r>
              <a:rPr sz="1400"/>
              <a:t>(Kutoka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323439"/>
          </a:xfrm>
          <a:prstGeom prst="rect">
            <a:avLst/>
          </a:prstGeom>
          <a:noFill/>
        </p:spPr>
        <p:txBody>
          <a:bodyPr wrap="square">
            <a:spAutoFit/>
          </a:bodyPr>
          <a:lstStyle/>
          <a:p>
            <a:pPr algn="just">
              <a:spcBef>
                <a:spcPts val="600"/>
              </a:spcBef>
              <a:defRPr b="1">
                <a:solidFill>
                  <a:schemeClr val="bg1"/>
                </a:solidFill>
                <a:effectLst>
                  <a:outerShdw blurRad="38100" dist="38100" dir="2700000" algn="tl">
                    <a:srgbClr val="000000">
                      <a:alpha val="43137"/>
                    </a:srgbClr>
                  </a:outerShdw>
                </a:effectLst>
              </a:defRPr>
            </a:pPr>
            <a:r>
              <a:rPr sz="2000" dirty="0" err="1"/>
              <a:t>Tunajua</a:t>
            </a:r>
            <a:r>
              <a:rPr sz="2000" dirty="0"/>
              <a:t> </a:t>
            </a:r>
            <a:r>
              <a:rPr sz="2000" dirty="0" err="1"/>
              <a:t>machache</a:t>
            </a:r>
            <a:r>
              <a:rPr sz="2000" dirty="0"/>
              <a:t> </a:t>
            </a:r>
            <a:r>
              <a:rPr sz="2000" dirty="0" err="1"/>
              <a:t>kuhusu</a:t>
            </a:r>
            <a:r>
              <a:rPr sz="2000" dirty="0"/>
              <a:t> </a:t>
            </a:r>
            <a:r>
              <a:rPr sz="2000" dirty="0" err="1"/>
              <a:t>ujana</a:t>
            </a:r>
            <a:r>
              <a:rPr sz="2000" dirty="0"/>
              <a:t> </a:t>
            </a:r>
            <a:r>
              <a:rPr sz="2000" dirty="0" err="1"/>
              <a:t>wa</a:t>
            </a:r>
            <a:r>
              <a:rPr sz="2000" dirty="0"/>
              <a:t> Musa. </a:t>
            </a:r>
            <a:r>
              <a:rPr lang="en-US" sz="2000" dirty="0"/>
              <a:t>Kama </a:t>
            </a:r>
            <a:r>
              <a:rPr lang="en-US" sz="2000" dirty="0" err="1"/>
              <a:t>mrithi</a:t>
            </a:r>
            <a:r>
              <a:rPr lang="en-US" sz="2000" dirty="0"/>
              <a:t> </a:t>
            </a:r>
            <a:r>
              <a:rPr lang="en-US" sz="2000" dirty="0" err="1"/>
              <a:t>wa</a:t>
            </a:r>
            <a:r>
              <a:rPr lang="en-US" sz="2000" dirty="0"/>
              <a:t> </a:t>
            </a:r>
            <a:r>
              <a:rPr lang="en-US" sz="2000" dirty="0" err="1"/>
              <a:t>kiti</a:t>
            </a:r>
            <a:r>
              <a:rPr lang="en-US" sz="2000" dirty="0"/>
              <a:t> cha </a:t>
            </a:r>
            <a:r>
              <a:rPr lang="en-US" sz="2000" dirty="0" err="1"/>
              <a:t>enzi</a:t>
            </a:r>
            <a:r>
              <a:rPr lang="en-US" sz="2000" dirty="0"/>
              <a:t>, </a:t>
            </a:r>
            <a:r>
              <a:rPr lang="en-US" sz="2000" dirty="0" err="1"/>
              <a:t>angepata</a:t>
            </a:r>
            <a:r>
              <a:rPr lang="en-US" sz="2000" dirty="0"/>
              <a:t> </a:t>
            </a:r>
            <a:r>
              <a:rPr lang="en-US" sz="2000" dirty="0" err="1"/>
              <a:t>elimu</a:t>
            </a:r>
            <a:r>
              <a:rPr lang="en-US" sz="2000" dirty="0"/>
              <a:t> </a:t>
            </a:r>
            <a:r>
              <a:rPr lang="en-US" sz="2000" dirty="0" err="1"/>
              <a:t>kwa</a:t>
            </a:r>
            <a:r>
              <a:rPr lang="en-US" sz="2000" dirty="0"/>
              <a:t> </a:t>
            </a:r>
            <a:r>
              <a:rPr lang="en-US" sz="2000" dirty="0" err="1"/>
              <a:t>ajili</a:t>
            </a:r>
            <a:r>
              <a:rPr lang="en-US" sz="2000" dirty="0"/>
              <a:t> </a:t>
            </a:r>
            <a:r>
              <a:rPr lang="en-US" sz="2000" dirty="0" err="1"/>
              <a:t>yake</a:t>
            </a:r>
            <a:r>
              <a:rPr lang="en-US" sz="2000" dirty="0"/>
              <a:t>, </a:t>
            </a:r>
            <a:r>
              <a:rPr lang="en-US" sz="2000" dirty="0" err="1"/>
              <a:t>ikiwa</a:t>
            </a:r>
            <a:r>
              <a:rPr lang="en-US" sz="2000" dirty="0"/>
              <a:t> </a:t>
            </a:r>
            <a:r>
              <a:rPr lang="en-US" sz="2000" dirty="0" err="1"/>
              <a:t>ni</a:t>
            </a:r>
            <a:r>
              <a:rPr lang="en-US" sz="2000" dirty="0"/>
              <a:t> </a:t>
            </a:r>
            <a:r>
              <a:rPr lang="en-US" sz="2000" dirty="0" err="1"/>
              <a:t>pamoja</a:t>
            </a:r>
            <a:r>
              <a:rPr lang="en-US" sz="2000" dirty="0"/>
              <a:t> </a:t>
            </a:r>
            <a:r>
              <a:rPr lang="en-US" sz="2000" dirty="0" err="1"/>
              <a:t>na</a:t>
            </a:r>
            <a:r>
              <a:rPr lang="en-US" sz="2000" dirty="0"/>
              <a:t> </a:t>
            </a:r>
            <a:r>
              <a:rPr lang="en-US" sz="2000" dirty="0" err="1"/>
              <a:t>utaalamu</a:t>
            </a:r>
            <a:r>
              <a:rPr lang="en-US" sz="2000" dirty="0"/>
              <a:t> </a:t>
            </a:r>
            <a:r>
              <a:rPr lang="en-US" sz="2000" dirty="0" err="1"/>
              <a:t>wa</a:t>
            </a:r>
            <a:r>
              <a:rPr lang="en-US" sz="2000" dirty="0"/>
              <a:t> </a:t>
            </a:r>
            <a:r>
              <a:rPr lang="en-US" sz="2000" dirty="0" err="1"/>
              <a:t>kijeshi</a:t>
            </a:r>
            <a:r>
              <a:rPr lang="en-US" sz="2000" dirty="0"/>
              <a:t> </a:t>
            </a:r>
            <a:r>
              <a:rPr lang="en-US" sz="2000" dirty="0" err="1"/>
              <a:t>na</a:t>
            </a:r>
            <a:r>
              <a:rPr lang="en-US" sz="2000" dirty="0"/>
              <a:t> </a:t>
            </a:r>
            <a:r>
              <a:rPr lang="en-US" sz="2000" dirty="0" err="1"/>
              <a:t>kisiasa</a:t>
            </a:r>
            <a:r>
              <a:rPr lang="en-US" sz="2000" dirty="0"/>
              <a:t> (EGW, "Patriarchs and Prophets," </a:t>
            </a:r>
            <a:r>
              <a:rPr lang="en-US" sz="2000" dirty="0" err="1"/>
              <a:t>uk</a:t>
            </a:r>
            <a:r>
              <a:rPr lang="en-US" sz="2000" dirty="0"/>
              <a:t>. 245)</a:t>
            </a:r>
            <a:endParaRPr sz="2000" dirty="0"/>
          </a:p>
        </p:txBody>
      </p:sp>
      <p:pic>
        <p:nvPicPr>
          <p:cNvPr id="10" name="Imagen 9" descr="Personas sentadas en una mesa  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  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  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  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  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Tunajua</a:t>
            </a:r>
            <a:r>
              <a:rPr dirty="0"/>
              <a:t> </a:t>
            </a:r>
            <a:r>
              <a:rPr dirty="0" err="1"/>
              <a:t>kwamba</a:t>
            </a:r>
            <a:r>
              <a:rPr dirty="0"/>
              <a:t> </a:t>
            </a:r>
            <a:r>
              <a:rPr dirty="0" err="1"/>
              <a:t>muda</a:t>
            </a:r>
            <a:r>
              <a:rPr dirty="0"/>
              <a:t> </a:t>
            </a:r>
            <a:r>
              <a:rPr dirty="0" err="1"/>
              <a:t>mfupi</a:t>
            </a:r>
            <a:r>
              <a:rPr dirty="0"/>
              <a:t> </a:t>
            </a:r>
            <a:r>
              <a:rPr dirty="0" err="1"/>
              <a:t>kabla</a:t>
            </a:r>
            <a:r>
              <a:rPr dirty="0"/>
              <a:t> Musa </a:t>
            </a:r>
            <a:r>
              <a:rPr dirty="0" err="1"/>
              <a:t>hajafikisha</a:t>
            </a:r>
            <a:r>
              <a:rPr dirty="0"/>
              <a:t> </a:t>
            </a:r>
            <a:r>
              <a:rPr dirty="0" err="1"/>
              <a:t>umri</a:t>
            </a:r>
            <a:r>
              <a:rPr dirty="0"/>
              <a:t> </a:t>
            </a:r>
            <a:r>
              <a:rPr dirty="0" err="1"/>
              <a:t>wa</a:t>
            </a:r>
            <a:r>
              <a:rPr dirty="0"/>
              <a:t> </a:t>
            </a:r>
            <a:r>
              <a:rPr dirty="0" err="1"/>
              <a:t>miaka</a:t>
            </a:r>
            <a:r>
              <a:rPr dirty="0"/>
              <a:t> 40, Thutmose II </a:t>
            </a:r>
            <a:r>
              <a:rPr dirty="0" err="1"/>
              <a:t>alitangazwa</a:t>
            </a:r>
            <a:r>
              <a:rPr dirty="0"/>
              <a:t> </a:t>
            </a:r>
            <a:r>
              <a:rPr dirty="0" err="1"/>
              <a:t>kuwa</a:t>
            </a:r>
            <a:r>
              <a:rPr dirty="0"/>
              <a:t> </a:t>
            </a:r>
            <a:r>
              <a:rPr dirty="0" err="1"/>
              <a:t>Farao</a:t>
            </a:r>
            <a:r>
              <a:rPr dirty="0"/>
              <a:t> </a:t>
            </a:r>
            <a:r>
              <a:rPr dirty="0" err="1"/>
              <a:t>kwa</a:t>
            </a:r>
            <a:r>
              <a:rPr dirty="0"/>
              <a:t> </a:t>
            </a:r>
            <a:r>
              <a:rPr dirty="0" err="1"/>
              <a:t>sababu</a:t>
            </a:r>
            <a:r>
              <a:rPr dirty="0"/>
              <a:t> </a:t>
            </a:r>
            <a:r>
              <a:rPr dirty="0" err="1"/>
              <a:t>ya</a:t>
            </a:r>
            <a:r>
              <a:rPr dirty="0"/>
              <a:t> hila </a:t>
            </a:r>
            <a:r>
              <a:rPr dirty="0" err="1"/>
              <a:t>za</a:t>
            </a:r>
            <a:r>
              <a:rPr dirty="0"/>
              <a:t> </a:t>
            </a:r>
            <a:r>
              <a:rPr dirty="0" err="1"/>
              <a:t>kisiasa</a:t>
            </a:r>
            <a:r>
              <a:rPr dirty="0"/>
              <a:t>. Musa </a:t>
            </a:r>
            <a:r>
              <a:rPr dirty="0" err="1"/>
              <a:t>basi</a:t>
            </a:r>
            <a:r>
              <a:rPr dirty="0"/>
              <a:t> </a:t>
            </a:r>
            <a:r>
              <a:rPr dirty="0" err="1"/>
              <a:t>aliamini</a:t>
            </a:r>
            <a:r>
              <a:rPr dirty="0"/>
              <a:t> </a:t>
            </a:r>
            <a:r>
              <a:rPr dirty="0" err="1"/>
              <a:t>wakati</a:t>
            </a:r>
            <a:r>
              <a:rPr dirty="0"/>
              <a:t> </a:t>
            </a:r>
            <a:r>
              <a:rPr dirty="0" err="1"/>
              <a:t>ulikuwa</a:t>
            </a:r>
            <a:r>
              <a:rPr dirty="0"/>
              <a:t> </a:t>
            </a:r>
            <a:r>
              <a:rPr dirty="0" err="1"/>
              <a:t>umefika</a:t>
            </a:r>
            <a:r>
              <a:rPr dirty="0"/>
              <a:t> </a:t>
            </a:r>
            <a:r>
              <a:rPr dirty="0" err="1"/>
              <a:t>wa</a:t>
            </a:r>
            <a:r>
              <a:rPr dirty="0"/>
              <a:t> </a:t>
            </a:r>
            <a:r>
              <a:rPr dirty="0" err="1"/>
              <a:t>kuwakomboa</a:t>
            </a:r>
            <a:r>
              <a:rPr dirty="0"/>
              <a:t> </a:t>
            </a:r>
            <a:r>
              <a:rPr dirty="0" err="1"/>
              <a:t>watu</a:t>
            </a:r>
            <a:r>
              <a:rPr dirty="0"/>
              <a:t> wake Israeli. </a:t>
            </a:r>
            <a:r>
              <a:rPr dirty="0" err="1"/>
              <a:t>Lakini</a:t>
            </a:r>
            <a:r>
              <a:rPr dirty="0"/>
              <a:t> </a:t>
            </a:r>
            <a:r>
              <a:rPr dirty="0" err="1"/>
              <a:t>alianza</a:t>
            </a:r>
            <a:r>
              <a:rPr dirty="0"/>
              <a:t> </a:t>
            </a:r>
            <a:r>
              <a:rPr dirty="0" err="1"/>
              <a:t>ukombozi</a:t>
            </a:r>
            <a:r>
              <a:rPr dirty="0"/>
              <a:t> wake </a:t>
            </a:r>
            <a:r>
              <a:rPr dirty="0" err="1"/>
              <a:t>kwa</a:t>
            </a:r>
            <a:r>
              <a:rPr dirty="0"/>
              <a:t> </a:t>
            </a:r>
            <a:r>
              <a:rPr dirty="0" err="1"/>
              <a:t>kumuua</a:t>
            </a:r>
            <a:r>
              <a:rPr dirty="0"/>
              <a:t> </a:t>
            </a:r>
            <a:r>
              <a:rPr dirty="0" err="1"/>
              <a:t>Mmisri</a:t>
            </a:r>
            <a:r>
              <a:rPr dirty="0"/>
              <a:t>. </a:t>
            </a:r>
            <a:r>
              <a:rPr dirty="0" err="1"/>
              <a:t>Hili</a:t>
            </a:r>
            <a:r>
              <a:rPr dirty="0"/>
              <a:t> </a:t>
            </a:r>
            <a:r>
              <a:rPr dirty="0" err="1"/>
              <a:t>lilikuwa</a:t>
            </a:r>
            <a:r>
              <a:rPr dirty="0"/>
              <a:t> </a:t>
            </a:r>
            <a:r>
              <a:rPr dirty="0" err="1"/>
              <a:t>kosa</a:t>
            </a:r>
            <a:r>
              <a:rPr dirty="0"/>
              <a:t> </a:t>
            </a:r>
            <a:r>
              <a:rPr dirty="0" err="1"/>
              <a:t>kubwa</a:t>
            </a:r>
            <a:r>
              <a:rPr dirty="0"/>
              <a:t> (</a:t>
            </a:r>
            <a:r>
              <a:rPr dirty="0" err="1"/>
              <a:t>Kut</a:t>
            </a:r>
            <a:r>
              <a:rPr dirty="0"/>
              <a:t>. 2:11-12). Hata </a:t>
            </a:r>
            <a:r>
              <a:rPr dirty="0" err="1"/>
              <a:t>watu</a:t>
            </a:r>
            <a:r>
              <a:rPr dirty="0"/>
              <a:t> wake </a:t>
            </a:r>
            <a:r>
              <a:rPr dirty="0" err="1"/>
              <a:t>hawakumwona</a:t>
            </a:r>
            <a:r>
              <a:rPr dirty="0"/>
              <a:t> </a:t>
            </a:r>
            <a:r>
              <a:rPr dirty="0" err="1"/>
              <a:t>kuwa</a:t>
            </a:r>
            <a:r>
              <a:rPr dirty="0"/>
              <a:t> </a:t>
            </a:r>
            <a:r>
              <a:rPr dirty="0" err="1"/>
              <a:t>mkombozi</a:t>
            </a:r>
            <a:r>
              <a:rPr dirty="0"/>
              <a:t> </a:t>
            </a:r>
            <a:r>
              <a:rPr dirty="0" err="1"/>
              <a:t>wao</a:t>
            </a:r>
            <a:br>
              <a:rPr lang="es-ES" dirty="0"/>
            </a:br>
            <a:r>
              <a:rPr lang="es-ES" dirty="0"/>
              <a:t>(Kut. </a:t>
            </a:r>
            <a:r>
              <a:rPr dirty="0"/>
              <a:t>2:13-14</a:t>
            </a:r>
            <a:r>
              <a:rPr lang="es-ES" dirty="0"/>
              <a:t>; </a:t>
            </a:r>
            <a:r>
              <a:rPr dirty="0"/>
              <a:t>Acts 7:25 ).</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Katika</a:t>
            </a:r>
            <a:r>
              <a:rPr dirty="0"/>
              <a:t> </a:t>
            </a:r>
            <a:r>
              <a:rPr dirty="0" err="1"/>
              <a:t>siku</a:t>
            </a:r>
            <a:r>
              <a:rPr dirty="0"/>
              <a:t> </a:t>
            </a:r>
            <a:r>
              <a:rPr dirty="0" err="1"/>
              <a:t>chache</a:t>
            </a:r>
            <a:r>
              <a:rPr dirty="0"/>
              <a:t> </a:t>
            </a:r>
            <a:r>
              <a:rPr dirty="0" err="1"/>
              <a:t>tu</a:t>
            </a:r>
            <a:r>
              <a:rPr dirty="0"/>
              <a:t>, </a:t>
            </a:r>
            <a:r>
              <a:rPr dirty="0" err="1"/>
              <a:t>alitoka</a:t>
            </a:r>
            <a:r>
              <a:rPr dirty="0"/>
              <a:t> </a:t>
            </a:r>
            <a:r>
              <a:rPr dirty="0" err="1"/>
              <a:t>kuwa</a:t>
            </a:r>
            <a:r>
              <a:rPr dirty="0"/>
              <a:t> </a:t>
            </a:r>
            <a:r>
              <a:rPr dirty="0" err="1"/>
              <a:t>mwana</a:t>
            </a:r>
            <a:r>
              <a:rPr lang="en-US" dirty="0" err="1"/>
              <a:t>familia</a:t>
            </a:r>
            <a:r>
              <a:rPr dirty="0"/>
              <a:t> </a:t>
            </a:r>
            <a:r>
              <a:rPr dirty="0" err="1"/>
              <a:t>anayeheshimiwa</a:t>
            </a:r>
            <a:r>
              <a:rPr dirty="0"/>
              <a:t> </a:t>
            </a:r>
            <a:r>
              <a:rPr dirty="0" err="1"/>
              <a:t>wa</a:t>
            </a:r>
            <a:r>
              <a:rPr dirty="0"/>
              <a:t> </a:t>
            </a:r>
            <a:r>
              <a:rPr dirty="0" err="1"/>
              <a:t>makao</a:t>
            </a:r>
            <a:r>
              <a:rPr dirty="0"/>
              <a:t> </a:t>
            </a:r>
            <a:r>
              <a:rPr dirty="0" err="1"/>
              <a:t>ya</a:t>
            </a:r>
            <a:r>
              <a:rPr dirty="0"/>
              <a:t> </a:t>
            </a:r>
            <a:r>
              <a:rPr dirty="0" err="1"/>
              <a:t>Farao</a:t>
            </a:r>
            <a:r>
              <a:rPr dirty="0"/>
              <a:t> </a:t>
            </a:r>
            <a:r>
              <a:rPr dirty="0" err="1"/>
              <a:t>na</a:t>
            </a:r>
            <a:r>
              <a:rPr dirty="0"/>
              <a:t> </a:t>
            </a:r>
            <a:r>
              <a:rPr dirty="0" err="1"/>
              <a:t>kuwa</a:t>
            </a:r>
            <a:r>
              <a:rPr dirty="0"/>
              <a:t> </a:t>
            </a:r>
            <a:r>
              <a:rPr dirty="0" err="1"/>
              <a:t>mchungaji</a:t>
            </a:r>
            <a:r>
              <a:rPr dirty="0"/>
              <a:t> </a:t>
            </a:r>
            <a:r>
              <a:rPr dirty="0" err="1"/>
              <a:t>mkimbizi</a:t>
            </a:r>
            <a:r>
              <a:rPr dirty="0"/>
              <a:t> (</a:t>
            </a:r>
            <a:r>
              <a:rPr dirty="0" err="1"/>
              <a:t>Kut</a:t>
            </a:r>
            <a:r>
              <a:rPr dirty="0"/>
              <a:t>. 2:15-22). </a:t>
            </a:r>
            <a:r>
              <a:rPr dirty="0" err="1"/>
              <a:t>Walakini</a:t>
            </a:r>
            <a:r>
              <a:rPr dirty="0"/>
              <a:t>, </a:t>
            </a:r>
            <a:r>
              <a:rPr dirty="0" err="1"/>
              <a:t>Mungu</a:t>
            </a:r>
            <a:r>
              <a:rPr dirty="0"/>
              <a:t> </a:t>
            </a:r>
            <a:r>
              <a:rPr dirty="0" err="1"/>
              <a:t>hakumkataa</a:t>
            </a:r>
            <a:r>
              <a:rPr dirty="0"/>
              <a:t> Musa; </a:t>
            </a:r>
            <a:r>
              <a:rPr dirty="0" err="1"/>
              <a:t>badala</a:t>
            </a:r>
            <a:r>
              <a:rPr dirty="0"/>
              <a:t> </a:t>
            </a:r>
            <a:r>
              <a:rPr dirty="0" err="1"/>
              <a:t>yake</a:t>
            </a:r>
            <a:r>
              <a:rPr dirty="0"/>
              <a:t>, </a:t>
            </a:r>
            <a:r>
              <a:rPr dirty="0" err="1"/>
              <a:t>aliendelea</a:t>
            </a:r>
            <a:r>
              <a:rPr dirty="0"/>
              <a:t> </a:t>
            </a:r>
            <a:r>
              <a:rPr dirty="0" err="1"/>
              <a:t>kumtegemea</a:t>
            </a:r>
            <a:r>
              <a:rPr dirty="0"/>
              <a:t>, </a:t>
            </a:r>
            <a:r>
              <a:rPr dirty="0" err="1"/>
              <a:t>licha</a:t>
            </a:r>
            <a:r>
              <a:rPr dirty="0"/>
              <a:t> </a:t>
            </a:r>
            <a:r>
              <a:rPr dirty="0" err="1"/>
              <a:t>ya</a:t>
            </a:r>
            <a:r>
              <a:rPr dirty="0"/>
              <a:t> </a:t>
            </a:r>
            <a:r>
              <a:rPr dirty="0" err="1"/>
              <a:t>makosa</a:t>
            </a:r>
            <a:r>
              <a:rPr dirty="0"/>
              <a:t> </a:t>
            </a:r>
            <a:r>
              <a:rPr dirty="0" err="1"/>
              <a:t>yake</a:t>
            </a:r>
            <a:r>
              <a:rPr dirty="0"/>
              <a:t>.</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832092"/>
          </a:xfrm>
          <a:prstGeom prst="rect">
            <a:avLst/>
          </a:prstGeom>
          <a:noFill/>
        </p:spPr>
        <p:txBody>
          <a:bodyPr wrap="square">
            <a:spAutoFit/>
          </a:bodyPr>
          <a:lstStyle/>
          <a:p>
            <a:pPr algn="just">
              <a:spcBef>
                <a:spcPts val="600"/>
              </a:spcBef>
              <a:defRPr sz="2800" b="1">
                <a:latin typeface="Constantia" panose="02030602050306030303" pitchFamily="18" charset="0"/>
              </a:defRPr>
            </a:pPr>
            <a:r>
              <a:rPr dirty="0"/>
              <a:t>“</a:t>
            </a:r>
            <a:r>
              <a:rPr dirty="0" err="1"/>
              <a:t>Jumba</a:t>
            </a:r>
            <a:r>
              <a:rPr dirty="0"/>
              <a:t> la </a:t>
            </a:r>
            <a:r>
              <a:rPr dirty="0" err="1"/>
              <a:t>kifalme</a:t>
            </a:r>
            <a:r>
              <a:rPr dirty="0"/>
              <a:t> la </a:t>
            </a:r>
            <a:r>
              <a:rPr dirty="0" err="1"/>
              <a:t>Farao</a:t>
            </a:r>
            <a:r>
              <a:rPr dirty="0"/>
              <a:t> </a:t>
            </a:r>
            <a:r>
              <a:rPr dirty="0" err="1"/>
              <a:t>na</a:t>
            </a:r>
            <a:r>
              <a:rPr dirty="0"/>
              <a:t> </a:t>
            </a:r>
            <a:r>
              <a:rPr dirty="0" err="1"/>
              <a:t>kiti</a:t>
            </a:r>
            <a:r>
              <a:rPr dirty="0"/>
              <a:t> cha </a:t>
            </a:r>
            <a:r>
              <a:rPr dirty="0" err="1"/>
              <a:t>enzi</a:t>
            </a:r>
            <a:r>
              <a:rPr dirty="0"/>
              <a:t> cha </a:t>
            </a:r>
            <a:r>
              <a:rPr dirty="0" err="1"/>
              <a:t>mfalme</a:t>
            </a:r>
            <a:r>
              <a:rPr dirty="0"/>
              <a:t> </a:t>
            </a:r>
            <a:r>
              <a:rPr dirty="0" err="1"/>
              <a:t>vilifanywa</a:t>
            </a:r>
            <a:r>
              <a:rPr dirty="0"/>
              <a:t> </a:t>
            </a:r>
            <a:r>
              <a:rPr dirty="0" err="1"/>
              <a:t>kama</a:t>
            </a:r>
            <a:r>
              <a:rPr dirty="0"/>
              <a:t> </a:t>
            </a:r>
            <a:r>
              <a:rPr dirty="0" err="1"/>
              <a:t>vishawishi</a:t>
            </a:r>
            <a:r>
              <a:rPr dirty="0"/>
              <a:t> </a:t>
            </a:r>
            <a:r>
              <a:rPr dirty="0" err="1"/>
              <a:t>kwa</a:t>
            </a:r>
            <a:r>
              <a:rPr dirty="0"/>
              <a:t> Musa; </a:t>
            </a:r>
            <a:r>
              <a:rPr dirty="0" err="1"/>
              <a:t>lakini</a:t>
            </a:r>
            <a:r>
              <a:rPr dirty="0"/>
              <a:t> </a:t>
            </a:r>
            <a:r>
              <a:rPr dirty="0" err="1"/>
              <a:t>alijua</a:t>
            </a:r>
            <a:r>
              <a:rPr dirty="0"/>
              <a:t> </a:t>
            </a:r>
            <a:r>
              <a:rPr dirty="0" err="1"/>
              <a:t>kwamba</a:t>
            </a:r>
            <a:r>
              <a:rPr dirty="0"/>
              <a:t> </a:t>
            </a:r>
            <a:r>
              <a:rPr dirty="0" err="1"/>
              <a:t>raha</a:t>
            </a:r>
            <a:r>
              <a:rPr dirty="0"/>
              <a:t> </a:t>
            </a:r>
            <a:r>
              <a:rPr dirty="0" err="1"/>
              <a:t>za</a:t>
            </a:r>
            <a:r>
              <a:rPr dirty="0"/>
              <a:t> </a:t>
            </a:r>
            <a:r>
              <a:rPr dirty="0" err="1"/>
              <a:t>dhambi</a:t>
            </a:r>
            <a:r>
              <a:rPr dirty="0"/>
              <a:t> </a:t>
            </a:r>
            <a:r>
              <a:rPr dirty="0" err="1"/>
              <a:t>ambazo</a:t>
            </a:r>
            <a:r>
              <a:rPr dirty="0"/>
              <a:t> </a:t>
            </a:r>
            <a:r>
              <a:rPr dirty="0" err="1"/>
              <a:t>zinawafanya</a:t>
            </a:r>
            <a:r>
              <a:rPr dirty="0"/>
              <a:t> </a:t>
            </a:r>
            <a:r>
              <a:rPr dirty="0" err="1"/>
              <a:t>watu</a:t>
            </a:r>
            <a:r>
              <a:rPr dirty="0"/>
              <a:t> </a:t>
            </a:r>
            <a:r>
              <a:rPr dirty="0" err="1"/>
              <a:t>wamsahau</a:t>
            </a:r>
            <a:r>
              <a:rPr dirty="0"/>
              <a:t> </a:t>
            </a:r>
            <a:r>
              <a:rPr dirty="0" err="1"/>
              <a:t>Mungu</a:t>
            </a:r>
            <a:r>
              <a:rPr dirty="0"/>
              <a:t> </a:t>
            </a:r>
            <a:r>
              <a:rPr dirty="0" err="1"/>
              <a:t>zilikuwa</a:t>
            </a:r>
            <a:r>
              <a:rPr dirty="0"/>
              <a:t> </a:t>
            </a:r>
            <a:r>
              <a:rPr dirty="0" err="1"/>
              <a:t>katika</a:t>
            </a:r>
            <a:r>
              <a:rPr dirty="0"/>
              <a:t> </a:t>
            </a:r>
            <a:r>
              <a:rPr dirty="0" err="1"/>
              <a:t>nyua</a:t>
            </a:r>
            <a:r>
              <a:rPr dirty="0"/>
              <a:t> </a:t>
            </a:r>
            <a:r>
              <a:rPr lang="en-US" dirty="0" err="1"/>
              <a:t>hizo</a:t>
            </a:r>
            <a:r>
              <a:rPr dirty="0"/>
              <a:t>. </a:t>
            </a:r>
            <a:r>
              <a:rPr dirty="0" err="1"/>
              <a:t>Aliangalia</a:t>
            </a:r>
            <a:r>
              <a:rPr dirty="0"/>
              <a:t> </a:t>
            </a:r>
            <a:r>
              <a:rPr dirty="0" err="1"/>
              <a:t>zaidi</a:t>
            </a:r>
            <a:r>
              <a:rPr dirty="0"/>
              <a:t> </a:t>
            </a:r>
            <a:r>
              <a:rPr dirty="0" err="1"/>
              <a:t>ya</a:t>
            </a:r>
            <a:r>
              <a:rPr dirty="0"/>
              <a:t> </a:t>
            </a:r>
            <a:r>
              <a:rPr dirty="0" err="1"/>
              <a:t>kasri</a:t>
            </a:r>
            <a:r>
              <a:rPr dirty="0"/>
              <a:t> </a:t>
            </a:r>
            <a:r>
              <a:rPr dirty="0" err="1"/>
              <a:t>nzuri</a:t>
            </a:r>
            <a:r>
              <a:rPr dirty="0"/>
              <a:t>, </a:t>
            </a:r>
            <a:r>
              <a:rPr dirty="0" err="1"/>
              <a:t>zaidi</a:t>
            </a:r>
            <a:r>
              <a:rPr dirty="0"/>
              <a:t> </a:t>
            </a:r>
            <a:r>
              <a:rPr dirty="0" err="1"/>
              <a:t>ya</a:t>
            </a:r>
            <a:r>
              <a:rPr dirty="0"/>
              <a:t> </a:t>
            </a:r>
            <a:r>
              <a:rPr dirty="0" err="1"/>
              <a:t>taji</a:t>
            </a:r>
            <a:r>
              <a:rPr dirty="0"/>
              <a:t> la </a:t>
            </a:r>
            <a:r>
              <a:rPr dirty="0" err="1"/>
              <a:t>mfalme</a:t>
            </a:r>
            <a:r>
              <a:rPr dirty="0"/>
              <a:t>, </a:t>
            </a:r>
            <a:r>
              <a:rPr dirty="0" err="1"/>
              <a:t>kwa</a:t>
            </a:r>
            <a:r>
              <a:rPr dirty="0"/>
              <a:t> </a:t>
            </a:r>
            <a:r>
              <a:rPr dirty="0" err="1"/>
              <a:t>heshima</a:t>
            </a:r>
            <a:r>
              <a:rPr dirty="0"/>
              <a:t> </a:t>
            </a:r>
            <a:r>
              <a:rPr dirty="0" err="1"/>
              <a:t>za</a:t>
            </a:r>
            <a:r>
              <a:rPr dirty="0"/>
              <a:t> </a:t>
            </a:r>
            <a:r>
              <a:rPr dirty="0" err="1"/>
              <a:t>juu</a:t>
            </a:r>
            <a:r>
              <a:rPr dirty="0"/>
              <a:t> </a:t>
            </a:r>
            <a:r>
              <a:rPr dirty="0" err="1"/>
              <a:t>ambazo</a:t>
            </a:r>
            <a:r>
              <a:rPr dirty="0"/>
              <a:t> </a:t>
            </a:r>
            <a:r>
              <a:rPr dirty="0" err="1"/>
              <a:t>zitatolewa</a:t>
            </a:r>
            <a:r>
              <a:rPr dirty="0"/>
              <a:t> </a:t>
            </a:r>
            <a:r>
              <a:rPr dirty="0" err="1"/>
              <a:t>kwa</a:t>
            </a:r>
            <a:r>
              <a:rPr dirty="0"/>
              <a:t> </a:t>
            </a:r>
            <a:r>
              <a:rPr dirty="0" err="1"/>
              <a:t>watakatifu</a:t>
            </a:r>
            <a:r>
              <a:rPr dirty="0"/>
              <a:t> </a:t>
            </a:r>
            <a:r>
              <a:rPr dirty="0" err="1"/>
              <a:t>wa</a:t>
            </a:r>
            <a:r>
              <a:rPr dirty="0"/>
              <a:t> </a:t>
            </a:r>
            <a:r>
              <a:rPr dirty="0" err="1"/>
              <a:t>Aliye</a:t>
            </a:r>
            <a:r>
              <a:rPr dirty="0"/>
              <a:t> </a:t>
            </a:r>
            <a:r>
              <a:rPr dirty="0" err="1"/>
              <a:t>Juu</a:t>
            </a:r>
            <a:r>
              <a:rPr dirty="0"/>
              <a:t> </a:t>
            </a:r>
            <a:r>
              <a:rPr dirty="0" err="1"/>
              <a:t>katika</a:t>
            </a:r>
            <a:r>
              <a:rPr dirty="0"/>
              <a:t> </a:t>
            </a:r>
            <a:r>
              <a:rPr dirty="0" err="1"/>
              <a:t>ufalme</a:t>
            </a:r>
            <a:r>
              <a:rPr dirty="0"/>
              <a:t> </a:t>
            </a:r>
            <a:r>
              <a:rPr dirty="0" err="1"/>
              <a:t>usio</a:t>
            </a:r>
            <a:r>
              <a:rPr dirty="0"/>
              <a:t> </a:t>
            </a:r>
            <a:r>
              <a:rPr dirty="0" err="1"/>
              <a:t>na</a:t>
            </a:r>
            <a:r>
              <a:rPr dirty="0"/>
              <a:t> </a:t>
            </a:r>
            <a:r>
              <a:rPr dirty="0" err="1"/>
              <a:t>doa</a:t>
            </a:r>
            <a:r>
              <a:rPr dirty="0"/>
              <a:t> </a:t>
            </a:r>
            <a:r>
              <a:rPr dirty="0" err="1"/>
              <a:t>kwa</a:t>
            </a:r>
            <a:r>
              <a:rPr dirty="0"/>
              <a:t> </a:t>
            </a:r>
            <a:r>
              <a:rPr dirty="0" err="1"/>
              <a:t>dhambi</a:t>
            </a:r>
            <a:r>
              <a:rPr dirty="0"/>
              <a:t>. </a:t>
            </a:r>
            <a:r>
              <a:rPr dirty="0" err="1"/>
              <a:t>Aliona</a:t>
            </a:r>
            <a:r>
              <a:rPr dirty="0"/>
              <a:t> </a:t>
            </a:r>
            <a:r>
              <a:rPr dirty="0" err="1"/>
              <a:t>kwa</a:t>
            </a:r>
            <a:r>
              <a:rPr dirty="0"/>
              <a:t> </a:t>
            </a:r>
            <a:r>
              <a:rPr dirty="0" err="1"/>
              <a:t>imani</a:t>
            </a:r>
            <a:r>
              <a:rPr dirty="0"/>
              <a:t> </a:t>
            </a:r>
            <a:r>
              <a:rPr dirty="0" err="1"/>
              <a:t>taji</a:t>
            </a:r>
            <a:r>
              <a:rPr dirty="0"/>
              <a:t> </a:t>
            </a:r>
            <a:r>
              <a:rPr dirty="0" err="1"/>
              <a:t>lisiloharibika</a:t>
            </a:r>
            <a:r>
              <a:rPr dirty="0"/>
              <a:t> </a:t>
            </a:r>
            <a:r>
              <a:rPr dirty="0" err="1"/>
              <a:t>ambalo</a:t>
            </a:r>
            <a:r>
              <a:rPr dirty="0"/>
              <a:t> </a:t>
            </a:r>
            <a:r>
              <a:rPr dirty="0" err="1"/>
              <a:t>Mfalme</a:t>
            </a:r>
            <a:r>
              <a:rPr dirty="0"/>
              <a:t> </a:t>
            </a:r>
            <a:r>
              <a:rPr dirty="0" err="1"/>
              <a:t>wa</a:t>
            </a:r>
            <a:r>
              <a:rPr dirty="0"/>
              <a:t> </a:t>
            </a:r>
            <a:r>
              <a:rPr dirty="0" err="1"/>
              <a:t>mbinguni</a:t>
            </a:r>
            <a:r>
              <a:rPr dirty="0"/>
              <a:t> </a:t>
            </a:r>
            <a:r>
              <a:rPr dirty="0" err="1"/>
              <a:t>angeweka</a:t>
            </a:r>
            <a:r>
              <a:rPr dirty="0"/>
              <a:t> </a:t>
            </a:r>
            <a:r>
              <a:rPr dirty="0" err="1"/>
              <a:t>juu</a:t>
            </a:r>
            <a:r>
              <a:rPr dirty="0"/>
              <a:t> </a:t>
            </a:r>
            <a:r>
              <a:rPr dirty="0" err="1"/>
              <a:t>ya</a:t>
            </a:r>
            <a:r>
              <a:rPr dirty="0"/>
              <a:t> </a:t>
            </a:r>
            <a:r>
              <a:rPr dirty="0" err="1"/>
              <a:t>uso</a:t>
            </a:r>
            <a:r>
              <a:rPr dirty="0"/>
              <a:t> </a:t>
            </a:r>
            <a:r>
              <a:rPr dirty="0" err="1"/>
              <a:t>wa</a:t>
            </a:r>
            <a:r>
              <a:rPr dirty="0"/>
              <a:t> </a:t>
            </a:r>
            <a:r>
              <a:rPr dirty="0" err="1"/>
              <a:t>mshindi</a:t>
            </a:r>
            <a:r>
              <a:rPr dirty="0"/>
              <a:t>. Imani </a:t>
            </a:r>
            <a:r>
              <a:rPr dirty="0" err="1"/>
              <a:t>hii</a:t>
            </a:r>
            <a:r>
              <a:rPr dirty="0"/>
              <a:t> </a:t>
            </a:r>
            <a:r>
              <a:rPr dirty="0" err="1"/>
              <a:t>ilimwongoza</a:t>
            </a:r>
            <a:r>
              <a:rPr dirty="0"/>
              <a:t> </a:t>
            </a:r>
            <a:r>
              <a:rPr dirty="0" err="1"/>
              <a:t>kuachana</a:t>
            </a:r>
            <a:r>
              <a:rPr dirty="0"/>
              <a:t> </a:t>
            </a:r>
            <a:r>
              <a:rPr dirty="0" err="1"/>
              <a:t>na</a:t>
            </a:r>
            <a:r>
              <a:rPr dirty="0"/>
              <a:t> </a:t>
            </a:r>
            <a:r>
              <a:rPr dirty="0" err="1"/>
              <a:t>watawala</a:t>
            </a:r>
            <a:r>
              <a:rPr dirty="0"/>
              <a:t> </a:t>
            </a:r>
            <a:r>
              <a:rPr dirty="0" err="1"/>
              <a:t>wa</a:t>
            </a:r>
            <a:r>
              <a:rPr dirty="0"/>
              <a:t> dunia </a:t>
            </a:r>
            <a:r>
              <a:rPr dirty="0" err="1"/>
              <a:t>na</a:t>
            </a:r>
            <a:r>
              <a:rPr dirty="0"/>
              <a:t> </a:t>
            </a:r>
            <a:r>
              <a:rPr dirty="0" err="1"/>
              <a:t>kujiunga</a:t>
            </a:r>
            <a:r>
              <a:rPr dirty="0"/>
              <a:t> </a:t>
            </a:r>
            <a:r>
              <a:rPr dirty="0" err="1"/>
              <a:t>na</a:t>
            </a:r>
            <a:r>
              <a:rPr dirty="0"/>
              <a:t> </a:t>
            </a:r>
            <a:r>
              <a:rPr dirty="0" err="1"/>
              <a:t>taifa</a:t>
            </a:r>
            <a:r>
              <a:rPr dirty="0"/>
              <a:t> </a:t>
            </a:r>
            <a:r>
              <a:rPr dirty="0" err="1"/>
              <a:t>duni</a:t>
            </a:r>
            <a:r>
              <a:rPr dirty="0"/>
              <a:t>, </a:t>
            </a:r>
            <a:r>
              <a:rPr dirty="0" err="1"/>
              <a:t>lililodharauliwa</a:t>
            </a:r>
            <a:r>
              <a:rPr dirty="0"/>
              <a:t> </a:t>
            </a:r>
            <a:r>
              <a:rPr dirty="0" err="1"/>
              <a:t>ambalo</a:t>
            </a:r>
            <a:r>
              <a:rPr dirty="0"/>
              <a:t> </a:t>
            </a:r>
            <a:r>
              <a:rPr dirty="0" err="1"/>
              <a:t>lilikuwa</a:t>
            </a:r>
            <a:r>
              <a:rPr dirty="0"/>
              <a:t> </a:t>
            </a:r>
            <a:r>
              <a:rPr dirty="0" err="1"/>
              <a:t>limechagua</a:t>
            </a:r>
            <a:r>
              <a:rPr dirty="0"/>
              <a:t> </a:t>
            </a:r>
            <a:r>
              <a:rPr dirty="0" err="1"/>
              <a:t>kumtii</a:t>
            </a:r>
            <a:r>
              <a:rPr dirty="0"/>
              <a:t> </a:t>
            </a:r>
            <a:r>
              <a:rPr dirty="0" err="1"/>
              <a:t>Mungu</a:t>
            </a:r>
            <a:r>
              <a:rPr dirty="0"/>
              <a:t> </a:t>
            </a:r>
            <a:r>
              <a:rPr dirty="0" err="1"/>
              <a:t>badala</a:t>
            </a:r>
            <a:r>
              <a:rPr dirty="0"/>
              <a:t> </a:t>
            </a:r>
            <a:r>
              <a:rPr dirty="0" err="1"/>
              <a:t>ya</a:t>
            </a:r>
            <a:r>
              <a:rPr dirty="0"/>
              <a:t> </a:t>
            </a:r>
            <a:r>
              <a:rPr dirty="0" err="1"/>
              <a:t>kutumikia</a:t>
            </a:r>
            <a:r>
              <a:rPr dirty="0"/>
              <a:t> </a:t>
            </a:r>
            <a:r>
              <a:rPr dirty="0" err="1"/>
              <a:t>dhambi</a:t>
            </a:r>
            <a:r>
              <a:rPr dirty="0"/>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480493" y="6383979"/>
            <a:ext cx="3542894" cy="338554"/>
          </a:xfrm>
          <a:prstGeom prst="rect">
            <a:avLst/>
          </a:prstGeom>
          <a:noFill/>
        </p:spPr>
        <p:txBody>
          <a:bodyPr wrap="none">
            <a:spAutoFit/>
          </a:bodyPr>
          <a:lstStyle/>
          <a:p>
            <a:pPr algn="r">
              <a:defRPr sz="1600" b="1"/>
            </a:pPr>
            <a:r>
              <a:t>EGW (Patriarchs and Prophets, uk. 243)</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  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443908"/>
            <a:ext cx="3923919" cy="59093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500" b="1" kern="120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defRPr>
            </a:pPr>
            <a:r>
              <a:rPr dirty="0"/>
              <a:t>“</a:t>
            </a:r>
            <a:r>
              <a:rPr dirty="0" err="1"/>
              <a:t>Wana</a:t>
            </a:r>
            <a:r>
              <a:rPr dirty="0"/>
              <a:t> </a:t>
            </a:r>
            <a:r>
              <a:rPr dirty="0" err="1"/>
              <a:t>wa</a:t>
            </a:r>
            <a:br>
              <a:rPr kumimoji="0" lang="en-U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dirty="0"/>
              <a:t>Israeli </a:t>
            </a:r>
            <a:r>
              <a:rPr dirty="0" err="1"/>
              <a:t>wakaugua</a:t>
            </a:r>
            <a:r>
              <a:rPr dirty="0"/>
              <a:t> </a:t>
            </a:r>
            <a:r>
              <a:rPr dirty="0" err="1"/>
              <a:t>kwa</a:t>
            </a:r>
            <a:r>
              <a:rPr dirty="0"/>
              <a:t> </a:t>
            </a:r>
            <a:r>
              <a:rPr dirty="0" err="1"/>
              <a:t>sababu</a:t>
            </a:r>
            <a:r>
              <a:rPr dirty="0"/>
              <a:t> </a:t>
            </a:r>
            <a:r>
              <a:rPr dirty="0" err="1"/>
              <a:t>ya</a:t>
            </a:r>
            <a:r>
              <a:rPr dirty="0"/>
              <a:t> </a:t>
            </a:r>
            <a:r>
              <a:rPr dirty="0" err="1"/>
              <a:t>ule</a:t>
            </a:r>
            <a:r>
              <a:rPr dirty="0"/>
              <a:t> </a:t>
            </a:r>
            <a:r>
              <a:rPr dirty="0" err="1"/>
              <a:t>utumwa</a:t>
            </a:r>
            <a:r>
              <a:rPr dirty="0"/>
              <a:t>, </a:t>
            </a:r>
            <a:r>
              <a:rPr dirty="0" err="1"/>
              <a:t>wakalia</a:t>
            </a:r>
            <a:r>
              <a:rPr dirty="0"/>
              <a:t>; </a:t>
            </a:r>
            <a:r>
              <a:rPr dirty="0" err="1"/>
              <a:t>kilio</a:t>
            </a:r>
            <a:r>
              <a:rPr dirty="0"/>
              <a:t> chao </a:t>
            </a:r>
            <a:r>
              <a:rPr dirty="0" err="1"/>
              <a:t>kikafika</a:t>
            </a:r>
            <a:r>
              <a:rPr dirty="0"/>
              <a:t> </a:t>
            </a:r>
            <a:r>
              <a:rPr dirty="0" err="1"/>
              <a:t>kwa</a:t>
            </a:r>
            <a:r>
              <a:rPr dirty="0"/>
              <a:t> </a:t>
            </a:r>
            <a:r>
              <a:rPr dirty="0" err="1"/>
              <a:t>Mungu</a:t>
            </a:r>
            <a:r>
              <a:rPr dirty="0"/>
              <a:t> </a:t>
            </a:r>
            <a:r>
              <a:rPr dirty="0" err="1"/>
              <a:t>kwa</a:t>
            </a:r>
            <a:r>
              <a:rPr dirty="0"/>
              <a:t> </a:t>
            </a:r>
            <a:r>
              <a:rPr dirty="0" err="1"/>
              <a:t>sababu</a:t>
            </a:r>
            <a:r>
              <a:rPr dirty="0"/>
              <a:t> </a:t>
            </a:r>
            <a:r>
              <a:rPr dirty="0" err="1"/>
              <a:t>ya</a:t>
            </a:r>
            <a:r>
              <a:rPr dirty="0"/>
              <a:t> </a:t>
            </a:r>
            <a:r>
              <a:rPr dirty="0" err="1"/>
              <a:t>ule</a:t>
            </a:r>
            <a:r>
              <a:rPr dirty="0"/>
              <a:t> </a:t>
            </a:r>
            <a:r>
              <a:rPr dirty="0" err="1"/>
              <a:t>utumwa</a:t>
            </a:r>
            <a:r>
              <a:rPr dirty="0"/>
              <a:t>. </a:t>
            </a:r>
            <a:r>
              <a:rPr dirty="0" err="1"/>
              <a:t>Basi</a:t>
            </a:r>
            <a:r>
              <a:rPr dirty="0"/>
              <a:t> </a:t>
            </a:r>
            <a:r>
              <a:rPr dirty="0" err="1"/>
              <a:t>Mungu</a:t>
            </a:r>
            <a:r>
              <a:rPr dirty="0"/>
              <a:t> </a:t>
            </a:r>
            <a:r>
              <a:rPr dirty="0" err="1"/>
              <a:t>akasikia</a:t>
            </a:r>
            <a:r>
              <a:rPr dirty="0"/>
              <a:t> </a:t>
            </a:r>
            <a:r>
              <a:rPr dirty="0" err="1"/>
              <a:t>kuugua</a:t>
            </a:r>
            <a:r>
              <a:rPr dirty="0"/>
              <a:t> </a:t>
            </a:r>
            <a:r>
              <a:rPr dirty="0" err="1"/>
              <a:t>kwao</a:t>
            </a:r>
            <a:r>
              <a:rPr dirty="0"/>
              <a:t>, </a:t>
            </a:r>
            <a:r>
              <a:rPr dirty="0" err="1"/>
              <a:t>Mungu</a:t>
            </a:r>
            <a:r>
              <a:rPr dirty="0"/>
              <a:t> </a:t>
            </a:r>
            <a:r>
              <a:rPr dirty="0" err="1"/>
              <a:t>akakumbuka</a:t>
            </a:r>
            <a:r>
              <a:rPr dirty="0"/>
              <a:t> </a:t>
            </a:r>
            <a:r>
              <a:rPr dirty="0" err="1"/>
              <a:t>agano</a:t>
            </a:r>
            <a:r>
              <a:rPr dirty="0"/>
              <a:t> lake </a:t>
            </a:r>
            <a:r>
              <a:rPr dirty="0" err="1"/>
              <a:t>na</a:t>
            </a:r>
            <a:r>
              <a:rPr dirty="0"/>
              <a:t> </a:t>
            </a:r>
            <a:r>
              <a:rPr dirty="0" err="1"/>
              <a:t>Ibrahimu</a:t>
            </a:r>
            <a:r>
              <a:rPr dirty="0"/>
              <a:t>, </a:t>
            </a:r>
            <a:r>
              <a:rPr dirty="0" err="1"/>
              <a:t>na</a:t>
            </a:r>
            <a:r>
              <a:rPr dirty="0"/>
              <a:t> </a:t>
            </a:r>
            <a:r>
              <a:rPr dirty="0" err="1"/>
              <a:t>Isaka</a:t>
            </a:r>
            <a:r>
              <a:rPr dirty="0"/>
              <a:t>, </a:t>
            </a:r>
            <a:r>
              <a:rPr dirty="0" err="1"/>
              <a:t>na</a:t>
            </a:r>
            <a:r>
              <a:rPr dirty="0"/>
              <a:t> </a:t>
            </a:r>
            <a:r>
              <a:rPr dirty="0" err="1"/>
              <a:t>Yakobo</a:t>
            </a:r>
            <a:r>
              <a:rPr dirty="0"/>
              <a:t>. </a:t>
            </a:r>
            <a:r>
              <a:rPr dirty="0" err="1"/>
              <a:t>Mungu</a:t>
            </a:r>
            <a:r>
              <a:rPr dirty="0"/>
              <a:t> </a:t>
            </a:r>
            <a:r>
              <a:rPr dirty="0" err="1"/>
              <a:t>akawaona</a:t>
            </a:r>
            <a:r>
              <a:rPr dirty="0"/>
              <a:t> </a:t>
            </a:r>
            <a:r>
              <a:rPr dirty="0" err="1"/>
              <a:t>wana</a:t>
            </a:r>
            <a:r>
              <a:rPr dirty="0"/>
              <a:t> </a:t>
            </a:r>
            <a:r>
              <a:rPr dirty="0" err="1"/>
              <a:t>wa</a:t>
            </a:r>
            <a:r>
              <a:rPr dirty="0"/>
              <a:t> Israeli, </a:t>
            </a:r>
            <a:r>
              <a:rPr dirty="0" err="1"/>
              <a:t>na</a:t>
            </a:r>
            <a:r>
              <a:rPr dirty="0"/>
              <a:t> </a:t>
            </a:r>
            <a:r>
              <a:rPr dirty="0" err="1"/>
              <a:t>Mungu</a:t>
            </a:r>
            <a:r>
              <a:rPr dirty="0"/>
              <a:t> </a:t>
            </a:r>
            <a:r>
              <a:rPr dirty="0" err="1"/>
              <a:t>akawatambua</a:t>
            </a:r>
            <a:r>
              <a:rPr dirty="0"/>
              <a:t>”</a:t>
            </a:r>
          </a:p>
          <a:p>
            <a:pPr marL="0" marR="0" lvl="0" indent="0" algn="ctr" defTabSz="914400" rtl="0" eaLnBrk="1" fontAlgn="auto" latinLnBrk="0" hangingPunct="1">
              <a:lnSpc>
                <a:spcPct val="100000"/>
              </a:lnSpc>
              <a:spcBef>
                <a:spcPts val="1200"/>
              </a:spcBef>
              <a:spcAft>
                <a:spcPts val="0"/>
              </a:spcAft>
              <a:buClrTx/>
              <a:buSzTx/>
              <a:buFontTx/>
              <a:buNone/>
              <a:tabLst/>
              <a:defRPr b="1" kern="120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defRPr>
            </a:pPr>
            <a:r>
              <a:rPr sz="1800" dirty="0" err="1"/>
              <a:t>Kutoka</a:t>
            </a:r>
            <a:r>
              <a:rPr sz="1800" dirty="0"/>
              <a:t> 2:23–25</a:t>
            </a:r>
            <a:endPar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5102215" y="4400445"/>
            <a:ext cx="7067792" cy="2246769"/>
          </a:xfrm>
          <a:prstGeom prst="rect">
            <a:avLst/>
          </a:prstGeom>
          <a:noFill/>
        </p:spPr>
        <p:txBody>
          <a:bodyPr wrap="square">
            <a:spAutoFit/>
          </a:bodyPr>
          <a:lstStyle/>
          <a:p>
            <a:pPr>
              <a:spcBef>
                <a:spcPts val="1200"/>
              </a:spcBef>
              <a:defRPr sz="2000" b="1"/>
            </a:pPr>
            <a:r>
              <a:rPr lang="en-US" dirty="0" err="1">
                <a:solidFill>
                  <a:schemeClr val="bg1"/>
                </a:solidFill>
                <a:effectLst>
                  <a:glow rad="101600">
                    <a:srgbClr val="4E5AC2"/>
                  </a:glow>
                </a:effectLst>
              </a:rPr>
              <a:t>Watu</a:t>
            </a:r>
            <a:r>
              <a:rPr lang="en-US" dirty="0">
                <a:solidFill>
                  <a:schemeClr val="bg1"/>
                </a:solidFill>
                <a:effectLst>
                  <a:glow rad="101600">
                    <a:srgbClr val="4E5AC2"/>
                  </a:glow>
                </a:effectLst>
              </a:rPr>
              <a:t> </a:t>
            </a:r>
            <a:r>
              <a:rPr lang="en-US" dirty="0" err="1">
                <a:solidFill>
                  <a:schemeClr val="bg1"/>
                </a:solidFill>
                <a:effectLst>
                  <a:glow rad="101600">
                    <a:srgbClr val="4E5AC2"/>
                  </a:glow>
                </a:effectLst>
              </a:rPr>
              <a:t>wa</a:t>
            </a:r>
            <a:r>
              <a:rPr lang="en-US" dirty="0">
                <a:solidFill>
                  <a:schemeClr val="bg1"/>
                </a:solidFill>
                <a:effectLst>
                  <a:glow rad="101600">
                    <a:srgbClr val="4E5AC2"/>
                  </a:glow>
                </a:effectLst>
              </a:rPr>
              <a:t> </a:t>
            </a:r>
            <a:r>
              <a:rPr lang="en-US" dirty="0" err="1">
                <a:solidFill>
                  <a:schemeClr val="bg1"/>
                </a:solidFill>
                <a:effectLst>
                  <a:glow rad="101600">
                    <a:srgbClr val="4E5AC2"/>
                  </a:glow>
                </a:effectLst>
              </a:rPr>
              <a:t>Mungu</a:t>
            </a:r>
            <a:r>
              <a:rPr lang="en-US" dirty="0">
                <a:solidFill>
                  <a:schemeClr val="bg1"/>
                </a:solidFill>
                <a:effectLst>
                  <a:glow rad="101600">
                    <a:srgbClr val="4E5AC2"/>
                  </a:glow>
                </a:effectLst>
              </a:rPr>
              <a:t> </a:t>
            </a:r>
            <a:r>
              <a:rPr lang="en-US" dirty="0" err="1">
                <a:solidFill>
                  <a:schemeClr val="bg1"/>
                </a:solidFill>
                <a:effectLst>
                  <a:glow rad="101600">
                    <a:srgbClr val="4E5AC2"/>
                  </a:glow>
                </a:effectLst>
              </a:rPr>
              <a:t>katika</a:t>
            </a:r>
            <a:r>
              <a:rPr lang="en-US" dirty="0">
                <a:solidFill>
                  <a:schemeClr val="bg1"/>
                </a:solidFill>
                <a:effectLst>
                  <a:glow rad="101600">
                    <a:srgbClr val="4E5AC2"/>
                  </a:glow>
                </a:effectLst>
              </a:rPr>
              <a:t> </a:t>
            </a:r>
            <a:r>
              <a:rPr lang="en-US" dirty="0" err="1">
                <a:solidFill>
                  <a:schemeClr val="bg1"/>
                </a:solidFill>
                <a:effectLst>
                  <a:glow rad="101600">
                    <a:srgbClr val="4E5AC2"/>
                  </a:glow>
                </a:effectLst>
              </a:rPr>
              <a:t>Misri</a:t>
            </a:r>
            <a:r>
              <a:rPr dirty="0">
                <a:solidFill>
                  <a:schemeClr val="bg1"/>
                </a:solidFill>
              </a:rPr>
              <a:t> </a:t>
            </a:r>
            <a:r>
              <a:rPr dirty="0"/>
              <a:t>(</a:t>
            </a:r>
            <a:r>
              <a:rPr lang="en-US" dirty="0" err="1"/>
              <a:t>Kutoka</a:t>
            </a:r>
            <a:r>
              <a:rPr dirty="0"/>
              <a:t> 1:1-14)</a:t>
            </a:r>
          </a:p>
          <a:p>
            <a:pPr>
              <a:spcBef>
                <a:spcPts val="1200"/>
              </a:spcBef>
              <a:defRPr sz="2000" b="1"/>
            </a:pPr>
            <a:r>
              <a:rPr lang="en-US" dirty="0" err="1">
                <a:solidFill>
                  <a:schemeClr val="bg1"/>
                </a:solidFill>
                <a:effectLst>
                  <a:glow rad="101600">
                    <a:srgbClr val="8E329A"/>
                  </a:glow>
                </a:effectLst>
              </a:rPr>
              <a:t>Kutoka</a:t>
            </a:r>
            <a:r>
              <a:rPr lang="en-US" dirty="0">
                <a:solidFill>
                  <a:schemeClr val="bg1"/>
                </a:solidFill>
                <a:effectLst>
                  <a:glow rad="101600">
                    <a:srgbClr val="8E329A"/>
                  </a:glow>
                </a:effectLst>
              </a:rPr>
              <a:t> </a:t>
            </a:r>
            <a:r>
              <a:rPr lang="en-US" dirty="0" err="1">
                <a:solidFill>
                  <a:schemeClr val="bg1"/>
                </a:solidFill>
                <a:effectLst>
                  <a:glow rad="101600">
                    <a:srgbClr val="8E329A"/>
                  </a:glow>
                </a:effectLst>
              </a:rPr>
              <a:t>kwa</a:t>
            </a:r>
            <a:r>
              <a:rPr lang="en-US" dirty="0">
                <a:solidFill>
                  <a:schemeClr val="bg1"/>
                </a:solidFill>
                <a:effectLst>
                  <a:glow rad="101600">
                    <a:srgbClr val="8E329A"/>
                  </a:glow>
                </a:effectLst>
              </a:rPr>
              <a:t> A</a:t>
            </a:r>
            <a:r>
              <a:rPr dirty="0">
                <a:solidFill>
                  <a:schemeClr val="bg1"/>
                </a:solidFill>
                <a:effectLst>
                  <a:glow rad="101600">
                    <a:srgbClr val="8E329A"/>
                  </a:glow>
                </a:effectLst>
              </a:rPr>
              <a:t>braham </a:t>
            </a:r>
            <a:r>
              <a:rPr lang="en-US" dirty="0" err="1">
                <a:solidFill>
                  <a:schemeClr val="bg1"/>
                </a:solidFill>
                <a:effectLst>
                  <a:glow rad="101600">
                    <a:srgbClr val="8E329A"/>
                  </a:glow>
                </a:effectLst>
              </a:rPr>
              <a:t>hadi</a:t>
            </a:r>
            <a:r>
              <a:rPr lang="en-US" dirty="0">
                <a:solidFill>
                  <a:schemeClr val="bg1"/>
                </a:solidFill>
                <a:effectLst>
                  <a:glow rad="101600">
                    <a:srgbClr val="8E329A"/>
                  </a:glow>
                </a:effectLst>
              </a:rPr>
              <a:t> Musa</a:t>
            </a:r>
            <a:r>
              <a:rPr sz="1600" dirty="0">
                <a:solidFill>
                  <a:schemeClr val="bg1"/>
                </a:solidFill>
                <a:effectLst>
                  <a:glow rad="101600">
                    <a:srgbClr val="8E329A"/>
                  </a:glow>
                </a:effectLst>
              </a:rPr>
              <a:t> </a:t>
            </a:r>
            <a:r>
              <a:rPr sz="2000" b="1" dirty="0"/>
              <a:t>(</a:t>
            </a:r>
            <a:r>
              <a:rPr lang="en-US" sz="2000" b="1" dirty="0" err="1"/>
              <a:t>Mwanzo</a:t>
            </a:r>
            <a:r>
              <a:rPr sz="2000" b="1" dirty="0"/>
              <a:t> 15:13; </a:t>
            </a:r>
            <a:r>
              <a:rPr lang="en-US" sz="2000" b="1" dirty="0" err="1"/>
              <a:t>Kutoka</a:t>
            </a:r>
            <a:r>
              <a:rPr sz="2000" b="1" dirty="0"/>
              <a:t> 1:8)</a:t>
            </a:r>
          </a:p>
          <a:p>
            <a:pPr>
              <a:spcBef>
                <a:spcPts val="1200"/>
              </a:spcBef>
              <a:defRPr sz="2000" b="1"/>
            </a:pPr>
            <a:r>
              <a:rPr lang="en-US" dirty="0" err="1">
                <a:solidFill>
                  <a:schemeClr val="bg1"/>
                </a:solidFill>
                <a:effectLst>
                  <a:glow rad="101600">
                    <a:srgbClr val="B950C6"/>
                  </a:glow>
                </a:effectLst>
              </a:rPr>
              <a:t>Ushindi</a:t>
            </a:r>
            <a:r>
              <a:rPr lang="en-US" dirty="0">
                <a:solidFill>
                  <a:schemeClr val="bg1"/>
                </a:solidFill>
                <a:effectLst>
                  <a:glow rad="101600">
                    <a:srgbClr val="B950C6"/>
                  </a:glow>
                </a:effectLst>
              </a:rPr>
              <a:t> </a:t>
            </a:r>
            <a:r>
              <a:rPr lang="en-US" dirty="0" err="1">
                <a:solidFill>
                  <a:schemeClr val="bg1"/>
                </a:solidFill>
                <a:effectLst>
                  <a:glow rad="101600">
                    <a:srgbClr val="B950C6"/>
                  </a:glow>
                </a:effectLst>
              </a:rPr>
              <a:t>wa</a:t>
            </a:r>
            <a:r>
              <a:rPr lang="en-US" dirty="0">
                <a:solidFill>
                  <a:schemeClr val="bg1"/>
                </a:solidFill>
                <a:effectLst>
                  <a:glow rad="101600">
                    <a:srgbClr val="B950C6"/>
                  </a:glow>
                </a:effectLst>
              </a:rPr>
              <a:t> </a:t>
            </a:r>
            <a:r>
              <a:rPr lang="en-US" dirty="0" err="1">
                <a:solidFill>
                  <a:schemeClr val="bg1"/>
                </a:solidFill>
                <a:effectLst>
                  <a:glow rad="101600">
                    <a:srgbClr val="B950C6"/>
                  </a:glow>
                </a:effectLst>
              </a:rPr>
              <a:t>Uaminifu</a:t>
            </a:r>
            <a:r>
              <a:rPr dirty="0">
                <a:solidFill>
                  <a:schemeClr val="bg1"/>
                </a:solidFill>
                <a:effectLst>
                  <a:glow rad="101600">
                    <a:srgbClr val="B950C6"/>
                  </a:glow>
                </a:effectLst>
              </a:rPr>
              <a:t> </a:t>
            </a:r>
            <a:r>
              <a:rPr dirty="0"/>
              <a:t>(</a:t>
            </a:r>
            <a:r>
              <a:rPr lang="en-US" dirty="0" err="1"/>
              <a:t>Kutoka</a:t>
            </a:r>
            <a:r>
              <a:rPr dirty="0"/>
              <a:t> 1:15-22)</a:t>
            </a:r>
          </a:p>
          <a:p>
            <a:pPr>
              <a:spcBef>
                <a:spcPts val="1200"/>
              </a:spcBef>
              <a:defRPr sz="2000" b="1"/>
            </a:pPr>
            <a:r>
              <a:rPr lang="en-US" dirty="0" err="1">
                <a:solidFill>
                  <a:schemeClr val="bg1"/>
                </a:solidFill>
                <a:effectLst>
                  <a:glow rad="101600">
                    <a:srgbClr val="E97565"/>
                  </a:glow>
                </a:effectLst>
              </a:rPr>
              <a:t>Mtoto</a:t>
            </a:r>
            <a:r>
              <a:rPr lang="en-US" dirty="0">
                <a:solidFill>
                  <a:schemeClr val="bg1"/>
                </a:solidFill>
                <a:effectLst>
                  <a:glow rad="101600">
                    <a:srgbClr val="E97565"/>
                  </a:glow>
                </a:effectLst>
              </a:rPr>
              <a:t> </a:t>
            </a:r>
            <a:r>
              <a:rPr lang="en-US" dirty="0" err="1">
                <a:solidFill>
                  <a:schemeClr val="bg1"/>
                </a:solidFill>
                <a:effectLst>
                  <a:glow rad="101600">
                    <a:srgbClr val="E97565"/>
                  </a:glow>
                </a:effectLst>
              </a:rPr>
              <a:t>wa</a:t>
            </a:r>
            <a:r>
              <a:rPr lang="en-US" dirty="0">
                <a:solidFill>
                  <a:schemeClr val="bg1"/>
                </a:solidFill>
                <a:effectLst>
                  <a:glow rad="101600">
                    <a:srgbClr val="E97565"/>
                  </a:glow>
                </a:effectLst>
              </a:rPr>
              <a:t> </a:t>
            </a:r>
            <a:r>
              <a:rPr lang="en-US" dirty="0" err="1">
                <a:solidFill>
                  <a:schemeClr val="bg1"/>
                </a:solidFill>
                <a:effectLst>
                  <a:glow rad="101600">
                    <a:srgbClr val="E97565"/>
                  </a:glow>
                </a:effectLst>
              </a:rPr>
              <a:t>Mto</a:t>
            </a:r>
            <a:r>
              <a:rPr lang="en-US" dirty="0">
                <a:solidFill>
                  <a:schemeClr val="bg1"/>
                </a:solidFill>
                <a:effectLst>
                  <a:glow rad="101600">
                    <a:srgbClr val="E97565"/>
                  </a:glow>
                </a:effectLst>
              </a:rPr>
              <a:t> Nile</a:t>
            </a:r>
            <a:r>
              <a:rPr dirty="0">
                <a:solidFill>
                  <a:schemeClr val="bg1"/>
                </a:solidFill>
                <a:effectLst>
                  <a:glow rad="101600">
                    <a:srgbClr val="E97565"/>
                  </a:glow>
                </a:effectLst>
              </a:rPr>
              <a:t> </a:t>
            </a:r>
            <a:r>
              <a:rPr dirty="0"/>
              <a:t>(</a:t>
            </a:r>
            <a:r>
              <a:rPr lang="en-US" dirty="0" err="1"/>
              <a:t>Kutoka</a:t>
            </a:r>
            <a:r>
              <a:rPr dirty="0"/>
              <a:t> 2:1-10)</a:t>
            </a:r>
            <a:endParaRPr lang="en-US" dirty="0"/>
          </a:p>
          <a:p>
            <a:pPr>
              <a:spcBef>
                <a:spcPts val="1200"/>
              </a:spcBef>
              <a:defRPr sz="2000" b="1"/>
            </a:pPr>
            <a:r>
              <a:rPr dirty="0"/>
              <a:t> </a:t>
            </a:r>
            <a:r>
              <a:rPr lang="en-US" dirty="0" err="1">
                <a:solidFill>
                  <a:schemeClr val="bg1"/>
                </a:solidFill>
                <a:effectLst>
                  <a:glow rad="101600">
                    <a:srgbClr val="C98E50"/>
                  </a:glow>
                </a:effectLst>
              </a:rPr>
              <a:t>Mkombozi</a:t>
            </a:r>
            <a:r>
              <a:rPr lang="en-US" dirty="0">
                <a:solidFill>
                  <a:schemeClr val="bg1"/>
                </a:solidFill>
                <a:effectLst>
                  <a:glow rad="101600">
                    <a:srgbClr val="C98E50"/>
                  </a:glow>
                </a:effectLst>
              </a:rPr>
              <a:t> </a:t>
            </a:r>
            <a:r>
              <a:rPr lang="en-US" dirty="0" err="1">
                <a:solidFill>
                  <a:schemeClr val="bg1"/>
                </a:solidFill>
                <a:effectLst>
                  <a:glow rad="101600">
                    <a:srgbClr val="C98E50"/>
                  </a:glow>
                </a:effectLst>
              </a:rPr>
              <a:t>aliyeshindwa</a:t>
            </a:r>
            <a:r>
              <a:rPr dirty="0">
                <a:solidFill>
                  <a:schemeClr val="bg1"/>
                </a:solidFill>
                <a:effectLst>
                  <a:glow rad="101600">
                    <a:srgbClr val="C98E50"/>
                  </a:glow>
                </a:effectLst>
              </a:rPr>
              <a:t> </a:t>
            </a:r>
            <a:r>
              <a:rPr dirty="0"/>
              <a:t>(</a:t>
            </a:r>
            <a:r>
              <a:rPr lang="en-US" dirty="0" err="1"/>
              <a:t>Kutoka</a:t>
            </a:r>
            <a:r>
              <a:rPr dirty="0"/>
              <a:t>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313008" cy="769441"/>
          </a:xfrm>
          <a:prstGeom prst="rect">
            <a:avLst/>
          </a:prstGeom>
          <a:noFill/>
        </p:spPr>
        <p:txBody>
          <a:bodyPr wrap="square">
            <a:spAutoFit/>
          </a:bodyPr>
          <a:lstStyle/>
          <a:p>
            <a:pPr>
              <a:spcBef>
                <a:spcPts val="600"/>
              </a:spcBef>
              <a:defRPr sz="2200" b="1"/>
            </a:pPr>
            <a:r>
              <a:rPr dirty="0" err="1"/>
              <a:t>Kutoka</a:t>
            </a:r>
            <a:r>
              <a:rPr dirty="0"/>
              <a:t> </a:t>
            </a:r>
            <a:r>
              <a:rPr dirty="0" err="1"/>
              <a:t>huanza</a:t>
            </a:r>
            <a:r>
              <a:rPr dirty="0"/>
              <a:t> </a:t>
            </a:r>
            <a:r>
              <a:rPr dirty="0" err="1"/>
              <a:t>hadithi</a:t>
            </a:r>
            <a:r>
              <a:rPr dirty="0"/>
              <a:t> </a:t>
            </a:r>
            <a:r>
              <a:rPr dirty="0" err="1"/>
              <a:t>yake</a:t>
            </a:r>
            <a:r>
              <a:rPr dirty="0"/>
              <a:t> </a:t>
            </a:r>
            <a:r>
              <a:rPr dirty="0" err="1"/>
              <a:t>na</a:t>
            </a:r>
            <a:r>
              <a:rPr dirty="0"/>
              <a:t> familia </a:t>
            </a:r>
            <a:r>
              <a:rPr dirty="0" err="1"/>
              <a:t>ndogo</a:t>
            </a:r>
            <a:r>
              <a:rPr dirty="0"/>
              <a:t> </a:t>
            </a:r>
            <a:r>
              <a:rPr dirty="0" err="1"/>
              <a:t>iliyokaa</a:t>
            </a:r>
            <a:r>
              <a:rPr dirty="0"/>
              <a:t> Misri </a:t>
            </a:r>
            <a:r>
              <a:rPr dirty="0" err="1"/>
              <a:t>kwa</a:t>
            </a:r>
            <a:r>
              <a:rPr dirty="0"/>
              <a:t> </a:t>
            </a:r>
            <a:r>
              <a:rPr dirty="0" err="1"/>
              <a:t>idhini</a:t>
            </a:r>
            <a:r>
              <a:rPr dirty="0"/>
              <a:t> </a:t>
            </a:r>
            <a:r>
              <a:rPr dirty="0" err="1"/>
              <a:t>ya</a:t>
            </a:r>
            <a:r>
              <a:rPr dirty="0"/>
              <a:t> </a:t>
            </a:r>
            <a:r>
              <a:rPr dirty="0" err="1"/>
              <a:t>Farao</a:t>
            </a:r>
            <a:r>
              <a:rPr dirty="0"/>
              <a:t>.</a:t>
            </a:r>
          </a:p>
        </p:txBody>
      </p:sp>
      <p:pic>
        <p:nvPicPr>
          <p:cNvPr id="5" name="Imagen 4" descr="Un grupo de personas disfrazadas  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  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  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10604" r="10604"/>
          <a:stretch>
            <a:fillRect/>
          </a:stretch>
        </p:blipFill>
        <p:spPr>
          <a:xfrm>
            <a:off x="152399" y="3980214"/>
            <a:ext cx="420278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  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4611307" y="5736788"/>
            <a:ext cx="485374" cy="310246"/>
          </a:xfrm>
          <a:prstGeom prst="rect">
            <a:avLst/>
          </a:prstGeom>
        </p:spPr>
      </p:pic>
      <p:pic>
        <p:nvPicPr>
          <p:cNvPr id="11" name="Imagen 10" descr="Un conjunto de letras negras en un fondo negro  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03784" y="6196001"/>
            <a:ext cx="485374" cy="310246"/>
          </a:xfrm>
          <a:prstGeom prst="rect">
            <a:avLst/>
          </a:prstGeom>
        </p:spPr>
      </p:pic>
      <p:pic>
        <p:nvPicPr>
          <p:cNvPr id="14" name="Imagen 13" descr="Forma, Flecha  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03784" y="4359155"/>
            <a:ext cx="485374" cy="310246"/>
          </a:xfrm>
          <a:prstGeom prst="rect">
            <a:avLst/>
          </a:prstGeom>
        </p:spPr>
      </p:pic>
      <p:pic>
        <p:nvPicPr>
          <p:cNvPr id="15" name="Imagen 14" descr="Forma, Flecha  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03784" y="4818366"/>
            <a:ext cx="485374" cy="310246"/>
          </a:xfrm>
          <a:prstGeom prst="rect">
            <a:avLst/>
          </a:prstGeom>
        </p:spPr>
      </p:pic>
      <p:pic>
        <p:nvPicPr>
          <p:cNvPr id="16" name="Imagen 15" descr="Forma, Flecha  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603784"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433306"/>
            <a:ext cx="7313008" cy="1446550"/>
          </a:xfrm>
          <a:prstGeom prst="rect">
            <a:avLst/>
          </a:prstGeom>
          <a:noFill/>
        </p:spPr>
        <p:txBody>
          <a:bodyPr wrap="square">
            <a:spAutoFit/>
          </a:bodyPr>
          <a:lstStyle/>
          <a:p>
            <a:pPr>
              <a:spcBef>
                <a:spcPts val="600"/>
              </a:spcBef>
              <a:defRPr sz="2200" b="1"/>
            </a:pPr>
            <a:r>
              <a:rPr dirty="0"/>
              <a:t>Hali </a:t>
            </a:r>
            <a:r>
              <a:rPr dirty="0" err="1"/>
              <a:t>inazidi</a:t>
            </a:r>
            <a:r>
              <a:rPr dirty="0"/>
              <a:t> </a:t>
            </a:r>
            <a:r>
              <a:rPr dirty="0" err="1"/>
              <a:t>kuwa</a:t>
            </a:r>
            <a:r>
              <a:rPr dirty="0"/>
              <a:t> </a:t>
            </a:r>
            <a:r>
              <a:rPr dirty="0" err="1"/>
              <a:t>mbaya</a:t>
            </a:r>
            <a:r>
              <a:rPr dirty="0"/>
              <a:t>. Katikati </a:t>
            </a:r>
            <a:r>
              <a:rPr dirty="0" err="1"/>
              <a:t>ya</a:t>
            </a:r>
            <a:r>
              <a:rPr dirty="0"/>
              <a:t> </a:t>
            </a:r>
            <a:r>
              <a:rPr dirty="0" err="1"/>
              <a:t>mateso</a:t>
            </a:r>
            <a:r>
              <a:rPr dirty="0"/>
              <a:t>, </a:t>
            </a:r>
            <a:r>
              <a:rPr dirty="0" err="1"/>
              <a:t>uaminifu</a:t>
            </a:r>
            <a:r>
              <a:rPr dirty="0"/>
              <a:t> </a:t>
            </a:r>
            <a:r>
              <a:rPr dirty="0" err="1"/>
              <a:t>wa</a:t>
            </a:r>
            <a:r>
              <a:rPr dirty="0"/>
              <a:t> </a:t>
            </a:r>
            <a:r>
              <a:rPr dirty="0" err="1"/>
              <a:t>wanawake</a:t>
            </a:r>
            <a:r>
              <a:rPr dirty="0"/>
              <a:t> </a:t>
            </a:r>
            <a:r>
              <a:rPr dirty="0" err="1"/>
              <a:t>wawili</a:t>
            </a:r>
            <a:r>
              <a:rPr dirty="0"/>
              <a:t>, Shifra </a:t>
            </a:r>
            <a:r>
              <a:rPr dirty="0" err="1"/>
              <a:t>na</a:t>
            </a:r>
            <a:r>
              <a:rPr dirty="0"/>
              <a:t> Pua, </a:t>
            </a:r>
            <a:r>
              <a:rPr dirty="0" err="1"/>
              <a:t>unaangaza</a:t>
            </a:r>
            <a:r>
              <a:rPr dirty="0"/>
              <a:t>, </a:t>
            </a:r>
            <a:r>
              <a:rPr dirty="0" err="1"/>
              <a:t>kama</a:t>
            </a:r>
            <a:r>
              <a:rPr dirty="0"/>
              <a:t> vile </a:t>
            </a:r>
            <a:r>
              <a:rPr dirty="0" err="1"/>
              <a:t>miale</a:t>
            </a:r>
            <a:r>
              <a:rPr dirty="0"/>
              <a:t> </a:t>
            </a:r>
            <a:r>
              <a:rPr dirty="0" err="1"/>
              <a:t>ya</a:t>
            </a:r>
            <a:r>
              <a:rPr dirty="0"/>
              <a:t> </a:t>
            </a:r>
            <a:r>
              <a:rPr dirty="0" err="1"/>
              <a:t>tumaini</a:t>
            </a:r>
            <a:r>
              <a:rPr dirty="0"/>
              <a:t> </a:t>
            </a:r>
            <a:r>
              <a:rPr dirty="0" err="1"/>
              <a:t>ambayo</a:t>
            </a:r>
            <a:r>
              <a:rPr dirty="0"/>
              <a:t> </a:t>
            </a:r>
            <a:r>
              <a:rPr dirty="0" err="1"/>
              <a:t>Mungu</a:t>
            </a:r>
            <a:r>
              <a:rPr dirty="0"/>
              <a:t> </a:t>
            </a:r>
            <a:r>
              <a:rPr dirty="0" err="1"/>
              <a:t>anawasalimu</a:t>
            </a:r>
            <a:r>
              <a:rPr dirty="0"/>
              <a:t> </a:t>
            </a:r>
            <a:r>
              <a:rPr dirty="0" err="1"/>
              <a:t>watu</a:t>
            </a:r>
            <a:r>
              <a:rPr dirty="0"/>
              <a:t> wake: </a:t>
            </a:r>
            <a:r>
              <a:rPr dirty="0" err="1"/>
              <a:t>mtoto</a:t>
            </a:r>
            <a:r>
              <a:rPr dirty="0"/>
              <a:t> </a:t>
            </a:r>
            <a:r>
              <a:rPr dirty="0" err="1"/>
              <a:t>mzuri</a:t>
            </a:r>
            <a:r>
              <a:rPr dirty="0"/>
              <a:t> </a:t>
            </a:r>
            <a:r>
              <a:rPr dirty="0" err="1"/>
              <a:t>aliyeokolewa</a:t>
            </a:r>
            <a:r>
              <a:rPr dirty="0"/>
              <a:t> </a:t>
            </a:r>
            <a:r>
              <a:rPr dirty="0" err="1"/>
              <a:t>kutoka</a:t>
            </a:r>
            <a:r>
              <a:rPr dirty="0"/>
              <a:t> </a:t>
            </a:r>
            <a:r>
              <a:rPr dirty="0" err="1"/>
              <a:t>Mto</a:t>
            </a:r>
            <a:r>
              <a:rPr dirty="0"/>
              <a:t> Nile, Musa.</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203849"/>
            <a:ext cx="7313008" cy="1107996"/>
          </a:xfrm>
          <a:prstGeom prst="rect">
            <a:avLst/>
          </a:prstGeom>
          <a:noFill/>
        </p:spPr>
        <p:txBody>
          <a:bodyPr wrap="square">
            <a:spAutoFit/>
          </a:bodyPr>
          <a:lstStyle/>
          <a:p>
            <a:pPr>
              <a:spcBef>
                <a:spcPts val="600"/>
              </a:spcBef>
              <a:defRPr sz="2200" b="1"/>
            </a:pPr>
            <a:r>
              <a:rPr dirty="0" err="1"/>
              <a:t>Ghafla</a:t>
            </a:r>
            <a:r>
              <a:rPr dirty="0"/>
              <a:t>, </a:t>
            </a:r>
            <a:r>
              <a:rPr dirty="0" err="1"/>
              <a:t>hali</a:t>
            </a:r>
            <a:r>
              <a:rPr dirty="0"/>
              <a:t> </a:t>
            </a:r>
            <a:r>
              <a:rPr dirty="0" err="1"/>
              <a:t>inabadilika</a:t>
            </a:r>
            <a:r>
              <a:rPr dirty="0"/>
              <a:t>, </a:t>
            </a:r>
            <a:r>
              <a:rPr dirty="0" err="1"/>
              <a:t>na</a:t>
            </a:r>
            <a:r>
              <a:rPr dirty="0"/>
              <a:t> </a:t>
            </a:r>
            <a:r>
              <a:rPr dirty="0" err="1"/>
              <a:t>kuwa</a:t>
            </a:r>
            <a:r>
              <a:rPr dirty="0"/>
              <a:t> </a:t>
            </a:r>
            <a:r>
              <a:rPr dirty="0" err="1"/>
              <a:t>watumwa</a:t>
            </a:r>
            <a:r>
              <a:rPr dirty="0"/>
              <a:t> </a:t>
            </a:r>
            <a:r>
              <a:rPr dirty="0" err="1"/>
              <a:t>waliolazimishwa</a:t>
            </a:r>
            <a:r>
              <a:rPr dirty="0"/>
              <a:t> </a:t>
            </a:r>
            <a:r>
              <a:rPr dirty="0" err="1"/>
              <a:t>kufanya</a:t>
            </a:r>
            <a:r>
              <a:rPr dirty="0"/>
              <a:t> </a:t>
            </a:r>
            <a:r>
              <a:rPr dirty="0" err="1"/>
              <a:t>kazi</a:t>
            </a:r>
            <a:r>
              <a:rPr dirty="0"/>
              <a:t> </a:t>
            </a:r>
            <a:r>
              <a:rPr dirty="0" err="1"/>
              <a:t>kwa</a:t>
            </a:r>
            <a:r>
              <a:rPr dirty="0"/>
              <a:t> </a:t>
            </a:r>
            <a:r>
              <a:rPr dirty="0" err="1"/>
              <a:t>ajili</a:t>
            </a:r>
            <a:r>
              <a:rPr dirty="0"/>
              <a:t> </a:t>
            </a:r>
            <a:r>
              <a:rPr dirty="0" err="1"/>
              <a:t>ya</a:t>
            </a:r>
            <a:r>
              <a:rPr dirty="0"/>
              <a:t> "</a:t>
            </a:r>
            <a:r>
              <a:rPr dirty="0" err="1"/>
              <a:t>mabwana</a:t>
            </a:r>
            <a:r>
              <a:rPr dirty="0"/>
              <a:t>" </a:t>
            </a:r>
            <a:r>
              <a:rPr dirty="0" err="1"/>
              <a:t>wao</a:t>
            </a:r>
            <a:r>
              <a:rPr dirty="0"/>
              <a:t> </a:t>
            </a:r>
            <a:r>
              <a:rPr dirty="0" err="1"/>
              <a:t>wa</a:t>
            </a:r>
            <a:r>
              <a:rPr dirty="0"/>
              <a:t> Misri.</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defRPr sz="4400" b="1">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defRPr>
            </a:pPr>
            <a:r>
              <a:rPr dirty="0"/>
              <a:t>WATU WA MUNGU </a:t>
            </a:r>
            <a:r>
              <a:rPr lang="en-US" dirty="0"/>
              <a:t>KATIKA</a:t>
            </a:r>
            <a:r>
              <a:rPr dirty="0"/>
              <a:t> MISRI</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defRPr b="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defRPr>
            </a:pPr>
            <a:r>
              <a:t>"Haya ndiyo majina ya wana wa Israeli waliokwenda Misri pamoja na Yakobo,     kila mtu pamoja na familia yake" </a:t>
            </a:r>
            <a:r>
              <a:rPr sz="1400"/>
              <a:t>(Kutoka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497937" cy="1323439"/>
          </a:xfrm>
          <a:prstGeom prst="rect">
            <a:avLst/>
          </a:prstGeom>
          <a:noFill/>
        </p:spPr>
        <p:txBody>
          <a:bodyPr wrap="square">
            <a:spAutoFit/>
          </a:bodyPr>
          <a:lstStyle/>
          <a:p>
            <a:pPr algn="just">
              <a:spcBef>
                <a:spcPts val="600"/>
              </a:spcBef>
              <a:defRPr sz="2000" b="1"/>
            </a:pPr>
            <a:r>
              <a:rPr dirty="0" err="1"/>
              <a:t>Kitabu</a:t>
            </a:r>
            <a:r>
              <a:rPr dirty="0"/>
              <a:t> cha pili cha Musa </a:t>
            </a:r>
            <a:r>
              <a:rPr dirty="0" err="1"/>
              <a:t>kiliitwa</a:t>
            </a:r>
            <a:r>
              <a:rPr dirty="0"/>
              <a:t> "</a:t>
            </a:r>
            <a:r>
              <a:rPr i="1" dirty="0" err="1"/>
              <a:t>Kutoka</a:t>
            </a:r>
            <a:r>
              <a:rPr dirty="0"/>
              <a:t>" </a:t>
            </a:r>
            <a:r>
              <a:rPr dirty="0" err="1"/>
              <a:t>kwa</a:t>
            </a:r>
            <a:r>
              <a:rPr dirty="0"/>
              <a:t> </a:t>
            </a:r>
            <a:r>
              <a:rPr dirty="0" err="1"/>
              <a:t>Kilatini</a:t>
            </a:r>
            <a:r>
              <a:rPr dirty="0"/>
              <a:t> </a:t>
            </a:r>
            <a:r>
              <a:rPr dirty="0" err="1"/>
              <a:t>kwa</a:t>
            </a:r>
            <a:r>
              <a:rPr dirty="0"/>
              <a:t> </a:t>
            </a:r>
            <a:r>
              <a:rPr dirty="0" err="1"/>
              <a:t>sababu</a:t>
            </a:r>
            <a:r>
              <a:rPr dirty="0"/>
              <a:t> </a:t>
            </a:r>
            <a:r>
              <a:rPr dirty="0" err="1"/>
              <a:t>ya</a:t>
            </a:r>
            <a:r>
              <a:rPr dirty="0"/>
              <a:t> </a:t>
            </a:r>
            <a:r>
              <a:rPr dirty="0" err="1"/>
              <a:t>mada</a:t>
            </a:r>
            <a:r>
              <a:rPr dirty="0"/>
              <a:t> </a:t>
            </a:r>
            <a:r>
              <a:rPr dirty="0" err="1"/>
              <a:t>yake</a:t>
            </a:r>
            <a:r>
              <a:rPr dirty="0"/>
              <a:t>. </a:t>
            </a:r>
            <a:r>
              <a:rPr dirty="0" err="1"/>
              <a:t>Lakini</a:t>
            </a:r>
            <a:r>
              <a:rPr dirty="0"/>
              <a:t> </a:t>
            </a:r>
            <a:r>
              <a:rPr dirty="0" err="1"/>
              <a:t>kwa</a:t>
            </a:r>
            <a:r>
              <a:rPr dirty="0"/>
              <a:t> </a:t>
            </a:r>
            <a:r>
              <a:rPr dirty="0" err="1"/>
              <a:t>Kiebrania</a:t>
            </a:r>
            <a:r>
              <a:rPr dirty="0"/>
              <a:t> </a:t>
            </a:r>
            <a:r>
              <a:rPr dirty="0" err="1"/>
              <a:t>inajulikana</a:t>
            </a:r>
            <a:r>
              <a:rPr dirty="0"/>
              <a:t> </a:t>
            </a:r>
            <a:r>
              <a:rPr dirty="0" err="1"/>
              <a:t>kama</a:t>
            </a:r>
            <a:r>
              <a:rPr dirty="0"/>
              <a:t> "</a:t>
            </a:r>
            <a:r>
              <a:rPr dirty="0" err="1"/>
              <a:t>Shemoti</a:t>
            </a:r>
            <a:r>
              <a:rPr dirty="0"/>
              <a:t>"</a:t>
            </a:r>
            <a:r>
              <a:rPr i="1" dirty="0"/>
              <a:t>(</a:t>
            </a:r>
            <a:r>
              <a:rPr dirty="0" err="1"/>
              <a:t>Majina</a:t>
            </a:r>
            <a:r>
              <a:rPr dirty="0"/>
              <a:t>), </a:t>
            </a:r>
            <a:r>
              <a:rPr dirty="0" err="1"/>
              <a:t>kwa</a:t>
            </a:r>
            <a:r>
              <a:rPr dirty="0"/>
              <a:t> </a:t>
            </a:r>
            <a:r>
              <a:rPr dirty="0" err="1"/>
              <a:t>sababu</a:t>
            </a:r>
            <a:r>
              <a:rPr dirty="0"/>
              <a:t> </a:t>
            </a:r>
            <a:r>
              <a:rPr dirty="0" err="1"/>
              <a:t>ya</a:t>
            </a:r>
            <a:r>
              <a:rPr dirty="0"/>
              <a:t> </a:t>
            </a:r>
            <a:r>
              <a:rPr dirty="0" err="1"/>
              <a:t>maneno</a:t>
            </a:r>
            <a:r>
              <a:rPr dirty="0"/>
              <a:t> </a:t>
            </a:r>
            <a:r>
              <a:rPr dirty="0" err="1"/>
              <a:t>yake</a:t>
            </a:r>
            <a:r>
              <a:rPr dirty="0"/>
              <a:t> </a:t>
            </a:r>
            <a:r>
              <a:rPr dirty="0" err="1"/>
              <a:t>ya</a:t>
            </a:r>
            <a:r>
              <a:rPr dirty="0"/>
              <a:t> </a:t>
            </a:r>
            <a:r>
              <a:rPr dirty="0" err="1"/>
              <a:t>ufunguzi</a:t>
            </a:r>
            <a:r>
              <a:rPr dirty="0"/>
              <a:t> (Kut.</a:t>
            </a:r>
            <a:r>
              <a:rPr lang="en-US" dirty="0"/>
              <a:t>1:1)</a:t>
            </a:r>
            <a:r>
              <a:rPr dirty="0"/>
              <a:t> </a:t>
            </a:r>
          </a:p>
        </p:txBody>
      </p:sp>
      <p:pic>
        <p:nvPicPr>
          <p:cNvPr id="4" name="Imagen 3" descr="Imagen que contiene perro, grupo, parado, hombre  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  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  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876" y="268256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  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446560" cy="1015663"/>
          </a:xfrm>
          <a:prstGeom prst="rect">
            <a:avLst/>
          </a:prstGeom>
          <a:noFill/>
        </p:spPr>
        <p:txBody>
          <a:bodyPr wrap="square">
            <a:spAutoFit/>
          </a:bodyPr>
          <a:lstStyle/>
          <a:p>
            <a:pPr>
              <a:spcBef>
                <a:spcPts val="600"/>
              </a:spcBef>
              <a:defRPr sz="2000" b="1"/>
            </a:pPr>
            <a:r>
              <a:rPr dirty="0"/>
              <a:t>Mwana </a:t>
            </a:r>
            <a:r>
              <a:rPr dirty="0" err="1"/>
              <a:t>wa</a:t>
            </a:r>
            <a:r>
              <a:rPr dirty="0"/>
              <a:t> </a:t>
            </a:r>
            <a:r>
              <a:rPr dirty="0" err="1"/>
              <a:t>Yakobo</a:t>
            </a:r>
            <a:r>
              <a:rPr dirty="0"/>
              <a:t>, Yusufu, </a:t>
            </a:r>
            <a:r>
              <a:rPr dirty="0" err="1"/>
              <a:t>alikuwa</a:t>
            </a:r>
            <a:r>
              <a:rPr dirty="0"/>
              <a:t> </a:t>
            </a:r>
            <a:r>
              <a:rPr dirty="0" err="1"/>
              <a:t>mtumishi</a:t>
            </a:r>
            <a:r>
              <a:rPr dirty="0"/>
              <a:t> </a:t>
            </a:r>
            <a:r>
              <a:rPr dirty="0" err="1"/>
              <a:t>wa</a:t>
            </a:r>
            <a:r>
              <a:rPr dirty="0"/>
              <a:t> </a:t>
            </a:r>
            <a:r>
              <a:rPr dirty="0" err="1"/>
              <a:t>Farao</a:t>
            </a:r>
            <a:r>
              <a:rPr dirty="0"/>
              <a:t> </a:t>
            </a:r>
            <a:r>
              <a:rPr dirty="0" err="1"/>
              <a:t>wa</a:t>
            </a:r>
            <a:r>
              <a:rPr dirty="0"/>
              <a:t> 17 </a:t>
            </a:r>
            <a:r>
              <a:rPr dirty="0" err="1"/>
              <a:t>wa</a:t>
            </a:r>
            <a:r>
              <a:rPr dirty="0"/>
              <a:t> </a:t>
            </a:r>
            <a:r>
              <a:rPr dirty="0" err="1"/>
              <a:t>nasaba</a:t>
            </a:r>
            <a:r>
              <a:rPr dirty="0"/>
              <a:t> </a:t>
            </a:r>
            <a:r>
              <a:rPr dirty="0" err="1"/>
              <a:t>ya</a:t>
            </a:r>
            <a:r>
              <a:rPr dirty="0"/>
              <a:t> Hyksos, </a:t>
            </a:r>
            <a:r>
              <a:rPr dirty="0" err="1"/>
              <a:t>sio</a:t>
            </a:r>
            <a:r>
              <a:rPr dirty="0"/>
              <a:t> </a:t>
            </a:r>
            <a:r>
              <a:rPr dirty="0" err="1"/>
              <a:t>asili</a:t>
            </a:r>
            <a:r>
              <a:rPr dirty="0"/>
              <a:t> </a:t>
            </a:r>
            <a:r>
              <a:rPr dirty="0" err="1"/>
              <a:t>ya</a:t>
            </a:r>
            <a:r>
              <a:rPr dirty="0"/>
              <a:t> </a:t>
            </a:r>
            <a:r>
              <a:rPr dirty="0" err="1"/>
              <a:t>Wamisri</a:t>
            </a:r>
            <a:r>
              <a:rPr dirty="0"/>
              <a:t>. </a:t>
            </a:r>
            <a:r>
              <a:rPr dirty="0" err="1"/>
              <a:t>Wakati</a:t>
            </a:r>
            <a:r>
              <a:rPr dirty="0"/>
              <a:t> Hyksos </a:t>
            </a:r>
            <a:r>
              <a:rPr dirty="0" err="1"/>
              <a:t>waliposhindwa</a:t>
            </a:r>
            <a:r>
              <a:rPr dirty="0"/>
              <a:t>, </a:t>
            </a:r>
            <a:r>
              <a:rPr dirty="0" err="1"/>
              <a:t>nasaba</a:t>
            </a:r>
            <a:r>
              <a:rPr dirty="0"/>
              <a:t> </a:t>
            </a:r>
            <a:r>
              <a:rPr dirty="0" err="1"/>
              <a:t>mpya</a:t>
            </a:r>
            <a:r>
              <a:rPr dirty="0"/>
              <a:t> </a:t>
            </a:r>
            <a:r>
              <a:rPr dirty="0" err="1"/>
              <a:t>ilianza</a:t>
            </a:r>
            <a:r>
              <a:rPr dirty="0"/>
              <a:t> Misri, </a:t>
            </a:r>
            <a:r>
              <a:rPr dirty="0" err="1"/>
              <a:t>ambayo</a:t>
            </a:r>
            <a:r>
              <a:rPr dirty="0"/>
              <a:t> "</a:t>
            </a:r>
            <a:r>
              <a:rPr dirty="0" err="1"/>
              <a:t>haikumjua</a:t>
            </a:r>
            <a:r>
              <a:rPr dirty="0"/>
              <a:t> Yusufu" (Kut. 1:7, 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7" y="4871285"/>
            <a:ext cx="7329038" cy="1938992"/>
          </a:xfrm>
          <a:prstGeom prst="rect">
            <a:avLst/>
          </a:prstGeom>
          <a:noFill/>
        </p:spPr>
        <p:txBody>
          <a:bodyPr wrap="square">
            <a:spAutoFit/>
          </a:bodyPr>
          <a:lstStyle/>
          <a:p>
            <a:pPr algn="just">
              <a:spcBef>
                <a:spcPts val="600"/>
              </a:spcBef>
              <a:defRPr sz="2000" b="1"/>
            </a:pPr>
            <a:r>
              <a:rPr dirty="0" err="1"/>
              <a:t>Hii</a:t>
            </a:r>
            <a:r>
              <a:rPr dirty="0"/>
              <a:t> </a:t>
            </a:r>
            <a:r>
              <a:rPr dirty="0" err="1"/>
              <a:t>ilileta</a:t>
            </a:r>
            <a:r>
              <a:rPr lang="en-US" dirty="0"/>
              <a:t> </a:t>
            </a:r>
            <a:r>
              <a:rPr lang="en-US" dirty="0" err="1"/>
              <a:t>kwa</a:t>
            </a:r>
            <a:r>
              <a:rPr dirty="0"/>
              <a:t> Israeli </a:t>
            </a:r>
            <a:r>
              <a:rPr dirty="0" err="1"/>
              <a:t>hali</a:t>
            </a:r>
            <a:r>
              <a:rPr dirty="0"/>
              <a:t> </a:t>
            </a:r>
            <a:r>
              <a:rPr dirty="0" err="1"/>
              <a:t>ngumu</a:t>
            </a:r>
            <a:r>
              <a:rPr dirty="0"/>
              <a:t> (</a:t>
            </a:r>
            <a:r>
              <a:rPr dirty="0" err="1"/>
              <a:t>Kutoka</a:t>
            </a:r>
            <a:r>
              <a:rPr dirty="0"/>
              <a:t> 1:9-14). </a:t>
            </a:r>
            <a:r>
              <a:rPr dirty="0" err="1"/>
              <a:t>Walakini</a:t>
            </a:r>
            <a:r>
              <a:rPr dirty="0"/>
              <a:t>, </a:t>
            </a:r>
            <a:r>
              <a:rPr dirty="0" err="1"/>
              <a:t>mwishoni</a:t>
            </a:r>
            <a:r>
              <a:rPr dirty="0"/>
              <a:t> </a:t>
            </a:r>
            <a:r>
              <a:rPr dirty="0" err="1"/>
              <a:t>mwa</a:t>
            </a:r>
            <a:r>
              <a:rPr dirty="0"/>
              <a:t> </a:t>
            </a:r>
            <a:r>
              <a:rPr dirty="0" err="1"/>
              <a:t>kitabu</a:t>
            </a:r>
            <a:r>
              <a:rPr dirty="0"/>
              <a:t> cha </a:t>
            </a:r>
            <a:r>
              <a:rPr dirty="0" err="1"/>
              <a:t>Kutoka</a:t>
            </a:r>
            <a:r>
              <a:rPr dirty="0"/>
              <a:t>, </a:t>
            </a:r>
            <a:r>
              <a:rPr dirty="0" err="1"/>
              <a:t>hali</a:t>
            </a:r>
            <a:r>
              <a:rPr dirty="0"/>
              <a:t> </a:t>
            </a:r>
            <a:r>
              <a:rPr dirty="0" err="1"/>
              <a:t>inabadilika</a:t>
            </a:r>
            <a:r>
              <a:rPr dirty="0"/>
              <a:t> </a:t>
            </a:r>
            <a:r>
              <a:rPr dirty="0" err="1"/>
              <a:t>kabisa</a:t>
            </a:r>
            <a:r>
              <a:rPr dirty="0"/>
              <a:t>: Israeli </a:t>
            </a:r>
            <a:r>
              <a:rPr dirty="0" err="1"/>
              <a:t>inaabudu</a:t>
            </a:r>
            <a:r>
              <a:rPr dirty="0"/>
              <a:t> </a:t>
            </a:r>
            <a:r>
              <a:rPr dirty="0" err="1"/>
              <a:t>kwa</a:t>
            </a:r>
            <a:r>
              <a:rPr dirty="0"/>
              <a:t> </a:t>
            </a:r>
            <a:r>
              <a:rPr dirty="0" err="1"/>
              <a:t>uhuru</a:t>
            </a:r>
            <a:r>
              <a:rPr dirty="0"/>
              <a:t>, </a:t>
            </a:r>
            <a:r>
              <a:rPr dirty="0" err="1"/>
              <a:t>mbele</a:t>
            </a:r>
            <a:r>
              <a:rPr dirty="0"/>
              <a:t> </a:t>
            </a:r>
            <a:r>
              <a:rPr dirty="0" err="1"/>
              <a:t>ya</a:t>
            </a:r>
            <a:r>
              <a:rPr dirty="0"/>
              <a:t> </a:t>
            </a:r>
            <a:r>
              <a:rPr dirty="0" err="1"/>
              <a:t>uwepo</a:t>
            </a:r>
            <a:r>
              <a:rPr dirty="0"/>
              <a:t> </a:t>
            </a:r>
            <a:r>
              <a:rPr dirty="0" err="1"/>
              <a:t>wa</a:t>
            </a:r>
            <a:r>
              <a:rPr dirty="0"/>
              <a:t> </a:t>
            </a:r>
            <a:r>
              <a:rPr dirty="0" err="1"/>
              <a:t>Mungu</a:t>
            </a:r>
            <a:r>
              <a:rPr dirty="0"/>
              <a:t> (</a:t>
            </a:r>
            <a:r>
              <a:rPr dirty="0" err="1"/>
              <a:t>Kutoka</a:t>
            </a:r>
            <a:r>
              <a:rPr dirty="0"/>
              <a:t> 40:38). </a:t>
            </a:r>
            <a:r>
              <a:rPr dirty="0" err="1"/>
              <a:t>Mafundisho</a:t>
            </a:r>
            <a:r>
              <a:rPr dirty="0"/>
              <a:t> </a:t>
            </a:r>
            <a:r>
              <a:rPr dirty="0" err="1"/>
              <a:t>ya</a:t>
            </a:r>
            <a:r>
              <a:rPr dirty="0"/>
              <a:t> </a:t>
            </a:r>
            <a:r>
              <a:rPr dirty="0" err="1"/>
              <a:t>kitabu</a:t>
            </a:r>
            <a:r>
              <a:rPr dirty="0"/>
              <a:t> </a:t>
            </a:r>
            <a:r>
              <a:rPr dirty="0" err="1"/>
              <a:t>ni</a:t>
            </a:r>
            <a:r>
              <a:rPr dirty="0"/>
              <a:t> </a:t>
            </a:r>
            <a:r>
              <a:rPr dirty="0" err="1"/>
              <a:t>wazi</a:t>
            </a:r>
            <a:r>
              <a:rPr dirty="0"/>
              <a:t>: </a:t>
            </a:r>
            <a:r>
              <a:rPr dirty="0" err="1"/>
              <a:t>Mungu</a:t>
            </a:r>
            <a:r>
              <a:rPr dirty="0"/>
              <a:t> </a:t>
            </a:r>
            <a:r>
              <a:rPr dirty="0" err="1"/>
              <a:t>anadhibiti</a:t>
            </a:r>
            <a:r>
              <a:rPr dirty="0"/>
              <a:t>; </a:t>
            </a:r>
            <a:r>
              <a:rPr dirty="0" err="1"/>
              <a:t>atatuokoa</a:t>
            </a:r>
            <a:r>
              <a:rPr dirty="0"/>
              <a:t>, </a:t>
            </a:r>
            <a:r>
              <a:rPr dirty="0" err="1"/>
              <a:t>hata</a:t>
            </a:r>
            <a:r>
              <a:rPr dirty="0"/>
              <a:t> </a:t>
            </a:r>
            <a:r>
              <a:rPr dirty="0" err="1"/>
              <a:t>wakati</a:t>
            </a:r>
            <a:r>
              <a:rPr dirty="0"/>
              <a:t> </a:t>
            </a:r>
            <a:r>
              <a:rPr dirty="0" err="1"/>
              <a:t>hali</a:t>
            </a:r>
            <a:r>
              <a:rPr dirty="0"/>
              <a:t> </a:t>
            </a:r>
            <a:r>
              <a:rPr dirty="0" err="1"/>
              <a:t>zinafanya</a:t>
            </a:r>
            <a:r>
              <a:rPr dirty="0"/>
              <a:t> </a:t>
            </a:r>
            <a:r>
              <a:rPr dirty="0" err="1"/>
              <a:t>ionekane</a:t>
            </a:r>
            <a:r>
              <a:rPr dirty="0"/>
              <a:t> </a:t>
            </a:r>
            <a:r>
              <a:rPr dirty="0" err="1"/>
              <a:t>kuwa</a:t>
            </a:r>
            <a:r>
              <a:rPr dirty="0"/>
              <a:t> </a:t>
            </a:r>
            <a:r>
              <a:rPr dirty="0" err="1"/>
              <a:t>haiwezekani</a:t>
            </a:r>
            <a:r>
              <a:rPr dirty="0"/>
              <a:t>.</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74788"/>
            <a:ext cx="5788996" cy="1323439"/>
          </a:xfrm>
          <a:prstGeom prst="rect">
            <a:avLst/>
          </a:prstGeom>
          <a:noFill/>
        </p:spPr>
        <p:txBody>
          <a:bodyPr wrap="square">
            <a:spAutoFit/>
          </a:bodyPr>
          <a:lstStyle/>
          <a:p>
            <a:pPr algn="just">
              <a:spcBef>
                <a:spcPts val="600"/>
              </a:spcBef>
              <a:defRPr sz="2000" b="1"/>
            </a:pPr>
            <a:r>
              <a:rPr dirty="0"/>
              <a:t>"</a:t>
            </a:r>
            <a:r>
              <a:rPr dirty="0" err="1"/>
              <a:t>Majina</a:t>
            </a:r>
            <a:r>
              <a:rPr dirty="0"/>
              <a:t>" </a:t>
            </a:r>
            <a:r>
              <a:rPr dirty="0" err="1"/>
              <a:t>haya</a:t>
            </a:r>
            <a:r>
              <a:rPr dirty="0"/>
              <a:t> </a:t>
            </a:r>
            <a:r>
              <a:rPr dirty="0" err="1"/>
              <a:t>ni</a:t>
            </a:r>
            <a:r>
              <a:rPr dirty="0"/>
              <a:t> </a:t>
            </a:r>
            <a:r>
              <a:rPr dirty="0" err="1"/>
              <a:t>yale</a:t>
            </a:r>
            <a:r>
              <a:rPr dirty="0"/>
              <a:t> </a:t>
            </a:r>
            <a:r>
              <a:rPr dirty="0" err="1"/>
              <a:t>ya</a:t>
            </a:r>
            <a:r>
              <a:rPr dirty="0"/>
              <a:t> </a:t>
            </a:r>
            <a:r>
              <a:rPr dirty="0" err="1"/>
              <a:t>Yakobo</a:t>
            </a:r>
            <a:r>
              <a:rPr dirty="0"/>
              <a:t> </a:t>
            </a:r>
            <a:r>
              <a:rPr dirty="0" err="1"/>
              <a:t>na</a:t>
            </a:r>
            <a:r>
              <a:rPr dirty="0"/>
              <a:t> </a:t>
            </a:r>
            <a:r>
              <a:rPr dirty="0" err="1"/>
              <a:t>wanawe</a:t>
            </a:r>
            <a:r>
              <a:rPr dirty="0"/>
              <a:t>. </a:t>
            </a:r>
            <a:r>
              <a:rPr lang="en-US" dirty="0" err="1"/>
              <a:t>Kundi</a:t>
            </a:r>
            <a:r>
              <a:rPr lang="en-US" dirty="0"/>
              <a:t> </a:t>
            </a:r>
            <a:r>
              <a:rPr lang="en-US" dirty="0" err="1"/>
              <a:t>dogo</a:t>
            </a:r>
            <a:r>
              <a:rPr lang="en-US" dirty="0"/>
              <a:t> la </a:t>
            </a:r>
            <a:r>
              <a:rPr lang="en-US" dirty="0" err="1"/>
              <a:t>watu</a:t>
            </a:r>
            <a:r>
              <a:rPr lang="en-US" dirty="0"/>
              <a:t> 70</a:t>
            </a:r>
            <a:r>
              <a:rPr dirty="0"/>
              <a:t> (</a:t>
            </a:r>
            <a:r>
              <a:rPr lang="en-US" dirty="0" err="1"/>
              <a:t>Mwa</a:t>
            </a:r>
            <a:r>
              <a:rPr dirty="0"/>
              <a:t>. 46:26-27;</a:t>
            </a:r>
            <a:r>
              <a:rPr lang="en" sz="2000" b="1" dirty="0"/>
              <a:t> </a:t>
            </a:r>
            <a:r>
              <a:rPr lang="en" sz="2000" b="1" dirty="0" err="1"/>
              <a:t>Kut</a:t>
            </a:r>
            <a:r>
              <a:rPr dirty="0"/>
              <a:t>. 1-5. </a:t>
            </a:r>
            <a:r>
              <a:rPr dirty="0" err="1"/>
              <a:t>Baada</a:t>
            </a:r>
            <a:r>
              <a:rPr dirty="0"/>
              <a:t> </a:t>
            </a:r>
            <a:r>
              <a:rPr dirty="0" err="1"/>
              <a:t>ya</a:t>
            </a:r>
            <a:r>
              <a:rPr dirty="0"/>
              <a:t> </a:t>
            </a:r>
            <a:r>
              <a:rPr dirty="0" err="1"/>
              <a:t>muda</a:t>
            </a:r>
            <a:r>
              <a:rPr dirty="0"/>
              <a:t>, </a:t>
            </a:r>
            <a:r>
              <a:rPr dirty="0" err="1"/>
              <a:t>walikua</a:t>
            </a:r>
            <a:r>
              <a:rPr dirty="0"/>
              <a:t> </a:t>
            </a:r>
            <a:r>
              <a:rPr dirty="0" err="1"/>
              <a:t>watu</a:t>
            </a:r>
            <a:r>
              <a:rPr dirty="0"/>
              <a:t> </a:t>
            </a:r>
            <a:r>
              <a:rPr dirty="0" err="1"/>
              <a:t>wenye</a:t>
            </a:r>
            <a:r>
              <a:rPr dirty="0"/>
              <a:t> </a:t>
            </a:r>
            <a:r>
              <a:rPr dirty="0" err="1"/>
              <a:t>jeshi</a:t>
            </a:r>
            <a:r>
              <a:rPr dirty="0"/>
              <a:t> la </a:t>
            </a:r>
            <a:r>
              <a:rPr dirty="0" err="1"/>
              <a:t>wapiganaji</a:t>
            </a:r>
            <a:r>
              <a:rPr dirty="0"/>
              <a:t> </a:t>
            </a:r>
            <a:r>
              <a:rPr dirty="0" err="1"/>
              <a:t>wapatao</a:t>
            </a:r>
            <a:r>
              <a:rPr dirty="0"/>
              <a:t> 600,000 (</a:t>
            </a:r>
            <a:r>
              <a:rPr dirty="0" err="1"/>
              <a:t>Kut</a:t>
            </a:r>
            <a:r>
              <a:rPr dirty="0"/>
              <a:t>. 12:37</a:t>
            </a:r>
            <a:r>
              <a:rPr lang="en-US" dirty="0"/>
              <a:t>)</a:t>
            </a:r>
            <a:r>
              <a:rPr dirty="0"/>
              <a:t> </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defRPr sz="4400" b="1">
                <a:ln w="6600">
                  <a:noFill/>
                  <a:prstDash val="solid"/>
                </a:ln>
                <a:effectLst>
                  <a:outerShdw dist="38100" dir="2700000" algn="tl" rotWithShape="0">
                    <a:schemeClr val="tx1"/>
                  </a:outerShdw>
                </a:effectLst>
              </a:defRPr>
            </a:pPr>
            <a:r>
              <a:rPr>
                <a:solidFill>
                  <a:srgbClr val="00CB00"/>
                </a:solidFill>
              </a:rPr>
              <a:t>KUTOKA KWA IBRAHIMU </a:t>
            </a:r>
            <a:r>
              <a:rPr>
                <a:solidFill>
                  <a:srgbClr val="FF9700"/>
                </a:solidFill>
              </a:rPr>
              <a:t>HADI MUSA</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2">
                    <a:lumMod val="50000"/>
                  </a:schemeClr>
                </a:solidFill>
                <a:latin typeface="Comic Sans MS" panose="030F0702030302020204" pitchFamily="66" charset="0"/>
              </a:defRPr>
            </a:pPr>
            <a:r>
              <a:rPr sz="1600"/>
              <a:t>"Ndipo Bwana akamwambia, Ujue hakika ya kwamba kwa miaka mia nne uzao wako utakuwa wageni katika nchi isiyo yao wenyewe na kwamba watatumikishwa na kutendewa vibaya huko." </a:t>
            </a:r>
            <a:r>
              <a:rPr sz="1200"/>
              <a:t>(Mwanzo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676580" y="1199075"/>
            <a:ext cx="7009297" cy="1015663"/>
          </a:xfrm>
          <a:prstGeom prst="rect">
            <a:avLst/>
          </a:prstGeom>
          <a:noFill/>
        </p:spPr>
        <p:txBody>
          <a:bodyPr wrap="square">
            <a:spAutoFit/>
          </a:bodyPr>
          <a:lstStyle/>
          <a:p>
            <a:pPr algn="just">
              <a:spcBef>
                <a:spcPts val="600"/>
              </a:spcBef>
              <a:defRPr sz="2000" b="1"/>
            </a:pPr>
            <a:r>
              <a:rPr dirty="0" err="1"/>
              <a:t>Mungu</a:t>
            </a:r>
            <a:r>
              <a:rPr dirty="0"/>
              <a:t> </a:t>
            </a:r>
            <a:r>
              <a:rPr dirty="0" err="1"/>
              <a:t>alikuwa</a:t>
            </a:r>
            <a:r>
              <a:rPr dirty="0"/>
              <a:t> </a:t>
            </a:r>
            <a:r>
              <a:rPr dirty="0" err="1"/>
              <a:t>ameahidi</a:t>
            </a:r>
            <a:r>
              <a:rPr dirty="0"/>
              <a:t> </a:t>
            </a:r>
            <a:r>
              <a:rPr dirty="0" err="1"/>
              <a:t>kumpa</a:t>
            </a:r>
            <a:r>
              <a:rPr dirty="0"/>
              <a:t> </a:t>
            </a:r>
            <a:r>
              <a:rPr dirty="0" err="1"/>
              <a:t>Ibrahimu</a:t>
            </a:r>
            <a:r>
              <a:rPr dirty="0"/>
              <a:t> </a:t>
            </a:r>
            <a:r>
              <a:rPr dirty="0" err="1"/>
              <a:t>nchi</a:t>
            </a:r>
            <a:r>
              <a:rPr dirty="0"/>
              <a:t> </a:t>
            </a:r>
            <a:r>
              <a:rPr dirty="0" err="1"/>
              <a:t>ya</a:t>
            </a:r>
            <a:r>
              <a:rPr dirty="0"/>
              <a:t> </a:t>
            </a:r>
            <a:r>
              <a:rPr dirty="0" err="1"/>
              <a:t>Kanaani</a:t>
            </a:r>
            <a:r>
              <a:rPr dirty="0"/>
              <a:t>, </a:t>
            </a:r>
            <a:r>
              <a:rPr dirty="0" err="1"/>
              <a:t>lakini</a:t>
            </a:r>
            <a:r>
              <a:rPr dirty="0"/>
              <a:t> </a:t>
            </a:r>
            <a:r>
              <a:rPr dirty="0" err="1"/>
              <a:t>akamwonya</a:t>
            </a:r>
            <a:r>
              <a:rPr dirty="0"/>
              <a:t> </a:t>
            </a:r>
            <a:r>
              <a:rPr dirty="0" err="1"/>
              <a:t>kuhusu</a:t>
            </a:r>
            <a:r>
              <a:rPr dirty="0"/>
              <a:t> </a:t>
            </a:r>
            <a:r>
              <a:rPr dirty="0" err="1"/>
              <a:t>ucheleweshaji</a:t>
            </a:r>
            <a:r>
              <a:rPr dirty="0"/>
              <a:t> </a:t>
            </a:r>
            <a:r>
              <a:rPr dirty="0" err="1"/>
              <a:t>wa</a:t>
            </a:r>
            <a:r>
              <a:rPr dirty="0"/>
              <a:t> </a:t>
            </a:r>
            <a:r>
              <a:rPr dirty="0" err="1"/>
              <a:t>miaka</a:t>
            </a:r>
            <a:r>
              <a:rPr dirty="0"/>
              <a:t> 400 </a:t>
            </a:r>
            <a:r>
              <a:rPr dirty="0" err="1"/>
              <a:t>katika</a:t>
            </a:r>
            <a:r>
              <a:rPr dirty="0"/>
              <a:t> </a:t>
            </a:r>
            <a:r>
              <a:rPr dirty="0" err="1"/>
              <a:t>kutimiza</a:t>
            </a:r>
            <a:r>
              <a:rPr dirty="0"/>
              <a:t> </a:t>
            </a:r>
            <a:r>
              <a:rPr dirty="0" err="1"/>
              <a:t>mpango</a:t>
            </a:r>
            <a:r>
              <a:rPr dirty="0"/>
              <a:t> </a:t>
            </a:r>
            <a:r>
              <a:rPr dirty="0" err="1"/>
              <a:t>huu</a:t>
            </a:r>
            <a:r>
              <a:rPr dirty="0"/>
              <a:t> (</a:t>
            </a:r>
            <a:r>
              <a:rPr dirty="0" err="1"/>
              <a:t>Mwa</a:t>
            </a:r>
            <a:r>
              <a:rPr dirty="0"/>
              <a:t>. 15:13-16). </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837727"/>
            <a:ext cx="8738636" cy="1015663"/>
          </a:xfrm>
          <a:prstGeom prst="rect">
            <a:avLst/>
          </a:prstGeom>
          <a:noFill/>
        </p:spPr>
        <p:txBody>
          <a:bodyPr wrap="square">
            <a:spAutoFit/>
          </a:bodyPr>
          <a:lstStyle/>
          <a:p>
            <a:pPr algn="just">
              <a:spcBef>
                <a:spcPts val="600"/>
              </a:spcBef>
              <a:defRPr sz="2000" b="1"/>
            </a:pPr>
            <a:r>
              <a:rPr dirty="0"/>
              <a:t>Na </a:t>
            </a:r>
            <a:r>
              <a:rPr dirty="0" err="1"/>
              <a:t>Yakobo</a:t>
            </a:r>
            <a:r>
              <a:rPr dirty="0"/>
              <a:t> </a:t>
            </a:r>
            <a:r>
              <a:rPr dirty="0" err="1"/>
              <a:t>alifikaje</a:t>
            </a:r>
            <a:r>
              <a:rPr dirty="0"/>
              <a:t> </a:t>
            </a:r>
            <a:r>
              <a:rPr dirty="0" err="1"/>
              <a:t>Misri</a:t>
            </a:r>
            <a:r>
              <a:rPr dirty="0"/>
              <a:t>? Kwa </a:t>
            </a:r>
            <a:r>
              <a:rPr dirty="0" err="1"/>
              <a:t>njia</a:t>
            </a:r>
            <a:r>
              <a:rPr dirty="0"/>
              <a:t> </a:t>
            </a:r>
            <a:r>
              <a:rPr dirty="0" err="1"/>
              <a:t>ya</a:t>
            </a:r>
            <a:r>
              <a:rPr dirty="0"/>
              <a:t> </a:t>
            </a:r>
            <a:r>
              <a:rPr dirty="0" err="1"/>
              <a:t>kimiujiza</a:t>
            </a:r>
            <a:r>
              <a:rPr dirty="0"/>
              <a:t> </a:t>
            </a:r>
            <a:r>
              <a:rPr dirty="0" err="1"/>
              <a:t>kabisa</a:t>
            </a:r>
            <a:r>
              <a:rPr dirty="0"/>
              <a:t>. </a:t>
            </a:r>
            <a:r>
              <a:rPr dirty="0" err="1"/>
              <a:t>Licha</a:t>
            </a:r>
            <a:r>
              <a:rPr dirty="0"/>
              <a:t> </a:t>
            </a:r>
            <a:r>
              <a:rPr dirty="0" err="1"/>
              <a:t>ya</a:t>
            </a:r>
            <a:r>
              <a:rPr dirty="0"/>
              <a:t> </a:t>
            </a:r>
            <a:r>
              <a:rPr dirty="0" err="1"/>
              <a:t>majaribio</a:t>
            </a:r>
            <a:r>
              <a:rPr dirty="0"/>
              <a:t> </a:t>
            </a:r>
            <a:r>
              <a:rPr dirty="0" err="1"/>
              <a:t>ya</a:t>
            </a:r>
            <a:r>
              <a:rPr dirty="0"/>
              <a:t> </a:t>
            </a:r>
            <a:r>
              <a:rPr dirty="0" err="1"/>
              <a:t>kindugu</a:t>
            </a:r>
            <a:r>
              <a:rPr dirty="0"/>
              <a:t> </a:t>
            </a:r>
            <a:r>
              <a:rPr dirty="0" err="1"/>
              <a:t>ya</a:t>
            </a:r>
            <a:r>
              <a:rPr dirty="0"/>
              <a:t> </a:t>
            </a:r>
            <a:r>
              <a:rPr dirty="0" err="1"/>
              <a:t>kumuua</a:t>
            </a:r>
            <a:r>
              <a:rPr dirty="0"/>
              <a:t> </a:t>
            </a:r>
            <a:r>
              <a:rPr dirty="0" err="1"/>
              <a:t>Yusufu</a:t>
            </a:r>
            <a:r>
              <a:rPr dirty="0"/>
              <a:t>, </a:t>
            </a:r>
            <a:r>
              <a:rPr dirty="0" err="1"/>
              <a:t>akawa</a:t>
            </a:r>
            <a:r>
              <a:rPr dirty="0"/>
              <a:t> </a:t>
            </a:r>
            <a:r>
              <a:rPr dirty="0" err="1"/>
              <a:t>waziri</a:t>
            </a:r>
            <a:r>
              <a:rPr dirty="0"/>
              <a:t> </a:t>
            </a:r>
            <a:r>
              <a:rPr dirty="0" err="1"/>
              <a:t>mkuu</a:t>
            </a:r>
            <a:r>
              <a:rPr dirty="0"/>
              <a:t> </a:t>
            </a:r>
            <a:r>
              <a:rPr dirty="0" err="1"/>
              <a:t>wa</a:t>
            </a:r>
            <a:r>
              <a:rPr dirty="0"/>
              <a:t> </a:t>
            </a:r>
            <a:r>
              <a:rPr dirty="0" err="1"/>
              <a:t>Misri</a:t>
            </a:r>
            <a:r>
              <a:rPr dirty="0"/>
              <a:t>. Kwa </a:t>
            </a:r>
            <a:r>
              <a:rPr dirty="0" err="1"/>
              <a:t>sababu</a:t>
            </a:r>
            <a:r>
              <a:rPr dirty="0"/>
              <a:t> </a:t>
            </a:r>
            <a:r>
              <a:rPr dirty="0" err="1"/>
              <a:t>ya</a:t>
            </a:r>
            <a:r>
              <a:rPr dirty="0"/>
              <a:t> </a:t>
            </a:r>
            <a:r>
              <a:rPr dirty="0" err="1"/>
              <a:t>nafasi</a:t>
            </a:r>
            <a:r>
              <a:rPr dirty="0"/>
              <a:t> </a:t>
            </a:r>
            <a:r>
              <a:rPr dirty="0" err="1"/>
              <a:t>yake</a:t>
            </a:r>
            <a:r>
              <a:rPr dirty="0"/>
              <a:t>, </a:t>
            </a:r>
            <a:r>
              <a:rPr dirty="0" err="1"/>
              <a:t>aliweza</a:t>
            </a:r>
            <a:r>
              <a:rPr dirty="0"/>
              <a:t> </a:t>
            </a:r>
            <a:r>
              <a:rPr dirty="0" err="1"/>
              <a:t>kuleta</a:t>
            </a:r>
            <a:r>
              <a:rPr dirty="0"/>
              <a:t> </a:t>
            </a:r>
            <a:r>
              <a:rPr dirty="0" err="1"/>
              <a:t>familia</a:t>
            </a:r>
            <a:r>
              <a:rPr dirty="0"/>
              <a:t> </a:t>
            </a:r>
            <a:r>
              <a:rPr dirty="0" err="1"/>
              <a:t>yake</a:t>
            </a:r>
            <a:r>
              <a:rPr dirty="0"/>
              <a:t> yote.</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4113306993"/>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  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8031"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  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663429" y="2214738"/>
            <a:ext cx="7254326" cy="707886"/>
          </a:xfrm>
          <a:prstGeom prst="rect">
            <a:avLst/>
          </a:prstGeom>
          <a:noFill/>
        </p:spPr>
        <p:txBody>
          <a:bodyPr wrap="square">
            <a:spAutoFit/>
          </a:bodyPr>
          <a:lstStyle/>
          <a:p>
            <a:pPr algn="just">
              <a:spcBef>
                <a:spcPts val="600"/>
              </a:spcBef>
              <a:defRPr sz="2000" b="1"/>
            </a:pPr>
            <a:r>
              <a:rPr dirty="0"/>
              <a:t>Musa </a:t>
            </a:r>
            <a:r>
              <a:rPr dirty="0" err="1"/>
              <a:t>na</a:t>
            </a:r>
            <a:r>
              <a:rPr dirty="0"/>
              <a:t> Paulo </a:t>
            </a:r>
            <a:r>
              <a:rPr dirty="0" err="1"/>
              <a:t>wanaongeza</a:t>
            </a:r>
            <a:r>
              <a:rPr dirty="0"/>
              <a:t> </a:t>
            </a:r>
            <a:r>
              <a:rPr dirty="0" err="1"/>
              <a:t>miaka</a:t>
            </a:r>
            <a:r>
              <a:rPr dirty="0"/>
              <a:t> 30 </a:t>
            </a:r>
            <a:r>
              <a:rPr dirty="0" err="1"/>
              <a:t>kwa</a:t>
            </a:r>
            <a:r>
              <a:rPr dirty="0"/>
              <a:t> </a:t>
            </a:r>
            <a:r>
              <a:rPr dirty="0" err="1"/>
              <a:t>kipindi</a:t>
            </a:r>
            <a:r>
              <a:rPr dirty="0"/>
              <a:t> </a:t>
            </a:r>
            <a:r>
              <a:rPr dirty="0" err="1"/>
              <a:t>hiki</a:t>
            </a:r>
            <a:r>
              <a:rPr dirty="0"/>
              <a:t>, </a:t>
            </a:r>
            <a:r>
              <a:rPr dirty="0" err="1"/>
              <a:t>wakiirudisha</a:t>
            </a:r>
            <a:r>
              <a:rPr dirty="0"/>
              <a:t> </a:t>
            </a:r>
            <a:r>
              <a:rPr dirty="0" err="1"/>
              <a:t>kwenye</a:t>
            </a:r>
            <a:r>
              <a:rPr dirty="0"/>
              <a:t> </a:t>
            </a:r>
            <a:r>
              <a:rPr dirty="0" err="1"/>
              <a:t>wito</a:t>
            </a:r>
            <a:r>
              <a:rPr dirty="0"/>
              <a:t> </a:t>
            </a:r>
            <a:r>
              <a:rPr dirty="0" err="1"/>
              <a:t>huko</a:t>
            </a:r>
            <a:r>
              <a:rPr dirty="0"/>
              <a:t> </a:t>
            </a:r>
            <a:r>
              <a:rPr dirty="0" err="1"/>
              <a:t>Harani</a:t>
            </a:r>
            <a:r>
              <a:rPr dirty="0"/>
              <a:t> (</a:t>
            </a:r>
            <a:r>
              <a:rPr dirty="0" err="1"/>
              <a:t>Kut</a:t>
            </a:r>
            <a:r>
              <a:rPr dirty="0"/>
              <a:t>. 12:40; Gal. 3; 17</a:t>
            </a:r>
            <a:r>
              <a:rPr lang="en-US" dirty="0"/>
              <a:t>)</a:t>
            </a:r>
            <a:r>
              <a:rPr dirty="0"/>
              <a:t>:</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2" y="5876270"/>
            <a:ext cx="8738637" cy="1015663"/>
          </a:xfrm>
          <a:prstGeom prst="rect">
            <a:avLst/>
          </a:prstGeom>
          <a:noFill/>
        </p:spPr>
        <p:txBody>
          <a:bodyPr wrap="square">
            <a:spAutoFit/>
          </a:bodyPr>
          <a:lstStyle/>
          <a:p>
            <a:pPr algn="just">
              <a:spcBef>
                <a:spcPts val="600"/>
              </a:spcBef>
              <a:defRPr sz="2000" b="1"/>
            </a:pPr>
            <a:r>
              <a:rPr dirty="0"/>
              <a:t>Haya yote </a:t>
            </a:r>
            <a:r>
              <a:rPr dirty="0" err="1"/>
              <a:t>yalitokea</a:t>
            </a:r>
            <a:r>
              <a:rPr dirty="0"/>
              <a:t> </a:t>
            </a:r>
            <a:r>
              <a:rPr dirty="0" err="1"/>
              <a:t>lini</a:t>
            </a:r>
            <a:r>
              <a:rPr dirty="0"/>
              <a:t>? </a:t>
            </a:r>
            <a:r>
              <a:rPr dirty="0" err="1"/>
              <a:t>Hatujui</a:t>
            </a:r>
            <a:r>
              <a:rPr dirty="0"/>
              <a:t> </a:t>
            </a:r>
            <a:r>
              <a:rPr dirty="0" err="1"/>
              <a:t>tarehe</a:t>
            </a:r>
            <a:r>
              <a:rPr dirty="0"/>
              <a:t> </a:t>
            </a:r>
            <a:r>
              <a:rPr dirty="0" err="1"/>
              <a:t>halisi</a:t>
            </a:r>
            <a:r>
              <a:rPr dirty="0"/>
              <a:t>, </a:t>
            </a:r>
            <a:r>
              <a:rPr dirty="0" err="1"/>
              <a:t>lakini</a:t>
            </a:r>
            <a:r>
              <a:rPr dirty="0"/>
              <a:t> </a:t>
            </a:r>
            <a:r>
              <a:rPr dirty="0" err="1"/>
              <a:t>tunajua</a:t>
            </a:r>
            <a:r>
              <a:rPr dirty="0"/>
              <a:t> </a:t>
            </a:r>
            <a:r>
              <a:rPr dirty="0" err="1"/>
              <a:t>vya</a:t>
            </a:r>
            <a:r>
              <a:rPr dirty="0"/>
              <a:t> </a:t>
            </a:r>
            <a:r>
              <a:rPr dirty="0" err="1"/>
              <a:t>kutosha</a:t>
            </a:r>
            <a:r>
              <a:rPr dirty="0"/>
              <a:t> </a:t>
            </a:r>
            <a:r>
              <a:rPr dirty="0" err="1"/>
              <a:t>kuziweka</a:t>
            </a:r>
            <a:r>
              <a:rPr dirty="0"/>
              <a:t> </a:t>
            </a:r>
            <a:r>
              <a:rPr dirty="0" err="1"/>
              <a:t>katika</a:t>
            </a:r>
            <a:r>
              <a:rPr dirty="0"/>
              <a:t> </a:t>
            </a:r>
            <a:r>
              <a:rPr dirty="0" err="1"/>
              <a:t>historia</a:t>
            </a:r>
            <a:r>
              <a:rPr dirty="0"/>
              <a:t> </a:t>
            </a:r>
            <a:r>
              <a:rPr dirty="0" err="1"/>
              <a:t>inayojulikana</a:t>
            </a:r>
            <a:r>
              <a:rPr dirty="0"/>
              <a:t> (</a:t>
            </a:r>
            <a:r>
              <a:rPr dirty="0" err="1"/>
              <a:t>ambayo</a:t>
            </a:r>
            <a:r>
              <a:rPr dirty="0"/>
              <a:t> pia </a:t>
            </a:r>
            <a:r>
              <a:rPr dirty="0" err="1"/>
              <a:t>ina</a:t>
            </a:r>
            <a:r>
              <a:rPr dirty="0"/>
              <a:t> </a:t>
            </a:r>
            <a:r>
              <a:rPr dirty="0" err="1"/>
              <a:t>tarehe</a:t>
            </a:r>
            <a:r>
              <a:rPr dirty="0"/>
              <a:t> </a:t>
            </a:r>
            <a:r>
              <a:rPr dirty="0" err="1"/>
              <a:t>zisizo</a:t>
            </a:r>
            <a:r>
              <a:rPr dirty="0"/>
              <a:t> </a:t>
            </a:r>
            <a:r>
              <a:rPr dirty="0" err="1"/>
              <a:t>sahihi</a:t>
            </a:r>
            <a:r>
              <a:rPr dirty="0"/>
              <a:t>).</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a:spAutoFit/>
          </a:bodyPr>
          <a:lstStyle/>
          <a:p>
            <a:pPr algn="just">
              <a:spcBef>
                <a:spcPts val="600"/>
              </a:spcBef>
              <a:defRPr sz="2000" b="1"/>
            </a:pPr>
            <a:r>
              <a:rPr dirty="0"/>
              <a:t>1 </a:t>
            </a:r>
            <a:r>
              <a:rPr dirty="0" err="1"/>
              <a:t>Wafalme</a:t>
            </a:r>
            <a:r>
              <a:rPr dirty="0"/>
              <a:t> 6:1 </a:t>
            </a:r>
            <a:r>
              <a:rPr dirty="0" err="1"/>
              <a:t>inasema</a:t>
            </a:r>
            <a:r>
              <a:rPr dirty="0"/>
              <a:t> </a:t>
            </a:r>
            <a:r>
              <a:rPr dirty="0" err="1"/>
              <a:t>Kutoka</a:t>
            </a:r>
            <a:r>
              <a:rPr dirty="0"/>
              <a:t> </a:t>
            </a:r>
            <a:r>
              <a:rPr dirty="0" err="1"/>
              <a:t>kulitokea</a:t>
            </a:r>
            <a:r>
              <a:rPr dirty="0"/>
              <a:t> </a:t>
            </a:r>
            <a:r>
              <a:rPr dirty="0" err="1"/>
              <a:t>miaka</a:t>
            </a:r>
            <a:r>
              <a:rPr dirty="0"/>
              <a:t> 480 </a:t>
            </a:r>
            <a:r>
              <a:rPr dirty="0" err="1"/>
              <a:t>kabla</a:t>
            </a:r>
            <a:r>
              <a:rPr dirty="0"/>
              <a:t> </a:t>
            </a:r>
            <a:r>
              <a:rPr dirty="0" err="1"/>
              <a:t>ya</a:t>
            </a:r>
            <a:r>
              <a:rPr dirty="0"/>
              <a:t> </a:t>
            </a:r>
            <a:r>
              <a:rPr dirty="0" err="1"/>
              <a:t>mwaka</a:t>
            </a:r>
            <a:r>
              <a:rPr dirty="0"/>
              <a:t> </a:t>
            </a:r>
            <a:r>
              <a:rPr dirty="0" err="1"/>
              <a:t>wa</a:t>
            </a:r>
            <a:r>
              <a:rPr dirty="0"/>
              <a:t> 2 </a:t>
            </a:r>
            <a:r>
              <a:rPr dirty="0" err="1"/>
              <a:t>wa</a:t>
            </a:r>
            <a:r>
              <a:rPr dirty="0"/>
              <a:t> </a:t>
            </a:r>
            <a:r>
              <a:rPr dirty="0" err="1"/>
              <a:t>utawala</a:t>
            </a:r>
            <a:r>
              <a:rPr dirty="0"/>
              <a:t> </a:t>
            </a:r>
            <a:r>
              <a:rPr dirty="0" err="1"/>
              <a:t>wa</a:t>
            </a:r>
            <a:r>
              <a:rPr dirty="0"/>
              <a:t> </a:t>
            </a:r>
            <a:r>
              <a:rPr dirty="0" err="1"/>
              <a:t>Sulemani</a:t>
            </a:r>
            <a:r>
              <a:rPr dirty="0"/>
              <a:t>. </a:t>
            </a:r>
            <a:r>
              <a:rPr dirty="0" err="1"/>
              <a:t>Ikiwa</a:t>
            </a:r>
            <a:r>
              <a:rPr dirty="0"/>
              <a:t> </a:t>
            </a:r>
            <a:r>
              <a:rPr dirty="0" err="1"/>
              <a:t>tarehe</a:t>
            </a:r>
            <a:r>
              <a:rPr dirty="0"/>
              <a:t> </a:t>
            </a:r>
            <a:r>
              <a:rPr dirty="0" err="1"/>
              <a:t>hii</a:t>
            </a:r>
            <a:r>
              <a:rPr dirty="0"/>
              <a:t> </a:t>
            </a:r>
            <a:r>
              <a:rPr dirty="0" err="1"/>
              <a:t>ni</a:t>
            </a:r>
            <a:r>
              <a:rPr dirty="0"/>
              <a:t> </a:t>
            </a:r>
            <a:r>
              <a:rPr dirty="0" err="1"/>
              <a:t>sahihi</a:t>
            </a:r>
            <a:r>
              <a:rPr dirty="0"/>
              <a:t> </a:t>
            </a:r>
            <a:r>
              <a:rPr dirty="0" err="1"/>
              <a:t>na</a:t>
            </a:r>
            <a:r>
              <a:rPr dirty="0"/>
              <a:t> </a:t>
            </a:r>
            <a:r>
              <a:rPr dirty="0" err="1"/>
              <a:t>jumuishi</a:t>
            </a:r>
            <a:r>
              <a:rPr dirty="0"/>
              <a:t>, </a:t>
            </a:r>
            <a:r>
              <a:rPr dirty="0" err="1"/>
              <a:t>inatuweka</a:t>
            </a:r>
            <a:r>
              <a:rPr dirty="0"/>
              <a:t> </a:t>
            </a:r>
            <a:r>
              <a:rPr dirty="0" err="1"/>
              <a:t>kwenye</a:t>
            </a:r>
            <a:r>
              <a:rPr dirty="0"/>
              <a:t> 1445 KK. </a:t>
            </a:r>
            <a:r>
              <a:rPr dirty="0" err="1"/>
              <a:t>Ikiwa</a:t>
            </a:r>
            <a:r>
              <a:rPr dirty="0"/>
              <a:t> </a:t>
            </a:r>
            <a:r>
              <a:rPr dirty="0" err="1"/>
              <a:t>tutazingatia</a:t>
            </a:r>
            <a:r>
              <a:rPr dirty="0"/>
              <a:t> </a:t>
            </a:r>
            <a:r>
              <a:rPr dirty="0" err="1"/>
              <a:t>hii</a:t>
            </a:r>
            <a:r>
              <a:rPr dirty="0"/>
              <a:t> </a:t>
            </a:r>
            <a:r>
              <a:rPr dirty="0" err="1"/>
              <a:t>kuwa</a:t>
            </a:r>
            <a:r>
              <a:rPr dirty="0"/>
              <a:t> "</a:t>
            </a:r>
            <a:r>
              <a:rPr dirty="0" err="1"/>
              <a:t>idadi</a:t>
            </a:r>
            <a:r>
              <a:rPr dirty="0"/>
              <a:t> </a:t>
            </a:r>
            <a:r>
              <a:rPr dirty="0" err="1"/>
              <a:t>ya</a:t>
            </a:r>
            <a:r>
              <a:rPr dirty="0"/>
              <a:t> </a:t>
            </a:r>
            <a:r>
              <a:rPr dirty="0" err="1"/>
              <a:t>pande</a:t>
            </a:r>
            <a:r>
              <a:rPr dirty="0"/>
              <a:t> </a:t>
            </a:r>
            <a:r>
              <a:rPr dirty="0" err="1"/>
              <a:t>zote</a:t>
            </a:r>
            <a:r>
              <a:rPr dirty="0"/>
              <a:t>," </a:t>
            </a:r>
            <a:r>
              <a:rPr dirty="0" err="1"/>
              <a:t>na</a:t>
            </a:r>
            <a:r>
              <a:rPr dirty="0"/>
              <a:t> </a:t>
            </a:r>
            <a:r>
              <a:rPr dirty="0" err="1"/>
              <a:t>kuzingatia</a:t>
            </a:r>
            <a:r>
              <a:rPr dirty="0"/>
              <a:t> </a:t>
            </a:r>
            <a:r>
              <a:rPr dirty="0" err="1"/>
              <a:t>kifo</a:t>
            </a:r>
            <a:r>
              <a:rPr dirty="0"/>
              <a:t> cha </a:t>
            </a:r>
            <a:r>
              <a:rPr dirty="0" err="1"/>
              <a:t>Farao</a:t>
            </a:r>
            <a:r>
              <a:rPr dirty="0"/>
              <a:t>, </a:t>
            </a:r>
            <a:r>
              <a:rPr dirty="0" err="1"/>
              <a:t>Kutoka</a:t>
            </a:r>
            <a:r>
              <a:rPr dirty="0"/>
              <a:t> </a:t>
            </a:r>
            <a:r>
              <a:rPr dirty="0" err="1"/>
              <a:t>kulifanyika</a:t>
            </a:r>
            <a:r>
              <a:rPr dirty="0"/>
              <a:t> </a:t>
            </a:r>
            <a:r>
              <a:rPr dirty="0" err="1"/>
              <a:t>mnamo</a:t>
            </a:r>
            <a:r>
              <a:rPr dirty="0"/>
              <a:t> 1450 KK. Kwa </a:t>
            </a:r>
            <a:r>
              <a:rPr lang="en-US" dirty="0" err="1"/>
              <a:t>tarakimu</a:t>
            </a:r>
            <a:r>
              <a:rPr dirty="0"/>
              <a:t> </a:t>
            </a:r>
            <a:r>
              <a:rPr dirty="0" err="1"/>
              <a:t>hii</a:t>
            </a:r>
            <a:r>
              <a:rPr dirty="0"/>
              <a:t> </a:t>
            </a:r>
            <a:r>
              <a:rPr dirty="0" err="1"/>
              <a:t>tunaweza</a:t>
            </a:r>
            <a:r>
              <a:rPr dirty="0"/>
              <a:t> </a:t>
            </a:r>
            <a:r>
              <a:rPr dirty="0" err="1"/>
              <a:t>kuamua</a:t>
            </a:r>
            <a:r>
              <a:rPr dirty="0"/>
              <a:t> </a:t>
            </a:r>
            <a:r>
              <a:rPr dirty="0" err="1"/>
              <a:t>nyakati</a:t>
            </a:r>
            <a:r>
              <a:rPr dirty="0"/>
              <a:t> </a:t>
            </a:r>
            <a:r>
              <a:rPr dirty="0" err="1"/>
              <a:t>kadhaa</a:t>
            </a:r>
            <a:r>
              <a:rPr dirty="0"/>
              <a:t> </a:t>
            </a:r>
            <a:r>
              <a:rPr dirty="0" err="1"/>
              <a:t>katika</a:t>
            </a:r>
            <a:r>
              <a:rPr dirty="0"/>
              <a:t> </a:t>
            </a:r>
            <a:r>
              <a:rPr dirty="0" err="1"/>
              <a:t>maisha</a:t>
            </a:r>
            <a:r>
              <a:rPr dirty="0"/>
              <a:t> </a:t>
            </a:r>
            <a:r>
              <a:rPr dirty="0" err="1"/>
              <a:t>ya</a:t>
            </a:r>
            <a:r>
              <a:rPr dirty="0"/>
              <a:t> Musa.</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923330"/>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C00000"/>
                </a:solidFill>
                <a:latin typeface="Comic Sans MS" panose="030F0702030302020204" pitchFamily="66" charset="0"/>
              </a:defRPr>
            </a:pPr>
            <a:r>
              <a:t>"Katika mwaka wa mia nne na themanini baada ya Waisraeli kutoka Misri, katika mwaka wa nne wa utawala wa Sulemani juu ya Israeli, katika mwezi wa Zivu, mwezi wa pili, alianza kujenga hekalu la Bwana" </a:t>
            </a:r>
            <a:r>
              <a:rPr sz="1400"/>
              <a:t>(1 Wafalme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t>KUTOKA KWA IBRAHIMU </a:t>
            </a:r>
            <a:r>
              <a:rPr>
                <a:solidFill>
                  <a:srgbClr val="FF9700"/>
                </a:solidFill>
              </a:rPr>
              <a:t>HADI MUSA</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1782836590"/>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defRPr sz="3600" b="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defRPr>
            </a:pPr>
            <a:r>
              <a:t>USHINDI WA UAMINIFU</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4">
                    <a:lumMod val="75000"/>
                  </a:schemeClr>
                </a:solidFill>
                <a:latin typeface="Comic Sans MS" panose="030F0702030302020204" pitchFamily="66" charset="0"/>
              </a:defRPr>
            </a:pPr>
            <a:r>
              <a:t>"Na kwa sababu wakunga walimcha Mungu, akawapa familia zao wenyewe" </a:t>
            </a:r>
            <a:r>
              <a:rPr sz="1400"/>
              <a:t>(Kutoka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015663"/>
          </a:xfrm>
          <a:prstGeom prst="rect">
            <a:avLst/>
          </a:prstGeom>
          <a:noFill/>
        </p:spPr>
        <p:txBody>
          <a:bodyPr wrap="square">
            <a:spAutoFit/>
          </a:bodyPr>
          <a:lstStyle/>
          <a:p>
            <a:pPr>
              <a:spcBef>
                <a:spcPts val="600"/>
              </a:spcBef>
              <a:defRPr sz="2000" b="1"/>
            </a:pPr>
            <a:r>
              <a:rPr dirty="0" err="1"/>
              <a:t>Nasaba</a:t>
            </a:r>
            <a:r>
              <a:rPr dirty="0"/>
              <a:t> </a:t>
            </a:r>
            <a:r>
              <a:rPr dirty="0" err="1"/>
              <a:t>ya</a:t>
            </a:r>
            <a:r>
              <a:rPr dirty="0"/>
              <a:t> 18 </a:t>
            </a:r>
            <a:r>
              <a:rPr dirty="0" err="1"/>
              <a:t>ya</a:t>
            </a:r>
            <a:r>
              <a:rPr dirty="0"/>
              <a:t> </a:t>
            </a:r>
            <a:r>
              <a:rPr dirty="0" err="1"/>
              <a:t>Wamisri</a:t>
            </a:r>
            <a:r>
              <a:rPr dirty="0"/>
              <a:t> </a:t>
            </a:r>
            <a:r>
              <a:rPr dirty="0" err="1"/>
              <a:t>iliwachukia</a:t>
            </a:r>
            <a:r>
              <a:rPr dirty="0"/>
              <a:t> </a:t>
            </a:r>
            <a:r>
              <a:rPr dirty="0" err="1"/>
              <a:t>wageni</a:t>
            </a:r>
            <a:r>
              <a:rPr dirty="0"/>
              <a:t>. </a:t>
            </a:r>
            <a:r>
              <a:rPr lang="en-US" dirty="0"/>
              <a:t>Hata </a:t>
            </a:r>
            <a:r>
              <a:rPr lang="en-US" dirty="0" err="1"/>
              <a:t>hivyo</a:t>
            </a:r>
            <a:r>
              <a:rPr lang="en-US" dirty="0"/>
              <a:t>, </a:t>
            </a:r>
            <a:r>
              <a:rPr lang="en-US" dirty="0" err="1"/>
              <a:t>Waisraeli</a:t>
            </a:r>
            <a:r>
              <a:rPr lang="en-US" dirty="0"/>
              <a:t> </a:t>
            </a:r>
            <a:r>
              <a:rPr lang="en-US" dirty="0" err="1"/>
              <a:t>walikuwa</a:t>
            </a:r>
            <a:r>
              <a:rPr lang="en-US" dirty="0"/>
              <a:t> </a:t>
            </a:r>
            <a:r>
              <a:rPr lang="en-US" dirty="0" err="1"/>
              <a:t>wengi</a:t>
            </a:r>
            <a:r>
              <a:rPr lang="en-US" dirty="0"/>
              <a:t> </a:t>
            </a:r>
            <a:r>
              <a:rPr lang="en-US" dirty="0" err="1"/>
              <a:t>vya</a:t>
            </a:r>
            <a:r>
              <a:rPr lang="en-US" dirty="0"/>
              <a:t> </a:t>
            </a:r>
            <a:r>
              <a:rPr lang="en-US" dirty="0" err="1"/>
              <a:t>kutosha</a:t>
            </a:r>
            <a:r>
              <a:rPr lang="en-US" dirty="0"/>
              <a:t> </a:t>
            </a:r>
            <a:r>
              <a:rPr lang="en-US" dirty="0" err="1"/>
              <a:t>kuasi</a:t>
            </a:r>
            <a:r>
              <a:rPr lang="en-US" dirty="0"/>
              <a:t> (Kut. </a:t>
            </a:r>
            <a:r>
              <a:rPr dirty="0"/>
              <a:t>1:9-10). Kwa </a:t>
            </a:r>
            <a:r>
              <a:rPr dirty="0" err="1"/>
              <a:t>hivyo</a:t>
            </a:r>
            <a:r>
              <a:rPr dirty="0"/>
              <a:t> </a:t>
            </a:r>
            <a:r>
              <a:rPr dirty="0" err="1"/>
              <a:t>waliwatiisha</a:t>
            </a:r>
            <a:r>
              <a:rPr dirty="0"/>
              <a:t> </a:t>
            </a:r>
            <a:r>
              <a:rPr dirty="0" err="1"/>
              <a:t>hatua</a:t>
            </a:r>
            <a:r>
              <a:rPr dirty="0"/>
              <a:t> </a:t>
            </a:r>
            <a:r>
              <a:rPr dirty="0" err="1"/>
              <a:t>kwa</a:t>
            </a:r>
            <a:r>
              <a:rPr dirty="0"/>
              <a:t> </a:t>
            </a:r>
            <a:r>
              <a:rPr dirty="0" err="1"/>
              <a:t>hatua</a:t>
            </a:r>
            <a:r>
              <a:rPr dirty="0"/>
              <a:t>:</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1318235277"/>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015663"/>
          </a:xfrm>
          <a:prstGeom prst="rect">
            <a:avLst/>
          </a:prstGeom>
          <a:noFill/>
        </p:spPr>
        <p:txBody>
          <a:bodyPr wrap="square">
            <a:spAutoFit/>
          </a:bodyPr>
          <a:lstStyle/>
          <a:p>
            <a:pPr>
              <a:spcBef>
                <a:spcPts val="600"/>
              </a:spcBef>
              <a:defRPr sz="2000" b="1"/>
            </a:pPr>
            <a:r>
              <a:rPr dirty="0" err="1"/>
              <a:t>Katikati</a:t>
            </a:r>
            <a:r>
              <a:rPr dirty="0"/>
              <a:t> </a:t>
            </a:r>
            <a:r>
              <a:rPr dirty="0" err="1"/>
              <a:t>ya</a:t>
            </a:r>
            <a:r>
              <a:rPr dirty="0"/>
              <a:t> </a:t>
            </a:r>
            <a:r>
              <a:rPr dirty="0" err="1"/>
              <a:t>uchungu</a:t>
            </a:r>
            <a:r>
              <a:rPr dirty="0"/>
              <a:t> </a:t>
            </a:r>
            <a:r>
              <a:rPr dirty="0" err="1"/>
              <a:t>huu</a:t>
            </a:r>
            <a:r>
              <a:rPr dirty="0"/>
              <a:t>, </a:t>
            </a:r>
            <a:r>
              <a:rPr dirty="0" err="1"/>
              <a:t>uaminifu</a:t>
            </a:r>
            <a:r>
              <a:rPr dirty="0"/>
              <a:t> </a:t>
            </a:r>
            <a:r>
              <a:rPr dirty="0" err="1"/>
              <a:t>wa</a:t>
            </a:r>
            <a:r>
              <a:rPr dirty="0"/>
              <a:t> </a:t>
            </a:r>
            <a:r>
              <a:rPr dirty="0" err="1"/>
              <a:t>wakunga</a:t>
            </a:r>
            <a:r>
              <a:rPr dirty="0"/>
              <a:t>, </a:t>
            </a:r>
            <a:r>
              <a:rPr dirty="0" err="1"/>
              <a:t>Shifra</a:t>
            </a:r>
            <a:r>
              <a:rPr dirty="0"/>
              <a:t> </a:t>
            </a:r>
            <a:r>
              <a:rPr dirty="0" err="1"/>
              <a:t>na</a:t>
            </a:r>
            <a:r>
              <a:rPr dirty="0"/>
              <a:t> </a:t>
            </a:r>
            <a:r>
              <a:rPr dirty="0" err="1"/>
              <a:t>Pua</a:t>
            </a:r>
            <a:r>
              <a:rPr dirty="0"/>
              <a:t>, </a:t>
            </a:r>
            <a:r>
              <a:rPr dirty="0" err="1"/>
              <a:t>unasimama</a:t>
            </a:r>
            <a:r>
              <a:rPr lang="en-US" dirty="0"/>
              <a:t> </a:t>
            </a:r>
            <a:r>
              <a:rPr dirty="0"/>
              <a:t>(</a:t>
            </a:r>
            <a:r>
              <a:rPr dirty="0" err="1"/>
              <a:t>Kut</a:t>
            </a:r>
            <a:r>
              <a:rPr dirty="0"/>
              <a:t>. 1:15-19). Musa </a:t>
            </a:r>
            <a:r>
              <a:rPr dirty="0" err="1"/>
              <a:t>anaacha</a:t>
            </a:r>
            <a:r>
              <a:rPr dirty="0"/>
              <a:t> </a:t>
            </a:r>
            <a:r>
              <a:rPr dirty="0" err="1"/>
              <a:t>jina</a:t>
            </a:r>
            <a:r>
              <a:rPr dirty="0"/>
              <a:t> la </a:t>
            </a:r>
            <a:r>
              <a:rPr dirty="0" err="1"/>
              <a:t>Farao</a:t>
            </a:r>
            <a:r>
              <a:rPr dirty="0"/>
              <a:t>, </a:t>
            </a:r>
            <a:r>
              <a:rPr dirty="0" err="1"/>
              <a:t>lakini</a:t>
            </a:r>
            <a:r>
              <a:rPr dirty="0"/>
              <a:t> </a:t>
            </a:r>
            <a:r>
              <a:rPr dirty="0" err="1"/>
              <a:t>anatupa</a:t>
            </a:r>
            <a:r>
              <a:rPr dirty="0"/>
              <a:t> </a:t>
            </a:r>
            <a:r>
              <a:rPr dirty="0" err="1"/>
              <a:t>majina</a:t>
            </a:r>
            <a:r>
              <a:rPr dirty="0"/>
              <a:t> </a:t>
            </a:r>
            <a:r>
              <a:rPr dirty="0" err="1"/>
              <a:t>yao</a:t>
            </a:r>
            <a:r>
              <a:rPr dirty="0"/>
              <a:t>.</a:t>
            </a:r>
          </a:p>
        </p:txBody>
      </p:sp>
      <p:pic>
        <p:nvPicPr>
          <p:cNvPr id="10" name="Imagen 9" descr="Imagen que contiene interior, perro, pequeño, tabla  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a:spAutoFit/>
          </a:bodyPr>
          <a:lstStyle/>
          <a:p>
            <a:pPr algn="ctr">
              <a:defRPr sz="3600" b="1">
                <a:ln w="22225">
                  <a:solidFill>
                    <a:schemeClr val="accent2">
                      <a:lumMod val="50000"/>
                    </a:schemeClr>
                  </a:solidFill>
                  <a:prstDash val="solid"/>
                </a:ln>
                <a:noFill/>
              </a:defRPr>
            </a:pPr>
            <a: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a:spAutoFit/>
          </a:bodyPr>
          <a:lstStyle/>
          <a:p>
            <a:pPr algn="ctr">
              <a:defRPr sz="3600" b="1">
                <a:ln w="22225">
                  <a:solidFill>
                    <a:srgbClr val="7030A0"/>
                  </a:solidFill>
                  <a:prstDash val="solid"/>
                </a:ln>
                <a:noFill/>
              </a:defRPr>
            </a:pPr>
            <a: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a:spAutoFit/>
          </a:bodyPr>
          <a:lstStyle/>
          <a:p>
            <a:pPr algn="ctr">
              <a:defRPr sz="3600" b="1">
                <a:ln w="22225">
                  <a:solidFill>
                    <a:schemeClr val="accent4">
                      <a:lumMod val="50000"/>
                    </a:schemeClr>
                  </a:solidFill>
                  <a:prstDash val="solid"/>
                </a:ln>
                <a:noFill/>
              </a:defRPr>
            </a:pPr>
            <a: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a:spAutoFit/>
          </a:bodyPr>
          <a:lstStyle/>
          <a:p>
            <a:pPr algn="ctr">
              <a:defRPr sz="3600" b="1">
                <a:ln w="22225">
                  <a:solidFill>
                    <a:schemeClr val="accent5">
                      <a:lumMod val="50000"/>
                    </a:schemeClr>
                  </a:solidFill>
                  <a:prstDash val="solid"/>
                </a:ln>
                <a:noFill/>
              </a:defRPr>
            </a:pPr>
            <a: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72248" cy="707886"/>
          </a:xfrm>
          <a:prstGeom prst="rect">
            <a:avLst/>
          </a:prstGeom>
          <a:noFill/>
        </p:spPr>
        <p:txBody>
          <a:bodyPr wrap="square">
            <a:spAutoFit/>
          </a:bodyPr>
          <a:lstStyle/>
          <a:p>
            <a:pPr>
              <a:spcBef>
                <a:spcPts val="600"/>
              </a:spcBef>
              <a:defRPr sz="2000" b="1"/>
            </a:pPr>
            <a:r>
              <a:rPr dirty="0"/>
              <a:t>Pia </a:t>
            </a:r>
            <a:r>
              <a:rPr dirty="0" err="1"/>
              <a:t>inarekodi</a:t>
            </a:r>
            <a:r>
              <a:rPr dirty="0"/>
              <a:t>, </a:t>
            </a:r>
            <a:r>
              <a:rPr dirty="0" err="1"/>
              <a:t>kwa</a:t>
            </a:r>
            <a:r>
              <a:rPr dirty="0"/>
              <a:t> </a:t>
            </a:r>
            <a:r>
              <a:rPr dirty="0" err="1"/>
              <a:t>kujifunza</a:t>
            </a:r>
            <a:r>
              <a:rPr dirty="0"/>
              <a:t> </a:t>
            </a:r>
            <a:r>
              <a:rPr dirty="0" err="1"/>
              <a:t>kwetu</a:t>
            </a:r>
            <a:r>
              <a:rPr dirty="0"/>
              <a:t>, </a:t>
            </a:r>
            <a:r>
              <a:rPr dirty="0" err="1"/>
              <a:t>jinsi</a:t>
            </a:r>
            <a:r>
              <a:rPr dirty="0"/>
              <a:t> </a:t>
            </a:r>
            <a:r>
              <a:rPr dirty="0" err="1"/>
              <a:t>Mungu</a:t>
            </a:r>
            <a:r>
              <a:rPr dirty="0"/>
              <a:t> </a:t>
            </a:r>
            <a:r>
              <a:rPr dirty="0" err="1"/>
              <a:t>alivyowabariki</a:t>
            </a:r>
            <a:r>
              <a:rPr dirty="0"/>
              <a:t> </a:t>
            </a:r>
            <a:r>
              <a:rPr dirty="0" err="1"/>
              <a:t>kwa</a:t>
            </a:r>
            <a:r>
              <a:rPr dirty="0"/>
              <a:t> </a:t>
            </a:r>
            <a:r>
              <a:rPr dirty="0" err="1"/>
              <a:t>uaminifu</a:t>
            </a:r>
            <a:r>
              <a:rPr dirty="0"/>
              <a:t> </a:t>
            </a:r>
            <a:r>
              <a:rPr dirty="0" err="1"/>
              <a:t>wao</a:t>
            </a:r>
            <a:r>
              <a:rPr dirty="0"/>
              <a:t> (</a:t>
            </a:r>
            <a:r>
              <a:rPr dirty="0" err="1"/>
              <a:t>Kut</a:t>
            </a:r>
            <a:r>
              <a:rPr dirty="0"/>
              <a:t>. 1:20: 21</a:t>
            </a:r>
            <a:r>
              <a:rPr lang="en-US" dirty="0"/>
              <a:t>)</a:t>
            </a:r>
            <a:endParaRPr dirty="0"/>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defRPr sz="4400" b="1">
                <a:ln w="9525">
                  <a:solidFill>
                    <a:schemeClr val="bg1"/>
                  </a:solidFill>
                  <a:prstDash val="solid"/>
                </a:ln>
                <a:solidFill>
                  <a:srgbClr val="C00000"/>
                </a:solidFill>
                <a:effectLst>
                  <a:outerShdw blurRad="12700" dist="38100" dir="2700000" algn="tl" rotWithShape="0">
                    <a:schemeClr val="bg1">
                      <a:lumMod val="50000"/>
                    </a:schemeClr>
                  </a:outerShdw>
                </a:effectLst>
              </a:defRPr>
            </a:pPr>
            <a:r>
              <a:t>MWANA WA MTO NILE</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584775"/>
          </a:xfrm>
          <a:prstGeom prst="rect">
            <a:avLst/>
          </a:prstGeom>
          <a:noFill/>
        </p:spPr>
        <p:txBody>
          <a:bodyPr wrap="square">
            <a:spAutoFit/>
          </a:bodyPr>
          <a:lstStyle/>
          <a:p>
            <a:pPr algn="ctr">
              <a:defRPr b="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defRPr>
            </a:pPr>
            <a:r>
              <a:rPr sz="1600" dirty="0"/>
              <a:t>“</a:t>
            </a:r>
            <a:r>
              <a:rPr sz="1600" dirty="0" err="1"/>
              <a:t>naye</a:t>
            </a:r>
            <a:r>
              <a:rPr sz="1600" dirty="0"/>
              <a:t> </a:t>
            </a:r>
            <a:r>
              <a:rPr sz="1600" dirty="0" err="1"/>
              <a:t>akapata</a:t>
            </a:r>
            <a:r>
              <a:rPr sz="1600" dirty="0"/>
              <a:t> </a:t>
            </a:r>
            <a:r>
              <a:rPr sz="1600" dirty="0" err="1"/>
              <a:t>mimba</a:t>
            </a:r>
            <a:r>
              <a:rPr sz="1600" dirty="0"/>
              <a:t>, </a:t>
            </a:r>
            <a:r>
              <a:rPr sz="1600" dirty="0" err="1"/>
              <a:t>akazaa</a:t>
            </a:r>
            <a:r>
              <a:rPr sz="1600" dirty="0"/>
              <a:t> </a:t>
            </a:r>
            <a:r>
              <a:rPr sz="1600" dirty="0" err="1"/>
              <a:t>mwana</a:t>
            </a:r>
            <a:r>
              <a:rPr sz="1600" dirty="0"/>
              <a:t>. </a:t>
            </a:r>
            <a:r>
              <a:rPr sz="1600" dirty="0" err="1"/>
              <a:t>Naye</a:t>
            </a:r>
            <a:r>
              <a:rPr sz="1600" dirty="0"/>
              <a:t> </a:t>
            </a:r>
            <a:r>
              <a:rPr sz="1600" dirty="0" err="1"/>
              <a:t>alipoona</a:t>
            </a:r>
            <a:r>
              <a:rPr sz="1600" dirty="0"/>
              <a:t> </a:t>
            </a:r>
            <a:r>
              <a:rPr sz="1600" dirty="0" err="1"/>
              <a:t>ya</a:t>
            </a:r>
            <a:r>
              <a:rPr sz="1600" dirty="0"/>
              <a:t> </a:t>
            </a:r>
            <a:r>
              <a:rPr sz="1600" dirty="0" err="1"/>
              <a:t>kuwa</a:t>
            </a:r>
            <a:r>
              <a:rPr sz="1600" dirty="0"/>
              <a:t> </a:t>
            </a:r>
            <a:r>
              <a:rPr sz="1600" dirty="0" err="1"/>
              <a:t>ni</a:t>
            </a:r>
            <a:r>
              <a:rPr sz="1600" dirty="0"/>
              <a:t> </a:t>
            </a:r>
            <a:r>
              <a:rPr sz="1600" dirty="0" err="1"/>
              <a:t>mtoto</a:t>
            </a:r>
            <a:r>
              <a:rPr sz="1600" dirty="0"/>
              <a:t> </a:t>
            </a:r>
            <a:r>
              <a:rPr sz="1600" dirty="0" err="1"/>
              <a:t>mzuri</a:t>
            </a:r>
            <a:r>
              <a:rPr sz="1600" dirty="0"/>
              <a:t>, </a:t>
            </a:r>
            <a:r>
              <a:rPr sz="1600" dirty="0" err="1"/>
              <a:t>alimficha</a:t>
            </a:r>
            <a:r>
              <a:rPr sz="1600" dirty="0"/>
              <a:t> </a:t>
            </a:r>
            <a:r>
              <a:rPr sz="1600" dirty="0" err="1"/>
              <a:t>miezi</a:t>
            </a:r>
            <a:r>
              <a:rPr sz="1600" dirty="0"/>
              <a:t> </a:t>
            </a:r>
            <a:r>
              <a:rPr sz="1600" dirty="0" err="1"/>
              <a:t>mitatu</a:t>
            </a:r>
            <a:r>
              <a:rPr sz="1600" dirty="0"/>
              <a:t> ” </a:t>
            </a:r>
            <a:r>
              <a:rPr sz="1200" dirty="0"/>
              <a:t>(</a:t>
            </a:r>
            <a:r>
              <a:rPr sz="1200" dirty="0" err="1"/>
              <a:t>Kutoka</a:t>
            </a:r>
            <a:r>
              <a:rPr sz="1200" dirty="0"/>
              <a:t>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85529" y="1259050"/>
            <a:ext cx="7115994" cy="1323439"/>
          </a:xfrm>
          <a:prstGeom prst="rect">
            <a:avLst/>
          </a:prstGeom>
          <a:noFill/>
        </p:spPr>
        <p:txBody>
          <a:bodyPr wrap="square">
            <a:spAutoFit/>
          </a:bodyPr>
          <a:lstStyle/>
          <a:p>
            <a:pPr algn="just">
              <a:spcBef>
                <a:spcPts val="600"/>
              </a:spcBef>
              <a:defRPr sz="2000" b="1"/>
            </a:pPr>
            <a:r>
              <a:rPr dirty="0"/>
              <a:t>"</a:t>
            </a:r>
            <a:r>
              <a:rPr dirty="0" err="1"/>
              <a:t>Nzuri</a:t>
            </a:r>
            <a:r>
              <a:rPr dirty="0"/>
              <a:t>" </a:t>
            </a:r>
            <a:r>
              <a:rPr dirty="0" err="1"/>
              <a:t>haifai</a:t>
            </a:r>
            <a:r>
              <a:rPr dirty="0"/>
              <a:t> </a:t>
            </a:r>
            <a:r>
              <a:rPr dirty="0" err="1"/>
              <a:t>kuelezea</a:t>
            </a:r>
            <a:r>
              <a:rPr dirty="0"/>
              <a:t> </a:t>
            </a:r>
            <a:r>
              <a:rPr dirty="0" err="1"/>
              <a:t>mtoto</a:t>
            </a:r>
            <a:r>
              <a:rPr dirty="0"/>
              <a:t> </a:t>
            </a:r>
            <a:r>
              <a:rPr dirty="0" err="1"/>
              <a:t>wa</a:t>
            </a:r>
            <a:r>
              <a:rPr dirty="0"/>
              <a:t> </a:t>
            </a:r>
            <a:r>
              <a:rPr dirty="0" err="1"/>
              <a:t>Yochebedi</a:t>
            </a:r>
            <a:r>
              <a:rPr dirty="0"/>
              <a:t> (</a:t>
            </a:r>
            <a:r>
              <a:rPr dirty="0" err="1"/>
              <a:t>Kut</a:t>
            </a:r>
            <a:r>
              <a:rPr dirty="0"/>
              <a:t>. 2:2). </a:t>
            </a:r>
            <a:r>
              <a:rPr dirty="0" err="1"/>
              <a:t>Neno</a:t>
            </a:r>
            <a:r>
              <a:rPr dirty="0"/>
              <a:t> la </a:t>
            </a:r>
            <a:r>
              <a:rPr dirty="0" err="1"/>
              <a:t>Kiebrania</a:t>
            </a:r>
            <a:r>
              <a:rPr dirty="0"/>
              <a:t> "</a:t>
            </a:r>
            <a:r>
              <a:rPr i="1" dirty="0" err="1"/>
              <a:t>tob</a:t>
            </a:r>
            <a:r>
              <a:rPr dirty="0"/>
              <a:t>" (</a:t>
            </a:r>
            <a:r>
              <a:rPr dirty="0" err="1"/>
              <a:t>zuri</a:t>
            </a:r>
            <a:r>
              <a:rPr dirty="0"/>
              <a:t>, </a:t>
            </a:r>
            <a:r>
              <a:rPr dirty="0" err="1"/>
              <a:t>nzuri</a:t>
            </a:r>
            <a:r>
              <a:rPr dirty="0"/>
              <a:t>, </a:t>
            </a:r>
            <a:r>
              <a:rPr dirty="0" err="1"/>
              <a:t>kamilifu</a:t>
            </a:r>
            <a:r>
              <a:rPr dirty="0"/>
              <a:t>) </a:t>
            </a:r>
            <a:r>
              <a:rPr dirty="0" err="1"/>
              <a:t>ni</a:t>
            </a:r>
            <a:r>
              <a:rPr dirty="0"/>
              <a:t> </a:t>
            </a:r>
            <a:r>
              <a:rPr dirty="0" err="1"/>
              <a:t>lile</a:t>
            </a:r>
            <a:r>
              <a:rPr dirty="0"/>
              <a:t> </a:t>
            </a:r>
            <a:r>
              <a:rPr dirty="0" err="1"/>
              <a:t>lile</a:t>
            </a:r>
            <a:r>
              <a:rPr dirty="0"/>
              <a:t> </a:t>
            </a:r>
            <a:r>
              <a:rPr dirty="0" err="1"/>
              <a:t>ambalo</a:t>
            </a:r>
            <a:r>
              <a:rPr dirty="0"/>
              <a:t> </a:t>
            </a:r>
            <a:r>
              <a:rPr dirty="0" err="1"/>
              <a:t>Mungu</a:t>
            </a:r>
            <a:r>
              <a:rPr dirty="0"/>
              <a:t> </a:t>
            </a:r>
            <a:r>
              <a:rPr dirty="0" err="1"/>
              <a:t>hutumia</a:t>
            </a:r>
            <a:r>
              <a:rPr dirty="0"/>
              <a:t> </a:t>
            </a:r>
            <a:r>
              <a:rPr dirty="0" err="1"/>
              <a:t>kuelezea</a:t>
            </a:r>
            <a:r>
              <a:rPr dirty="0"/>
              <a:t> </a:t>
            </a:r>
            <a:r>
              <a:rPr dirty="0" err="1"/>
              <a:t>ukamilifu</a:t>
            </a:r>
            <a:r>
              <a:rPr dirty="0"/>
              <a:t> </a:t>
            </a:r>
            <a:r>
              <a:rPr dirty="0" err="1"/>
              <a:t>wa</a:t>
            </a:r>
            <a:r>
              <a:rPr dirty="0"/>
              <a:t> </a:t>
            </a:r>
            <a:r>
              <a:rPr dirty="0" err="1"/>
              <a:t>uumbaji</a:t>
            </a:r>
            <a:r>
              <a:rPr dirty="0"/>
              <a:t> wake (</a:t>
            </a:r>
            <a:r>
              <a:rPr dirty="0" err="1"/>
              <a:t>Mwa</a:t>
            </a:r>
            <a:r>
              <a:rPr dirty="0"/>
              <a:t>. 1:31).</a:t>
            </a:r>
          </a:p>
        </p:txBody>
      </p:sp>
      <p:pic>
        <p:nvPicPr>
          <p:cNvPr id="26" name="Imagen 25" descr="Imagen que contiene persona, tabla, interior, niño  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  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  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  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  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  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  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  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  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  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  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  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0" y="5178802"/>
            <a:ext cx="6004874" cy="1631216"/>
          </a:xfrm>
          <a:prstGeom prst="rect">
            <a:avLst/>
          </a:prstGeom>
          <a:noFill/>
        </p:spPr>
        <p:txBody>
          <a:bodyPr wrap="square">
            <a:spAutoFit/>
          </a:bodyPr>
          <a:lstStyle/>
          <a:p>
            <a:pPr algn="just">
              <a:spcBef>
                <a:spcPts val="600"/>
              </a:spcBef>
              <a:defRPr sz="2000" b="1"/>
            </a:pPr>
            <a:r>
              <a:rPr dirty="0"/>
              <a:t>Mama </a:t>
            </a:r>
            <a:r>
              <a:rPr dirty="0" err="1"/>
              <a:t>yake</a:t>
            </a:r>
            <a:r>
              <a:rPr dirty="0"/>
              <a:t> </a:t>
            </a:r>
            <a:r>
              <a:rPr dirty="0" err="1"/>
              <a:t>alitumia</a:t>
            </a:r>
            <a:r>
              <a:rPr dirty="0"/>
              <a:t> </a:t>
            </a:r>
            <a:r>
              <a:rPr dirty="0" err="1"/>
              <a:t>vizuri</a:t>
            </a:r>
            <a:r>
              <a:rPr dirty="0"/>
              <a:t> </a:t>
            </a:r>
            <a:r>
              <a:rPr dirty="0" err="1"/>
              <a:t>miaka</a:t>
            </a:r>
            <a:r>
              <a:rPr dirty="0"/>
              <a:t> </a:t>
            </a:r>
            <a:r>
              <a:rPr dirty="0" err="1"/>
              <a:t>michache</a:t>
            </a:r>
            <a:r>
              <a:rPr dirty="0"/>
              <a:t> </a:t>
            </a:r>
            <a:r>
              <a:rPr dirty="0" err="1"/>
              <a:t>aliyokuwa</a:t>
            </a:r>
            <a:r>
              <a:rPr dirty="0"/>
              <a:t> </a:t>
            </a:r>
            <a:r>
              <a:rPr dirty="0" err="1"/>
              <a:t>nayo</a:t>
            </a:r>
            <a:r>
              <a:rPr dirty="0"/>
              <a:t> </a:t>
            </a:r>
            <a:r>
              <a:rPr dirty="0" err="1"/>
              <a:t>katika</a:t>
            </a:r>
            <a:r>
              <a:rPr dirty="0"/>
              <a:t> </a:t>
            </a:r>
            <a:r>
              <a:rPr dirty="0" err="1"/>
              <a:t>uangalizi</a:t>
            </a:r>
            <a:r>
              <a:rPr dirty="0"/>
              <a:t> wake (</a:t>
            </a:r>
            <a:r>
              <a:rPr dirty="0" err="1"/>
              <a:t>Kut</a:t>
            </a:r>
            <a:r>
              <a:rPr dirty="0"/>
              <a:t>. 2:8-9). </a:t>
            </a:r>
            <a:r>
              <a:rPr dirty="0" err="1"/>
              <a:t>Alimfundisha</a:t>
            </a:r>
            <a:r>
              <a:rPr dirty="0"/>
              <a:t> </a:t>
            </a:r>
            <a:r>
              <a:rPr dirty="0" err="1"/>
              <a:t>kuwa</a:t>
            </a:r>
            <a:r>
              <a:rPr dirty="0"/>
              <a:t> </a:t>
            </a:r>
            <a:r>
              <a:rPr dirty="0" err="1"/>
              <a:t>mtoto</a:t>
            </a:r>
            <a:r>
              <a:rPr dirty="0"/>
              <a:t> </a:t>
            </a:r>
            <a:r>
              <a:rPr dirty="0" err="1"/>
              <a:t>wa</a:t>
            </a:r>
            <a:r>
              <a:rPr dirty="0"/>
              <a:t> </a:t>
            </a:r>
            <a:r>
              <a:rPr dirty="0" err="1"/>
              <a:t>kweli</a:t>
            </a:r>
            <a:r>
              <a:rPr dirty="0"/>
              <a:t> </a:t>
            </a:r>
            <a:r>
              <a:rPr dirty="0" err="1"/>
              <a:t>wa</a:t>
            </a:r>
            <a:r>
              <a:rPr dirty="0"/>
              <a:t> </a:t>
            </a:r>
            <a:r>
              <a:rPr dirty="0" err="1"/>
              <a:t>Mungu</a:t>
            </a:r>
            <a:r>
              <a:rPr dirty="0"/>
              <a:t>. Ni </a:t>
            </a:r>
            <a:r>
              <a:rPr dirty="0" err="1"/>
              <a:t>kazi</a:t>
            </a:r>
            <a:r>
              <a:rPr dirty="0"/>
              <a:t> </a:t>
            </a:r>
            <a:r>
              <a:rPr dirty="0" err="1"/>
              <a:t>muhimu</a:t>
            </a:r>
            <a:r>
              <a:rPr dirty="0"/>
              <a:t> </a:t>
            </a:r>
            <a:r>
              <a:rPr dirty="0" err="1"/>
              <a:t>sana</a:t>
            </a:r>
            <a:r>
              <a:rPr dirty="0"/>
              <a:t> </a:t>
            </a:r>
            <a:r>
              <a:rPr dirty="0" err="1"/>
              <a:t>ambayo</a:t>
            </a:r>
            <a:r>
              <a:rPr dirty="0"/>
              <a:t> </a:t>
            </a:r>
            <a:r>
              <a:rPr dirty="0" err="1"/>
              <a:t>akina</a:t>
            </a:r>
            <a:r>
              <a:rPr dirty="0"/>
              <a:t> mama </a:t>
            </a:r>
            <a:r>
              <a:rPr dirty="0" err="1"/>
              <a:t>hufanya</a:t>
            </a:r>
            <a:r>
              <a:rPr dirty="0"/>
              <a:t> </a:t>
            </a:r>
            <a:r>
              <a:rPr dirty="0" err="1"/>
              <a:t>katika</a:t>
            </a:r>
            <a:r>
              <a:rPr dirty="0"/>
              <a:t> </a:t>
            </a:r>
            <a:r>
              <a:rPr dirty="0" err="1"/>
              <a:t>kuwalea</a:t>
            </a:r>
            <a:r>
              <a:rPr dirty="0"/>
              <a:t> </a:t>
            </a:r>
            <a:r>
              <a:rPr dirty="0" err="1"/>
              <a:t>watoto</a:t>
            </a:r>
            <a:r>
              <a:rPr dirty="0"/>
              <a:t> </a:t>
            </a:r>
            <a:r>
              <a:rPr dirty="0" err="1"/>
              <a:t>wao</a:t>
            </a:r>
            <a:r>
              <a:rPr dirty="0"/>
              <a:t> </a:t>
            </a:r>
            <a:r>
              <a:rPr dirty="0" err="1"/>
              <a:t>katika</a:t>
            </a:r>
            <a:r>
              <a:rPr dirty="0"/>
              <a:t> </a:t>
            </a:r>
            <a:r>
              <a:rPr dirty="0" err="1"/>
              <a:t>kumcha</a:t>
            </a:r>
            <a:r>
              <a:rPr dirty="0"/>
              <a:t> </a:t>
            </a:r>
            <a:r>
              <a:rPr dirty="0" err="1"/>
              <a:t>Mungu</a:t>
            </a:r>
            <a:r>
              <a:rPr dirty="0"/>
              <a:t>!</a:t>
            </a:r>
          </a:p>
        </p:txBody>
      </p:sp>
      <p:pic>
        <p:nvPicPr>
          <p:cNvPr id="52" name="Imagen 51" descr="Un par de personas de pie  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6187128" y="5070179"/>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  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rotWithShape="1">
          <a:blip r:embed="rId16">
            <a:extLst>
              <a:ext uri="{28A0092B-C50C-407E-A947-70E740481C1C}">
                <a14:useLocalDpi xmlns:a14="http://schemas.microsoft.com/office/drawing/2010/main"/>
              </a:ext>
            </a:extLst>
          </a:blip>
          <a:srcRect l="8888" r="8888"/>
          <a:stretch>
            <a:fillRect/>
          </a:stretch>
        </p:blipFill>
        <p:spPr>
          <a:xfrm>
            <a:off x="9291932" y="5068925"/>
            <a:ext cx="2730341"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  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768568" y="5070180"/>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725345"/>
            <a:ext cx="7106470" cy="1323439"/>
          </a:xfrm>
          <a:prstGeom prst="rect">
            <a:avLst/>
          </a:prstGeom>
          <a:noFill/>
        </p:spPr>
        <p:txBody>
          <a:bodyPr wrap="square">
            <a:spAutoFit/>
          </a:bodyPr>
          <a:lstStyle/>
          <a:p>
            <a:pPr algn="just">
              <a:spcBef>
                <a:spcPts val="600"/>
              </a:spcBef>
              <a:defRPr sz="2000" b="1"/>
            </a:pPr>
            <a:r>
              <a:rPr dirty="0" err="1"/>
              <a:t>Hatujui</a:t>
            </a:r>
            <a:r>
              <a:rPr dirty="0"/>
              <a:t> </a:t>
            </a:r>
            <a:r>
              <a:rPr dirty="0" err="1"/>
              <a:t>jina</a:t>
            </a:r>
            <a:r>
              <a:rPr dirty="0"/>
              <a:t> </a:t>
            </a:r>
            <a:r>
              <a:rPr dirty="0" err="1"/>
              <a:t>ambalo</a:t>
            </a:r>
            <a:r>
              <a:rPr dirty="0"/>
              <a:t> </a:t>
            </a:r>
            <a:r>
              <a:rPr dirty="0" err="1"/>
              <a:t>wazazi</a:t>
            </a:r>
            <a:r>
              <a:rPr dirty="0"/>
              <a:t> wake </a:t>
            </a:r>
            <a:r>
              <a:rPr dirty="0" err="1"/>
              <a:t>walimpa</a:t>
            </a:r>
            <a:r>
              <a:rPr dirty="0"/>
              <a:t>, </a:t>
            </a:r>
            <a:r>
              <a:rPr dirty="0" err="1"/>
              <a:t>lakini</a:t>
            </a:r>
            <a:r>
              <a:rPr dirty="0"/>
              <a:t> </a:t>
            </a:r>
            <a:r>
              <a:rPr dirty="0" err="1"/>
              <a:t>tunajua</a:t>
            </a:r>
            <a:r>
              <a:rPr dirty="0"/>
              <a:t> </a:t>
            </a:r>
            <a:r>
              <a:rPr dirty="0" err="1"/>
              <a:t>jina</a:t>
            </a:r>
            <a:r>
              <a:rPr dirty="0"/>
              <a:t> </a:t>
            </a:r>
            <a:r>
              <a:rPr dirty="0" err="1"/>
              <a:t>alilopewa</a:t>
            </a:r>
            <a:r>
              <a:rPr dirty="0"/>
              <a:t> </a:t>
            </a:r>
            <a:r>
              <a:rPr dirty="0" err="1"/>
              <a:t>na</a:t>
            </a:r>
            <a:r>
              <a:rPr dirty="0"/>
              <a:t> mama </a:t>
            </a:r>
            <a:r>
              <a:rPr dirty="0" err="1"/>
              <a:t>yake</a:t>
            </a:r>
            <a:r>
              <a:rPr dirty="0"/>
              <a:t> </a:t>
            </a:r>
            <a:r>
              <a:rPr dirty="0" err="1"/>
              <a:t>mlezi</a:t>
            </a:r>
            <a:r>
              <a:rPr dirty="0"/>
              <a:t>, </a:t>
            </a:r>
            <a:r>
              <a:rPr dirty="0" err="1"/>
              <a:t>binti</a:t>
            </a:r>
            <a:r>
              <a:rPr dirty="0"/>
              <a:t> </a:t>
            </a:r>
            <a:r>
              <a:rPr dirty="0" err="1"/>
              <a:t>wa</a:t>
            </a:r>
            <a:r>
              <a:rPr dirty="0"/>
              <a:t> </a:t>
            </a:r>
            <a:r>
              <a:rPr dirty="0" err="1"/>
              <a:t>Farao</a:t>
            </a:r>
            <a:r>
              <a:rPr dirty="0"/>
              <a:t>: </a:t>
            </a:r>
            <a:r>
              <a:rPr dirty="0" err="1"/>
              <a:t>Hapimosis</a:t>
            </a:r>
            <a:r>
              <a:rPr dirty="0"/>
              <a:t> </a:t>
            </a:r>
            <a:r>
              <a:rPr i="1" dirty="0"/>
              <a:t>( </a:t>
            </a:r>
            <a:r>
              <a:rPr dirty="0" err="1"/>
              <a:t>mwana</a:t>
            </a:r>
            <a:r>
              <a:rPr dirty="0"/>
              <a:t> </a:t>
            </a:r>
            <a:r>
              <a:rPr dirty="0" err="1"/>
              <a:t>wa</a:t>
            </a:r>
            <a:r>
              <a:rPr dirty="0"/>
              <a:t> </a:t>
            </a:r>
            <a:r>
              <a:rPr dirty="0" err="1"/>
              <a:t>mungu</a:t>
            </a:r>
            <a:r>
              <a:rPr dirty="0"/>
              <a:t> Nile). </a:t>
            </a:r>
            <a:r>
              <a:rPr dirty="0" err="1"/>
              <a:t>Lakini</a:t>
            </a:r>
            <a:r>
              <a:rPr dirty="0"/>
              <a:t> </a:t>
            </a:r>
            <a:r>
              <a:rPr dirty="0" err="1"/>
              <a:t>alijiita</a:t>
            </a:r>
            <a:r>
              <a:rPr dirty="0"/>
              <a:t> </a:t>
            </a:r>
            <a:r>
              <a:rPr dirty="0" err="1"/>
              <a:t>tu</a:t>
            </a:r>
            <a:r>
              <a:rPr dirty="0"/>
              <a:t> "</a:t>
            </a:r>
            <a:r>
              <a:rPr dirty="0" err="1"/>
              <a:t>mwana</a:t>
            </a:r>
            <a:r>
              <a:rPr dirty="0"/>
              <a:t>," "</a:t>
            </a:r>
            <a:r>
              <a:rPr dirty="0" err="1"/>
              <a:t>msis</a:t>
            </a:r>
            <a:r>
              <a:rPr i="1" dirty="0"/>
              <a:t>, </a:t>
            </a:r>
            <a:r>
              <a:rPr dirty="0"/>
              <a:t>" Musa (</a:t>
            </a:r>
            <a:r>
              <a:rPr dirty="0" err="1"/>
              <a:t>Kut</a:t>
            </a:r>
            <a:r>
              <a:rPr dirty="0"/>
              <a:t>. 2:10). </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053369" y="2492198"/>
            <a:ext cx="7106470" cy="1323439"/>
          </a:xfrm>
          <a:prstGeom prst="rect">
            <a:avLst/>
          </a:prstGeom>
          <a:noFill/>
        </p:spPr>
        <p:txBody>
          <a:bodyPr wrap="square">
            <a:spAutoFit/>
          </a:bodyPr>
          <a:lstStyle/>
          <a:p>
            <a:pPr algn="just">
              <a:spcBef>
                <a:spcPts val="600"/>
              </a:spcBef>
              <a:defRPr sz="2000" b="1"/>
            </a:pPr>
            <a:r>
              <a:rPr dirty="0" err="1"/>
              <a:t>Mungu</a:t>
            </a:r>
            <a:r>
              <a:rPr dirty="0"/>
              <a:t> </a:t>
            </a:r>
            <a:r>
              <a:rPr dirty="0" err="1"/>
              <a:t>alikuwa</a:t>
            </a:r>
            <a:r>
              <a:rPr dirty="0"/>
              <a:t> </a:t>
            </a:r>
            <a:r>
              <a:rPr dirty="0" err="1"/>
              <a:t>na</a:t>
            </a:r>
            <a:r>
              <a:rPr dirty="0"/>
              <a:t> </a:t>
            </a:r>
            <a:r>
              <a:rPr dirty="0" err="1"/>
              <a:t>mipango</a:t>
            </a:r>
            <a:r>
              <a:rPr dirty="0"/>
              <a:t> </a:t>
            </a:r>
            <a:r>
              <a:rPr dirty="0" err="1"/>
              <a:t>maalum</a:t>
            </a:r>
            <a:r>
              <a:rPr dirty="0"/>
              <a:t> </a:t>
            </a:r>
            <a:r>
              <a:rPr dirty="0" err="1"/>
              <a:t>kwa</a:t>
            </a:r>
            <a:r>
              <a:rPr dirty="0"/>
              <a:t> </a:t>
            </a:r>
            <a:r>
              <a:rPr dirty="0" err="1"/>
              <a:t>ajili</a:t>
            </a:r>
            <a:r>
              <a:rPr dirty="0"/>
              <a:t> </a:t>
            </a:r>
            <a:r>
              <a:rPr dirty="0" err="1"/>
              <a:t>yake</a:t>
            </a:r>
            <a:r>
              <a:rPr dirty="0"/>
              <a:t>. Mama </a:t>
            </a:r>
            <a:r>
              <a:rPr dirty="0" err="1"/>
              <a:t>alichukua</a:t>
            </a:r>
            <a:r>
              <a:rPr dirty="0"/>
              <a:t> </a:t>
            </a:r>
            <a:r>
              <a:rPr dirty="0" err="1"/>
              <a:t>hatari</a:t>
            </a:r>
            <a:r>
              <a:rPr dirty="0"/>
              <a:t>; </a:t>
            </a:r>
            <a:r>
              <a:rPr dirty="0" err="1"/>
              <a:t>mwanamke</a:t>
            </a:r>
            <a:r>
              <a:rPr dirty="0"/>
              <a:t> </a:t>
            </a:r>
            <a:r>
              <a:rPr dirty="0" err="1"/>
              <a:t>mchanga</a:t>
            </a:r>
            <a:r>
              <a:rPr dirty="0"/>
              <a:t> </a:t>
            </a:r>
            <a:r>
              <a:rPr dirty="0" err="1"/>
              <a:t>aliguswa</a:t>
            </a:r>
            <a:r>
              <a:rPr dirty="0"/>
              <a:t>; </a:t>
            </a:r>
            <a:r>
              <a:rPr dirty="0" err="1"/>
              <a:t>mtoto</a:t>
            </a:r>
            <a:r>
              <a:rPr dirty="0"/>
              <a:t> </a:t>
            </a:r>
            <a:r>
              <a:rPr dirty="0" err="1"/>
              <a:t>alizungumza</a:t>
            </a:r>
            <a:r>
              <a:rPr dirty="0"/>
              <a:t> </a:t>
            </a:r>
            <a:r>
              <a:rPr dirty="0" err="1"/>
              <a:t>kwa</a:t>
            </a:r>
            <a:r>
              <a:rPr dirty="0"/>
              <a:t> </a:t>
            </a:r>
            <a:r>
              <a:rPr dirty="0" err="1"/>
              <a:t>hekima</a:t>
            </a:r>
            <a:r>
              <a:rPr dirty="0"/>
              <a:t>... </a:t>
            </a:r>
            <a:r>
              <a:rPr dirty="0" err="1"/>
              <a:t>na</a:t>
            </a:r>
            <a:r>
              <a:rPr dirty="0"/>
              <a:t> </a:t>
            </a:r>
            <a:r>
              <a:rPr dirty="0" err="1"/>
              <a:t>mkombozi</a:t>
            </a:r>
            <a:r>
              <a:rPr dirty="0"/>
              <a:t> </a:t>
            </a:r>
            <a:r>
              <a:rPr dirty="0" err="1"/>
              <a:t>wa</a:t>
            </a:r>
            <a:r>
              <a:rPr dirty="0"/>
              <a:t> </a:t>
            </a:r>
            <a:r>
              <a:rPr dirty="0" err="1"/>
              <a:t>baadaye</a:t>
            </a:r>
            <a:r>
              <a:rPr dirty="0"/>
              <a:t> </a:t>
            </a:r>
            <a:r>
              <a:rPr dirty="0" err="1"/>
              <a:t>aliokolewa</a:t>
            </a:r>
            <a:r>
              <a:rPr dirty="0"/>
              <a:t> </a:t>
            </a:r>
            <a:r>
              <a:rPr dirty="0" err="1"/>
              <a:t>kutoka</a:t>
            </a:r>
            <a:r>
              <a:rPr dirty="0"/>
              <a:t> </a:t>
            </a:r>
            <a:r>
              <a:rPr dirty="0" err="1"/>
              <a:t>kwa</a:t>
            </a:r>
            <a:r>
              <a:rPr dirty="0"/>
              <a:t> </a:t>
            </a:r>
            <a:r>
              <a:rPr dirty="0" err="1"/>
              <a:t>kifo</a:t>
            </a:r>
            <a:r>
              <a:rPr dirty="0"/>
              <a:t> (</a:t>
            </a:r>
            <a:r>
              <a:rPr dirty="0" err="1"/>
              <a:t>Kut</a:t>
            </a:r>
            <a:r>
              <a:rPr dirty="0"/>
              <a:t>.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278194" y="519226"/>
            <a:ext cx="9957254" cy="5632311"/>
          </a:xfrm>
          <a:prstGeom prst="rect">
            <a:avLst/>
          </a:prstGeom>
          <a:noFill/>
        </p:spPr>
        <p:txBody>
          <a:bodyPr wrap="square">
            <a:spAutoFit/>
          </a:bodyPr>
          <a:lstStyle/>
          <a:p>
            <a:pPr algn="just">
              <a:spcBef>
                <a:spcPts val="600"/>
              </a:spcBef>
              <a:defRPr sz="2400" b="1">
                <a:latin typeface="Constantia" panose="02030602050306030303" pitchFamily="18" charset="0"/>
              </a:defRPr>
            </a:pPr>
            <a:r>
              <a:rPr sz="2400" dirty="0"/>
              <a:t>“</a:t>
            </a:r>
            <a:r>
              <a:rPr sz="2400" dirty="0" err="1"/>
              <a:t>Mungu</a:t>
            </a:r>
            <a:r>
              <a:rPr sz="2400" dirty="0"/>
              <a:t> </a:t>
            </a:r>
            <a:r>
              <a:rPr sz="2400" dirty="0" err="1"/>
              <a:t>alikuwa</a:t>
            </a:r>
            <a:r>
              <a:rPr sz="2400" dirty="0"/>
              <a:t> </a:t>
            </a:r>
            <a:r>
              <a:rPr sz="2400" dirty="0" err="1"/>
              <a:t>amesikia</a:t>
            </a:r>
            <a:r>
              <a:rPr sz="2400" dirty="0"/>
              <a:t> </a:t>
            </a:r>
            <a:r>
              <a:rPr sz="2400" dirty="0" err="1"/>
              <a:t>maombi</a:t>
            </a:r>
            <a:r>
              <a:rPr sz="2400" dirty="0"/>
              <a:t> </a:t>
            </a:r>
            <a:r>
              <a:rPr sz="2400" dirty="0" err="1"/>
              <a:t>ya</a:t>
            </a:r>
            <a:r>
              <a:rPr sz="2400" dirty="0"/>
              <a:t> mama; </a:t>
            </a:r>
            <a:r>
              <a:rPr sz="2400" dirty="0" err="1"/>
              <a:t>imani</a:t>
            </a:r>
            <a:r>
              <a:rPr sz="2400" dirty="0"/>
              <a:t> </a:t>
            </a:r>
            <a:r>
              <a:rPr sz="2400" dirty="0" err="1"/>
              <a:t>yake</a:t>
            </a:r>
            <a:r>
              <a:rPr sz="2400" dirty="0"/>
              <a:t> </a:t>
            </a:r>
            <a:r>
              <a:rPr sz="2400" dirty="0" err="1"/>
              <a:t>ilikuwa</a:t>
            </a:r>
            <a:r>
              <a:rPr sz="2400" dirty="0"/>
              <a:t> </a:t>
            </a:r>
            <a:r>
              <a:rPr sz="2400" dirty="0" err="1"/>
              <a:t>imetuzwa</a:t>
            </a:r>
            <a:r>
              <a:rPr sz="2400" dirty="0"/>
              <a:t>. </a:t>
            </a:r>
            <a:r>
              <a:rPr sz="2400" dirty="0" err="1"/>
              <a:t>Ilikuwa</a:t>
            </a:r>
            <a:r>
              <a:rPr sz="2400" dirty="0"/>
              <a:t> </a:t>
            </a:r>
            <a:r>
              <a:rPr sz="2400" dirty="0" err="1"/>
              <a:t>kwa</a:t>
            </a:r>
            <a:r>
              <a:rPr sz="2400" dirty="0"/>
              <a:t> </a:t>
            </a:r>
            <a:r>
              <a:rPr sz="2400" dirty="0" err="1"/>
              <a:t>shukrani</a:t>
            </a:r>
            <a:r>
              <a:rPr sz="2400" dirty="0"/>
              <a:t> </a:t>
            </a:r>
            <a:r>
              <a:rPr sz="2400" dirty="0" err="1"/>
              <a:t>kubwa</a:t>
            </a:r>
            <a:r>
              <a:rPr sz="2400" dirty="0"/>
              <a:t> </a:t>
            </a:r>
            <a:r>
              <a:rPr sz="2400" dirty="0" err="1"/>
              <a:t>kwamba</a:t>
            </a:r>
            <a:r>
              <a:rPr sz="2400" dirty="0"/>
              <a:t> </a:t>
            </a:r>
            <a:r>
              <a:rPr sz="2400" dirty="0" err="1"/>
              <a:t>aliingia</a:t>
            </a:r>
            <a:r>
              <a:rPr sz="2400" dirty="0"/>
              <a:t> </a:t>
            </a:r>
            <a:r>
              <a:rPr sz="2400" dirty="0" err="1"/>
              <a:t>juu</a:t>
            </a:r>
            <a:r>
              <a:rPr sz="2400" dirty="0"/>
              <a:t> </a:t>
            </a:r>
            <a:r>
              <a:rPr sz="2400" dirty="0" err="1"/>
              <a:t>yake</a:t>
            </a:r>
            <a:r>
              <a:rPr sz="2400" dirty="0"/>
              <a:t> </a:t>
            </a:r>
            <a:r>
              <a:rPr sz="2400" dirty="0" err="1"/>
              <a:t>sasa</a:t>
            </a:r>
            <a:r>
              <a:rPr sz="2400" dirty="0"/>
              <a:t> </a:t>
            </a:r>
            <a:r>
              <a:rPr sz="2400" dirty="0" err="1"/>
              <a:t>akiwa</a:t>
            </a:r>
            <a:r>
              <a:rPr sz="2400" dirty="0"/>
              <a:t> </a:t>
            </a:r>
            <a:r>
              <a:rPr sz="2400" dirty="0" err="1"/>
              <a:t>salama</a:t>
            </a:r>
            <a:r>
              <a:rPr sz="2400" dirty="0"/>
              <a:t> </a:t>
            </a:r>
            <a:r>
              <a:rPr sz="2400" dirty="0" err="1"/>
              <a:t>na</a:t>
            </a:r>
            <a:r>
              <a:rPr sz="2400" dirty="0"/>
              <a:t> </a:t>
            </a:r>
            <a:r>
              <a:rPr sz="2400" dirty="0" err="1"/>
              <a:t>mwenye</a:t>
            </a:r>
            <a:r>
              <a:rPr sz="2400" dirty="0"/>
              <a:t> </a:t>
            </a:r>
            <a:r>
              <a:rPr sz="2400" dirty="0" err="1"/>
              <a:t>furaha</a:t>
            </a:r>
            <a:r>
              <a:rPr sz="2400" dirty="0"/>
              <a:t>. </a:t>
            </a:r>
            <a:r>
              <a:rPr sz="2400" dirty="0" err="1"/>
              <a:t>Aliboresha</a:t>
            </a:r>
            <a:r>
              <a:rPr sz="2400" dirty="0"/>
              <a:t> </a:t>
            </a:r>
            <a:r>
              <a:rPr sz="2400" dirty="0" err="1"/>
              <a:t>kwa</a:t>
            </a:r>
            <a:r>
              <a:rPr sz="2400" dirty="0"/>
              <a:t> </a:t>
            </a:r>
            <a:r>
              <a:rPr sz="2400" dirty="0" err="1"/>
              <a:t>uaminifu</a:t>
            </a:r>
            <a:r>
              <a:rPr sz="2400" dirty="0"/>
              <a:t> </a:t>
            </a:r>
            <a:r>
              <a:rPr sz="2400" dirty="0" err="1"/>
              <a:t>nafasi</a:t>
            </a:r>
            <a:r>
              <a:rPr sz="2400" dirty="0"/>
              <a:t> </a:t>
            </a:r>
            <a:r>
              <a:rPr sz="2400" dirty="0" err="1"/>
              <a:t>yake</a:t>
            </a:r>
            <a:r>
              <a:rPr sz="2400" dirty="0"/>
              <a:t> </a:t>
            </a:r>
            <a:r>
              <a:rPr sz="2400" dirty="0" err="1"/>
              <a:t>ya</a:t>
            </a:r>
            <a:r>
              <a:rPr sz="2400" dirty="0"/>
              <a:t> </a:t>
            </a:r>
            <a:r>
              <a:rPr sz="2400" dirty="0" err="1"/>
              <a:t>kumfundisha</a:t>
            </a:r>
            <a:r>
              <a:rPr sz="2400" dirty="0"/>
              <a:t> </a:t>
            </a:r>
            <a:r>
              <a:rPr sz="2400" dirty="0" err="1"/>
              <a:t>mtoto</a:t>
            </a:r>
            <a:r>
              <a:rPr sz="2400" dirty="0"/>
              <a:t> wake </a:t>
            </a:r>
            <a:r>
              <a:rPr sz="2400" dirty="0" err="1"/>
              <a:t>kwa</a:t>
            </a:r>
            <a:r>
              <a:rPr sz="2400" dirty="0"/>
              <a:t> </a:t>
            </a:r>
            <a:r>
              <a:rPr sz="2400" dirty="0" err="1"/>
              <a:t>Mungu</a:t>
            </a:r>
            <a:r>
              <a:rPr sz="2400" dirty="0"/>
              <a:t>. </a:t>
            </a:r>
            <a:r>
              <a:rPr sz="2400" dirty="0" err="1"/>
              <a:t>Alijiamini</a:t>
            </a:r>
            <a:r>
              <a:rPr sz="2400" dirty="0"/>
              <a:t> </a:t>
            </a:r>
            <a:r>
              <a:rPr sz="2400" dirty="0" err="1"/>
              <a:t>kwamba</a:t>
            </a:r>
            <a:r>
              <a:rPr sz="2400" dirty="0"/>
              <a:t> </a:t>
            </a:r>
            <a:r>
              <a:rPr sz="2400" dirty="0" err="1"/>
              <a:t>alikuwa</a:t>
            </a:r>
            <a:r>
              <a:rPr sz="2400" dirty="0"/>
              <a:t> </a:t>
            </a:r>
            <a:r>
              <a:rPr sz="2400" dirty="0" err="1"/>
              <a:t>amehifadhiwa</a:t>
            </a:r>
            <a:r>
              <a:rPr sz="2400" dirty="0"/>
              <a:t> </a:t>
            </a:r>
            <a:r>
              <a:rPr sz="2400" dirty="0" err="1"/>
              <a:t>kwa</a:t>
            </a:r>
            <a:r>
              <a:rPr sz="2400" dirty="0"/>
              <a:t> </a:t>
            </a:r>
            <a:r>
              <a:rPr sz="2400" dirty="0" err="1"/>
              <a:t>kazi</a:t>
            </a:r>
            <a:r>
              <a:rPr sz="2400" dirty="0"/>
              <a:t> </a:t>
            </a:r>
            <a:r>
              <a:rPr sz="2400" dirty="0" err="1"/>
              <a:t>kubwa</a:t>
            </a:r>
            <a:r>
              <a:rPr sz="2400" dirty="0"/>
              <a:t>, </a:t>
            </a:r>
            <a:r>
              <a:rPr sz="2400" dirty="0" err="1"/>
              <a:t>na</a:t>
            </a:r>
            <a:r>
              <a:rPr sz="2400" dirty="0"/>
              <a:t> </a:t>
            </a:r>
            <a:r>
              <a:rPr sz="2400" dirty="0" err="1"/>
              <a:t>alijua</a:t>
            </a:r>
            <a:r>
              <a:rPr sz="2400" dirty="0"/>
              <a:t> </a:t>
            </a:r>
            <a:r>
              <a:rPr sz="2400" dirty="0" err="1"/>
              <a:t>kwamba</a:t>
            </a:r>
            <a:r>
              <a:rPr sz="2400" dirty="0"/>
              <a:t> </a:t>
            </a:r>
            <a:r>
              <a:rPr sz="2400" dirty="0" err="1"/>
              <a:t>hivi</a:t>
            </a:r>
            <a:r>
              <a:rPr sz="2400" dirty="0"/>
              <a:t> </a:t>
            </a:r>
            <a:r>
              <a:rPr sz="2400" dirty="0" err="1"/>
              <a:t>karibuni</a:t>
            </a:r>
            <a:r>
              <a:rPr sz="2400" dirty="0"/>
              <a:t> </a:t>
            </a:r>
            <a:r>
              <a:rPr sz="2400" dirty="0" err="1"/>
              <a:t>lazima</a:t>
            </a:r>
            <a:r>
              <a:rPr sz="2400" dirty="0"/>
              <a:t> </a:t>
            </a:r>
            <a:r>
              <a:rPr sz="2400" dirty="0" err="1"/>
              <a:t>atolewe</a:t>
            </a:r>
            <a:r>
              <a:rPr sz="2400" dirty="0"/>
              <a:t> </a:t>
            </a:r>
            <a:r>
              <a:rPr sz="2400" dirty="0" err="1"/>
              <a:t>kwa</a:t>
            </a:r>
            <a:r>
              <a:rPr sz="2400" dirty="0"/>
              <a:t> mama </a:t>
            </a:r>
            <a:r>
              <a:rPr sz="2400" dirty="0" err="1"/>
              <a:t>yake</a:t>
            </a:r>
            <a:r>
              <a:rPr sz="2400" dirty="0"/>
              <a:t> </a:t>
            </a:r>
            <a:r>
              <a:rPr sz="2400" dirty="0" err="1"/>
              <a:t>wa</a:t>
            </a:r>
            <a:r>
              <a:rPr sz="2400" dirty="0"/>
              <a:t> </a:t>
            </a:r>
            <a:r>
              <a:rPr sz="2400" dirty="0" err="1"/>
              <a:t>kifalme</a:t>
            </a:r>
            <a:r>
              <a:rPr sz="2400" dirty="0"/>
              <a:t>, </a:t>
            </a:r>
            <a:r>
              <a:rPr sz="2400" dirty="0" err="1"/>
              <a:t>kuzungukwa</a:t>
            </a:r>
            <a:r>
              <a:rPr sz="2400" dirty="0"/>
              <a:t> </a:t>
            </a:r>
            <a:r>
              <a:rPr sz="2400" dirty="0" err="1"/>
              <a:t>na</a:t>
            </a:r>
            <a:r>
              <a:rPr sz="2400" dirty="0"/>
              <a:t> </a:t>
            </a:r>
            <a:r>
              <a:rPr sz="2400" dirty="0" err="1"/>
              <a:t>ushawishi</a:t>
            </a:r>
            <a:r>
              <a:rPr sz="2400" dirty="0"/>
              <a:t> </a:t>
            </a:r>
            <a:r>
              <a:rPr sz="2400" dirty="0" err="1"/>
              <a:t>ambao</a:t>
            </a:r>
            <a:r>
              <a:rPr sz="2400" dirty="0"/>
              <a:t> </a:t>
            </a:r>
            <a:r>
              <a:rPr sz="2400" dirty="0" err="1"/>
              <a:t>ungeelekea</a:t>
            </a:r>
            <a:r>
              <a:rPr sz="2400" dirty="0"/>
              <a:t> </a:t>
            </a:r>
            <a:r>
              <a:rPr sz="2400" dirty="0" err="1"/>
              <a:t>kumwongoza</a:t>
            </a:r>
            <a:r>
              <a:rPr sz="2400" dirty="0"/>
              <a:t> </a:t>
            </a:r>
            <a:r>
              <a:rPr sz="2400" dirty="0" err="1"/>
              <a:t>mbali</a:t>
            </a:r>
            <a:r>
              <a:rPr sz="2400" dirty="0"/>
              <a:t> </a:t>
            </a:r>
            <a:r>
              <a:rPr sz="2400" dirty="0" err="1"/>
              <a:t>na</a:t>
            </a:r>
            <a:r>
              <a:rPr sz="2400" dirty="0"/>
              <a:t> </a:t>
            </a:r>
            <a:r>
              <a:rPr sz="2400" dirty="0" err="1"/>
              <a:t>Mungu</a:t>
            </a:r>
            <a:r>
              <a:rPr sz="2400" dirty="0"/>
              <a:t>. Haya yote </a:t>
            </a:r>
            <a:r>
              <a:rPr sz="2400" dirty="0" err="1"/>
              <a:t>yalimfanya</a:t>
            </a:r>
            <a:r>
              <a:rPr sz="2400" dirty="0"/>
              <a:t> awe </a:t>
            </a:r>
            <a:r>
              <a:rPr sz="2400" dirty="0" err="1"/>
              <a:t>na</a:t>
            </a:r>
            <a:r>
              <a:rPr sz="2400" dirty="0"/>
              <a:t> </a:t>
            </a:r>
            <a:r>
              <a:rPr sz="2400" dirty="0" err="1"/>
              <a:t>bidii</a:t>
            </a:r>
            <a:r>
              <a:rPr sz="2400" dirty="0"/>
              <a:t> </a:t>
            </a:r>
            <a:r>
              <a:rPr sz="2400" dirty="0" err="1"/>
              <a:t>zaidi</a:t>
            </a:r>
            <a:r>
              <a:rPr sz="2400" dirty="0"/>
              <a:t> </a:t>
            </a:r>
            <a:r>
              <a:rPr sz="2400" dirty="0" err="1"/>
              <a:t>na</a:t>
            </a:r>
            <a:r>
              <a:rPr sz="2400" dirty="0"/>
              <a:t> </a:t>
            </a:r>
            <a:r>
              <a:rPr sz="2400" dirty="0" err="1"/>
              <a:t>uangalifu</a:t>
            </a:r>
            <a:r>
              <a:rPr sz="2400" dirty="0"/>
              <a:t> </a:t>
            </a:r>
            <a:r>
              <a:rPr sz="2400" dirty="0" err="1"/>
              <a:t>katika</a:t>
            </a:r>
            <a:r>
              <a:rPr sz="2400" dirty="0"/>
              <a:t> </a:t>
            </a:r>
            <a:r>
              <a:rPr sz="2400" dirty="0" err="1"/>
              <a:t>maagizo</a:t>
            </a:r>
            <a:r>
              <a:rPr sz="2400" dirty="0"/>
              <a:t> </a:t>
            </a:r>
            <a:r>
              <a:rPr sz="2400" dirty="0" err="1"/>
              <a:t>yake</a:t>
            </a:r>
            <a:r>
              <a:rPr sz="2400" dirty="0"/>
              <a:t> </a:t>
            </a:r>
            <a:r>
              <a:rPr sz="2400" dirty="0" err="1"/>
              <a:t>kuliko</a:t>
            </a:r>
            <a:r>
              <a:rPr sz="2400" dirty="0"/>
              <a:t> </a:t>
            </a:r>
            <a:r>
              <a:rPr sz="2400" dirty="0" err="1"/>
              <a:t>yale</a:t>
            </a:r>
            <a:r>
              <a:rPr sz="2400" dirty="0"/>
              <a:t> </a:t>
            </a:r>
            <a:r>
              <a:rPr sz="2400" dirty="0" err="1"/>
              <a:t>ya</a:t>
            </a:r>
            <a:r>
              <a:rPr sz="2400" dirty="0"/>
              <a:t> </a:t>
            </a:r>
            <a:r>
              <a:rPr sz="2400" dirty="0" err="1"/>
              <a:t>watoto</a:t>
            </a:r>
            <a:r>
              <a:rPr sz="2400" dirty="0"/>
              <a:t> wake </a:t>
            </a:r>
            <a:r>
              <a:rPr sz="2400" dirty="0" err="1"/>
              <a:t>wengine</a:t>
            </a:r>
            <a:r>
              <a:rPr sz="2400" dirty="0"/>
              <a:t>. </a:t>
            </a:r>
            <a:r>
              <a:rPr sz="2400" dirty="0" err="1"/>
              <a:t>Alijitahidi</a:t>
            </a:r>
            <a:r>
              <a:rPr sz="2400" dirty="0"/>
              <a:t> </a:t>
            </a:r>
            <a:r>
              <a:rPr sz="2400" dirty="0" err="1"/>
              <a:t>kuunganisha</a:t>
            </a:r>
            <a:r>
              <a:rPr sz="2400" dirty="0"/>
              <a:t> </a:t>
            </a:r>
            <a:r>
              <a:rPr sz="2400" dirty="0" err="1"/>
              <a:t>akili</a:t>
            </a:r>
            <a:r>
              <a:rPr sz="2400" dirty="0"/>
              <a:t> </a:t>
            </a:r>
            <a:r>
              <a:rPr sz="2400" dirty="0" err="1"/>
              <a:t>yake</a:t>
            </a:r>
            <a:r>
              <a:rPr sz="2400" dirty="0"/>
              <a:t> </a:t>
            </a:r>
            <a:r>
              <a:rPr sz="2400" dirty="0" err="1"/>
              <a:t>na</a:t>
            </a:r>
            <a:r>
              <a:rPr sz="2400" dirty="0"/>
              <a:t> </a:t>
            </a:r>
            <a:r>
              <a:rPr sz="2400" dirty="0" err="1"/>
              <a:t>hofu</a:t>
            </a:r>
            <a:r>
              <a:rPr sz="2400" dirty="0"/>
              <a:t> </a:t>
            </a:r>
            <a:r>
              <a:rPr sz="2400" dirty="0" err="1"/>
              <a:t>ya</a:t>
            </a:r>
            <a:r>
              <a:rPr sz="2400" dirty="0"/>
              <a:t> </a:t>
            </a:r>
            <a:r>
              <a:rPr sz="2400" dirty="0" err="1"/>
              <a:t>Mungu</a:t>
            </a:r>
            <a:r>
              <a:rPr sz="2400" dirty="0"/>
              <a:t> </a:t>
            </a:r>
            <a:r>
              <a:rPr sz="2400" dirty="0" err="1"/>
              <a:t>na</a:t>
            </a:r>
            <a:r>
              <a:rPr sz="2400" dirty="0"/>
              <a:t> </a:t>
            </a:r>
            <a:r>
              <a:rPr sz="2400" dirty="0" err="1"/>
              <a:t>upendo</a:t>
            </a:r>
            <a:r>
              <a:rPr sz="2400" dirty="0"/>
              <a:t> </a:t>
            </a:r>
            <a:r>
              <a:rPr sz="2400" dirty="0" err="1"/>
              <a:t>wa</a:t>
            </a:r>
            <a:r>
              <a:rPr sz="2400" dirty="0"/>
              <a:t> </a:t>
            </a:r>
            <a:r>
              <a:rPr sz="2400" dirty="0" err="1"/>
              <a:t>ukweli</a:t>
            </a:r>
            <a:r>
              <a:rPr sz="2400" dirty="0"/>
              <a:t> </a:t>
            </a:r>
            <a:r>
              <a:rPr sz="2400" dirty="0" err="1"/>
              <a:t>na</a:t>
            </a:r>
            <a:r>
              <a:rPr sz="2400" dirty="0"/>
              <a:t> </a:t>
            </a:r>
            <a:r>
              <a:rPr sz="2400" dirty="0" err="1"/>
              <a:t>haki</a:t>
            </a:r>
            <a:r>
              <a:rPr sz="2400" dirty="0"/>
              <a:t>, </a:t>
            </a:r>
            <a:r>
              <a:rPr sz="2400" dirty="0" err="1"/>
              <a:t>na</a:t>
            </a:r>
            <a:r>
              <a:rPr sz="2400" dirty="0"/>
              <a:t> </a:t>
            </a:r>
            <a:r>
              <a:rPr sz="2400" dirty="0" err="1"/>
              <a:t>akaomba</a:t>
            </a:r>
            <a:r>
              <a:rPr sz="2400" dirty="0"/>
              <a:t> </a:t>
            </a:r>
            <a:r>
              <a:rPr sz="2400" dirty="0" err="1"/>
              <a:t>kwa</a:t>
            </a:r>
            <a:r>
              <a:rPr sz="2400" dirty="0"/>
              <a:t> </a:t>
            </a:r>
            <a:r>
              <a:rPr sz="2400" dirty="0" err="1"/>
              <a:t>bidii</a:t>
            </a:r>
            <a:r>
              <a:rPr sz="2400" dirty="0"/>
              <a:t> [</a:t>
            </a:r>
            <a:r>
              <a:rPr sz="2400" dirty="0" err="1"/>
              <a:t>uk</a:t>
            </a:r>
            <a:r>
              <a:rPr sz="2400" dirty="0"/>
              <a:t>. 244] </a:t>
            </a:r>
            <a:r>
              <a:rPr sz="2400" dirty="0" err="1"/>
              <a:t>ili</a:t>
            </a:r>
            <a:r>
              <a:rPr sz="2400" dirty="0"/>
              <a:t> </a:t>
            </a:r>
            <a:r>
              <a:rPr sz="2400" dirty="0" err="1"/>
              <a:t>aweze</a:t>
            </a:r>
            <a:r>
              <a:rPr sz="2400" dirty="0"/>
              <a:t> </a:t>
            </a:r>
            <a:r>
              <a:rPr sz="2400" dirty="0" err="1"/>
              <a:t>kuokolewa</a:t>
            </a:r>
            <a:r>
              <a:rPr sz="2400" dirty="0"/>
              <a:t> </a:t>
            </a:r>
            <a:r>
              <a:rPr sz="2400" dirty="0" err="1"/>
              <a:t>kutoka</a:t>
            </a:r>
            <a:r>
              <a:rPr sz="2400" dirty="0"/>
              <a:t> </a:t>
            </a:r>
            <a:r>
              <a:rPr sz="2400" dirty="0" err="1"/>
              <a:t>kwa</a:t>
            </a:r>
            <a:r>
              <a:rPr sz="2400" dirty="0"/>
              <a:t> </a:t>
            </a:r>
            <a:r>
              <a:rPr sz="2400" dirty="0" err="1"/>
              <a:t>kila</a:t>
            </a:r>
            <a:r>
              <a:rPr sz="2400" dirty="0"/>
              <a:t> </a:t>
            </a:r>
            <a:r>
              <a:rPr sz="2400" dirty="0" err="1"/>
              <a:t>ushawishi</a:t>
            </a:r>
            <a:r>
              <a:rPr sz="2400" dirty="0"/>
              <a:t> </a:t>
            </a:r>
            <a:r>
              <a:rPr sz="2400" dirty="0" err="1"/>
              <a:t>unaoharibika</a:t>
            </a:r>
            <a:r>
              <a:rPr sz="2400" dirty="0"/>
              <a:t>. </a:t>
            </a:r>
            <a:r>
              <a:rPr sz="2400" dirty="0" err="1"/>
              <a:t>Alimwonyesha</a:t>
            </a:r>
            <a:r>
              <a:rPr sz="2400" dirty="0"/>
              <a:t> </a:t>
            </a:r>
            <a:r>
              <a:rPr sz="2400" dirty="0" err="1"/>
              <a:t>upumbavu</a:t>
            </a:r>
            <a:r>
              <a:rPr sz="2400" dirty="0"/>
              <a:t> </a:t>
            </a:r>
            <a:r>
              <a:rPr sz="2400" dirty="0" err="1"/>
              <a:t>na</a:t>
            </a:r>
            <a:r>
              <a:rPr sz="2400" dirty="0"/>
              <a:t> </a:t>
            </a:r>
            <a:r>
              <a:rPr sz="2400" dirty="0" err="1"/>
              <a:t>dhambi</a:t>
            </a:r>
            <a:r>
              <a:rPr sz="2400" dirty="0"/>
              <a:t> </a:t>
            </a:r>
            <a:r>
              <a:rPr sz="2400" dirty="0" err="1"/>
              <a:t>ya</a:t>
            </a:r>
            <a:r>
              <a:rPr sz="2400" dirty="0"/>
              <a:t> </a:t>
            </a:r>
            <a:r>
              <a:rPr sz="2400" dirty="0" err="1"/>
              <a:t>ibada</a:t>
            </a:r>
            <a:r>
              <a:rPr sz="2400" dirty="0"/>
              <a:t> </a:t>
            </a:r>
            <a:r>
              <a:rPr sz="2400" dirty="0" err="1"/>
              <a:t>ya</a:t>
            </a:r>
            <a:r>
              <a:rPr sz="2400" dirty="0"/>
              <a:t> </a:t>
            </a:r>
            <a:r>
              <a:rPr sz="2400" dirty="0" err="1"/>
              <a:t>sanamu</a:t>
            </a:r>
            <a:r>
              <a:rPr sz="2400" dirty="0"/>
              <a:t>, </a:t>
            </a:r>
            <a:r>
              <a:rPr sz="2400" dirty="0" err="1"/>
              <a:t>na</a:t>
            </a:r>
            <a:r>
              <a:rPr sz="2400" dirty="0"/>
              <a:t> </a:t>
            </a:r>
            <a:r>
              <a:rPr sz="2400" dirty="0" err="1"/>
              <a:t>mapema</a:t>
            </a:r>
            <a:r>
              <a:rPr sz="2400" dirty="0"/>
              <a:t> </a:t>
            </a:r>
            <a:r>
              <a:rPr sz="2400" dirty="0" err="1"/>
              <a:t>alimfundisha</a:t>
            </a:r>
            <a:r>
              <a:rPr sz="2400" dirty="0"/>
              <a:t> </a:t>
            </a:r>
            <a:r>
              <a:rPr sz="2400" dirty="0" err="1"/>
              <a:t>kuinama</a:t>
            </a:r>
            <a:r>
              <a:rPr sz="2400" dirty="0"/>
              <a:t> </a:t>
            </a:r>
            <a:r>
              <a:rPr sz="2400" dirty="0" err="1"/>
              <a:t>na</a:t>
            </a:r>
            <a:r>
              <a:rPr sz="2400" dirty="0"/>
              <a:t> </a:t>
            </a:r>
            <a:r>
              <a:rPr sz="2400" dirty="0" err="1"/>
              <a:t>kumwomba</a:t>
            </a:r>
            <a:r>
              <a:rPr sz="2400" dirty="0"/>
              <a:t> </a:t>
            </a:r>
            <a:r>
              <a:rPr sz="2400" dirty="0" err="1"/>
              <a:t>Mungu</a:t>
            </a:r>
            <a:r>
              <a:rPr sz="2400" dirty="0"/>
              <a:t> </a:t>
            </a:r>
            <a:r>
              <a:rPr sz="2400" dirty="0" err="1"/>
              <a:t>aliye</a:t>
            </a:r>
            <a:r>
              <a:rPr sz="2400" dirty="0"/>
              <a:t> </a:t>
            </a:r>
            <a:r>
              <a:rPr sz="2400" dirty="0" err="1"/>
              <a:t>hai</a:t>
            </a:r>
            <a:r>
              <a:rPr sz="2400" dirty="0"/>
              <a:t>, </a:t>
            </a:r>
            <a:r>
              <a:rPr sz="2400" dirty="0" err="1"/>
              <a:t>ambaye</a:t>
            </a:r>
            <a:r>
              <a:rPr sz="2400" dirty="0"/>
              <a:t> </a:t>
            </a:r>
            <a:r>
              <a:rPr sz="2400" dirty="0" err="1"/>
              <a:t>peke</a:t>
            </a:r>
            <a:r>
              <a:rPr sz="2400" dirty="0"/>
              <a:t> </a:t>
            </a:r>
            <a:r>
              <a:rPr sz="2400" dirty="0" err="1"/>
              <a:t>yake</a:t>
            </a:r>
            <a:r>
              <a:rPr sz="2400" dirty="0"/>
              <a:t> </a:t>
            </a:r>
            <a:r>
              <a:rPr sz="2400" dirty="0" err="1"/>
              <a:t>angeweza</a:t>
            </a:r>
            <a:r>
              <a:rPr sz="2400" dirty="0"/>
              <a:t> </a:t>
            </a:r>
            <a:r>
              <a:rPr sz="2400" dirty="0" err="1"/>
              <a:t>kumsikia</a:t>
            </a:r>
            <a:r>
              <a:rPr sz="2400" dirty="0"/>
              <a:t> </a:t>
            </a:r>
            <a:r>
              <a:rPr sz="2400" dirty="0" err="1"/>
              <a:t>na</a:t>
            </a:r>
            <a:r>
              <a:rPr sz="2400" dirty="0"/>
              <a:t> </a:t>
            </a:r>
            <a:r>
              <a:rPr sz="2400" dirty="0" err="1"/>
              <a:t>kumsaidia</a:t>
            </a:r>
            <a:r>
              <a:rPr sz="2400" dirty="0"/>
              <a:t> </a:t>
            </a:r>
            <a:r>
              <a:rPr sz="2400" dirty="0" err="1"/>
              <a:t>katika</a:t>
            </a:r>
            <a:r>
              <a:rPr sz="2400" dirty="0"/>
              <a:t> </a:t>
            </a:r>
            <a:r>
              <a:rPr sz="2400" dirty="0" err="1"/>
              <a:t>kila</a:t>
            </a:r>
            <a:r>
              <a:rPr sz="2400" dirty="0"/>
              <a:t> </a:t>
            </a:r>
            <a:r>
              <a:rPr sz="2400" dirty="0" err="1"/>
              <a:t>dharura</a:t>
            </a:r>
            <a:r>
              <a:rPr sz="2400" dirty="0"/>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8490787" y="6000220"/>
            <a:ext cx="2744661" cy="307777"/>
          </a:xfrm>
          <a:prstGeom prst="rect">
            <a:avLst/>
          </a:prstGeom>
          <a:noFill/>
        </p:spPr>
        <p:txBody>
          <a:bodyPr wrap="none">
            <a:spAutoFit/>
          </a:bodyPr>
          <a:lstStyle/>
          <a:p>
            <a:pPr algn="r">
              <a:defRPr sz="1600" b="1"/>
            </a:pPr>
            <a:r>
              <a:rPr sz="1400" dirty="0"/>
              <a:t>EGW</a:t>
            </a:r>
            <a:r>
              <a:rPr sz="1200" dirty="0"/>
              <a:t> (Patriarchs and Prophets, </a:t>
            </a:r>
            <a:r>
              <a:rPr sz="1200" dirty="0" err="1"/>
              <a:t>uk</a:t>
            </a:r>
            <a:r>
              <a:rPr sz="1200" dirty="0"/>
              <a:t>.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1511</TotalTime>
  <Words>1648</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Calibri</vt:lpstr>
      <vt:lpstr>Aptos</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2025-06-14T14:00:46Z</dcterms:created>
  <dcterms:modified xsi:type="dcterms:W3CDTF">2025-06-17T18:57:29Z</dcterms:modified>
</cp:coreProperties>
</file>