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1" r:id="rId4"/>
    <p:sldId id="257" r:id="rId5"/>
    <p:sldId id="258" r:id="rId6"/>
    <p:sldId id="259" r:id="rId7"/>
    <p:sldId id="290" r:id="rId8"/>
    <p:sldId id="261" r:id="rId9"/>
    <p:sldId id="289" r:id="rId10"/>
    <p:sldId id="263" r:id="rId11"/>
    <p:sldId id="264" r:id="rId12"/>
    <p:sldId id="28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0B9"/>
    <a:srgbClr val="D9EFDB"/>
    <a:srgbClr val="E8F5E9"/>
    <a:srgbClr val="63D37D"/>
    <a:srgbClr val="CDEBD1"/>
    <a:srgbClr val="EDE4CC"/>
    <a:srgbClr val="F2DB51"/>
    <a:srgbClr val="29A045"/>
    <a:srgbClr val="A8A400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pPr>
            <a:defRPr sz="2000" b="1"/>
          </a:pPr>
          <a:r>
            <a:rPr>
              <a:solidFill>
                <a:schemeClr val="accent2">
                  <a:lumMod val="50000"/>
                </a:schemeClr>
              </a:solidFill>
            </a:rPr>
            <a:t>TAZAMA</a:t>
          </a:r>
          <a:r>
            <a:t>: Mungu hajali mateso. Anaona kila kitu. Hasa anaona maumivu na ukosefu wa haki uliofanywa dhidi ya watu wake (2 Wafalme 9:26).</a:t>
          </a:r>
          <a:endParaRPr lang="es-ES" sz="2000" dirty="0"/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pPr>
            <a:defRPr sz="2000" b="1"/>
          </a:pPr>
          <a:r>
            <a:rPr>
              <a:solidFill>
                <a:schemeClr val="accent4">
                  <a:lumMod val="50000"/>
                </a:schemeClr>
              </a:solidFill>
            </a:rPr>
            <a:t>SHUKA</a:t>
          </a:r>
          <a:r>
            <a:t>: Mungu hakai kimya. Anashuka kutembea kati yetu. Anaishi kati ya wanadamu </a:t>
          </a:r>
          <a:br>
            <a:rPr lang="es-ES" sz="2000" b="1" dirty="0"/>
          </a:br>
          <a:r>
            <a:t>(Kut.29:45; Yn. 14:16-17)</a:t>
          </a:r>
          <a:endParaRPr lang="es-ES" sz="2000" dirty="0"/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pPr>
            <a:defRPr sz="2000" b="1"/>
          </a:pPr>
          <a:r>
            <a:rPr dirty="0">
              <a:solidFill>
                <a:schemeClr val="accent3">
                  <a:lumMod val="50000"/>
                </a:schemeClr>
              </a:solidFill>
            </a:rPr>
            <a:t>TOA</a:t>
          </a:r>
          <a:r>
            <a:rPr dirty="0"/>
            <a:t>: </a:t>
          </a:r>
          <a:r>
            <a:rPr dirty="0" err="1"/>
            <a:t>Mungu</a:t>
          </a:r>
          <a:r>
            <a:rPr dirty="0"/>
            <a:t>, </a:t>
          </a:r>
          <a:r>
            <a:rPr dirty="0" err="1"/>
            <a:t>kwa</a:t>
          </a:r>
          <a:r>
            <a:rPr dirty="0"/>
            <a:t> </a:t>
          </a:r>
          <a:r>
            <a:rPr dirty="0" err="1"/>
            <a:t>wakati</a:t>
          </a:r>
          <a:r>
            <a:rPr dirty="0"/>
            <a:t> wake, </a:t>
          </a:r>
          <a:r>
            <a:rPr dirty="0" err="1"/>
            <a:t>hutenda</a:t>
          </a:r>
          <a:r>
            <a:rPr dirty="0"/>
            <a:t> </a:t>
          </a:r>
          <a:r>
            <a:rPr dirty="0" err="1"/>
            <a:t>ili</a:t>
          </a:r>
          <a:r>
            <a:rPr dirty="0"/>
            <a:t> </a:t>
          </a:r>
          <a:r>
            <a:rPr dirty="0" err="1"/>
            <a:t>kutuweka</a:t>
          </a:r>
          <a:r>
            <a:rPr dirty="0"/>
            <a:t> </a:t>
          </a:r>
          <a:r>
            <a:rPr dirty="0" err="1"/>
            <a:t>huru</a:t>
          </a:r>
          <a:r>
            <a:rPr dirty="0"/>
            <a:t> </a:t>
          </a:r>
          <a:r>
            <a:rPr dirty="0" err="1"/>
            <a:t>kutoka</a:t>
          </a:r>
          <a:r>
            <a:rPr dirty="0"/>
            <a:t> </a:t>
          </a:r>
          <a:r>
            <a:rPr dirty="0" err="1"/>
            <a:t>kwa</a:t>
          </a:r>
          <a:r>
            <a:rPr dirty="0"/>
            <a:t> </a:t>
          </a:r>
          <a:r>
            <a:rPr dirty="0" err="1"/>
            <a:t>mateso</a:t>
          </a:r>
          <a:r>
            <a:rPr dirty="0"/>
            <a:t> </a:t>
          </a:r>
          <a:r>
            <a:rPr dirty="0" err="1"/>
            <a:t>na</a:t>
          </a:r>
          <a:r>
            <a:rPr dirty="0"/>
            <a:t> </a:t>
          </a:r>
          <a:r>
            <a:rPr dirty="0" err="1"/>
            <a:t>kutimiza</a:t>
          </a:r>
          <a:r>
            <a:rPr dirty="0"/>
            <a:t> </a:t>
          </a:r>
          <a:r>
            <a:rPr dirty="0" err="1"/>
            <a:t>ahadi</a:t>
          </a:r>
          <a:r>
            <a:rPr dirty="0"/>
            <a:t> </a:t>
          </a:r>
          <a:r>
            <a:rPr dirty="0" err="1"/>
            <a:t>zake</a:t>
          </a:r>
          <a:r>
            <a:rPr dirty="0"/>
            <a:t> (Yer. 29:11</a:t>
          </a:r>
          <a:r>
            <a:rPr lang="en-US" dirty="0"/>
            <a:t>)</a:t>
          </a:r>
          <a:endParaRPr lang="es-ES" sz="2000" dirty="0"/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096" y="0"/>
          <a:ext cx="11773867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581042" y="336218"/>
          <a:ext cx="3502777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>
              <a:solidFill>
                <a:schemeClr val="accent2">
                  <a:lumMod val="50000"/>
                </a:schemeClr>
              </a:solidFill>
            </a:rPr>
            <a:t>TAZAMA</a:t>
          </a:r>
          <a:r>
            <a:rPr kern="1200"/>
            <a:t>: Mungu hajali mateso. Anaona kila kitu. Hasa anaona maumivu na ukosefu wa haki uliofanywa dhidi ya watu wake (2 Wafalme 9:26).</a:t>
          </a:r>
          <a:endParaRPr lang="es-ES" sz="2000" kern="1200" dirty="0"/>
        </a:p>
      </dsp:txBody>
      <dsp:txXfrm>
        <a:off x="672919" y="428095"/>
        <a:ext cx="3319023" cy="1698353"/>
      </dsp:txXfrm>
    </dsp:sp>
    <dsp:sp modelId="{AC825C12-AF42-4BA1-AA13-23C63E1A3627}">
      <dsp:nvSpPr>
        <dsp:cNvPr id="0" name=""/>
        <dsp:cNvSpPr/>
      </dsp:nvSpPr>
      <dsp:spPr>
        <a:xfrm>
          <a:off x="4175819" y="336218"/>
          <a:ext cx="3502777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>
              <a:solidFill>
                <a:schemeClr val="accent4">
                  <a:lumMod val="50000"/>
                </a:schemeClr>
              </a:solidFill>
            </a:rPr>
            <a:t>SHUKA</a:t>
          </a:r>
          <a:r>
            <a:rPr kern="1200"/>
            <a:t>: Mungu hakai kimya. Anashuka kutembea kati yetu. Anaishi kati ya wanadamu </a:t>
          </a:r>
          <a:br>
            <a:rPr lang="es-ES" sz="2000" b="1" kern="1200" dirty="0"/>
          </a:br>
          <a:r>
            <a:rPr kern="1200"/>
            <a:t>(Kut.29:45; Yn. 14:16-17)</a:t>
          </a:r>
          <a:endParaRPr lang="es-ES" sz="2000" kern="1200" dirty="0"/>
        </a:p>
      </dsp:txBody>
      <dsp:txXfrm>
        <a:off x="4267696" y="428095"/>
        <a:ext cx="3319023" cy="1698353"/>
      </dsp:txXfrm>
    </dsp:sp>
    <dsp:sp modelId="{A6E77D58-24DC-441B-B8F3-E72D2F642819}">
      <dsp:nvSpPr>
        <dsp:cNvPr id="0" name=""/>
        <dsp:cNvSpPr/>
      </dsp:nvSpPr>
      <dsp:spPr>
        <a:xfrm>
          <a:off x="7767943" y="336218"/>
          <a:ext cx="3502777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 dirty="0">
              <a:solidFill>
                <a:schemeClr val="accent3">
                  <a:lumMod val="50000"/>
                </a:schemeClr>
              </a:solidFill>
            </a:rPr>
            <a:t>TOA</a:t>
          </a:r>
          <a:r>
            <a:rPr kern="1200" dirty="0"/>
            <a:t>: </a:t>
          </a:r>
          <a:r>
            <a:rPr kern="1200" dirty="0" err="1"/>
            <a:t>Mungu</a:t>
          </a:r>
          <a:r>
            <a:rPr kern="1200" dirty="0"/>
            <a:t>, </a:t>
          </a:r>
          <a:r>
            <a:rPr kern="1200" dirty="0" err="1"/>
            <a:t>kwa</a:t>
          </a:r>
          <a:r>
            <a:rPr kern="1200" dirty="0"/>
            <a:t> </a:t>
          </a:r>
          <a:r>
            <a:rPr kern="1200" dirty="0" err="1"/>
            <a:t>wakati</a:t>
          </a:r>
          <a:r>
            <a:rPr kern="1200" dirty="0"/>
            <a:t> wake, </a:t>
          </a:r>
          <a:r>
            <a:rPr kern="1200" dirty="0" err="1"/>
            <a:t>hutenda</a:t>
          </a:r>
          <a:r>
            <a:rPr kern="1200" dirty="0"/>
            <a:t> </a:t>
          </a:r>
          <a:r>
            <a:rPr kern="1200" dirty="0" err="1"/>
            <a:t>ili</a:t>
          </a:r>
          <a:r>
            <a:rPr kern="1200" dirty="0"/>
            <a:t> </a:t>
          </a:r>
          <a:r>
            <a:rPr kern="1200" dirty="0" err="1"/>
            <a:t>kutuweka</a:t>
          </a:r>
          <a:r>
            <a:rPr kern="1200" dirty="0"/>
            <a:t> </a:t>
          </a:r>
          <a:r>
            <a:rPr kern="1200" dirty="0" err="1"/>
            <a:t>huru</a:t>
          </a:r>
          <a:r>
            <a:rPr kern="1200" dirty="0"/>
            <a:t> </a:t>
          </a:r>
          <a:r>
            <a:rPr kern="1200" dirty="0" err="1"/>
            <a:t>kutoka</a:t>
          </a:r>
          <a:r>
            <a:rPr kern="1200" dirty="0"/>
            <a:t> </a:t>
          </a:r>
          <a:r>
            <a:rPr kern="1200" dirty="0" err="1"/>
            <a:t>kwa</a:t>
          </a:r>
          <a:r>
            <a:rPr kern="1200" dirty="0"/>
            <a:t> </a:t>
          </a:r>
          <a:r>
            <a:rPr kern="1200" dirty="0" err="1"/>
            <a:t>mateso</a:t>
          </a:r>
          <a:r>
            <a:rPr kern="1200" dirty="0"/>
            <a:t> </a:t>
          </a:r>
          <a:r>
            <a:rPr kern="1200" dirty="0" err="1"/>
            <a:t>na</a:t>
          </a:r>
          <a:r>
            <a:rPr kern="1200" dirty="0"/>
            <a:t> </a:t>
          </a:r>
          <a:r>
            <a:rPr kern="1200" dirty="0" err="1"/>
            <a:t>kutimiza</a:t>
          </a:r>
          <a:r>
            <a:rPr kern="1200" dirty="0"/>
            <a:t> </a:t>
          </a:r>
          <a:r>
            <a:rPr kern="1200" dirty="0" err="1"/>
            <a:t>ahadi</a:t>
          </a:r>
          <a:r>
            <a:rPr kern="1200" dirty="0"/>
            <a:t> </a:t>
          </a:r>
          <a:r>
            <a:rPr kern="1200" dirty="0" err="1"/>
            <a:t>zake</a:t>
          </a:r>
          <a:r>
            <a:rPr kern="1200" dirty="0"/>
            <a:t> (Yer. 29:11</a:t>
          </a:r>
          <a:r>
            <a:rPr lang="en-US" kern="1200" dirty="0"/>
            <a:t>)</a:t>
          </a:r>
          <a:endParaRPr lang="es-ES" sz="2000" kern="1200" dirty="0"/>
        </a:p>
      </dsp:txBody>
      <dsp:txXfrm>
        <a:off x="7859820" y="428095"/>
        <a:ext cx="3319023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0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4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5791200" y="28367"/>
            <a:ext cx="6400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6000" b="1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rPr dirty="0"/>
              <a:t>KICHAKA </a:t>
            </a:r>
            <a:r>
              <a:rPr dirty="0" err="1"/>
              <a:t>KINACHOWAKA</a:t>
            </a:r>
            <a:r>
              <a:rPr dirty="0"/>
              <a:t> MOTO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348217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Lessoni ya 2 kwa jailli ya Julai 12, 2025</a:t>
            </a: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60604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3274142" y="0"/>
            <a:ext cx="8917857" cy="76944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pPr>
            <a:r>
              <a:t>KURUDI MISRI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3071854" y="702672"/>
            <a:ext cx="9025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"Katika mahali pa kulala njiani, Bwana alikutana na Musa na alikuwa karibu kumwua" </a:t>
            </a:r>
            <a:r>
              <a:rPr sz="1400"/>
              <a:t>(Kutoka 4:24)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811280" y="1490765"/>
            <a:ext cx="83807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Hatua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kwanza Musa </a:t>
            </a:r>
            <a:r>
              <a:rPr dirty="0" err="1"/>
              <a:t>alichukua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kurudi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kumwomba</a:t>
            </a:r>
            <a:r>
              <a:rPr dirty="0"/>
              <a:t> baba </a:t>
            </a:r>
            <a:r>
              <a:rPr dirty="0" err="1"/>
              <a:t>mkwe</a:t>
            </a:r>
            <a:r>
              <a:rPr dirty="0"/>
              <a:t> wake </a:t>
            </a:r>
            <a:r>
              <a:rPr dirty="0" err="1"/>
              <a:t>ruhusa</a:t>
            </a:r>
            <a:r>
              <a:rPr dirty="0"/>
              <a:t> (Kut. 4:18). </a:t>
            </a:r>
            <a:r>
              <a:rPr dirty="0" err="1"/>
              <a:t>Akiichukua</a:t>
            </a:r>
            <a:r>
              <a:rPr dirty="0"/>
              <a:t> familia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alianza</a:t>
            </a:r>
            <a:r>
              <a:rPr dirty="0"/>
              <a:t> safari (Kut.4 - 20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cha </a:t>
            </a:r>
            <a:r>
              <a:rPr dirty="0" err="1"/>
              <a:t>kushangaza</a:t>
            </a:r>
            <a:r>
              <a:rPr dirty="0"/>
              <a:t> </a:t>
            </a:r>
            <a:r>
              <a:rPr dirty="0" err="1"/>
              <a:t>kilitokea</a:t>
            </a:r>
            <a:r>
              <a:rPr dirty="0"/>
              <a:t>. </a:t>
            </a:r>
            <a:r>
              <a:rPr dirty="0" err="1"/>
              <a:t>Njiani</a:t>
            </a:r>
            <a:r>
              <a:rPr dirty="0"/>
              <a:t>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alitaka</a:t>
            </a:r>
            <a:r>
              <a:rPr dirty="0"/>
              <a:t> </a:t>
            </a:r>
            <a:r>
              <a:rPr dirty="0" err="1"/>
              <a:t>kumuua</a:t>
            </a:r>
            <a:r>
              <a:rPr dirty="0"/>
              <a:t> (Kut. 4:24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137863" y="4659674"/>
            <a:ext cx="7446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Musa (</a:t>
            </a:r>
            <a:r>
              <a:rPr dirty="0" err="1"/>
              <a:t>aliyeathiriwa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mkewe</a:t>
            </a:r>
            <a:r>
              <a:rPr dirty="0"/>
              <a:t>) </a:t>
            </a:r>
            <a:r>
              <a:rPr dirty="0" err="1"/>
              <a:t>hakuwa</a:t>
            </a:r>
            <a:r>
              <a:rPr dirty="0"/>
              <a:t> </a:t>
            </a:r>
            <a:r>
              <a:rPr dirty="0" err="1"/>
              <a:t>amemtahiri</a:t>
            </a:r>
            <a:r>
              <a:rPr dirty="0"/>
              <a:t> </a:t>
            </a:r>
            <a:r>
              <a:rPr dirty="0" err="1"/>
              <a:t>mwanawe</a:t>
            </a:r>
            <a:r>
              <a:rPr dirty="0"/>
              <a:t>. Kwa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akikaidi</a:t>
            </a:r>
            <a:r>
              <a:rPr dirty="0"/>
              <a:t> </a:t>
            </a:r>
            <a:r>
              <a:rPr dirty="0" err="1"/>
              <a:t>masharti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 </a:t>
            </a:r>
            <a:r>
              <a:rPr dirty="0" err="1"/>
              <a:t>ambalo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ameanzisha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Ibrahimu</a:t>
            </a:r>
            <a:r>
              <a:rPr dirty="0"/>
              <a:t> (</a:t>
            </a:r>
            <a:r>
              <a:rPr dirty="0" err="1"/>
              <a:t>Mwa</a:t>
            </a:r>
            <a:r>
              <a:rPr dirty="0"/>
              <a:t>. 17:10).</a:t>
            </a:r>
          </a:p>
        </p:txBody>
      </p:sp>
      <p:pic>
        <p:nvPicPr>
          <p:cNvPr id="16" name="Imagen 15" descr="Una persona en un campo de pasto seco  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772907" y="2769571"/>
            <a:ext cx="4317329" cy="393683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761996" y="2769571"/>
            <a:ext cx="39435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Zippora</a:t>
            </a:r>
            <a:r>
              <a:rPr dirty="0"/>
              <a:t> </a:t>
            </a:r>
            <a:r>
              <a:rPr dirty="0" err="1"/>
              <a:t>alielewa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kilichokuwa</a:t>
            </a:r>
            <a:r>
              <a:rPr dirty="0"/>
              <a:t> </a:t>
            </a:r>
            <a:r>
              <a:rPr dirty="0" err="1"/>
              <a:t>kikifanyika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akachukua</a:t>
            </a:r>
            <a:r>
              <a:rPr dirty="0"/>
              <a:t> </a:t>
            </a:r>
            <a:r>
              <a:rPr dirty="0" err="1"/>
              <a:t>hatua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kuepuka</a:t>
            </a:r>
            <a:r>
              <a:rPr dirty="0"/>
              <a:t> </a:t>
            </a:r>
            <a:r>
              <a:rPr dirty="0" err="1"/>
              <a:t>matokeo</a:t>
            </a:r>
            <a:r>
              <a:rPr dirty="0"/>
              <a:t> </a:t>
            </a:r>
            <a:r>
              <a:rPr dirty="0" err="1"/>
              <a:t>mabaya</a:t>
            </a:r>
            <a:r>
              <a:rPr dirty="0"/>
              <a:t>: </a:t>
            </a:r>
            <a:r>
              <a:rPr dirty="0" err="1"/>
              <a:t>alimtahiri</a:t>
            </a:r>
            <a:r>
              <a:rPr dirty="0"/>
              <a:t> </a:t>
            </a:r>
            <a:r>
              <a:rPr dirty="0" err="1"/>
              <a:t>mwanawe</a:t>
            </a:r>
            <a:r>
              <a:rPr dirty="0"/>
              <a:t> (Kut. 4 - 25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137863" y="5782463"/>
            <a:ext cx="7446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Kukataa kwa ufahamu kutii amri ya wazi ya kimungu kulimzuia Musa kuwaongoza watu. Hali hii ilibidi irekebishwe kabla ya kutimiza utume wake.</a:t>
            </a:r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1847738" y="589672"/>
            <a:ext cx="866786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600" b="1">
                <a:latin typeface="Constantia" panose="02030602050306030303" pitchFamily="18" charset="0"/>
              </a:defRPr>
            </a:pPr>
            <a:r>
              <a:rPr dirty="0"/>
              <a:t>"</a:t>
            </a:r>
            <a:r>
              <a:rPr dirty="0" err="1"/>
              <a:t>Mwanadamu</a:t>
            </a:r>
            <a:r>
              <a:rPr dirty="0"/>
              <a:t> </a:t>
            </a:r>
            <a:r>
              <a:rPr dirty="0" err="1"/>
              <a:t>atapata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ufanisi</a:t>
            </a:r>
            <a:r>
              <a:rPr dirty="0"/>
              <a:t> </a:t>
            </a:r>
            <a:r>
              <a:rPr dirty="0" err="1"/>
              <a:t>anapokubali</a:t>
            </a:r>
            <a:r>
              <a:rPr dirty="0"/>
              <a:t> </a:t>
            </a:r>
            <a:r>
              <a:rPr dirty="0" err="1"/>
              <a:t>majukumu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anaweka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nafsi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yote </a:t>
            </a:r>
            <a:r>
              <a:rPr dirty="0" err="1"/>
              <a:t>anatafuta</a:t>
            </a:r>
            <a:r>
              <a:rPr dirty="0"/>
              <a:t> </a:t>
            </a:r>
            <a:r>
              <a:rPr dirty="0" err="1"/>
              <a:t>kustahili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 </a:t>
            </a:r>
            <a:r>
              <a:rPr dirty="0" err="1"/>
              <a:t>kuyabeba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usahihi</a:t>
            </a:r>
            <a:r>
              <a:rPr dirty="0"/>
              <a:t>. Hata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atanyenyekeza</a:t>
            </a:r>
            <a:r>
              <a:rPr dirty="0"/>
              <a:t> </a:t>
            </a:r>
            <a:r>
              <a:rPr dirty="0" err="1"/>
              <a:t>cheo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 au </a:t>
            </a:r>
            <a:r>
              <a:rPr dirty="0" err="1"/>
              <a:t>kupunguza</a:t>
            </a:r>
            <a:r>
              <a:rPr dirty="0"/>
              <a:t> </a:t>
            </a:r>
            <a:r>
              <a:rPr dirty="0" err="1"/>
              <a:t>uwezo</a:t>
            </a:r>
            <a:r>
              <a:rPr dirty="0"/>
              <a:t> wake,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huyo</a:t>
            </a:r>
            <a:r>
              <a:rPr dirty="0"/>
              <a:t> </a:t>
            </a:r>
            <a:r>
              <a:rPr dirty="0" err="1"/>
              <a:t>atapata</a:t>
            </a:r>
            <a:r>
              <a:rPr dirty="0"/>
              <a:t> </a:t>
            </a:r>
            <a:r>
              <a:rPr dirty="0" err="1"/>
              <a:t>ukuu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kutegemea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za </a:t>
            </a:r>
            <a:r>
              <a:rPr dirty="0" err="1"/>
              <a:t>kimungu</a:t>
            </a:r>
            <a:r>
              <a:rPr dirty="0"/>
              <a:t>, </a:t>
            </a:r>
            <a:r>
              <a:rPr dirty="0" err="1"/>
              <a:t>anatafuta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uaminifu</a:t>
            </a:r>
            <a:r>
              <a:rPr dirty="0"/>
              <a:t>.</a:t>
            </a:r>
            <a:r>
              <a:rPr lang="en-US" dirty="0"/>
              <a:t> </a:t>
            </a:r>
            <a:r>
              <a:rPr dirty="0"/>
              <a:t>Kama Musa </a:t>
            </a:r>
            <a:r>
              <a:rPr dirty="0" err="1"/>
              <a:t>angetegemea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hekima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kukubali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shauku</a:t>
            </a:r>
            <a:r>
              <a:rPr dirty="0"/>
              <a:t> </a:t>
            </a:r>
            <a:r>
              <a:rPr dirty="0" err="1"/>
              <a:t>shtaka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, </a:t>
            </a:r>
            <a:r>
              <a:rPr dirty="0" err="1"/>
              <a:t>angeonyesha</a:t>
            </a:r>
            <a:r>
              <a:rPr dirty="0"/>
              <a:t> </a:t>
            </a:r>
            <a:r>
              <a:rPr dirty="0" err="1"/>
              <a:t>kutostahili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.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anahisi</a:t>
            </a:r>
            <a:r>
              <a:rPr dirty="0"/>
              <a:t> </a:t>
            </a:r>
            <a:r>
              <a:rPr dirty="0" err="1"/>
              <a:t>udhaifu</a:t>
            </a:r>
            <a:r>
              <a:rPr dirty="0"/>
              <a:t> wake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angalau</a:t>
            </a:r>
            <a:r>
              <a:rPr dirty="0"/>
              <a:t> </a:t>
            </a:r>
            <a:r>
              <a:rPr dirty="0" err="1"/>
              <a:t>ushahidi</a:t>
            </a:r>
            <a:r>
              <a:rPr dirty="0"/>
              <a:t> </a:t>
            </a:r>
            <a:r>
              <a:rPr dirty="0" err="1"/>
              <a:t>fulani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anatambua</a:t>
            </a:r>
            <a:r>
              <a:rPr dirty="0"/>
              <a:t> </a:t>
            </a:r>
            <a:r>
              <a:rPr dirty="0" err="1"/>
              <a:t>ukubwa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aliyoteuliwa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atamfanya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mshauri</a:t>
            </a:r>
            <a:r>
              <a:rPr dirty="0"/>
              <a:t> wake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18280-5035-2CBA-C3AA-7616D0163545}"/>
              </a:ext>
            </a:extLst>
          </p:cNvPr>
          <p:cNvSpPr txBox="1"/>
          <p:nvPr/>
        </p:nvSpPr>
        <p:spPr>
          <a:xfrm>
            <a:off x="7001719" y="6099051"/>
            <a:ext cx="368594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(Patriarchs and Prophets, uk. 243)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  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3047" y="4661774"/>
            <a:ext cx="12191999" cy="20928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600" dirty="0"/>
              <a:t>“Bwana </a:t>
            </a:r>
            <a:r>
              <a:rPr sz="2600" dirty="0" err="1"/>
              <a:t>akasema</a:t>
            </a:r>
            <a:r>
              <a:rPr sz="2600" dirty="0"/>
              <a:t>, </a:t>
            </a:r>
            <a:r>
              <a:rPr sz="2600" dirty="0" err="1"/>
              <a:t>Hakika</a:t>
            </a:r>
            <a:r>
              <a:rPr sz="2600" dirty="0"/>
              <a:t> </a:t>
            </a:r>
            <a:r>
              <a:rPr sz="2600" dirty="0" err="1"/>
              <a:t>nimeyaona</a:t>
            </a:r>
            <a:r>
              <a:rPr sz="2600" dirty="0"/>
              <a:t> </a:t>
            </a:r>
            <a:r>
              <a:rPr sz="2600" dirty="0" err="1"/>
              <a:t>mateso</a:t>
            </a:r>
            <a:r>
              <a:rPr sz="2600" dirty="0"/>
              <a:t> </a:t>
            </a:r>
            <a:r>
              <a:rPr sz="2600" dirty="0" err="1"/>
              <a:t>ya</a:t>
            </a:r>
            <a:r>
              <a:rPr sz="2600" dirty="0"/>
              <a:t> </a:t>
            </a:r>
            <a:r>
              <a:rPr sz="2600" dirty="0" err="1"/>
              <a:t>watu</a:t>
            </a:r>
            <a:r>
              <a:rPr sz="2600" dirty="0"/>
              <a:t> </a:t>
            </a:r>
            <a:r>
              <a:rPr sz="2600" dirty="0" err="1"/>
              <a:t>wangu</a:t>
            </a:r>
            <a:r>
              <a:rPr sz="2600" dirty="0"/>
              <a:t> </a:t>
            </a:r>
            <a:r>
              <a:rPr sz="2600" dirty="0" err="1"/>
              <a:t>walioko</a:t>
            </a:r>
            <a:r>
              <a:rPr sz="2600" dirty="0"/>
              <a:t> </a:t>
            </a:r>
            <a:r>
              <a:rPr sz="2600" dirty="0" err="1"/>
              <a:t>Misri</a:t>
            </a:r>
            <a:r>
              <a:rPr sz="2600" dirty="0"/>
              <a:t>, </a:t>
            </a:r>
            <a:r>
              <a:rPr sz="2600" dirty="0" err="1"/>
              <a:t>nami</a:t>
            </a:r>
            <a:r>
              <a:rPr sz="2600" dirty="0"/>
              <a:t> </a:t>
            </a:r>
            <a:r>
              <a:rPr sz="2600" dirty="0" err="1"/>
              <a:t>nimekisikia</a:t>
            </a:r>
            <a:r>
              <a:rPr sz="2600" dirty="0"/>
              <a:t> </a:t>
            </a:r>
            <a:r>
              <a:rPr sz="2600" dirty="0" err="1"/>
              <a:t>kilio</a:t>
            </a:r>
            <a:r>
              <a:rPr sz="2600" dirty="0"/>
              <a:t> chao </a:t>
            </a:r>
            <a:r>
              <a:rPr sz="2600" dirty="0" err="1"/>
              <a:t>kwa</a:t>
            </a:r>
            <a:r>
              <a:rPr sz="2600" dirty="0"/>
              <a:t> </a:t>
            </a:r>
            <a:r>
              <a:rPr sz="2600" dirty="0" err="1"/>
              <a:t>sababu</a:t>
            </a:r>
            <a:r>
              <a:rPr sz="2600" dirty="0"/>
              <a:t> </a:t>
            </a:r>
            <a:r>
              <a:rPr sz="2600" dirty="0" err="1"/>
              <a:t>ya</a:t>
            </a:r>
            <a:r>
              <a:rPr sz="2600" dirty="0"/>
              <a:t> </a:t>
            </a:r>
            <a:r>
              <a:rPr sz="2600" dirty="0" err="1"/>
              <a:t>wasimamizi</a:t>
            </a:r>
            <a:r>
              <a:rPr sz="2600" dirty="0"/>
              <a:t> </a:t>
            </a:r>
            <a:r>
              <a:rPr sz="2600" dirty="0" err="1"/>
              <a:t>wao</a:t>
            </a:r>
            <a:r>
              <a:rPr sz="2600" dirty="0"/>
              <a:t>; </a:t>
            </a:r>
            <a:r>
              <a:rPr sz="2600" dirty="0" err="1"/>
              <a:t>maana</a:t>
            </a:r>
            <a:r>
              <a:rPr sz="2600" dirty="0"/>
              <a:t> </a:t>
            </a:r>
            <a:r>
              <a:rPr sz="2600" dirty="0" err="1"/>
              <a:t>nayajua</a:t>
            </a:r>
            <a:r>
              <a:rPr sz="2600" dirty="0"/>
              <a:t> </a:t>
            </a:r>
            <a:r>
              <a:rPr sz="2600" dirty="0" err="1"/>
              <a:t>maumivu</a:t>
            </a:r>
            <a:r>
              <a:rPr sz="2600" dirty="0"/>
              <a:t> </a:t>
            </a:r>
            <a:r>
              <a:rPr sz="2600" dirty="0" err="1"/>
              <a:t>yao</a:t>
            </a:r>
            <a:r>
              <a:rPr sz="2600" dirty="0"/>
              <a:t>; Kwa </a:t>
            </a:r>
            <a:r>
              <a:rPr sz="2600" dirty="0" err="1"/>
              <a:t>hivyo</a:t>
            </a:r>
            <a:r>
              <a:rPr sz="2600" dirty="0"/>
              <a:t> </a:t>
            </a:r>
            <a:r>
              <a:rPr sz="2600" dirty="0" err="1"/>
              <a:t>nimeshuka</a:t>
            </a:r>
            <a:r>
              <a:rPr sz="2600" dirty="0"/>
              <a:t> </a:t>
            </a:r>
            <a:r>
              <a:rPr sz="2600" dirty="0" err="1"/>
              <a:t>kuwaokoa</a:t>
            </a:r>
            <a:r>
              <a:rPr sz="2600" dirty="0"/>
              <a:t> </a:t>
            </a:r>
            <a:r>
              <a:rPr sz="2600" dirty="0" err="1"/>
              <a:t>kutoka</a:t>
            </a:r>
            <a:r>
              <a:rPr sz="2600" dirty="0"/>
              <a:t> </a:t>
            </a:r>
            <a:r>
              <a:rPr sz="2600" dirty="0" err="1"/>
              <a:t>mikononi</a:t>
            </a:r>
            <a:r>
              <a:rPr sz="2600" dirty="0"/>
              <a:t> </a:t>
            </a:r>
            <a:r>
              <a:rPr sz="2600" dirty="0" err="1"/>
              <a:t>mwa</a:t>
            </a:r>
            <a:r>
              <a:rPr sz="2600" dirty="0"/>
              <a:t> </a:t>
            </a:r>
            <a:r>
              <a:rPr sz="2600" dirty="0" err="1"/>
              <a:t>Wamisri</a:t>
            </a:r>
            <a:r>
              <a:rPr sz="2600" dirty="0"/>
              <a:t>, </a:t>
            </a:r>
            <a:r>
              <a:rPr sz="2600" dirty="0" err="1"/>
              <a:t>na</a:t>
            </a:r>
            <a:r>
              <a:rPr sz="2600" dirty="0"/>
              <a:t> </a:t>
            </a:r>
            <a:r>
              <a:rPr sz="2600" dirty="0" err="1"/>
              <a:t>kuwaleta</a:t>
            </a:r>
            <a:r>
              <a:rPr sz="2600" dirty="0"/>
              <a:t> </a:t>
            </a:r>
            <a:r>
              <a:rPr sz="2600" dirty="0" err="1"/>
              <a:t>kutoka</a:t>
            </a:r>
            <a:r>
              <a:rPr sz="2600" dirty="0"/>
              <a:t> </a:t>
            </a:r>
            <a:r>
              <a:rPr sz="2600" dirty="0" err="1"/>
              <a:t>nchi</a:t>
            </a:r>
            <a:r>
              <a:rPr sz="2600" dirty="0"/>
              <a:t> </a:t>
            </a:r>
            <a:r>
              <a:rPr sz="2600" dirty="0" err="1"/>
              <a:t>hiyo</a:t>
            </a:r>
            <a:r>
              <a:rPr sz="2600" dirty="0"/>
              <a:t> </a:t>
            </a:r>
            <a:r>
              <a:rPr sz="2600" dirty="0" err="1"/>
              <a:t>hadi</a:t>
            </a:r>
            <a:r>
              <a:rPr sz="2600" dirty="0"/>
              <a:t> </a:t>
            </a:r>
            <a:r>
              <a:rPr sz="2600" dirty="0" err="1"/>
              <a:t>nchi</a:t>
            </a:r>
            <a:r>
              <a:rPr sz="2600" dirty="0"/>
              <a:t> </a:t>
            </a:r>
            <a:r>
              <a:rPr sz="2600" dirty="0" err="1"/>
              <a:t>nzuri</a:t>
            </a:r>
            <a:r>
              <a:rPr sz="2600" dirty="0"/>
              <a:t> </a:t>
            </a:r>
            <a:r>
              <a:rPr sz="2600" dirty="0" err="1"/>
              <a:t>na</a:t>
            </a:r>
            <a:r>
              <a:rPr sz="2600" dirty="0"/>
              <a:t> </a:t>
            </a:r>
            <a:r>
              <a:rPr sz="2600" dirty="0" err="1"/>
              <a:t>kubwa</a:t>
            </a:r>
            <a:r>
              <a:rPr sz="2600" dirty="0"/>
              <a:t>, </a:t>
            </a:r>
            <a:r>
              <a:rPr sz="2600" dirty="0" err="1"/>
              <a:t>hadi</a:t>
            </a:r>
            <a:r>
              <a:rPr sz="2600" dirty="0"/>
              <a:t> </a:t>
            </a:r>
            <a:r>
              <a:rPr sz="2600" dirty="0" err="1"/>
              <a:t>nchi</a:t>
            </a:r>
            <a:r>
              <a:rPr sz="2600" dirty="0"/>
              <a:t> </a:t>
            </a:r>
            <a:r>
              <a:rPr sz="2600" dirty="0" err="1"/>
              <a:t>inayotiririka</a:t>
            </a:r>
            <a:r>
              <a:rPr sz="2600" dirty="0"/>
              <a:t> </a:t>
            </a:r>
            <a:r>
              <a:rPr sz="2600" dirty="0" err="1"/>
              <a:t>maziwa</a:t>
            </a:r>
            <a:r>
              <a:rPr sz="2600" dirty="0"/>
              <a:t> </a:t>
            </a:r>
            <a:r>
              <a:rPr sz="2600" dirty="0" err="1"/>
              <a:t>na</a:t>
            </a:r>
            <a:r>
              <a:rPr sz="2600" dirty="0"/>
              <a:t> </a:t>
            </a:r>
            <a:r>
              <a:rPr sz="2600" dirty="0" err="1"/>
              <a:t>asali</a:t>
            </a:r>
            <a:r>
              <a:rPr sz="2600" dirty="0"/>
              <a:t>’ ” </a:t>
            </a:r>
            <a:r>
              <a:rPr sz="1800" dirty="0" err="1"/>
              <a:t>Kutoka</a:t>
            </a:r>
            <a:r>
              <a:rPr sz="1800" dirty="0"/>
              <a:t> 3:7, 8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D502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6501685" y="3858628"/>
            <a:ext cx="566174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Wito</a:t>
            </a:r>
            <a:r>
              <a:rPr dirty="0"/>
              <a:t> (</a:t>
            </a:r>
            <a:r>
              <a:rPr dirty="0" err="1"/>
              <a:t>Kutoka</a:t>
            </a:r>
            <a:r>
              <a:rPr dirty="0"/>
              <a:t> 3):</a:t>
            </a:r>
          </a:p>
          <a:p>
            <a:pPr lvl="1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 err="1"/>
              <a:t>Kichaka</a:t>
            </a:r>
            <a:r>
              <a:rPr lang="en-US" dirty="0"/>
              <a:t> </a:t>
            </a:r>
            <a:r>
              <a:rPr lang="en-US" dirty="0" err="1"/>
              <a:t>kinachowaka</a:t>
            </a:r>
            <a:r>
              <a:rPr lang="en-US" dirty="0"/>
              <a:t> moto</a:t>
            </a:r>
          </a:p>
          <a:p>
            <a:pPr lvl="1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Maagizo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</a:t>
            </a:r>
            <a:r>
              <a:rPr dirty="0" err="1"/>
              <a:t>Kutoka</a:t>
            </a:r>
            <a:r>
              <a:rPr dirty="0"/>
              <a:t> 3:7-12)</a:t>
            </a:r>
          </a:p>
          <a:p>
            <a:pPr lvl="1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Jina la </a:t>
            </a:r>
            <a:r>
              <a:rPr dirty="0" err="1"/>
              <a:t>Mungu</a:t>
            </a:r>
            <a:r>
              <a:rPr dirty="0"/>
              <a:t> (</a:t>
            </a:r>
            <a:r>
              <a:rPr dirty="0" err="1"/>
              <a:t>Kutoka</a:t>
            </a:r>
            <a:r>
              <a:rPr dirty="0"/>
              <a:t> 3:13-22)</a:t>
            </a:r>
          </a:p>
          <a:p>
            <a:pPr>
              <a:spcBef>
                <a:spcPts val="1200"/>
              </a:spcBef>
              <a:defRPr sz="2000" b="1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Timiza</a:t>
            </a:r>
            <a:r>
              <a:rPr dirty="0"/>
              <a:t> </a:t>
            </a:r>
            <a:r>
              <a:rPr dirty="0" err="1"/>
              <a:t>utume</a:t>
            </a:r>
            <a:r>
              <a:rPr dirty="0"/>
              <a:t> (</a:t>
            </a:r>
            <a:r>
              <a:rPr dirty="0" err="1"/>
              <a:t>Kutoka</a:t>
            </a:r>
            <a:r>
              <a:rPr dirty="0"/>
              <a:t> 4):</a:t>
            </a:r>
          </a:p>
          <a:p>
            <a:pPr lvl="1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Visingizio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Visingizio</a:t>
            </a:r>
            <a:r>
              <a:rPr dirty="0"/>
              <a:t> Zaidi (</a:t>
            </a:r>
            <a:r>
              <a:rPr dirty="0" err="1"/>
              <a:t>Kutoka</a:t>
            </a:r>
            <a:r>
              <a:rPr dirty="0"/>
              <a:t> 4:1-17)</a:t>
            </a:r>
          </a:p>
          <a:p>
            <a:pPr lvl="1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Kurudi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 (</a:t>
            </a:r>
            <a:r>
              <a:rPr dirty="0" err="1"/>
              <a:t>Kutoka</a:t>
            </a:r>
            <a:r>
              <a:rPr dirty="0"/>
              <a:t> 4:18-31)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239026" y="185884"/>
            <a:ext cx="71939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kushindwa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jaribio</a:t>
            </a:r>
            <a:r>
              <a:rPr dirty="0"/>
              <a:t> lake la </a:t>
            </a:r>
            <a:r>
              <a:rPr dirty="0" err="1"/>
              <a:t>kuwakomboa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Israeli, Musa </a:t>
            </a:r>
            <a:r>
              <a:rPr dirty="0" err="1"/>
              <a:t>alikaa</a:t>
            </a:r>
            <a:r>
              <a:rPr dirty="0"/>
              <a:t> </a:t>
            </a:r>
            <a:r>
              <a:rPr dirty="0" err="1"/>
              <a:t>miaka</a:t>
            </a:r>
            <a:r>
              <a:rPr dirty="0"/>
              <a:t> 40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Jangwa</a:t>
            </a:r>
            <a:r>
              <a:rPr dirty="0"/>
              <a:t> la </a:t>
            </a:r>
            <a:r>
              <a:rPr dirty="0" err="1"/>
              <a:t>Midiani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mchungaji</a:t>
            </a:r>
            <a:r>
              <a:rPr dirty="0"/>
              <a:t>.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, </a:t>
            </a:r>
            <a:r>
              <a:rPr dirty="0" err="1"/>
              <a:t>ingawa</a:t>
            </a:r>
            <a:r>
              <a:rPr dirty="0"/>
              <a:t> </a:t>
            </a:r>
            <a:r>
              <a:rPr dirty="0" err="1"/>
              <a:t>aliendelea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wake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karibu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aliacha</a:t>
            </a:r>
            <a:r>
              <a:rPr dirty="0"/>
              <a:t> </a:t>
            </a:r>
            <a:r>
              <a:rPr dirty="0" err="1"/>
              <a:t>wazo</a:t>
            </a:r>
            <a:r>
              <a:rPr dirty="0"/>
              <a:t> lake la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mkombozi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Israeli.</a:t>
            </a:r>
          </a:p>
        </p:txBody>
      </p:sp>
      <p:pic>
        <p:nvPicPr>
          <p:cNvPr id="5" name="Imagen 4" descr="Imagen que contiene agua, pasto, parado, mujer  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208" y="123926"/>
            <a:ext cx="4493392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916" y="3722451"/>
            <a:ext cx="3810000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  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30695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  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68805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  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629102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  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90916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070840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  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5464517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  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3854146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239025" y="1888320"/>
            <a:ext cx="71939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hakuwa</a:t>
            </a:r>
            <a:r>
              <a:rPr dirty="0"/>
              <a:t> </a:t>
            </a:r>
            <a:r>
              <a:rPr dirty="0" err="1"/>
              <a:t>ameacha</a:t>
            </a:r>
            <a:r>
              <a:rPr dirty="0"/>
              <a:t> </a:t>
            </a:r>
            <a:r>
              <a:rPr dirty="0" err="1"/>
              <a:t>wazo</a:t>
            </a:r>
            <a:r>
              <a:rPr dirty="0"/>
              <a:t> </a:t>
            </a:r>
            <a:r>
              <a:rPr dirty="0" err="1"/>
              <a:t>hilo</a:t>
            </a:r>
            <a:r>
              <a:rPr dirty="0"/>
              <a:t>. Musa </a:t>
            </a:r>
            <a:r>
              <a:rPr dirty="0" err="1"/>
              <a:t>alibaki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mkombozi</a:t>
            </a:r>
            <a:r>
              <a:rPr dirty="0"/>
              <a:t> </a:t>
            </a:r>
            <a:r>
              <a:rPr dirty="0" err="1"/>
              <a:t>mteule</a:t>
            </a:r>
            <a:r>
              <a:rPr dirty="0"/>
              <a:t>. Kwa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hakuwa</a:t>
            </a:r>
            <a:r>
              <a:rPr dirty="0"/>
              <a:t> </a:t>
            </a:r>
            <a:r>
              <a:rPr dirty="0" err="1"/>
              <a:t>amesahau</a:t>
            </a:r>
            <a:r>
              <a:rPr dirty="0"/>
              <a:t> </a:t>
            </a:r>
            <a:r>
              <a:rPr dirty="0" err="1"/>
              <a:t>mateso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wake pia. Sasa,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ulikuwa</a:t>
            </a:r>
            <a:r>
              <a:rPr dirty="0"/>
              <a:t> </a:t>
            </a:r>
            <a:r>
              <a:rPr dirty="0" err="1"/>
              <a:t>umefika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kuwaongoza</a:t>
            </a:r>
            <a:r>
              <a:rPr dirty="0"/>
              <a:t> Israeli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utumwa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mkali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107934" y="56719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>
              <a:defRPr sz="6600" b="1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pPr>
            <a:r>
              <a:t>WITO</a:t>
            </a: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0" y="-96250"/>
            <a:ext cx="960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38100" dist="38100" dir="4200000" algn="tl" rotWithShape="0">
                    <a:srgbClr val="000000"/>
                  </a:outerShdw>
                </a:effectLst>
              </a:defRPr>
            </a:pPr>
            <a:r>
              <a:t>KICHAKA KINACHOWAKA MOTO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49994" y="575444"/>
            <a:ext cx="960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t>“Hapo malaika wa Bwana akamtokea katika mwali wa moto kutoka ndani ya kichaka. Musa aliona kwamba ingawa kichaka kilikuwa kinawaka moto hakikuungua” </a:t>
            </a:r>
            <a:r>
              <a:rPr sz="1400"/>
              <a:t>(Kutoka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2346258" y="1153729"/>
            <a:ext cx="97421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Miaka</a:t>
            </a:r>
            <a:r>
              <a:rPr dirty="0"/>
              <a:t> 40 </a:t>
            </a:r>
            <a:r>
              <a:rPr dirty="0" err="1"/>
              <a:t>ambayo</a:t>
            </a:r>
            <a:r>
              <a:rPr dirty="0"/>
              <a:t> Musa </a:t>
            </a:r>
            <a:r>
              <a:rPr dirty="0" err="1"/>
              <a:t>aliishi</a:t>
            </a:r>
            <a:r>
              <a:rPr dirty="0"/>
              <a:t> </a:t>
            </a:r>
            <a:r>
              <a:rPr dirty="0" err="1"/>
              <a:t>Midiani</a:t>
            </a:r>
            <a:r>
              <a:rPr dirty="0"/>
              <a:t> </a:t>
            </a:r>
            <a:r>
              <a:rPr dirty="0" err="1"/>
              <a:t>inaweza</a:t>
            </a:r>
            <a:r>
              <a:rPr dirty="0"/>
              <a:t> </a:t>
            </a:r>
            <a:r>
              <a:rPr dirty="0" err="1"/>
              <a:t>kufupishwa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ifuatavyo</a:t>
            </a:r>
            <a:r>
              <a:rPr dirty="0"/>
              <a:t>: </a:t>
            </a:r>
            <a:r>
              <a:rPr dirty="0" err="1"/>
              <a:t>alioa</a:t>
            </a:r>
            <a:r>
              <a:rPr dirty="0"/>
              <a:t>,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wana</a:t>
            </a:r>
            <a:r>
              <a:rPr dirty="0"/>
              <a:t> </a:t>
            </a:r>
            <a:r>
              <a:rPr dirty="0" err="1"/>
              <a:t>wawili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alihudumu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mchungaji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baba </a:t>
            </a:r>
            <a:r>
              <a:rPr dirty="0" err="1"/>
              <a:t>mkwe</a:t>
            </a:r>
            <a:r>
              <a:rPr dirty="0"/>
              <a:t> wake. Pia </a:t>
            </a:r>
            <a:r>
              <a:rPr dirty="0" err="1"/>
              <a:t>alijitolea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 </a:t>
            </a:r>
            <a:r>
              <a:rPr dirty="0" err="1"/>
              <a:t>kuandika</a:t>
            </a:r>
            <a:r>
              <a:rPr dirty="0"/>
              <a:t> </a:t>
            </a:r>
            <a:r>
              <a:rPr dirty="0" err="1"/>
              <a:t>vitabu</a:t>
            </a:r>
            <a:r>
              <a:rPr dirty="0"/>
              <a:t> </a:t>
            </a:r>
            <a:r>
              <a:rPr dirty="0" err="1"/>
              <a:t>viwili</a:t>
            </a:r>
            <a:r>
              <a:rPr dirty="0"/>
              <a:t>: </a:t>
            </a:r>
            <a:r>
              <a:rPr dirty="0" err="1"/>
              <a:t>Ayubu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Mwanzo</a:t>
            </a:r>
            <a:r>
              <a:rPr dirty="0"/>
              <a:t>,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kuelewa</a:t>
            </a:r>
            <a:r>
              <a:rPr dirty="0"/>
              <a:t> </a:t>
            </a:r>
            <a:r>
              <a:rPr dirty="0" err="1"/>
              <a:t>mada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za </a:t>
            </a:r>
            <a:r>
              <a:rPr dirty="0" err="1"/>
              <a:t>wokovu</a:t>
            </a:r>
            <a:r>
              <a:rPr dirty="0"/>
              <a:t>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kilibadilika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muda</a:t>
            </a:r>
            <a:r>
              <a:rPr dirty="0"/>
              <a:t> </a:t>
            </a:r>
            <a:r>
              <a:rPr dirty="0" err="1"/>
              <a:t>mfupi</a:t>
            </a:r>
            <a:r>
              <a:rPr dirty="0"/>
              <a:t>.</a:t>
            </a:r>
          </a:p>
        </p:txBody>
      </p:sp>
      <p:pic>
        <p:nvPicPr>
          <p:cNvPr id="4" name="Imagen 3" descr="Dibujo de una persona  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3994482"/>
            <a:ext cx="4919579" cy="2767263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303590"/>
            <a:ext cx="2056051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196" y="3936732"/>
            <a:ext cx="2753729" cy="2772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5243043" y="4045502"/>
            <a:ext cx="38717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Alipokuwa</a:t>
            </a:r>
            <a:r>
              <a:rPr dirty="0"/>
              <a:t> </a:t>
            </a:r>
            <a:r>
              <a:rPr dirty="0" err="1"/>
              <a:t>akizungumza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Musa,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alijitambulisha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Ibrahimu</a:t>
            </a:r>
            <a:r>
              <a:rPr dirty="0"/>
              <a:t>, Isaka,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Yakobo</a:t>
            </a:r>
            <a:r>
              <a:rPr dirty="0"/>
              <a:t>. </a:t>
            </a:r>
            <a:r>
              <a:rPr dirty="0" err="1"/>
              <a:t>Wazo</a:t>
            </a:r>
            <a:r>
              <a:rPr dirty="0"/>
              <a:t> </a:t>
            </a:r>
            <a:r>
              <a:rPr dirty="0" err="1"/>
              <a:t>lilikuwa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: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ameshuka</a:t>
            </a:r>
            <a:r>
              <a:rPr dirty="0"/>
              <a:t> </a:t>
            </a:r>
            <a:r>
              <a:rPr dirty="0" err="1"/>
              <a:t>kutimiza</a:t>
            </a:r>
            <a:r>
              <a:rPr dirty="0"/>
              <a:t> </a:t>
            </a:r>
            <a:r>
              <a:rPr dirty="0" err="1"/>
              <a:t>ahadi</a:t>
            </a:r>
            <a:r>
              <a:rPr dirty="0"/>
              <a:t> </a:t>
            </a:r>
            <a:r>
              <a:rPr dirty="0" err="1"/>
              <a:t>iliyotolewa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mababu</a:t>
            </a:r>
            <a:r>
              <a:rPr dirty="0"/>
              <a:t> </a:t>
            </a:r>
            <a:r>
              <a:rPr dirty="0" err="1"/>
              <a:t>hawa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kuwapa</a:t>
            </a:r>
            <a:r>
              <a:rPr dirty="0"/>
              <a:t> Israeli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Kanaani                        (</a:t>
            </a:r>
            <a:r>
              <a:rPr dirty="0" err="1"/>
              <a:t>Mwa</a:t>
            </a:r>
            <a:r>
              <a:rPr dirty="0"/>
              <a:t>. 12:7; 26:3; 48:3-4).</a:t>
            </a:r>
          </a:p>
        </p:txBody>
      </p:sp>
      <p:pic>
        <p:nvPicPr>
          <p:cNvPr id="14" name="Imagen 13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2396089" y="2477168"/>
            <a:ext cx="96266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/>
            </a:pPr>
            <a:r>
              <a:rPr dirty="0" err="1"/>
              <a:t>Huko</a:t>
            </a:r>
            <a:r>
              <a:rPr dirty="0"/>
              <a:t> </a:t>
            </a:r>
            <a:r>
              <a:rPr dirty="0" err="1"/>
              <a:t>Horebu</a:t>
            </a:r>
            <a:r>
              <a:rPr dirty="0"/>
              <a:t> (</a:t>
            </a:r>
            <a:r>
              <a:rPr dirty="0" err="1"/>
              <a:t>Mlima</a:t>
            </a:r>
            <a:r>
              <a:rPr dirty="0"/>
              <a:t> Sinai), </a:t>
            </a:r>
            <a:r>
              <a:rPr dirty="0" err="1"/>
              <a:t>malaika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alimtokea</a:t>
            </a:r>
            <a:r>
              <a:rPr dirty="0"/>
              <a:t> Musa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kichaka</a:t>
            </a:r>
            <a:r>
              <a:rPr dirty="0"/>
              <a:t> </a:t>
            </a:r>
            <a:r>
              <a:rPr dirty="0" err="1"/>
              <a:t>kinachowaka</a:t>
            </a:r>
            <a:r>
              <a:rPr dirty="0"/>
              <a:t> moto (Kut. 3:1-3). Malaika </a:t>
            </a:r>
            <a:r>
              <a:rPr dirty="0" err="1"/>
              <a:t>huyu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nani</a:t>
            </a:r>
            <a:r>
              <a:rPr dirty="0"/>
              <a:t>?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 (Kut. (3:4) </a:t>
            </a:r>
            <a:r>
              <a:rPr dirty="0" err="1"/>
              <a:t>Kabla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</a:t>
            </a:r>
            <a:r>
              <a:rPr lang="en-US" dirty="0" err="1"/>
              <a:t>uvaa</a:t>
            </a:r>
            <a:r>
              <a:rPr dirty="0"/>
              <a:t> </a:t>
            </a:r>
            <a:r>
              <a:rPr dirty="0" err="1"/>
              <a:t>mwili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kibinadamu</a:t>
            </a:r>
            <a:r>
              <a:rPr dirty="0"/>
              <a:t>, Yesu </a:t>
            </a:r>
            <a:r>
              <a:rPr dirty="0" err="1"/>
              <a:t>alionekana</a:t>
            </a:r>
            <a:r>
              <a:rPr dirty="0"/>
              <a:t> mara </a:t>
            </a:r>
            <a:r>
              <a:rPr dirty="0" err="1"/>
              <a:t>nyingi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"Malaika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Yehova</a:t>
            </a:r>
            <a:r>
              <a:rPr dirty="0"/>
              <a:t>" (</a:t>
            </a:r>
            <a:r>
              <a:rPr dirty="0" err="1"/>
              <a:t>Mwa</a:t>
            </a:r>
            <a:r>
              <a:rPr dirty="0"/>
              <a:t>. 22:11-17; </a:t>
            </a:r>
            <a:r>
              <a:rPr dirty="0" err="1"/>
              <a:t>Waamuzi</a:t>
            </a:r>
            <a:r>
              <a:rPr dirty="0"/>
              <a:t> 6:11, 16; 13:17-22; Zek. 3:1-2). </a:t>
            </a:r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128211" y="0"/>
            <a:ext cx="9063788" cy="76944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pPr>
            <a:r>
              <a:t>AMRI ZA MUNGU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128211" y="730983"/>
            <a:ext cx="8957912" cy="6129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algn="ctr">
              <a:defRPr b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“Kwa hivyo sasa, nenda. Ninakutuma kwa Farao ili uwalete watu wangu, wana wa Israeli, watoke Misri” </a:t>
            </a:r>
            <a:r>
              <a:rPr sz="1400"/>
              <a:t>(Kutoka 3:10)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3234088" y="1396195"/>
            <a:ext cx="8957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2000" b="1"/>
            </a:pPr>
            <a:r>
              <a:t>Mungu anajionyesha kama Mtu mwenye nguvu, akitumia vitenzi vya vitendo: tazama, shuka, na utoe (Kut. 3:7, 8)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860890"/>
              </p:ext>
            </p:extLst>
          </p:nvPr>
        </p:nvGraphicFramePr>
        <p:xfrm>
          <a:off x="159970" y="2079724"/>
          <a:ext cx="1187206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73291" y="4567622"/>
            <a:ext cx="72675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Mungu</a:t>
            </a:r>
            <a:r>
              <a:rPr dirty="0"/>
              <a:t> pia </a:t>
            </a:r>
            <a:r>
              <a:rPr dirty="0" err="1"/>
              <a:t>alihitaji</a:t>
            </a:r>
            <a:r>
              <a:rPr dirty="0"/>
              <a:t> </a:t>
            </a:r>
            <a:r>
              <a:rPr dirty="0" err="1"/>
              <a:t>vitendo</a:t>
            </a:r>
            <a:r>
              <a:rPr dirty="0"/>
              <a:t> </a:t>
            </a:r>
            <a:r>
              <a:rPr dirty="0" err="1"/>
              <a:t>dhahiri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Musa: </a:t>
            </a:r>
            <a:r>
              <a:rPr dirty="0" err="1"/>
              <a:t>Nenda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uwatoe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wangu</a:t>
            </a:r>
            <a:r>
              <a:rPr dirty="0"/>
              <a:t> </a:t>
            </a:r>
            <a:r>
              <a:rPr dirty="0" err="1"/>
              <a:t>huko</a:t>
            </a:r>
            <a:r>
              <a:rPr dirty="0"/>
              <a:t> (Kut. 3:10, 12). Musa </a:t>
            </a:r>
            <a:r>
              <a:rPr dirty="0" err="1"/>
              <a:t>alizidiwa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. </a:t>
            </a:r>
            <a:r>
              <a:rPr dirty="0" err="1"/>
              <a:t>Hakutaka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 </a:t>
            </a:r>
            <a:r>
              <a:rPr dirty="0" err="1"/>
              <a:t>kutumia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; </a:t>
            </a:r>
            <a:r>
              <a:rPr dirty="0" err="1"/>
              <a:t>hakuhisi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uwezo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kutimiza</a:t>
            </a:r>
            <a:r>
              <a:rPr dirty="0"/>
              <a:t> </a:t>
            </a:r>
            <a:r>
              <a:rPr dirty="0" err="1"/>
              <a:t>utume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; </a:t>
            </a:r>
            <a:r>
              <a:rPr dirty="0" err="1"/>
              <a:t>angeweza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kusema</a:t>
            </a:r>
            <a:r>
              <a:rPr dirty="0"/>
              <a:t>, "Mimi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nani</a:t>
            </a:r>
            <a:r>
              <a:rPr dirty="0"/>
              <a:t>?" Kut. 3:11). </a:t>
            </a:r>
            <a:r>
              <a:rPr dirty="0" err="1"/>
              <a:t>Kiburi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 </a:t>
            </a:r>
            <a:r>
              <a:rPr dirty="0" err="1"/>
              <a:t>kilikuwa</a:t>
            </a:r>
            <a:r>
              <a:rPr dirty="0"/>
              <a:t> </a:t>
            </a:r>
            <a:r>
              <a:rPr dirty="0" err="1"/>
              <a:t>kimegeuzwa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unyenyekevu</a:t>
            </a:r>
            <a:r>
              <a:rPr dirty="0"/>
              <a:t>. Kwa </a:t>
            </a:r>
            <a:r>
              <a:rPr dirty="0" err="1"/>
              <a:t>kweli</a:t>
            </a:r>
            <a:r>
              <a:rPr dirty="0"/>
              <a:t>,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ambapo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misheni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.</a:t>
            </a:r>
          </a:p>
        </p:txBody>
      </p:sp>
      <p:pic>
        <p:nvPicPr>
          <p:cNvPr id="5" name="Imagen 4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92" y="154185"/>
            <a:ext cx="2843566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  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0960" y="4467926"/>
            <a:ext cx="4369867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269506" y="-57423"/>
            <a:ext cx="84958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>
              <a:defRPr sz="5400" b="1">
                <a:solidFill>
                  <a:srgbClr val="F2DB51"/>
                </a:solidFill>
              </a:defRPr>
            </a:pPr>
            <a:r>
              <a:rPr lang="en-US" dirty="0"/>
              <a:t>JINA LA MUNGU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7" y="665964"/>
            <a:ext cx="897920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t>“Mungu akamwambia Musa, “Mimi ndimi nilivyo. Hivi ndivyo utakavyowaambia Waisraeli: ‘Mimi ndiye amenituma kwenu.' </a:t>
            </a:r>
            <a:r>
              <a:rPr sz="1400"/>
              <a:t>(Kutoka 3:14)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5072567" y="1514818"/>
            <a:ext cx="6862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Kila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jina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Israeli </a:t>
            </a:r>
            <a:r>
              <a:rPr dirty="0" err="1"/>
              <a:t>waliabudu</a:t>
            </a:r>
            <a:r>
              <a:rPr dirty="0"/>
              <a:t> "</a:t>
            </a:r>
            <a:r>
              <a:rPr dirty="0" err="1"/>
              <a:t>Mwenyezi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" (Kut. 6: 3). </a:t>
            </a: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karne</a:t>
            </a:r>
            <a:r>
              <a:rPr dirty="0"/>
              <a:t> </a:t>
            </a:r>
            <a:r>
              <a:rPr dirty="0" err="1"/>
              <a:t>nyingi</a:t>
            </a:r>
            <a:r>
              <a:rPr dirty="0"/>
              <a:t> za </a:t>
            </a:r>
            <a:r>
              <a:rPr dirty="0" err="1"/>
              <a:t>uchafuzi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mazingira</a:t>
            </a:r>
            <a:r>
              <a:rPr dirty="0"/>
              <a:t> </a:t>
            </a:r>
            <a:r>
              <a:rPr dirty="0" err="1"/>
              <a:t>nchini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, </a:t>
            </a:r>
            <a:r>
              <a:rPr dirty="0" err="1"/>
              <a:t>Waisraeli</a:t>
            </a:r>
            <a:r>
              <a:rPr dirty="0"/>
              <a:t> </a:t>
            </a:r>
            <a:r>
              <a:rPr dirty="0" err="1"/>
              <a:t>walitaka</a:t>
            </a:r>
            <a:r>
              <a:rPr dirty="0"/>
              <a:t> </a:t>
            </a:r>
            <a:r>
              <a:rPr dirty="0" err="1"/>
              <a:t>kujua</a:t>
            </a:r>
            <a:r>
              <a:rPr dirty="0"/>
              <a:t> </a:t>
            </a:r>
            <a:r>
              <a:rPr dirty="0" err="1"/>
              <a:t>jina</a:t>
            </a:r>
            <a:r>
              <a:rPr dirty="0"/>
              <a:t> la </a:t>
            </a:r>
            <a:r>
              <a:rPr dirty="0" err="1"/>
              <a:t>Mkombozi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(</a:t>
            </a:r>
            <a:r>
              <a:rPr dirty="0" err="1"/>
              <a:t>Kutoka</a:t>
            </a:r>
            <a:r>
              <a:rPr dirty="0"/>
              <a:t>. 3:13</a:t>
            </a:r>
            <a:r>
              <a:rPr lang="en-US" dirty="0"/>
              <a:t>)</a:t>
            </a:r>
            <a:r>
              <a:rPr dirty="0"/>
              <a:t> </a:t>
            </a:r>
          </a:p>
        </p:txBody>
      </p:sp>
      <p:pic>
        <p:nvPicPr>
          <p:cNvPr id="4" name="Imagen 3" descr="Imagen que contiene tabla, celular, cerca, teléfono  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455" y="4788565"/>
            <a:ext cx="1443576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7" y="4788566"/>
            <a:ext cx="1527298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  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14" y="4788565"/>
            <a:ext cx="1528492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465771"/>
            <a:ext cx="4810864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5072567" y="6003305"/>
            <a:ext cx="6862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Jambo muhimu ni kwamba Mungu anataka tujisikie kuwa karibu, kupatikana, muhimu, na rafiki wa karibu.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5088435" y="4334419"/>
            <a:ext cx="68309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muda</a:t>
            </a:r>
            <a:r>
              <a:rPr dirty="0"/>
              <a:t>, </a:t>
            </a:r>
            <a:r>
              <a:rPr dirty="0" err="1"/>
              <a:t>matamshi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jina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 </a:t>
            </a:r>
            <a:r>
              <a:rPr dirty="0" err="1"/>
              <a:t>yalipotea</a:t>
            </a:r>
            <a:r>
              <a:rPr dirty="0"/>
              <a:t>.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aliruhusu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jina</a:t>
            </a:r>
            <a:r>
              <a:rPr dirty="0"/>
              <a:t> </a:t>
            </a:r>
            <a:r>
              <a:rPr dirty="0" err="1"/>
              <a:t>lenyewe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tabia </a:t>
            </a:r>
            <a:r>
              <a:rPr dirty="0" err="1"/>
              <a:t>yake</a:t>
            </a:r>
            <a:r>
              <a:rPr dirty="0"/>
              <a:t>. </a:t>
            </a:r>
            <a:r>
              <a:rPr dirty="0" err="1"/>
              <a:t>Anaendana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mahitaji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. </a:t>
            </a:r>
            <a:r>
              <a:rPr dirty="0" err="1"/>
              <a:t>Tunaweza</a:t>
            </a:r>
            <a:r>
              <a:rPr dirty="0"/>
              <a:t> </a:t>
            </a:r>
            <a:r>
              <a:rPr dirty="0" err="1"/>
              <a:t>kumwita</a:t>
            </a:r>
            <a:r>
              <a:rPr dirty="0"/>
              <a:t> "</a:t>
            </a:r>
            <a:r>
              <a:rPr dirty="0" err="1"/>
              <a:t>Mchungaji</a:t>
            </a:r>
            <a:r>
              <a:rPr dirty="0"/>
              <a:t>," "</a:t>
            </a:r>
            <a:r>
              <a:rPr dirty="0" err="1"/>
              <a:t>Mponyaji</a:t>
            </a:r>
            <a:r>
              <a:rPr dirty="0"/>
              <a:t>," "</a:t>
            </a:r>
            <a:r>
              <a:rPr dirty="0" err="1"/>
              <a:t>Mtoaji</a:t>
            </a:r>
            <a:r>
              <a:rPr dirty="0"/>
              <a:t>," "Baba," …, "Upendo."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5072567" y="3010980"/>
            <a:ext cx="6830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 </a:t>
            </a:r>
            <a:r>
              <a:rPr dirty="0" err="1"/>
              <a:t>jina</a:t>
            </a:r>
            <a:r>
              <a:rPr dirty="0"/>
              <a:t> </a:t>
            </a:r>
            <a:r>
              <a:rPr dirty="0" err="1"/>
              <a:t>liliunganishwa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tabia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anajitambulisha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sifa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 </a:t>
            </a:r>
            <a:r>
              <a:rPr dirty="0" err="1"/>
              <a:t>kuu</a:t>
            </a:r>
            <a:r>
              <a:rPr dirty="0"/>
              <a:t>: </a:t>
            </a:r>
            <a:r>
              <a:rPr i="1" dirty="0"/>
              <a:t>'</a:t>
            </a:r>
            <a:r>
              <a:rPr i="1" dirty="0" err="1"/>
              <a:t>ehyeh</a:t>
            </a:r>
            <a:r>
              <a:rPr i="1" dirty="0"/>
              <a:t> </a:t>
            </a:r>
            <a:r>
              <a:rPr dirty="0"/>
              <a:t>(</a:t>
            </a:r>
            <a:r>
              <a:rPr dirty="0" err="1"/>
              <a:t>kuwa</a:t>
            </a:r>
            <a:r>
              <a:rPr dirty="0"/>
              <a:t>).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milele</a:t>
            </a:r>
            <a:r>
              <a:rPr dirty="0"/>
              <a:t>, </a:t>
            </a:r>
            <a:r>
              <a:rPr dirty="0" err="1"/>
              <a:t>daima</a:t>
            </a:r>
            <a:r>
              <a:rPr dirty="0"/>
              <a:t> </a:t>
            </a:r>
            <a:r>
              <a:rPr dirty="0" err="1"/>
              <a:t>amekuwa</a:t>
            </a:r>
            <a:r>
              <a:rPr dirty="0"/>
              <a:t>, </a:t>
            </a:r>
            <a:r>
              <a:rPr dirty="0" err="1"/>
              <a:t>yuko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daima</a:t>
            </a:r>
            <a:r>
              <a:rPr dirty="0"/>
              <a:t> </a:t>
            </a:r>
            <a:r>
              <a:rPr dirty="0" err="1"/>
              <a:t>atakuwa</a:t>
            </a:r>
            <a:r>
              <a:rPr dirty="0"/>
              <a:t>.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"Mimi </a:t>
            </a:r>
            <a:r>
              <a:rPr dirty="0" err="1"/>
              <a:t>niko</a:t>
            </a:r>
            <a:r>
              <a:rPr dirty="0"/>
              <a:t>" (Kut. 3:14</a:t>
            </a:r>
            <a:r>
              <a:rPr lang="en-US" dirty="0"/>
              <a:t>)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2107934" y="5610225"/>
            <a:ext cx="7122694" cy="113124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>
              <a:defRPr sz="5400" b="1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pPr>
            <a:r>
              <a:rPr dirty="0"/>
              <a:t>TIMIZA DHAMIRA</a:t>
            </a:r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190502" y="269110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>
                <a:solidFill>
                  <a:schemeClr val="tx1"/>
                </a:solidFill>
              </a:defRPr>
            </a:pPr>
            <a:r>
              <a:rPr dirty="0" err="1"/>
              <a:t>mimi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msichana</a:t>
            </a:r>
            <a:r>
              <a:rPr dirty="0"/>
              <a:t> </a:t>
            </a:r>
            <a:r>
              <a:rPr dirty="0" err="1"/>
              <a:t>mzuri</a:t>
            </a:r>
            <a:r>
              <a:rPr dirty="0"/>
              <a:t> </a:t>
            </a:r>
            <a:r>
              <a:rPr lang="es-ES" dirty="0"/>
              <a:t>(</a:t>
            </a:r>
            <a:r>
              <a:rPr dirty="0"/>
              <a:t>Kut. 3:11)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1" y="0"/>
            <a:ext cx="917287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400" b="1">
                <a:ln/>
                <a:solidFill>
                  <a:schemeClr val="accent3"/>
                </a:solidFill>
              </a:defRPr>
            </a:pPr>
            <a:r>
              <a:t>VISINGIZIO NA VISINGIZIO ZAIDI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0" y="645616"/>
            <a:ext cx="999102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Lakini</a:t>
            </a:r>
            <a:r>
              <a:rPr dirty="0"/>
              <a:t> Musa </a:t>
            </a:r>
            <a:r>
              <a:rPr dirty="0" err="1"/>
              <a:t>akasema</a:t>
            </a:r>
            <a:r>
              <a:rPr dirty="0"/>
              <a:t>, " </a:t>
            </a:r>
            <a:r>
              <a:rPr dirty="0" err="1"/>
              <a:t>Msamehe</a:t>
            </a:r>
            <a:r>
              <a:rPr dirty="0"/>
              <a:t> </a:t>
            </a:r>
            <a:r>
              <a:rPr dirty="0" err="1"/>
              <a:t>mtumishi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, Bwana. </a:t>
            </a:r>
            <a:r>
              <a:rPr dirty="0" err="1"/>
              <a:t>Tafadhali</a:t>
            </a:r>
            <a:r>
              <a:rPr dirty="0"/>
              <a:t> </a:t>
            </a:r>
            <a:r>
              <a:rPr dirty="0" err="1"/>
              <a:t>mtumie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mwingine</a:t>
            </a:r>
            <a:r>
              <a:rPr dirty="0"/>
              <a:t>.”</a:t>
            </a:r>
            <a:r>
              <a:rPr sz="1400" dirty="0"/>
              <a:t>(</a:t>
            </a:r>
            <a:r>
              <a:rPr sz="1400" dirty="0" err="1"/>
              <a:t>Kutoka</a:t>
            </a:r>
            <a:r>
              <a:rPr sz="1400" dirty="0"/>
              <a:t> 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379802" y="1215835"/>
            <a:ext cx="6375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Kabla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kukubali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hakutaka</a:t>
            </a:r>
            <a:r>
              <a:rPr dirty="0"/>
              <a:t> </a:t>
            </a:r>
            <a:r>
              <a:rPr dirty="0" err="1"/>
              <a:t>kutimiza</a:t>
            </a:r>
            <a:r>
              <a:rPr dirty="0"/>
              <a:t> </a:t>
            </a:r>
            <a:r>
              <a:rPr dirty="0" err="1"/>
              <a:t>utume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amemkabidhi</a:t>
            </a:r>
            <a:r>
              <a:rPr dirty="0"/>
              <a:t>, Musa </a:t>
            </a:r>
            <a:r>
              <a:rPr dirty="0" err="1"/>
              <a:t>alitoa</a:t>
            </a:r>
            <a:r>
              <a:rPr dirty="0"/>
              <a:t> </a:t>
            </a:r>
            <a:r>
              <a:rPr dirty="0" err="1"/>
              <a:t>visingizio</a:t>
            </a:r>
            <a:r>
              <a:rPr dirty="0"/>
              <a:t> </a:t>
            </a:r>
            <a:r>
              <a:rPr dirty="0" err="1"/>
              <a:t>vinne</a:t>
            </a:r>
            <a:r>
              <a:rPr dirty="0"/>
              <a:t> "</a:t>
            </a:r>
            <a:r>
              <a:rPr dirty="0" err="1"/>
              <a:t>kamili</a:t>
            </a:r>
            <a:r>
              <a:rPr dirty="0"/>
              <a:t>"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kuukataa</a:t>
            </a:r>
            <a:r>
              <a:rPr dirty="0"/>
              <a:t>. Kwa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udhuru</a:t>
            </a:r>
            <a:r>
              <a:rPr dirty="0"/>
              <a:t>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alijibu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ahadi</a:t>
            </a:r>
            <a:r>
              <a:rPr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0" y="6370114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1600" dirty="0" err="1"/>
              <a:t>Mwishowe</a:t>
            </a:r>
            <a:r>
              <a:rPr sz="1600" dirty="0"/>
              <a:t>, </a:t>
            </a:r>
            <a:r>
              <a:rPr sz="1600" dirty="0" err="1"/>
              <a:t>Mungu</a:t>
            </a:r>
            <a:r>
              <a:rPr sz="1600" dirty="0"/>
              <a:t> </a:t>
            </a:r>
            <a:r>
              <a:rPr sz="1600" dirty="0" err="1"/>
              <a:t>akamwambia</a:t>
            </a:r>
            <a:r>
              <a:rPr sz="1600" dirty="0"/>
              <a:t> Musa, "</a:t>
            </a:r>
            <a:r>
              <a:rPr sz="1600" dirty="0" err="1"/>
              <a:t>Yatosha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udhuru</a:t>
            </a:r>
            <a:r>
              <a:rPr sz="1600" dirty="0"/>
              <a:t> </a:t>
            </a:r>
            <a:r>
              <a:rPr sz="1600" dirty="0" err="1"/>
              <a:t>wako</a:t>
            </a:r>
            <a:r>
              <a:rPr sz="1600" dirty="0"/>
              <a:t>; </a:t>
            </a:r>
            <a:r>
              <a:rPr sz="1600" dirty="0" err="1"/>
              <a:t>unaweza</a:t>
            </a:r>
            <a:r>
              <a:rPr sz="1600" dirty="0"/>
              <a:t> </a:t>
            </a:r>
            <a:r>
              <a:rPr sz="1600" dirty="0" err="1"/>
              <a:t>kufanya</a:t>
            </a:r>
            <a:r>
              <a:rPr sz="1600" dirty="0"/>
              <a:t> </a:t>
            </a:r>
            <a:r>
              <a:rPr sz="1600" dirty="0" err="1"/>
              <a:t>hivyo</a:t>
            </a:r>
            <a:r>
              <a:rPr sz="1600" dirty="0"/>
              <a:t>, </a:t>
            </a:r>
            <a:r>
              <a:rPr sz="1600" dirty="0" err="1"/>
              <a:t>nawe</a:t>
            </a:r>
            <a:r>
              <a:rPr sz="1600" dirty="0"/>
              <a:t> </a:t>
            </a:r>
            <a:r>
              <a:rPr sz="1600" dirty="0" err="1"/>
              <a:t>utafanya</a:t>
            </a:r>
            <a:r>
              <a:rPr sz="1600" dirty="0"/>
              <a:t> </a:t>
            </a:r>
            <a:r>
              <a:rPr sz="1600" dirty="0" err="1"/>
              <a:t>hivyo</a:t>
            </a:r>
            <a:r>
              <a:rPr sz="1600" dirty="0"/>
              <a:t>" (Kut.4:14-17).</a:t>
            </a:r>
          </a:p>
        </p:txBody>
      </p:sp>
      <p:pic>
        <p:nvPicPr>
          <p:cNvPr id="4" name="Imagen 3" descr="Imagen que contiene roca, parado, grande, rocoso  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6" y="1113222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9148" y="173254"/>
            <a:ext cx="1986462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667008" y="2687792"/>
            <a:ext cx="2705091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>
                <a:solidFill>
                  <a:schemeClr val="tx1"/>
                </a:solidFill>
              </a:defRPr>
            </a:pPr>
            <a:r>
              <a:rPr dirty="0" err="1"/>
              <a:t>Nitakuwa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." </a:t>
            </a:r>
            <a:br>
              <a:rPr lang="es-ES" dirty="0"/>
            </a:br>
            <a:r>
              <a:rPr lang="es-ES" dirty="0"/>
              <a:t>(Kut. </a:t>
            </a:r>
            <a:r>
              <a:rPr dirty="0"/>
              <a:t>3:12</a:t>
            </a:r>
            <a:r>
              <a:rPr lang="es-ES" dirty="0"/>
              <a:t>)</a:t>
            </a:r>
            <a:endParaRPr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362570" y="2687792"/>
            <a:ext cx="664845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b="1">
                <a:solidFill>
                  <a:schemeClr val="tx1"/>
                </a:solidFill>
              </a:defRPr>
            </a:pP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kutimiza</a:t>
            </a:r>
            <a:r>
              <a:rPr dirty="0"/>
              <a:t> </a:t>
            </a:r>
            <a:r>
              <a:rPr dirty="0" err="1"/>
              <a:t>agizo</a:t>
            </a:r>
            <a:r>
              <a:rPr dirty="0"/>
              <a:t> la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haiko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anatuwezesha</a:t>
            </a:r>
            <a:r>
              <a:rPr dirty="0"/>
              <a:t>. </a:t>
            </a:r>
            <a:r>
              <a:rPr dirty="0" err="1"/>
              <a:t>Atakuwa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nasi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alivyokuwa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Musa.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180973" y="360734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>
                <a:solidFill>
                  <a:schemeClr val="tx1"/>
                </a:solidFill>
              </a:defRPr>
            </a:pPr>
            <a:r>
              <a:rPr dirty="0" err="1"/>
              <a:t>Unakaribishwa</a:t>
            </a:r>
            <a:r>
              <a:rPr dirty="0"/>
              <a:t> </a:t>
            </a:r>
            <a:br>
              <a:rPr lang="es-ES" dirty="0"/>
            </a:br>
            <a:r>
              <a:rPr lang="es-ES" dirty="0"/>
              <a:t>(</a:t>
            </a:r>
            <a:r>
              <a:rPr dirty="0"/>
              <a:t>Kut. 3:13</a:t>
            </a:r>
            <a:r>
              <a:rPr lang="es-ES" dirty="0"/>
              <a:t>)</a:t>
            </a:r>
            <a:endParaRPr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657479" y="3604029"/>
            <a:ext cx="2705091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>
                <a:solidFill>
                  <a:schemeClr val="tx1"/>
                </a:solidFill>
              </a:defRPr>
            </a:pPr>
            <a:r>
              <a:rPr dirty="0"/>
              <a:t>"Mimi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nani</a:t>
            </a:r>
            <a:r>
              <a:rPr dirty="0"/>
              <a:t> </a:t>
            </a:r>
            <a:r>
              <a:rPr dirty="0" err="1"/>
              <a:t>mimi</a:t>
            </a:r>
            <a:r>
              <a:rPr dirty="0"/>
              <a:t>"               (Kut. 3:14</a:t>
            </a:r>
            <a:r>
              <a:rPr lang="es-ES" dirty="0"/>
              <a:t>)</a:t>
            </a:r>
            <a:endParaRPr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353041" y="3604029"/>
            <a:ext cx="664845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b="1">
                <a:solidFill>
                  <a:schemeClr val="tx1"/>
                </a:solidFill>
              </a:defRPr>
            </a:pP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,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milele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kibinafsi</a:t>
            </a:r>
            <a:r>
              <a:rPr dirty="0"/>
              <a:t>; </a:t>
            </a:r>
            <a:r>
              <a:rPr dirty="0" err="1"/>
              <a:t>anaahidi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daima</a:t>
            </a:r>
            <a:r>
              <a:rPr dirty="0"/>
              <a:t> </a:t>
            </a:r>
            <a:r>
              <a:rPr dirty="0" err="1"/>
              <a:t>hutimiza</a:t>
            </a:r>
            <a:r>
              <a:rPr dirty="0"/>
              <a:t> </a:t>
            </a:r>
            <a:r>
              <a:rPr dirty="0" err="1"/>
              <a:t>ahadi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; </a:t>
            </a:r>
            <a:r>
              <a:rPr dirty="0" err="1"/>
              <a:t>hazina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; </a:t>
            </a:r>
            <a:r>
              <a:rPr dirty="0" err="1"/>
              <a:t>daima</a:t>
            </a:r>
            <a:r>
              <a:rPr dirty="0"/>
              <a:t> </a:t>
            </a:r>
            <a:r>
              <a:rPr dirty="0" err="1"/>
              <a:t>huaminika</a:t>
            </a:r>
            <a:r>
              <a:rPr dirty="0"/>
              <a:t>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180973" y="451164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>
                <a:solidFill>
                  <a:schemeClr val="tx1"/>
                </a:solidFill>
              </a:defRPr>
            </a:pPr>
            <a:r>
              <a:rPr dirty="0"/>
              <a:t>"</a:t>
            </a:r>
            <a:r>
              <a:rPr dirty="0" err="1"/>
              <a:t>Hawataniamini</a:t>
            </a:r>
            <a:r>
              <a:rPr dirty="0"/>
              <a:t> </a:t>
            </a:r>
            <a:r>
              <a:rPr dirty="0" err="1"/>
              <a:t>wala</a:t>
            </a:r>
            <a:r>
              <a:rPr dirty="0"/>
              <a:t> </a:t>
            </a:r>
            <a:r>
              <a:rPr dirty="0" err="1"/>
              <a:t>hawataisikia</a:t>
            </a:r>
            <a:r>
              <a:rPr dirty="0"/>
              <a:t> </a:t>
            </a:r>
            <a:r>
              <a:rPr dirty="0" err="1"/>
              <a:t>sauti</a:t>
            </a:r>
            <a:r>
              <a:rPr dirty="0"/>
              <a:t> </a:t>
            </a:r>
            <a:r>
              <a:rPr dirty="0" err="1"/>
              <a:t>yangu</a:t>
            </a:r>
            <a:r>
              <a:rPr dirty="0"/>
              <a:t>" (Kut. 4:1)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657479" y="4508332"/>
            <a:ext cx="2705091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>
                <a:solidFill>
                  <a:schemeClr val="tx1"/>
                </a:solidFill>
              </a:defRPr>
            </a:pPr>
            <a:r>
              <a:t>"Watakuamini kwa sababu ya ishara utakazofanya" (Kut.4:8).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353041" y="4508332"/>
            <a:ext cx="664845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b="1">
                <a:solidFill>
                  <a:schemeClr val="tx1"/>
                </a:solidFill>
              </a:defRPr>
            </a:pPr>
            <a:r>
              <a:t>Mungu alimpa Musa nguvu ya kufanya miujiza, na alifanya kazi katika mioyo ya watu kuamini katika miujiza hiyo. Yesu pia aliahidi kufanya vivyo hivyo kwa ajili yetu (Marko 16:17-18).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171444" y="542788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>
                <a:solidFill>
                  <a:schemeClr val="tx1"/>
                </a:solidFill>
              </a:defRPr>
            </a:pPr>
            <a:r>
              <a:rPr dirty="0"/>
              <a:t>"</a:t>
            </a:r>
            <a:r>
              <a:rPr dirty="0" err="1"/>
              <a:t>Sijawahi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maneno</a:t>
            </a:r>
            <a:r>
              <a:rPr dirty="0"/>
              <a:t> </a:t>
            </a:r>
            <a:r>
              <a:rPr dirty="0" err="1"/>
              <a:t>mepesi</a:t>
            </a:r>
            <a:r>
              <a:rPr dirty="0"/>
              <a:t>" (Kut.4:10)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647950" y="5424569"/>
            <a:ext cx="2705091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>
                <a:solidFill>
                  <a:schemeClr val="tx1"/>
                </a:solidFill>
              </a:defRPr>
            </a:pPr>
            <a:r>
              <a:rPr dirty="0"/>
              <a:t>"</a:t>
            </a:r>
            <a:r>
              <a:rPr dirty="0" err="1"/>
              <a:t>Nitakufundisha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utakachosema</a:t>
            </a:r>
            <a:r>
              <a:rPr dirty="0"/>
              <a:t>"</a:t>
            </a:r>
            <a:br>
              <a:rPr lang="en" b="1" dirty="0">
                <a:solidFill>
                  <a:schemeClr val="tx1"/>
                </a:solidFill>
              </a:rPr>
            </a:br>
            <a:r>
              <a:rPr dirty="0"/>
              <a:t>(Kut. 4:12).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343512" y="5424569"/>
            <a:ext cx="664845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b="1">
                <a:solidFill>
                  <a:schemeClr val="tx1"/>
                </a:solidFill>
              </a:defRPr>
            </a:pPr>
            <a:r>
              <a:t>Yeye aliyeumba ulimi atatupa maneno muhimu kwa wakati unaohitajika (Kut. 4:11; (Luka 12:11-12)</a:t>
            </a: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1332</Words>
  <Application>Microsoft Office PowerPoint</Application>
  <PresentationFormat>Panorámica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84</cp:revision>
  <dcterms:created xsi:type="dcterms:W3CDTF">2025-06-21T06:58:03Z</dcterms:created>
  <dcterms:modified xsi:type="dcterms:W3CDTF">2025-06-22T19:26:25Z</dcterms:modified>
</cp:coreProperties>
</file>