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34" d="100"/>
          <a:sy n="34" d="100"/>
        </p:scale>
        <p:origin x="54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dirty="0" err="1"/>
            <a:t>Tazama</a:t>
          </a:r>
          <a:r>
            <a:rPr sz="2400" dirty="0"/>
            <a:t> </a:t>
          </a:r>
          <a:r>
            <a:rPr sz="2400" dirty="0" err="1"/>
            <a:t>nilichofanya</a:t>
          </a:r>
          <a:r>
            <a:rPr sz="2400" dirty="0"/>
            <a:t>. </a:t>
          </a: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Niliwatokea</a:t>
          </a:r>
          <a:r>
            <a:rPr sz="2000" dirty="0"/>
            <a:t> </a:t>
          </a:r>
          <a:r>
            <a:rPr sz="2000" dirty="0" err="1"/>
            <a:t>manabii</a:t>
          </a:r>
          <a:endParaRPr sz="2000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dirty="0" err="1"/>
            <a:t>Nitakachofanya</a:t>
          </a:r>
          <a:endParaRPr sz="2400" dirty="0"/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Nitaondoa</a:t>
          </a:r>
          <a:r>
            <a:rPr sz="2000" dirty="0"/>
            <a:t> </a:t>
          </a:r>
          <a:r>
            <a:rPr sz="2000" dirty="0" err="1"/>
            <a:t>ukandamizaji</a:t>
          </a:r>
          <a:r>
            <a:rPr sz="2000" dirty="0"/>
            <a:t> </a:t>
          </a:r>
          <a:r>
            <a:rPr sz="2000" dirty="0" err="1"/>
            <a:t>wa</a:t>
          </a:r>
          <a:r>
            <a:rPr sz="2000" dirty="0"/>
            <a:t> </a:t>
          </a:r>
          <a:r>
            <a:rPr sz="2000" dirty="0" err="1"/>
            <a:t>Wamisri</a:t>
          </a:r>
          <a:r>
            <a:rPr sz="2000" dirty="0"/>
            <a:t> </a:t>
          </a:r>
          <a:r>
            <a:rPr sz="2000" dirty="0" err="1"/>
            <a:t>kutoka</a:t>
          </a:r>
          <a:r>
            <a:rPr sz="2000" dirty="0"/>
            <a:t> </a:t>
          </a:r>
          <a:r>
            <a:rPr sz="2000" dirty="0" err="1"/>
            <a:t>kwao</a:t>
          </a:r>
          <a:endParaRPr sz="2000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Nitawakomboa</a:t>
          </a:r>
          <a:r>
            <a:rPr sz="2000" dirty="0"/>
            <a:t> </a:t>
          </a:r>
          <a:r>
            <a:rPr sz="2000" dirty="0" err="1"/>
            <a:t>kutoka</a:t>
          </a:r>
          <a:r>
            <a:rPr sz="2000" dirty="0"/>
            <a:t> </a:t>
          </a:r>
          <a:r>
            <a:rPr sz="2000" dirty="0" err="1"/>
            <a:t>utumwani</a:t>
          </a:r>
          <a:endParaRPr sz="2000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Niliweka</a:t>
          </a:r>
          <a:r>
            <a:rPr sz="2000" dirty="0"/>
            <a:t> </a:t>
          </a:r>
          <a:r>
            <a:rPr sz="2000" dirty="0" err="1"/>
            <a:t>agano</a:t>
          </a:r>
          <a:r>
            <a:rPr sz="2000" dirty="0"/>
            <a:t> </a:t>
          </a:r>
          <a:r>
            <a:rPr sz="2000" dirty="0" err="1"/>
            <a:t>langu</a:t>
          </a:r>
          <a:r>
            <a:rPr sz="2000" dirty="0"/>
            <a:t> </a:t>
          </a:r>
          <a:r>
            <a:rPr sz="2000" dirty="0" err="1"/>
            <a:t>nao</a:t>
          </a:r>
          <a:endParaRPr sz="2000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Niliahidi</a:t>
          </a:r>
          <a:r>
            <a:rPr sz="2000" dirty="0"/>
            <a:t> </a:t>
          </a:r>
          <a:r>
            <a:rPr sz="2000" dirty="0" err="1"/>
            <a:t>kuwapa</a:t>
          </a:r>
          <a:r>
            <a:rPr sz="2000" dirty="0"/>
            <a:t> </a:t>
          </a:r>
          <a:r>
            <a:rPr sz="2000" dirty="0" err="1"/>
            <a:t>nchi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Kanaani</a:t>
          </a:r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Nimesikia</a:t>
          </a:r>
          <a:r>
            <a:rPr sz="2000" dirty="0"/>
            <a:t> </a:t>
          </a:r>
          <a:r>
            <a:rPr sz="2000" dirty="0" err="1"/>
            <a:t>malalamiko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</a:t>
          </a:r>
          <a:r>
            <a:rPr sz="2000" dirty="0" err="1"/>
            <a:t>watu</a:t>
          </a:r>
          <a:endParaRPr sz="2000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Nimekumbuka</a:t>
          </a:r>
          <a:r>
            <a:rPr sz="2000" dirty="0"/>
            <a:t> </a:t>
          </a:r>
          <a:r>
            <a:rPr sz="2000" dirty="0" err="1"/>
            <a:t>ahadi</a:t>
          </a:r>
          <a:r>
            <a:rPr sz="2000" dirty="0"/>
            <a:t> </a:t>
          </a:r>
          <a:r>
            <a:rPr sz="2000" dirty="0" err="1"/>
            <a:t>yangu</a:t>
          </a:r>
          <a:endParaRPr sz="2000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Nitatumia</a:t>
          </a:r>
          <a:r>
            <a:rPr sz="2000" dirty="0"/>
            <a:t> </a:t>
          </a:r>
          <a:r>
            <a:rPr sz="2000" dirty="0" err="1"/>
            <a:t>nguvu</a:t>
          </a:r>
          <a:r>
            <a:rPr sz="2000" dirty="0"/>
            <a:t> </a:t>
          </a:r>
          <a:r>
            <a:rPr sz="2000" dirty="0" err="1"/>
            <a:t>zangu</a:t>
          </a:r>
          <a:endParaRPr sz="2000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Nitawafanya</a:t>
          </a:r>
          <a:r>
            <a:rPr sz="2000" dirty="0"/>
            <a:t> </a:t>
          </a:r>
          <a:r>
            <a:rPr sz="2000" dirty="0" err="1"/>
            <a:t>watu</a:t>
          </a:r>
          <a:r>
            <a:rPr sz="2000" dirty="0"/>
            <a:t> </a:t>
          </a:r>
          <a:r>
            <a:rPr sz="2000" dirty="0" err="1"/>
            <a:t>wangu</a:t>
          </a:r>
          <a:endParaRPr sz="2000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Nitakuwa</a:t>
          </a:r>
          <a:r>
            <a:rPr sz="2000" dirty="0"/>
            <a:t> </a:t>
          </a:r>
          <a:r>
            <a:rPr sz="2000" dirty="0" err="1"/>
            <a:t>Mungu</a:t>
          </a:r>
          <a:r>
            <a:rPr sz="2000" dirty="0"/>
            <a:t> </a:t>
          </a:r>
          <a:r>
            <a:rPr sz="2000" dirty="0" err="1"/>
            <a:t>wao</a:t>
          </a:r>
          <a:endParaRPr sz="2000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Nitawapa</a:t>
          </a:r>
          <a:r>
            <a:rPr sz="2000" dirty="0"/>
            <a:t> </a:t>
          </a:r>
          <a:r>
            <a:rPr sz="2000" dirty="0" err="1"/>
            <a:t>nchi</a:t>
          </a:r>
          <a:r>
            <a:rPr sz="2000" dirty="0"/>
            <a:t> </a:t>
          </a:r>
          <a:r>
            <a:rPr sz="2000" dirty="0" err="1"/>
            <a:t>ya</a:t>
          </a:r>
          <a:r>
            <a:rPr sz="2000" dirty="0"/>
            <a:t> Kanaani</a:t>
          </a:r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kern="1200" dirty="0" err="1"/>
            <a:t>Tazama</a:t>
          </a:r>
          <a:r>
            <a:rPr sz="2400" kern="1200" dirty="0"/>
            <a:t> </a:t>
          </a:r>
          <a:r>
            <a:rPr sz="2400" kern="1200" dirty="0" err="1"/>
            <a:t>nilichofanya</a:t>
          </a:r>
          <a:r>
            <a:rPr sz="2400" kern="1200" dirty="0"/>
            <a:t>. </a:t>
          </a: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Niliwatokea</a:t>
          </a:r>
          <a:r>
            <a:rPr sz="2000" kern="1200" dirty="0"/>
            <a:t> </a:t>
          </a:r>
          <a:r>
            <a:rPr sz="2000" kern="1200" dirty="0" err="1"/>
            <a:t>manabii</a:t>
          </a:r>
          <a:endParaRPr sz="2000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Niliweka</a:t>
          </a:r>
          <a:r>
            <a:rPr sz="2000" kern="1200" dirty="0"/>
            <a:t> </a:t>
          </a:r>
          <a:r>
            <a:rPr sz="2000" kern="1200" dirty="0" err="1"/>
            <a:t>agano</a:t>
          </a:r>
          <a:r>
            <a:rPr sz="2000" kern="1200" dirty="0"/>
            <a:t> </a:t>
          </a:r>
          <a:r>
            <a:rPr sz="2000" kern="1200" dirty="0" err="1"/>
            <a:t>langu</a:t>
          </a:r>
          <a:r>
            <a:rPr sz="2000" kern="1200" dirty="0"/>
            <a:t> </a:t>
          </a:r>
          <a:r>
            <a:rPr sz="2000" kern="1200" dirty="0" err="1"/>
            <a:t>nao</a:t>
          </a:r>
          <a:endParaRPr sz="2000" kern="1200" dirty="0"/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Niliahidi</a:t>
          </a:r>
          <a:r>
            <a:rPr sz="2000" kern="1200" dirty="0"/>
            <a:t> </a:t>
          </a:r>
          <a:r>
            <a:rPr sz="2000" kern="1200" dirty="0" err="1"/>
            <a:t>kuwapa</a:t>
          </a:r>
          <a:r>
            <a:rPr sz="2000" kern="1200" dirty="0"/>
            <a:t> </a:t>
          </a:r>
          <a:r>
            <a:rPr sz="2000" kern="1200" dirty="0" err="1"/>
            <a:t>nchi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Kanaani</a:t>
          </a:r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Nimesikia</a:t>
          </a:r>
          <a:r>
            <a:rPr sz="2000" kern="1200" dirty="0"/>
            <a:t> </a:t>
          </a:r>
          <a:r>
            <a:rPr sz="2000" kern="1200" dirty="0" err="1"/>
            <a:t>malalamiko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</a:t>
          </a:r>
          <a:r>
            <a:rPr sz="2000" kern="1200" dirty="0" err="1"/>
            <a:t>watu</a:t>
          </a:r>
          <a:endParaRPr sz="2000" kern="1200" dirty="0"/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Nimekumbuka</a:t>
          </a:r>
          <a:r>
            <a:rPr sz="2000" kern="1200" dirty="0"/>
            <a:t> </a:t>
          </a:r>
          <a:r>
            <a:rPr sz="2000" kern="1200" dirty="0" err="1"/>
            <a:t>ahadi</a:t>
          </a:r>
          <a:r>
            <a:rPr sz="2000" kern="1200" dirty="0"/>
            <a:t> </a:t>
          </a:r>
          <a:r>
            <a:rPr sz="2000" kern="1200" dirty="0" err="1"/>
            <a:t>yangu</a:t>
          </a:r>
          <a:endParaRPr sz="2000" kern="1200" dirty="0"/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400" kern="1200" dirty="0" err="1"/>
            <a:t>Nitakachofanya</a:t>
          </a:r>
          <a:endParaRPr sz="2400" kern="1200" dirty="0"/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Nitaondoa</a:t>
          </a:r>
          <a:r>
            <a:rPr sz="2000" kern="1200" dirty="0"/>
            <a:t> </a:t>
          </a:r>
          <a:r>
            <a:rPr sz="2000" kern="1200" dirty="0" err="1"/>
            <a:t>ukandamizaji</a:t>
          </a:r>
          <a:r>
            <a:rPr sz="2000" kern="1200" dirty="0"/>
            <a:t> </a:t>
          </a:r>
          <a:r>
            <a:rPr sz="2000" kern="1200" dirty="0" err="1"/>
            <a:t>wa</a:t>
          </a:r>
          <a:r>
            <a:rPr sz="2000" kern="1200" dirty="0"/>
            <a:t> </a:t>
          </a:r>
          <a:r>
            <a:rPr sz="2000" kern="1200" dirty="0" err="1"/>
            <a:t>Wamisri</a:t>
          </a:r>
          <a:r>
            <a:rPr sz="2000" kern="1200" dirty="0"/>
            <a:t> </a:t>
          </a:r>
          <a:r>
            <a:rPr sz="2000" kern="1200" dirty="0" err="1"/>
            <a:t>kutoka</a:t>
          </a:r>
          <a:r>
            <a:rPr sz="2000" kern="1200" dirty="0"/>
            <a:t> </a:t>
          </a:r>
          <a:r>
            <a:rPr sz="2000" kern="1200" dirty="0" err="1"/>
            <a:t>kwao</a:t>
          </a:r>
          <a:endParaRPr sz="2000" kern="1200" dirty="0"/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Nitawakomboa</a:t>
          </a:r>
          <a:r>
            <a:rPr sz="2000" kern="1200" dirty="0"/>
            <a:t> </a:t>
          </a:r>
          <a:r>
            <a:rPr sz="2000" kern="1200" dirty="0" err="1"/>
            <a:t>kutoka</a:t>
          </a:r>
          <a:r>
            <a:rPr sz="2000" kern="1200" dirty="0"/>
            <a:t> </a:t>
          </a:r>
          <a:r>
            <a:rPr sz="2000" kern="1200" dirty="0" err="1"/>
            <a:t>utumwani</a:t>
          </a:r>
          <a:endParaRPr sz="2000" kern="1200" dirty="0"/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Nitatumia</a:t>
          </a:r>
          <a:r>
            <a:rPr sz="2000" kern="1200" dirty="0"/>
            <a:t> </a:t>
          </a:r>
          <a:r>
            <a:rPr sz="2000" kern="1200" dirty="0" err="1"/>
            <a:t>nguvu</a:t>
          </a:r>
          <a:r>
            <a:rPr sz="2000" kern="1200" dirty="0"/>
            <a:t> </a:t>
          </a:r>
          <a:r>
            <a:rPr sz="2000" kern="1200" dirty="0" err="1"/>
            <a:t>zangu</a:t>
          </a:r>
          <a:endParaRPr sz="2000" kern="120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Nitawafanya</a:t>
          </a:r>
          <a:r>
            <a:rPr sz="2000" kern="1200" dirty="0"/>
            <a:t> </a:t>
          </a:r>
          <a:r>
            <a:rPr sz="2000" kern="1200" dirty="0" err="1"/>
            <a:t>watu</a:t>
          </a:r>
          <a:r>
            <a:rPr sz="2000" kern="1200" dirty="0"/>
            <a:t> </a:t>
          </a:r>
          <a:r>
            <a:rPr sz="2000" kern="1200" dirty="0" err="1"/>
            <a:t>wangu</a:t>
          </a:r>
          <a:endParaRPr sz="2000" kern="1200" dirty="0"/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Nitakuwa</a:t>
          </a:r>
          <a:r>
            <a:rPr sz="2000" kern="1200" dirty="0"/>
            <a:t> </a:t>
          </a:r>
          <a:r>
            <a:rPr sz="2000" kern="1200" dirty="0" err="1"/>
            <a:t>Mungu</a:t>
          </a:r>
          <a:r>
            <a:rPr sz="2000" kern="1200" dirty="0"/>
            <a:t> </a:t>
          </a:r>
          <a:r>
            <a:rPr sz="2000" kern="1200" dirty="0" err="1"/>
            <a:t>wao</a:t>
          </a:r>
          <a:endParaRPr sz="2000" kern="1200" dirty="0"/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Nitawapa</a:t>
          </a:r>
          <a:r>
            <a:rPr sz="2000" kern="1200" dirty="0"/>
            <a:t> </a:t>
          </a:r>
          <a:r>
            <a:rPr sz="2000" kern="1200" dirty="0" err="1"/>
            <a:t>nchi</a:t>
          </a:r>
          <a:r>
            <a:rPr sz="2000" kern="1200" dirty="0"/>
            <a:t> </a:t>
          </a:r>
          <a:r>
            <a:rPr sz="2000" kern="1200" dirty="0" err="1"/>
            <a:t>ya</a:t>
          </a:r>
          <a:r>
            <a:rPr sz="2000" kern="1200" dirty="0"/>
            <a:t> Kanaani</a:t>
          </a:r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  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7" y="23225"/>
            <a:ext cx="928765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 sz="5400" b="1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defRPr>
            </a:pPr>
            <a:r>
              <a:rPr dirty="0"/>
              <a:t>MWANZO MGUMU</a:t>
            </a:r>
            <a:endParaRPr lang="en" sz="5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8058645" y="6390468"/>
            <a:ext cx="348217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491201"/>
                </a:solidFill>
              </a:defRPr>
            </a:pPr>
            <a:r>
              <a:t>Lessoni ya 3 kwa ajilli ya Julai 19,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584775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rgbClr val="952B38"/>
                </a:solidFill>
                <a:latin typeface="Comic Sans MS" panose="030F0702030302020204" pitchFamily="66" charset="0"/>
              </a:defRPr>
            </a:pPr>
            <a:r>
              <a:t>“Bwana akamwambia Musa, Tazama, nimekufanya wewe kuwa Mungu kwa Farao, na Haruni ndugu yako atakuwa nabii wako.” </a:t>
            </a:r>
            <a:r>
              <a:rPr sz="1400"/>
              <a:t>(Kutoka 7:1)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3" y="756078"/>
            <a:ext cx="83356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Inaonekana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"</a:t>
            </a:r>
            <a:r>
              <a:rPr dirty="0" err="1"/>
              <a:t>Sijui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kuzungumza</a:t>
            </a:r>
            <a:r>
              <a:rPr dirty="0"/>
              <a:t>"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kisingizio</a:t>
            </a:r>
            <a:r>
              <a:rPr dirty="0"/>
              <a:t> cha Musa </a:t>
            </a:r>
            <a:r>
              <a:rPr dirty="0" err="1"/>
              <a:t>alichokipenda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. </a:t>
            </a:r>
            <a:r>
              <a:rPr dirty="0" err="1"/>
              <a:t>Alimkasirisha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hata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huyu</a:t>
            </a:r>
            <a:r>
              <a:rPr dirty="0"/>
              <a:t>!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ana </a:t>
            </a:r>
            <a:r>
              <a:rPr dirty="0" err="1"/>
              <a:t>suluhisho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: </a:t>
            </a:r>
            <a:r>
              <a:rPr dirty="0" err="1"/>
              <a:t>Haruni</a:t>
            </a:r>
            <a:r>
              <a:rPr dirty="0"/>
              <a:t>,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mzungumzaji</a:t>
            </a:r>
            <a:r>
              <a:rPr dirty="0"/>
              <a:t>, </a:t>
            </a:r>
            <a:r>
              <a:rPr dirty="0" err="1"/>
              <a:t>angekuwa</a:t>
            </a:r>
            <a:r>
              <a:rPr dirty="0"/>
              <a:t> "</a:t>
            </a:r>
            <a:r>
              <a:rPr dirty="0" err="1"/>
              <a:t>kinywa</a:t>
            </a:r>
            <a:r>
              <a:rPr dirty="0"/>
              <a:t>" cha Musa. Musa </a:t>
            </a:r>
            <a:r>
              <a:rPr dirty="0" err="1"/>
              <a:t>alizungumza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ndugu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alizungumza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(Kut. 4:10-16).</a:t>
            </a:r>
          </a:p>
        </p:txBody>
      </p:sp>
      <p:pic>
        <p:nvPicPr>
          <p:cNvPr id="5" name="Imagen 4" descr="Un grupo de personas de pie  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  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5151" y="2271537"/>
            <a:ext cx="3372176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1" y="3556442"/>
            <a:ext cx="81311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hafla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</a:t>
            </a:r>
            <a:r>
              <a:rPr dirty="0" err="1"/>
              <a:t>alilinganisha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jukumu</a:t>
            </a:r>
            <a:r>
              <a:rPr dirty="0"/>
              <a:t> la </a:t>
            </a:r>
            <a:r>
              <a:rPr dirty="0" err="1"/>
              <a:t>manabii</a:t>
            </a:r>
            <a:r>
              <a:rPr dirty="0"/>
              <a:t>. </a:t>
            </a:r>
            <a:r>
              <a:rPr dirty="0" err="1"/>
              <a:t>Wanapokea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kutupatia</a:t>
            </a:r>
            <a:r>
              <a:rPr dirty="0"/>
              <a:t>. Kwa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, Musa </a:t>
            </a:r>
            <a:r>
              <a:rPr dirty="0" err="1"/>
              <a:t>anachukua</a:t>
            </a:r>
            <a:r>
              <a:rPr dirty="0"/>
              <a:t> </a:t>
            </a:r>
            <a:r>
              <a:rPr dirty="0" err="1"/>
              <a:t>jukumu</a:t>
            </a:r>
            <a:r>
              <a:rPr dirty="0"/>
              <a:t> la </a:t>
            </a:r>
            <a:r>
              <a:rPr dirty="0" err="1"/>
              <a:t>Mungu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Haruni</a:t>
            </a:r>
            <a:r>
              <a:rPr dirty="0"/>
              <a:t> la </a:t>
            </a:r>
            <a:r>
              <a:rPr dirty="0" err="1"/>
              <a:t>nabii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56383" y="2459081"/>
            <a:ext cx="45223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sz="1600" dirty="0" err="1"/>
              <a:t>Baada</a:t>
            </a:r>
            <a:r>
              <a:rPr sz="1600" dirty="0"/>
              <a:t> </a:t>
            </a:r>
            <a:r>
              <a:rPr sz="1600" dirty="0" err="1"/>
              <a:t>ya</a:t>
            </a:r>
            <a:r>
              <a:rPr sz="1600" dirty="0"/>
              <a:t> </a:t>
            </a:r>
            <a:r>
              <a:rPr sz="1600" dirty="0" err="1"/>
              <a:t>kushindwa</a:t>
            </a:r>
            <a:r>
              <a:rPr sz="1600" dirty="0"/>
              <a:t> </a:t>
            </a:r>
            <a:r>
              <a:rPr sz="1600" dirty="0" err="1"/>
              <a:t>kwa</a:t>
            </a:r>
            <a:r>
              <a:rPr sz="1600" dirty="0"/>
              <a:t> </a:t>
            </a:r>
            <a:r>
              <a:rPr sz="1600" dirty="0" err="1"/>
              <a:t>awali</a:t>
            </a:r>
            <a:r>
              <a:rPr sz="1600" dirty="0"/>
              <a:t> </a:t>
            </a:r>
            <a:r>
              <a:rPr sz="1600" dirty="0" err="1"/>
              <a:t>huko</a:t>
            </a:r>
            <a:r>
              <a:rPr sz="1600" dirty="0"/>
              <a:t> </a:t>
            </a:r>
            <a:r>
              <a:rPr sz="1600" dirty="0" err="1"/>
              <a:t>Misri</a:t>
            </a:r>
            <a:r>
              <a:rPr sz="1600" dirty="0"/>
              <a:t>, </a:t>
            </a:r>
            <a:r>
              <a:rPr sz="1600" dirty="0" err="1"/>
              <a:t>Mungu</a:t>
            </a:r>
            <a:r>
              <a:rPr sz="1600" dirty="0"/>
              <a:t> </a:t>
            </a:r>
            <a:r>
              <a:rPr sz="1600" dirty="0" err="1"/>
              <a:t>alilazimika</a:t>
            </a:r>
            <a:r>
              <a:rPr sz="1600" dirty="0"/>
              <a:t> </a:t>
            </a:r>
            <a:r>
              <a:rPr sz="1600" dirty="0" err="1"/>
              <a:t>kumkumbusha</a:t>
            </a:r>
            <a:r>
              <a:rPr sz="1600" dirty="0"/>
              <a:t> Musa </a:t>
            </a:r>
            <a:r>
              <a:rPr sz="1600" dirty="0" err="1"/>
              <a:t>tena</a:t>
            </a:r>
            <a:r>
              <a:rPr sz="1600" dirty="0"/>
              <a:t> </a:t>
            </a:r>
            <a:r>
              <a:rPr sz="1600" dirty="0" err="1"/>
              <a:t>jukumu</a:t>
            </a:r>
            <a:r>
              <a:rPr sz="1600" dirty="0"/>
              <a:t> la </a:t>
            </a:r>
            <a:r>
              <a:rPr sz="1600" dirty="0" err="1"/>
              <a:t>Haruni</a:t>
            </a:r>
            <a:r>
              <a:rPr sz="1600" dirty="0"/>
              <a:t> </a:t>
            </a:r>
            <a:r>
              <a:rPr sz="1600" dirty="0" err="1"/>
              <a:t>kama</a:t>
            </a:r>
            <a:r>
              <a:rPr sz="1600" dirty="0"/>
              <a:t> </a:t>
            </a:r>
            <a:r>
              <a:rPr sz="1600" dirty="0" err="1"/>
              <a:t>msaidizi</a:t>
            </a:r>
            <a:r>
              <a:rPr sz="1600" dirty="0"/>
              <a:t> </a:t>
            </a:r>
            <a:r>
              <a:rPr sz="1600" dirty="0" err="1"/>
              <a:t>na</a:t>
            </a:r>
            <a:r>
              <a:rPr sz="1600" dirty="0"/>
              <a:t> </a:t>
            </a:r>
            <a:r>
              <a:rPr sz="1600" dirty="0" err="1"/>
              <a:t>msemaji</a:t>
            </a:r>
            <a:r>
              <a:rPr sz="1600" dirty="0"/>
              <a:t> wake (Kut. 7:1-2).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556364"/>
            <a:ext cx="8131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Kama </a:t>
            </a:r>
            <a:r>
              <a:rPr dirty="0" err="1"/>
              <a:t>manabii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baadaye</a:t>
            </a:r>
            <a:r>
              <a:rPr dirty="0"/>
              <a:t>, Musa </a:t>
            </a:r>
            <a:r>
              <a:rPr dirty="0" err="1"/>
              <a:t>alipaswa</a:t>
            </a:r>
            <a:r>
              <a:rPr dirty="0"/>
              <a:t> </a:t>
            </a:r>
            <a:r>
              <a:rPr dirty="0" err="1"/>
              <a:t>kuzungumza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Farao</a:t>
            </a:r>
            <a:r>
              <a:rPr dirty="0"/>
              <a:t>, "</a:t>
            </a:r>
            <a:r>
              <a:rPr dirty="0" err="1"/>
              <a:t>wakisikiliza</a:t>
            </a:r>
            <a:r>
              <a:rPr dirty="0"/>
              <a:t> au </a:t>
            </a:r>
            <a:r>
              <a:rPr dirty="0" err="1"/>
              <a:t>wakigeuka</a:t>
            </a:r>
            <a:r>
              <a:rPr dirty="0"/>
              <a:t>,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maana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waasi</a:t>
            </a:r>
            <a:r>
              <a:rPr dirty="0"/>
              <a:t> sana" </a:t>
            </a:r>
            <a:br>
              <a:rPr lang="en" sz="2000" b="1" dirty="0"/>
            </a:br>
            <a:r>
              <a:rPr dirty="0"/>
              <a:t>(Eze. 2:7). Hii pia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kwetu</a:t>
            </a:r>
            <a:r>
              <a:rPr dirty="0"/>
              <a:t>, </a:t>
            </a:r>
            <a:r>
              <a:rPr dirty="0" err="1"/>
              <a:t>kwani</a:t>
            </a:r>
            <a:r>
              <a:rPr dirty="0"/>
              <a:t> </a:t>
            </a:r>
            <a:r>
              <a:rPr dirty="0" err="1"/>
              <a:t>sisi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sauti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inayosikika</a:t>
            </a:r>
            <a:r>
              <a:rPr dirty="0"/>
              <a:t> hapa </a:t>
            </a:r>
            <a:r>
              <a:rPr dirty="0" err="1"/>
              <a:t>duniani</a:t>
            </a:r>
            <a:r>
              <a:rPr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2" y="4556091"/>
            <a:ext cx="8299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Kama </a:t>
            </a:r>
            <a:r>
              <a:rPr dirty="0" err="1"/>
              <a:t>ambavyo</a:t>
            </a:r>
            <a:r>
              <a:rPr dirty="0"/>
              <a:t> </a:t>
            </a:r>
            <a:r>
              <a:rPr dirty="0" err="1"/>
              <a:t>ingetokea</a:t>
            </a:r>
            <a:r>
              <a:rPr dirty="0"/>
              <a:t> </a:t>
            </a:r>
            <a:r>
              <a:rPr dirty="0" err="1"/>
              <a:t>baadaye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manabii</a:t>
            </a:r>
            <a:r>
              <a:rPr dirty="0"/>
              <a:t> </a:t>
            </a:r>
            <a:r>
              <a:rPr dirty="0" err="1"/>
              <a:t>wengi</a:t>
            </a:r>
            <a:r>
              <a:rPr dirty="0"/>
              <a:t>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alionya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ujumbe</a:t>
            </a:r>
            <a:r>
              <a:rPr dirty="0"/>
              <a:t> wake </a:t>
            </a:r>
            <a:r>
              <a:rPr dirty="0" err="1"/>
              <a:t>haungesikika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angelazimika</a:t>
            </a:r>
            <a:r>
              <a:rPr dirty="0"/>
              <a:t> </a:t>
            </a:r>
            <a:r>
              <a:rPr dirty="0" err="1"/>
              <a:t>kutenda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(Kut. 7:3).</a:t>
            </a:r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509816" y="519365"/>
            <a:ext cx="917236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400" b="1">
                <a:latin typeface="Constantia" panose="02030602050306030303" pitchFamily="18" charset="0"/>
              </a:defRPr>
            </a:pPr>
            <a:r>
              <a:rPr dirty="0"/>
              <a:t>"</a:t>
            </a:r>
            <a:r>
              <a:rPr dirty="0" err="1"/>
              <a:t>Waebrania</a:t>
            </a:r>
            <a:r>
              <a:rPr dirty="0"/>
              <a:t>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matumaini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kupata</a:t>
            </a:r>
            <a:r>
              <a:rPr dirty="0"/>
              <a:t> uhuru </a:t>
            </a:r>
            <a:r>
              <a:rPr dirty="0" err="1"/>
              <a:t>wao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jaribu</a:t>
            </a:r>
            <a:r>
              <a:rPr dirty="0"/>
              <a:t> </a:t>
            </a:r>
            <a:r>
              <a:rPr dirty="0" err="1"/>
              <a:t>lolote</a:t>
            </a:r>
            <a:r>
              <a:rPr dirty="0"/>
              <a:t> </a:t>
            </a:r>
            <a:r>
              <a:rPr dirty="0" err="1"/>
              <a:t>maalum</a:t>
            </a:r>
            <a:r>
              <a:rPr dirty="0"/>
              <a:t> la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,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 </a:t>
            </a:r>
            <a:r>
              <a:rPr dirty="0" err="1"/>
              <a:t>halisi</a:t>
            </a:r>
            <a:r>
              <a:rPr dirty="0"/>
              <a:t> au </a:t>
            </a:r>
            <a:r>
              <a:rPr dirty="0" err="1"/>
              <a:t>mateso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hawakuwa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ukombozi</a:t>
            </a:r>
            <a:r>
              <a:rPr dirty="0"/>
              <a:t>. </a:t>
            </a:r>
            <a:r>
              <a:rPr dirty="0" err="1"/>
              <a:t>Walikuwa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imani</a:t>
            </a:r>
            <a:r>
              <a:rPr dirty="0"/>
              <a:t> </a:t>
            </a:r>
            <a:r>
              <a:rPr dirty="0" err="1"/>
              <a:t>kidogo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hawakuwa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kuvumilia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subira</a:t>
            </a:r>
            <a:r>
              <a:rPr dirty="0"/>
              <a:t> </a:t>
            </a:r>
            <a:r>
              <a:rPr dirty="0" err="1"/>
              <a:t>mateso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alipoona</a:t>
            </a:r>
            <a:r>
              <a:rPr dirty="0"/>
              <a:t> </a:t>
            </a:r>
            <a:r>
              <a:rPr dirty="0" err="1"/>
              <a:t>inafaa</a:t>
            </a:r>
            <a:r>
              <a:rPr dirty="0"/>
              <a:t> </a:t>
            </a:r>
            <a:r>
              <a:rPr dirty="0" err="1"/>
              <a:t>kutenda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niaba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. </a:t>
            </a:r>
            <a:r>
              <a:rPr dirty="0" err="1"/>
              <a:t>Wengi</a:t>
            </a:r>
            <a:r>
              <a:rPr dirty="0"/>
              <a:t> </a:t>
            </a:r>
            <a:r>
              <a:rPr dirty="0" err="1"/>
              <a:t>waliridhika</a:t>
            </a:r>
            <a:r>
              <a:rPr dirty="0"/>
              <a:t> </a:t>
            </a:r>
            <a:r>
              <a:rPr dirty="0" err="1"/>
              <a:t>kubaki</a:t>
            </a:r>
            <a:r>
              <a:rPr dirty="0"/>
              <a:t> </a:t>
            </a:r>
            <a:r>
              <a:rPr dirty="0" err="1"/>
              <a:t>utumwani</a:t>
            </a:r>
            <a:r>
              <a:rPr dirty="0"/>
              <a:t> </a:t>
            </a:r>
            <a:r>
              <a:rPr dirty="0" err="1"/>
              <a:t>badala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kukabiliana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shida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zingehudhuria</a:t>
            </a:r>
            <a:r>
              <a:rPr dirty="0"/>
              <a:t> </a:t>
            </a:r>
            <a:r>
              <a:rPr dirty="0" err="1"/>
              <a:t>kuhamishwa</a:t>
            </a:r>
            <a:r>
              <a:rPr dirty="0"/>
              <a:t> </a:t>
            </a:r>
            <a:r>
              <a:rPr dirty="0" err="1"/>
              <a:t>kwenda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kigeni</a:t>
            </a:r>
            <a:r>
              <a:rPr dirty="0"/>
              <a:t>; </a:t>
            </a:r>
            <a:r>
              <a:rPr dirty="0" err="1"/>
              <a:t>na</a:t>
            </a:r>
            <a:r>
              <a:rPr dirty="0"/>
              <a:t> tabia za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zilikuwa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zile</a:t>
            </a:r>
            <a:r>
              <a:rPr dirty="0"/>
              <a:t> za </a:t>
            </a:r>
            <a:r>
              <a:rPr dirty="0" err="1"/>
              <a:t>Wamisri</a:t>
            </a:r>
            <a:r>
              <a:rPr dirty="0"/>
              <a:t> </a:t>
            </a:r>
            <a:r>
              <a:rPr dirty="0" err="1"/>
              <a:t>hivi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walipendelea</a:t>
            </a:r>
            <a:r>
              <a:rPr dirty="0"/>
              <a:t> </a:t>
            </a:r>
            <a:r>
              <a:rPr dirty="0" err="1"/>
              <a:t>kuishi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. Kwa </a:t>
            </a:r>
            <a:r>
              <a:rPr dirty="0" err="1"/>
              <a:t>hivyo</a:t>
            </a:r>
            <a:r>
              <a:rPr dirty="0"/>
              <a:t>, Bwana </a:t>
            </a:r>
            <a:r>
              <a:rPr dirty="0" err="1"/>
              <a:t>hakuwaokoa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udhihirisho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kwanza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Farao</a:t>
            </a:r>
            <a:r>
              <a:rPr dirty="0"/>
              <a:t>. </a:t>
            </a:r>
            <a:r>
              <a:rPr dirty="0" err="1"/>
              <a:t>Alipanga</a:t>
            </a:r>
            <a:r>
              <a:rPr dirty="0"/>
              <a:t> </a:t>
            </a:r>
            <a:r>
              <a:rPr dirty="0" err="1"/>
              <a:t>matukio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roho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udhalimu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mfalme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 </a:t>
            </a:r>
            <a:r>
              <a:rPr dirty="0" err="1"/>
              <a:t>iweze</a:t>
            </a:r>
            <a:r>
              <a:rPr dirty="0"/>
              <a:t> </a:t>
            </a:r>
            <a:r>
              <a:rPr dirty="0" err="1"/>
              <a:t>kuendelezwa</a:t>
            </a:r>
            <a:r>
              <a:rPr dirty="0"/>
              <a:t> </a:t>
            </a:r>
            <a:r>
              <a:rPr dirty="0" err="1"/>
              <a:t>kikamilifu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aweze</a:t>
            </a:r>
            <a:r>
              <a:rPr dirty="0"/>
              <a:t> </a:t>
            </a:r>
            <a:r>
              <a:rPr dirty="0" err="1"/>
              <a:t>kujidhihirisha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Wake. </a:t>
            </a:r>
            <a:r>
              <a:rPr dirty="0" err="1"/>
              <a:t>Walipoona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,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upendo</a:t>
            </a:r>
            <a:r>
              <a:rPr dirty="0"/>
              <a:t> wake, </a:t>
            </a:r>
            <a:r>
              <a:rPr dirty="0" err="1"/>
              <a:t>wangechagua</a:t>
            </a:r>
            <a:r>
              <a:rPr dirty="0"/>
              <a:t> </a:t>
            </a:r>
            <a:r>
              <a:rPr dirty="0" err="1"/>
              <a:t>kuondoka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kujitolea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utumishi</a:t>
            </a:r>
            <a:r>
              <a:rPr dirty="0"/>
              <a:t> wake.”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7038048" y="6057231"/>
            <a:ext cx="38474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(Patriarchs and Prophets, uk. 243)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  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609" y="5142491"/>
            <a:ext cx="12112171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120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sz="2300" dirty="0"/>
              <a:t>“</a:t>
            </a:r>
            <a:r>
              <a:rPr sz="2300" dirty="0" err="1"/>
              <a:t>Baadaye</a:t>
            </a:r>
            <a:r>
              <a:rPr sz="2300" dirty="0"/>
              <a:t> Musa </a:t>
            </a:r>
            <a:r>
              <a:rPr sz="2300" dirty="0" err="1"/>
              <a:t>na</a:t>
            </a:r>
            <a:r>
              <a:rPr sz="2300" dirty="0"/>
              <a:t> </a:t>
            </a:r>
            <a:r>
              <a:rPr sz="2300" dirty="0" err="1"/>
              <a:t>Haruni</a:t>
            </a:r>
            <a:r>
              <a:rPr sz="2300" dirty="0"/>
              <a:t> </a:t>
            </a:r>
            <a:r>
              <a:rPr sz="2300" dirty="0" err="1"/>
              <a:t>wakaingia</a:t>
            </a:r>
            <a:r>
              <a:rPr sz="2300" dirty="0"/>
              <a:t> </a:t>
            </a:r>
            <a:r>
              <a:rPr sz="2300" dirty="0" err="1"/>
              <a:t>na</a:t>
            </a:r>
            <a:r>
              <a:rPr sz="2300" dirty="0"/>
              <a:t> </a:t>
            </a:r>
            <a:r>
              <a:rPr sz="2300" dirty="0" err="1"/>
              <a:t>kumwambia</a:t>
            </a:r>
            <a:r>
              <a:rPr sz="2300" dirty="0"/>
              <a:t> </a:t>
            </a:r>
            <a:r>
              <a:rPr sz="2300" dirty="0" err="1"/>
              <a:t>Farao</a:t>
            </a:r>
            <a:r>
              <a:rPr sz="2300" dirty="0"/>
              <a:t>, Bwana, </a:t>
            </a:r>
            <a:r>
              <a:rPr sz="2300" dirty="0" err="1"/>
              <a:t>Mungu</a:t>
            </a:r>
            <a:r>
              <a:rPr sz="2300" dirty="0"/>
              <a:t> </a:t>
            </a:r>
            <a:r>
              <a:rPr sz="2300" dirty="0" err="1"/>
              <a:t>wa</a:t>
            </a:r>
            <a:r>
              <a:rPr sz="2300" dirty="0"/>
              <a:t> Israeli, </a:t>
            </a:r>
            <a:r>
              <a:rPr sz="2300" dirty="0" err="1"/>
              <a:t>asema</a:t>
            </a:r>
            <a:r>
              <a:rPr sz="2300" dirty="0"/>
              <a:t> </a:t>
            </a:r>
            <a:r>
              <a:rPr sz="2300" dirty="0" err="1"/>
              <a:t>hivi</a:t>
            </a:r>
            <a:r>
              <a:rPr sz="2300" dirty="0"/>
              <a:t>, </a:t>
            </a:r>
            <a:r>
              <a:rPr sz="2300" dirty="0" err="1"/>
              <a:t>Waacheni</a:t>
            </a:r>
            <a:r>
              <a:rPr sz="2300" dirty="0"/>
              <a:t> </a:t>
            </a:r>
            <a:r>
              <a:rPr sz="2300" dirty="0" err="1"/>
              <a:t>watu</a:t>
            </a:r>
            <a:r>
              <a:rPr sz="2300" dirty="0"/>
              <a:t> </a:t>
            </a:r>
            <a:r>
              <a:rPr sz="2300" dirty="0" err="1"/>
              <a:t>wangu</a:t>
            </a:r>
            <a:r>
              <a:rPr sz="2300" dirty="0"/>
              <a:t> </a:t>
            </a:r>
            <a:r>
              <a:rPr sz="2300" dirty="0" err="1"/>
              <a:t>waende</a:t>
            </a:r>
            <a:r>
              <a:rPr sz="2300" dirty="0"/>
              <a:t> </a:t>
            </a:r>
            <a:r>
              <a:rPr sz="2300" dirty="0" err="1"/>
              <a:t>zao</a:t>
            </a:r>
            <a:r>
              <a:rPr sz="2300" dirty="0"/>
              <a:t>, </a:t>
            </a:r>
            <a:r>
              <a:rPr sz="2300" dirty="0" err="1"/>
              <a:t>ili</a:t>
            </a:r>
            <a:r>
              <a:rPr sz="2300" dirty="0"/>
              <a:t> </a:t>
            </a:r>
            <a:r>
              <a:rPr sz="2300" dirty="0" err="1"/>
              <a:t>wanifanyie</a:t>
            </a:r>
            <a:r>
              <a:rPr sz="2300" dirty="0"/>
              <a:t> </a:t>
            </a:r>
            <a:r>
              <a:rPr sz="2300" dirty="0" err="1"/>
              <a:t>sikukuu</a:t>
            </a:r>
            <a:r>
              <a:rPr sz="2300" dirty="0"/>
              <a:t> </a:t>
            </a:r>
            <a:r>
              <a:rPr sz="2300" dirty="0" err="1"/>
              <a:t>jangwani</a:t>
            </a:r>
            <a:r>
              <a:rPr sz="2300" dirty="0"/>
              <a:t>. </a:t>
            </a:r>
            <a:r>
              <a:rPr sz="2300" dirty="0" err="1"/>
              <a:t>Farao</a:t>
            </a:r>
            <a:r>
              <a:rPr sz="2300" dirty="0"/>
              <a:t> </a:t>
            </a:r>
            <a:r>
              <a:rPr sz="2300" dirty="0" err="1"/>
              <a:t>akasema</a:t>
            </a:r>
            <a:r>
              <a:rPr sz="2300" dirty="0"/>
              <a:t>, Bwana </a:t>
            </a:r>
            <a:r>
              <a:rPr sz="2300" dirty="0" err="1"/>
              <a:t>ni</a:t>
            </a:r>
            <a:r>
              <a:rPr sz="2300" dirty="0"/>
              <a:t> </a:t>
            </a:r>
            <a:r>
              <a:rPr sz="2300" dirty="0" err="1"/>
              <a:t>nani</a:t>
            </a:r>
            <a:r>
              <a:rPr sz="2300" dirty="0"/>
              <a:t>, </a:t>
            </a:r>
            <a:r>
              <a:rPr sz="2300" dirty="0" err="1"/>
              <a:t>hata</a:t>
            </a:r>
            <a:r>
              <a:rPr sz="2300" dirty="0"/>
              <a:t> </a:t>
            </a:r>
            <a:r>
              <a:rPr sz="2300" dirty="0" err="1"/>
              <a:t>niisikilize</a:t>
            </a:r>
            <a:r>
              <a:rPr sz="2300" dirty="0"/>
              <a:t> </a:t>
            </a:r>
            <a:r>
              <a:rPr sz="2300" dirty="0" err="1"/>
              <a:t>sauti</a:t>
            </a:r>
            <a:r>
              <a:rPr sz="2300" dirty="0"/>
              <a:t> </a:t>
            </a:r>
            <a:r>
              <a:rPr sz="2300" dirty="0" err="1"/>
              <a:t>yake</a:t>
            </a:r>
            <a:r>
              <a:rPr sz="2300" dirty="0"/>
              <a:t>, </a:t>
            </a:r>
            <a:r>
              <a:rPr sz="2300" dirty="0" err="1"/>
              <a:t>na</a:t>
            </a:r>
            <a:r>
              <a:rPr sz="2300" dirty="0"/>
              <a:t> </a:t>
            </a:r>
            <a:r>
              <a:rPr sz="2300" dirty="0" err="1"/>
              <a:t>kuwapa</a:t>
            </a:r>
            <a:r>
              <a:rPr sz="2300" dirty="0"/>
              <a:t> Israeli </a:t>
            </a:r>
            <a:r>
              <a:rPr sz="2300" dirty="0" err="1"/>
              <a:t>ruhusa</a:t>
            </a:r>
            <a:r>
              <a:rPr sz="2300" dirty="0"/>
              <a:t> </a:t>
            </a:r>
            <a:r>
              <a:rPr sz="2300" dirty="0" err="1"/>
              <a:t>waende</a:t>
            </a:r>
            <a:r>
              <a:rPr sz="2300" dirty="0"/>
              <a:t> </a:t>
            </a:r>
            <a:r>
              <a:rPr sz="2300" dirty="0" err="1"/>
              <a:t>zao</a:t>
            </a:r>
            <a:r>
              <a:rPr sz="2300" dirty="0"/>
              <a:t>? </a:t>
            </a:r>
            <a:r>
              <a:rPr sz="2300" dirty="0" err="1"/>
              <a:t>Simjui</a:t>
            </a:r>
            <a:r>
              <a:rPr sz="2300" dirty="0"/>
              <a:t> Bwana, </a:t>
            </a:r>
            <a:r>
              <a:rPr sz="2300" dirty="0" err="1"/>
              <a:t>wala</a:t>
            </a:r>
            <a:r>
              <a:rPr sz="2300" dirty="0"/>
              <a:t> </a:t>
            </a:r>
            <a:r>
              <a:rPr sz="2300" dirty="0" err="1"/>
              <a:t>sitawaacha</a:t>
            </a:r>
            <a:r>
              <a:rPr sz="2300" dirty="0"/>
              <a:t> Israeli </a:t>
            </a:r>
            <a:r>
              <a:rPr sz="2300" dirty="0" err="1"/>
              <a:t>waende</a:t>
            </a:r>
            <a:r>
              <a:rPr sz="2300" dirty="0"/>
              <a:t> </a:t>
            </a:r>
            <a:r>
              <a:rPr sz="2300" dirty="0" err="1"/>
              <a:t>zao</a:t>
            </a:r>
            <a:r>
              <a:rPr sz="2300" dirty="0"/>
              <a:t> ’ ” </a:t>
            </a:r>
            <a:r>
              <a:rPr sz="1600" dirty="0" err="1"/>
              <a:t>Kutoka</a:t>
            </a:r>
            <a:r>
              <a:rPr sz="1600" dirty="0"/>
              <a:t> 5:1, 2</a:t>
            </a:r>
            <a:endParaRPr kumimoji="0" lang="es-ES" sz="1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3A538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5695950" cy="247760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>
                <a:solidFill>
                  <a:srgbClr val="7A21A4"/>
                </a:solidFill>
              </a:defRPr>
            </a:pPr>
            <a:r>
              <a:t>Ombi: "Waache watu wangu waende."</a:t>
            </a:r>
          </a:p>
          <a:p>
            <a:pPr lvl="1">
              <a:spcBef>
                <a:spcPts val="600"/>
              </a:spcBef>
              <a:defRPr sz="2000" b="1"/>
            </a:pPr>
            <a:r>
              <a:t>Mwitikio wa Farao (Kutoka 5:1-2)</a:t>
            </a:r>
          </a:p>
          <a:p>
            <a:pPr lvl="1">
              <a:spcBef>
                <a:spcPts val="600"/>
              </a:spcBef>
              <a:defRPr sz="2000" b="1"/>
            </a:pPr>
            <a:r>
              <a:t>Mwitikio wa watu (Kutoka 5:3-21)</a:t>
            </a:r>
          </a:p>
          <a:p>
            <a:pPr lvl="1">
              <a:spcBef>
                <a:spcPts val="600"/>
              </a:spcBef>
              <a:defRPr sz="2000" b="1"/>
            </a:pPr>
            <a:r>
              <a:t>Mwitikio wa Mungu (Kutoka 5:22-6:8)</a:t>
            </a:r>
          </a:p>
          <a:p>
            <a:pPr lvl="1">
              <a:spcBef>
                <a:spcPts val="600"/>
              </a:spcBef>
              <a:defRPr sz="2000" b="1"/>
            </a:pPr>
            <a:r>
              <a:t>Jibu la Musa (Kutoka 6:9-13)</a:t>
            </a:r>
          </a:p>
          <a:p>
            <a:pPr>
              <a:spcBef>
                <a:spcPts val="1800"/>
              </a:spcBef>
              <a:defRPr sz="2000" b="1">
                <a:solidFill>
                  <a:srgbClr val="A01965"/>
                </a:solidFill>
              </a:defRPr>
            </a:pPr>
            <a:r>
              <a:t>Jukumu la Musa na Haruni (Kutoka 6:28-7:7)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33629" y="-32327"/>
            <a:ext cx="61568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Kama Musa </a:t>
            </a:r>
            <a:r>
              <a:rPr dirty="0" err="1"/>
              <a:t>alivyohisi</a:t>
            </a:r>
            <a:r>
              <a:rPr dirty="0"/>
              <a:t>, </a:t>
            </a:r>
            <a:r>
              <a:rPr dirty="0" err="1"/>
              <a:t>haingekuwa</a:t>
            </a:r>
            <a:r>
              <a:rPr dirty="0"/>
              <a:t> </a:t>
            </a:r>
            <a:r>
              <a:rPr dirty="0" err="1"/>
              <a:t>rahisi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Farao</a:t>
            </a:r>
            <a:r>
              <a:rPr dirty="0"/>
              <a:t> </a:t>
            </a:r>
            <a:r>
              <a:rPr dirty="0" err="1"/>
              <a:t>kuruhusu</a:t>
            </a:r>
            <a:r>
              <a:rPr dirty="0"/>
              <a:t> Israeli </a:t>
            </a:r>
            <a:r>
              <a:rPr dirty="0" err="1"/>
              <a:t>kuondoka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.</a:t>
            </a:r>
          </a:p>
        </p:txBody>
      </p:sp>
      <p:pic>
        <p:nvPicPr>
          <p:cNvPr id="7" name="Imagen 6" descr="Personas en un escenario  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  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  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63335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  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001198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  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77024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  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  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865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  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6128421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9" y="2901791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 err="1"/>
              <a:t>Ombi</a:t>
            </a:r>
            <a:r>
              <a:rPr dirty="0"/>
              <a:t> </a:t>
            </a:r>
            <a:r>
              <a:rPr dirty="0" err="1"/>
              <a:t>lilitolewa</a:t>
            </a:r>
            <a:r>
              <a:rPr dirty="0"/>
              <a:t>; </a:t>
            </a:r>
            <a:r>
              <a:rPr dirty="0" err="1"/>
              <a:t>lilikataliwa</a:t>
            </a:r>
            <a:r>
              <a:rPr dirty="0"/>
              <a:t>; </a:t>
            </a:r>
            <a:r>
              <a:rPr dirty="0" err="1"/>
              <a:t>kulikuwa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kulipiza</a:t>
            </a:r>
            <a:r>
              <a:rPr dirty="0"/>
              <a:t> </a:t>
            </a:r>
            <a:r>
              <a:rPr dirty="0" err="1"/>
              <a:t>kisasi</a:t>
            </a:r>
            <a:r>
              <a:rPr dirty="0"/>
              <a:t>; Musa </a:t>
            </a:r>
            <a:r>
              <a:rPr dirty="0" err="1"/>
              <a:t>hakufanya</a:t>
            </a:r>
            <a:r>
              <a:rPr dirty="0"/>
              <a:t> </a:t>
            </a:r>
            <a:r>
              <a:rPr dirty="0" err="1"/>
              <a:t>chochote</a:t>
            </a:r>
            <a:r>
              <a:rPr dirty="0"/>
              <a:t> cha </a:t>
            </a:r>
            <a:r>
              <a:rPr dirty="0" err="1"/>
              <a:t>kimiujiza</a:t>
            </a:r>
            <a:r>
              <a:rPr dirty="0"/>
              <a:t>; … cha </a:t>
            </a:r>
            <a:r>
              <a:rPr dirty="0" err="1"/>
              <a:t>kukatisha</a:t>
            </a:r>
            <a:r>
              <a:rPr dirty="0"/>
              <a:t> </a:t>
            </a:r>
            <a:r>
              <a:rPr dirty="0" err="1"/>
              <a:t>tamaa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9" y="1874232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Kwa </a:t>
            </a:r>
            <a:r>
              <a:rPr dirty="0" err="1"/>
              <a:t>hivyo</a:t>
            </a:r>
            <a:r>
              <a:rPr dirty="0"/>
              <a:t>, </a:t>
            </a:r>
            <a:r>
              <a:rPr dirty="0" err="1"/>
              <a:t>matumaini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yalikuwa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miujiza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ingemlazimisha</a:t>
            </a:r>
            <a:r>
              <a:rPr dirty="0"/>
              <a:t> </a:t>
            </a:r>
            <a:r>
              <a:rPr dirty="0" err="1"/>
              <a:t>Farao</a:t>
            </a:r>
            <a:r>
              <a:rPr dirty="0"/>
              <a:t> </a:t>
            </a:r>
            <a:r>
              <a:rPr dirty="0" err="1"/>
              <a:t>kujibu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uthabiti</a:t>
            </a:r>
            <a:r>
              <a:rPr dirty="0"/>
              <a:t> </a:t>
            </a:r>
            <a:r>
              <a:rPr dirty="0" err="1"/>
              <a:t>ombi</a:t>
            </a:r>
            <a:r>
              <a:rPr dirty="0"/>
              <a:t> </a:t>
            </a:r>
            <a:r>
              <a:rPr dirty="0" err="1"/>
              <a:t>lao</a:t>
            </a:r>
            <a:r>
              <a:rPr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10574" y="687455"/>
            <a:ext cx="6156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dirty="0"/>
              <a:t>Wala </a:t>
            </a:r>
            <a:r>
              <a:rPr dirty="0" err="1"/>
              <a:t>haikuonekana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mantiki</a:t>
            </a:r>
            <a:r>
              <a:rPr dirty="0"/>
              <a:t> </a:t>
            </a:r>
            <a:r>
              <a:rPr dirty="0" err="1"/>
              <a:t>kuacha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idadi</a:t>
            </a:r>
            <a:r>
              <a:rPr dirty="0"/>
              <a:t> </a:t>
            </a:r>
            <a:r>
              <a:rPr dirty="0" err="1"/>
              <a:t>kubwa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wenye</a:t>
            </a:r>
            <a:r>
              <a:rPr dirty="0"/>
              <a:t> </a:t>
            </a:r>
            <a:r>
              <a:rPr dirty="0" err="1"/>
              <a:t>manufaa</a:t>
            </a:r>
            <a:r>
              <a:rPr dirty="0"/>
              <a:t> </a:t>
            </a:r>
            <a:r>
              <a:rPr dirty="0" err="1"/>
              <a:t>waende</a:t>
            </a:r>
            <a:r>
              <a:rPr dirty="0"/>
              <a:t> </a:t>
            </a:r>
            <a:r>
              <a:rPr dirty="0" err="1"/>
              <a:t>huru</a:t>
            </a:r>
            <a:r>
              <a:rPr dirty="0"/>
              <a:t>, </a:t>
            </a:r>
            <a:r>
              <a:rPr dirty="0" err="1"/>
              <a:t>wakifanya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Wamisri</a:t>
            </a:r>
            <a:r>
              <a:rPr dirty="0"/>
              <a:t> </a:t>
            </a:r>
            <a:r>
              <a:rPr dirty="0" err="1"/>
              <a:t>hawakutaka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  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574153" y="1409804"/>
            <a:ext cx="6343648" cy="35240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>
              <a:defRPr sz="6600" b="1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rPr dirty="0"/>
              <a:t>OMBI</a:t>
            </a:r>
          </a:p>
          <a:p>
            <a:pPr algn="ctr">
              <a:spcBef>
                <a:spcPts val="3000"/>
              </a:spcBef>
              <a:defRPr sz="6600" b="1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rPr dirty="0"/>
              <a:t>"WAACHENI WATU WANGU WAENDE"</a:t>
            </a: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JIBU LA FARAO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195387" y="607516"/>
            <a:ext cx="9801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Farao akasema, Bwana ni nani, hata niisikilize sauti yake, na kuwapa Israeli ruhusa waende zao? Mimi simjui Bwana, wala sitawapa Israeli ruhusa waende zao.” </a:t>
            </a:r>
            <a:r>
              <a:rPr sz="1400"/>
              <a:t>(Kutoka 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2" y="1295353"/>
            <a:ext cx="63568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Thutmose III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mtoto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aliwekwa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kiti</a:t>
            </a:r>
            <a:r>
              <a:rPr dirty="0"/>
              <a:t> cha </a:t>
            </a:r>
            <a:r>
              <a:rPr dirty="0" err="1"/>
              <a:t>enzi</a:t>
            </a:r>
            <a:r>
              <a:rPr dirty="0"/>
              <a:t> </a:t>
            </a:r>
            <a:r>
              <a:rPr dirty="0" err="1"/>
              <a:t>chini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utawala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Hatshepsut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kuzuia</a:t>
            </a:r>
            <a:r>
              <a:rPr dirty="0"/>
              <a:t> Musa </a:t>
            </a:r>
            <a:r>
              <a:rPr dirty="0" err="1"/>
              <a:t>kutangazwa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Farao</a:t>
            </a:r>
            <a:r>
              <a:rPr dirty="0"/>
              <a:t>. Musa </a:t>
            </a:r>
            <a:r>
              <a:rPr dirty="0" err="1"/>
              <a:t>alikimbia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Thutmose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kijana</a:t>
            </a:r>
            <a:r>
              <a:rPr dirty="0"/>
              <a:t>.</a:t>
            </a:r>
          </a:p>
        </p:txBody>
      </p:sp>
      <p:pic>
        <p:nvPicPr>
          <p:cNvPr id="4" name="Imagen 3" descr="Imagen que contiene persona, parado, mujer, hombre  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  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305752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  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293342" y="5234893"/>
            <a:ext cx="63568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Mtazamo</a:t>
            </a:r>
            <a:r>
              <a:rPr dirty="0"/>
              <a:t> wake </a:t>
            </a:r>
            <a:r>
              <a:rPr dirty="0" err="1"/>
              <a:t>unatumiwa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Ufunuo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kuwakilisha</a:t>
            </a:r>
            <a:r>
              <a:rPr dirty="0"/>
              <a:t> </a:t>
            </a:r>
            <a:r>
              <a:rPr dirty="0" err="1"/>
              <a:t>taifa</a:t>
            </a:r>
            <a:r>
              <a:rPr dirty="0"/>
              <a:t> la </a:t>
            </a:r>
            <a:r>
              <a:rPr dirty="0" err="1"/>
              <a:t>Ufaransa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mapinduzi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karne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18 (</a:t>
            </a:r>
            <a:r>
              <a:rPr dirty="0" err="1"/>
              <a:t>Ufu</a:t>
            </a:r>
            <a:r>
              <a:rPr dirty="0"/>
              <a:t>. 11:8). Kama </a:t>
            </a:r>
            <a:r>
              <a:rPr dirty="0" err="1"/>
              <a:t>Farao</a:t>
            </a:r>
            <a:r>
              <a:rPr dirty="0"/>
              <a:t>, </a:t>
            </a:r>
            <a:r>
              <a:rPr dirty="0" err="1"/>
              <a:t>Jamhuri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Ufaransa</a:t>
            </a:r>
            <a:r>
              <a:rPr dirty="0"/>
              <a:t> </a:t>
            </a:r>
            <a:r>
              <a:rPr dirty="0" err="1"/>
              <a:t>ilitangaza</a:t>
            </a:r>
            <a:r>
              <a:rPr dirty="0"/>
              <a:t> </a:t>
            </a:r>
            <a:r>
              <a:rPr dirty="0" err="1"/>
              <a:t>dini</a:t>
            </a:r>
            <a:r>
              <a:rPr dirty="0"/>
              <a:t> </a:t>
            </a:r>
            <a:r>
              <a:rPr dirty="0" err="1"/>
              <a:t>kufutwa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kujitangaza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taifa</a:t>
            </a:r>
            <a:r>
              <a:rPr dirty="0"/>
              <a:t> </a:t>
            </a:r>
            <a:r>
              <a:rPr dirty="0" err="1"/>
              <a:t>lisilomwamini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93342" y="4126897"/>
            <a:ext cx="63568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Mwitikio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Thutmose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changamoto</a:t>
            </a:r>
            <a:r>
              <a:rPr dirty="0"/>
              <a:t>,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Musa,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. Kwa </a:t>
            </a:r>
            <a:r>
              <a:rPr dirty="0" err="1"/>
              <a:t>kifupi</a:t>
            </a:r>
            <a:r>
              <a:rPr dirty="0"/>
              <a:t>,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akipinga</a:t>
            </a:r>
            <a:r>
              <a:rPr dirty="0"/>
              <a:t> </a:t>
            </a:r>
            <a:r>
              <a:rPr dirty="0" err="1"/>
              <a:t>uwepo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(Kut . 5 - 2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93342" y="2578605"/>
            <a:ext cx="63586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Miaka</a:t>
            </a:r>
            <a:r>
              <a:rPr dirty="0"/>
              <a:t> </a:t>
            </a:r>
            <a:r>
              <a:rPr dirty="0" err="1"/>
              <a:t>arobaini</a:t>
            </a:r>
            <a:r>
              <a:rPr dirty="0"/>
              <a:t> </a:t>
            </a:r>
            <a:r>
              <a:rPr dirty="0" err="1"/>
              <a:t>baadaye</a:t>
            </a:r>
            <a:r>
              <a:rPr dirty="0"/>
              <a:t>, Musa </a:t>
            </a:r>
            <a:r>
              <a:rPr dirty="0" err="1"/>
              <a:t>alijikuta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mahakamani</a:t>
            </a:r>
            <a:r>
              <a:rPr dirty="0"/>
              <a:t>. Je,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amekuja</a:t>
            </a:r>
            <a:r>
              <a:rPr dirty="0"/>
              <a:t> </a:t>
            </a:r>
            <a:r>
              <a:rPr dirty="0" err="1"/>
              <a:t>kudai</a:t>
            </a:r>
            <a:r>
              <a:rPr dirty="0"/>
              <a:t> </a:t>
            </a:r>
            <a:r>
              <a:rPr dirty="0" err="1"/>
              <a:t>haki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kiti</a:t>
            </a:r>
            <a:r>
              <a:rPr dirty="0"/>
              <a:t> cha </a:t>
            </a:r>
            <a:r>
              <a:rPr dirty="0" err="1"/>
              <a:t>enzi</a:t>
            </a:r>
            <a:r>
              <a:rPr dirty="0"/>
              <a:t>? </a:t>
            </a:r>
            <a:r>
              <a:rPr dirty="0" err="1"/>
              <a:t>Sivyo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. </a:t>
            </a:r>
            <a:r>
              <a:rPr dirty="0" err="1"/>
              <a:t>Ombi</a:t>
            </a:r>
            <a:r>
              <a:rPr dirty="0"/>
              <a:t> </a:t>
            </a:r>
            <a:r>
              <a:rPr dirty="0" err="1"/>
              <a:t>lilikuwa</a:t>
            </a:r>
            <a:r>
              <a:rPr dirty="0"/>
              <a:t> </a:t>
            </a:r>
            <a:r>
              <a:rPr dirty="0" err="1"/>
              <a:t>rahisi</a:t>
            </a:r>
            <a:r>
              <a:rPr dirty="0"/>
              <a:t>: "</a:t>
            </a:r>
            <a:r>
              <a:rPr dirty="0" err="1"/>
              <a:t>Waache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wangu</a:t>
            </a:r>
            <a:r>
              <a:rPr dirty="0"/>
              <a:t> </a:t>
            </a:r>
            <a:r>
              <a:rPr dirty="0" err="1"/>
              <a:t>waende</a:t>
            </a:r>
            <a:r>
              <a:rPr dirty="0"/>
              <a:t>"</a:t>
            </a:r>
            <a:br>
              <a:rPr lang="en" sz="2000" b="1" dirty="0"/>
            </a:br>
            <a:r>
              <a:rPr dirty="0"/>
              <a:t>(Kut . 5-1</a:t>
            </a:r>
            <a:r>
              <a:rPr lang="en-US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0"/>
            <a:ext cx="80327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 sz="4400" b="1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MWITIKIO WA WATU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633323"/>
            <a:ext cx="803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"Wakawaambia, Bwana awatazame na kuhukumu, kwa kuwa mmetufanya machukizo machoni pa Farao na watumishi wake, kwa kutia upanga mikononi mwao kutuua." </a:t>
            </a:r>
            <a:r>
              <a:rPr sz="1400"/>
              <a:t>(Kutoka 5:21)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Musa </a:t>
            </a:r>
            <a:r>
              <a:rPr dirty="0" err="1"/>
              <a:t>alipofanya</a:t>
            </a:r>
            <a:r>
              <a:rPr dirty="0"/>
              <a:t> </a:t>
            </a:r>
            <a:r>
              <a:rPr dirty="0" err="1"/>
              <a:t>ishara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amempa</a:t>
            </a:r>
            <a:r>
              <a:rPr dirty="0"/>
              <a:t> </a:t>
            </a:r>
            <a:r>
              <a:rPr dirty="0" err="1"/>
              <a:t>mbele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, </a:t>
            </a:r>
            <a:r>
              <a:rPr dirty="0" err="1"/>
              <a:t>waliamini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kuabudu</a:t>
            </a:r>
            <a:r>
              <a:rPr dirty="0"/>
              <a:t> (Kut. 4:29-31). </a:t>
            </a:r>
            <a:r>
              <a:rPr dirty="0" err="1"/>
              <a:t>Tunaweza</a:t>
            </a:r>
            <a:r>
              <a:rPr dirty="0"/>
              <a:t> </a:t>
            </a:r>
            <a:r>
              <a:rPr dirty="0" err="1"/>
              <a:t>kufikiria</a:t>
            </a:r>
            <a:r>
              <a:rPr dirty="0"/>
              <a:t> </a:t>
            </a:r>
            <a:r>
              <a:rPr dirty="0" err="1"/>
              <a:t>jinsi</a:t>
            </a:r>
            <a:r>
              <a:rPr dirty="0"/>
              <a:t> </a:t>
            </a:r>
            <a:r>
              <a:rPr dirty="0" err="1"/>
              <a:t>walivyosubiri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hamu</a:t>
            </a:r>
            <a:r>
              <a:rPr dirty="0"/>
              <a:t> </a:t>
            </a:r>
            <a:r>
              <a:rPr dirty="0" err="1"/>
              <a:t>jibu</a:t>
            </a:r>
            <a:r>
              <a:rPr dirty="0"/>
              <a:t> la </a:t>
            </a:r>
            <a:r>
              <a:rPr dirty="0" err="1"/>
              <a:t>Farao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ombi</a:t>
            </a:r>
            <a:r>
              <a:rPr dirty="0"/>
              <a:t> </a:t>
            </a:r>
            <a:r>
              <a:rPr dirty="0" err="1"/>
              <a:t>lao</a:t>
            </a:r>
            <a:r>
              <a:rPr dirty="0"/>
              <a:t>.</a:t>
            </a:r>
          </a:p>
        </p:txBody>
      </p:sp>
      <p:pic>
        <p:nvPicPr>
          <p:cNvPr id="4" name="Imagen 3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139012" y="2610683"/>
            <a:ext cx="4945023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9" y="2478208"/>
            <a:ext cx="69488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Jibu</a:t>
            </a:r>
            <a:r>
              <a:rPr dirty="0"/>
              <a:t> </a:t>
            </a:r>
            <a:r>
              <a:rPr dirty="0" err="1"/>
              <a:t>halikutarajiwa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. </a:t>
            </a:r>
            <a:r>
              <a:rPr dirty="0" err="1"/>
              <a:t>Farao</a:t>
            </a:r>
            <a:r>
              <a:rPr dirty="0"/>
              <a:t> </a:t>
            </a:r>
            <a:r>
              <a:rPr dirty="0" err="1"/>
              <a:t>hakukataa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aliwalazimisha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hiyo</a:t>
            </a:r>
            <a:r>
              <a:rPr dirty="0"/>
              <a:t> </a:t>
            </a:r>
            <a:r>
              <a:rPr dirty="0" err="1"/>
              <a:t>bila</a:t>
            </a:r>
            <a:r>
              <a:rPr dirty="0"/>
              <a:t> </a:t>
            </a:r>
            <a:r>
              <a:rPr dirty="0" err="1"/>
              <a:t>kuwapa</a:t>
            </a:r>
            <a:r>
              <a:rPr dirty="0"/>
              <a:t> </a:t>
            </a:r>
            <a:r>
              <a:rPr dirty="0" err="1"/>
              <a:t>vifaa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akidai</a:t>
            </a:r>
            <a:r>
              <a:rPr dirty="0"/>
              <a:t> </a:t>
            </a:r>
            <a:r>
              <a:rPr dirty="0" err="1"/>
              <a:t>matokeo</a:t>
            </a:r>
            <a:r>
              <a:rPr dirty="0"/>
              <a:t> yale yale (Kut. 5:6-8). </a:t>
            </a:r>
            <a:r>
              <a:rPr dirty="0" err="1"/>
              <a:t>Kisingizio</a:t>
            </a:r>
            <a:r>
              <a:rPr dirty="0"/>
              <a:t> cha </a:t>
            </a:r>
            <a:r>
              <a:rPr dirty="0" err="1"/>
              <a:t>kuweka</a:t>
            </a:r>
            <a:r>
              <a:rPr dirty="0"/>
              <a:t> </a:t>
            </a:r>
            <a:r>
              <a:rPr dirty="0" err="1"/>
              <a:t>utaratibu</a:t>
            </a:r>
            <a:r>
              <a:rPr dirty="0"/>
              <a:t> </a:t>
            </a:r>
            <a:r>
              <a:rPr dirty="0" err="1"/>
              <a:t>huo</a:t>
            </a:r>
            <a:r>
              <a:rPr dirty="0"/>
              <a:t> </a:t>
            </a:r>
            <a:r>
              <a:rPr dirty="0" err="1"/>
              <a:t>usio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mantiki</a:t>
            </a:r>
            <a:r>
              <a:rPr dirty="0"/>
              <a:t> </a:t>
            </a:r>
            <a:r>
              <a:rPr dirty="0" err="1"/>
              <a:t>kilikuwa</a:t>
            </a:r>
            <a:r>
              <a:rPr dirty="0"/>
              <a:t> </a:t>
            </a:r>
            <a:r>
              <a:rPr dirty="0" err="1"/>
              <a:t>nini</a:t>
            </a:r>
            <a:r>
              <a:rPr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9" y="5549949"/>
            <a:ext cx="6948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Walipotendewa</a:t>
            </a:r>
            <a:r>
              <a:rPr dirty="0"/>
              <a:t> </a:t>
            </a:r>
            <a:r>
              <a:rPr dirty="0" err="1"/>
              <a:t>vibaya</a:t>
            </a:r>
            <a:r>
              <a:rPr dirty="0"/>
              <a:t>, </a:t>
            </a:r>
            <a:r>
              <a:rPr dirty="0" err="1"/>
              <a:t>wasimamizi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walilalamika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Farao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walipuuzwa</a:t>
            </a:r>
            <a:r>
              <a:rPr dirty="0"/>
              <a:t>. Kisha </a:t>
            </a:r>
            <a:r>
              <a:rPr dirty="0" err="1"/>
              <a:t>wakageuka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Musa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Haruni</a:t>
            </a:r>
            <a:r>
              <a:rPr dirty="0"/>
              <a:t>, </a:t>
            </a:r>
            <a:r>
              <a:rPr dirty="0" err="1"/>
              <a:t>wakiwashtaki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hali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mbaya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(Kut. 5:20-21).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9" y="4029634"/>
            <a:ext cx="69488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Musa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Haruni-kwa</a:t>
            </a:r>
            <a:r>
              <a:rPr dirty="0"/>
              <a:t> </a:t>
            </a:r>
            <a:r>
              <a:rPr dirty="0" err="1"/>
              <a:t>mujibu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Thutmose </a:t>
            </a:r>
            <a:r>
              <a:rPr dirty="0" err="1"/>
              <a:t>waliwafanya</a:t>
            </a:r>
            <a:r>
              <a:rPr dirty="0"/>
              <a:t> "</a:t>
            </a:r>
            <a:r>
              <a:rPr dirty="0" err="1"/>
              <a:t>wapumzike</a:t>
            </a:r>
            <a:r>
              <a:rPr dirty="0"/>
              <a:t> [ </a:t>
            </a:r>
            <a:r>
              <a:rPr i="1" dirty="0"/>
              <a:t>shabbat</a:t>
            </a:r>
            <a:r>
              <a:rPr dirty="0"/>
              <a:t> ]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zao</a:t>
            </a:r>
            <a:r>
              <a:rPr dirty="0"/>
              <a:t>" (Kut. 5: 5.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wangekuwa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kuzungumza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dini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uhuru, </a:t>
            </a:r>
            <a:r>
              <a:rPr dirty="0" err="1"/>
              <a:t>wangekuwa</a:t>
            </a:r>
            <a:r>
              <a:rPr dirty="0"/>
              <a:t> pia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kutafuta</a:t>
            </a:r>
            <a:r>
              <a:rPr dirty="0"/>
              <a:t> </a:t>
            </a:r>
            <a:r>
              <a:rPr dirty="0" err="1"/>
              <a:t>majani</a:t>
            </a:r>
            <a:r>
              <a:rPr dirty="0"/>
              <a:t> (Kut. 5:9, 17).</a:t>
            </a:r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>
              <a:defRPr sz="4800" b="1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defRPr>
            </a:pPr>
            <a:r>
              <a:t>MWITIKIO WA MUNGU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674191"/>
            <a:ext cx="120015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“Bwana akamwambia Musa, Sasa utaona nitakachomtendea Farao; kwa maana atawaacha waende zao kwa mkono wenye nguvu, na kwa mkono wenye nguvu atawafukuza kutoka nchi yake.” </a:t>
            </a:r>
            <a:r>
              <a:rPr sz="1400"/>
              <a:t>(Kutoka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369815"/>
            <a:ext cx="9065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Farao anamkasirikia Musa. Watu humkasirikia Musa. Musa… hana hasira, lakini anafadhaika, na anamgeukia Mungu kwa mashaka yake: “Kwa nini unawatesa watu hawa? Kwa nini ulinituma?” Kut. 5:22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441849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  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938" y="1137527"/>
            <a:ext cx="1875452" cy="12479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  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  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  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  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  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  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17386" y="2385478"/>
            <a:ext cx="7267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Hebu tuchunguze mwitikio wa Mungu (Kut. 6:1-8):</a:t>
            </a:r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JIBU LA MUSA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104899" y="687339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"Musa akasema mbele za Bwana, Tazama, wana wa Israeli hawatanisikiliza; basi Farao atanisikilizaje, kwa kuwa mimi ni mwepesi wa midomo?" </a:t>
            </a:r>
            <a:r>
              <a:rPr sz="1400"/>
              <a:t>(Kutoka 6:12)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66893" y="1350735"/>
            <a:ext cx="8591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kutia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, Musa </a:t>
            </a:r>
            <a:r>
              <a:rPr dirty="0" err="1"/>
              <a:t>alizungumza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hawakusikiliza</a:t>
            </a:r>
            <a:r>
              <a:rPr dirty="0"/>
              <a:t> (Kut. 6:9). Kisha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akamwomba</a:t>
            </a:r>
            <a:r>
              <a:rPr dirty="0"/>
              <a:t> </a:t>
            </a:r>
            <a:r>
              <a:rPr dirty="0" err="1"/>
              <a:t>azungumze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Farao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aombe</a:t>
            </a:r>
            <a:r>
              <a:rPr dirty="0"/>
              <a:t> uhuru </a:t>
            </a:r>
            <a:r>
              <a:rPr dirty="0" err="1"/>
              <a:t>wa</a:t>
            </a:r>
            <a:r>
              <a:rPr dirty="0"/>
              <a:t> Israeli (Kut. 6:10-11).</a:t>
            </a:r>
          </a:p>
        </p:txBody>
      </p:sp>
      <p:pic>
        <p:nvPicPr>
          <p:cNvPr id="4" name="Imagen 3" descr="Imagen que contiene naturaleza, fuego, comida, sostener  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066247" cy="2774185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581940" y="4310654"/>
            <a:ext cx="76100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b="1"/>
            </a:pPr>
            <a:r>
              <a:rPr sz="2000" dirty="0" err="1"/>
              <a:t>Tunapopata</a:t>
            </a:r>
            <a:r>
              <a:rPr sz="2000" dirty="0"/>
              <a:t> </a:t>
            </a:r>
            <a:r>
              <a:rPr sz="2000" dirty="0" err="1"/>
              <a:t>kuvunjika</a:t>
            </a:r>
            <a:r>
              <a:rPr sz="2000" dirty="0"/>
              <a:t> </a:t>
            </a:r>
            <a:r>
              <a:rPr sz="2000" dirty="0" err="1"/>
              <a:t>moyo</a:t>
            </a:r>
            <a:r>
              <a:rPr sz="2000" dirty="0"/>
              <a:t>, </a:t>
            </a:r>
            <a:r>
              <a:rPr sz="2000" dirty="0" err="1"/>
              <a:t>hebu</a:t>
            </a:r>
            <a:r>
              <a:rPr sz="2000" dirty="0"/>
              <a:t> </a:t>
            </a:r>
            <a:r>
              <a:rPr sz="2000" dirty="0" err="1"/>
              <a:t>tufanye</a:t>
            </a:r>
            <a:r>
              <a:rPr sz="2000" dirty="0"/>
              <a:t> </a:t>
            </a:r>
            <a:r>
              <a:rPr sz="2000" dirty="0" err="1"/>
              <a:t>maneno</a:t>
            </a:r>
            <a:r>
              <a:rPr sz="2000" dirty="0"/>
              <a:t> </a:t>
            </a:r>
            <a:r>
              <a:rPr sz="2000" dirty="0" err="1"/>
              <a:t>ya</a:t>
            </a:r>
            <a:r>
              <a:rPr sz="2000" dirty="0"/>
              <a:t> </a:t>
            </a:r>
            <a:r>
              <a:rPr sz="2000" dirty="0" err="1"/>
              <a:t>Asafu</a:t>
            </a:r>
            <a:r>
              <a:rPr sz="2000" dirty="0"/>
              <a:t> </a:t>
            </a:r>
            <a:r>
              <a:rPr sz="2000" dirty="0" err="1"/>
              <a:t>kuwa</a:t>
            </a:r>
            <a:r>
              <a:rPr sz="2000" dirty="0"/>
              <a:t> </a:t>
            </a:r>
            <a:r>
              <a:rPr sz="2000" dirty="0" err="1"/>
              <a:t>yetu</a:t>
            </a:r>
            <a:r>
              <a:rPr sz="2000" dirty="0"/>
              <a:t> </a:t>
            </a:r>
            <a:r>
              <a:rPr sz="2000" dirty="0" err="1"/>
              <a:t>wenyewe</a:t>
            </a:r>
            <a:r>
              <a:rPr sz="2000" dirty="0"/>
              <a:t>: “Lakini </a:t>
            </a:r>
            <a:r>
              <a:rPr sz="2000" dirty="0" err="1"/>
              <a:t>mimi</a:t>
            </a:r>
            <a:r>
              <a:rPr sz="2000" dirty="0"/>
              <a:t> </a:t>
            </a:r>
            <a:r>
              <a:rPr sz="2000" dirty="0" err="1"/>
              <a:t>nipo</a:t>
            </a:r>
            <a:r>
              <a:rPr sz="2000" dirty="0"/>
              <a:t> </a:t>
            </a:r>
            <a:r>
              <a:rPr sz="2000" dirty="0" err="1"/>
              <a:t>pamoja</a:t>
            </a:r>
            <a:r>
              <a:rPr sz="2000" dirty="0"/>
              <a:t> </a:t>
            </a:r>
            <a:r>
              <a:rPr sz="2000" dirty="0" err="1"/>
              <a:t>nawe</a:t>
            </a:r>
            <a:r>
              <a:rPr sz="2000" dirty="0"/>
              <a:t> </a:t>
            </a:r>
            <a:r>
              <a:rPr sz="2000" dirty="0" err="1"/>
              <a:t>daima</a:t>
            </a:r>
            <a:r>
              <a:rPr sz="2000" dirty="0"/>
              <a:t>,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maana</a:t>
            </a:r>
            <a:r>
              <a:rPr sz="2000" dirty="0"/>
              <a:t> </a:t>
            </a:r>
            <a:r>
              <a:rPr sz="2000" dirty="0" err="1"/>
              <a:t>wewe</a:t>
            </a:r>
            <a:r>
              <a:rPr sz="2000" dirty="0"/>
              <a:t> </a:t>
            </a:r>
            <a:r>
              <a:rPr sz="2000" dirty="0" err="1"/>
              <a:t>unanishika</a:t>
            </a:r>
            <a:r>
              <a:rPr sz="2000" dirty="0"/>
              <a:t> </a:t>
            </a:r>
            <a:r>
              <a:rPr sz="2000" dirty="0" err="1"/>
              <a:t>mkono</a:t>
            </a:r>
            <a:r>
              <a:rPr sz="2000" dirty="0"/>
              <a:t> </a:t>
            </a:r>
            <a:r>
              <a:rPr sz="2000" dirty="0" err="1"/>
              <a:t>wangu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kuume</a:t>
            </a:r>
            <a:r>
              <a:rPr sz="2000" dirty="0"/>
              <a:t>. </a:t>
            </a:r>
            <a:r>
              <a:rPr sz="2000" dirty="0" err="1"/>
              <a:t>Unaniongoza</a:t>
            </a:r>
            <a:r>
              <a:rPr sz="2000" dirty="0"/>
              <a:t> </a:t>
            </a:r>
            <a:r>
              <a:rPr sz="2000" dirty="0" err="1"/>
              <a:t>kwa</a:t>
            </a:r>
            <a:r>
              <a:rPr sz="2000" dirty="0"/>
              <a:t> </a:t>
            </a:r>
            <a:r>
              <a:rPr sz="2000" dirty="0" err="1"/>
              <a:t>ushauri</a:t>
            </a:r>
            <a:r>
              <a:rPr sz="2000" dirty="0"/>
              <a:t> </a:t>
            </a:r>
            <a:r>
              <a:rPr sz="2000" dirty="0" err="1"/>
              <a:t>wako</a:t>
            </a:r>
            <a:r>
              <a:rPr sz="2000" dirty="0"/>
              <a:t>,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baadaye</a:t>
            </a:r>
            <a:r>
              <a:rPr sz="2000" dirty="0"/>
              <a:t> </a:t>
            </a:r>
            <a:r>
              <a:rPr sz="2000" dirty="0" err="1"/>
              <a:t>utanikaribisha</a:t>
            </a:r>
            <a:r>
              <a:rPr sz="2000" dirty="0"/>
              <a:t> </a:t>
            </a:r>
            <a:r>
              <a:rPr sz="2000" dirty="0" err="1"/>
              <a:t>kwenye</a:t>
            </a:r>
            <a:r>
              <a:rPr sz="2000" dirty="0"/>
              <a:t> </a:t>
            </a:r>
            <a:r>
              <a:rPr sz="2000" dirty="0" err="1"/>
              <a:t>utukufu</a:t>
            </a:r>
            <a:r>
              <a:rPr sz="2000" dirty="0"/>
              <a:t>. Nina </a:t>
            </a:r>
            <a:r>
              <a:rPr sz="2000" dirty="0" err="1"/>
              <a:t>nani</a:t>
            </a:r>
            <a:r>
              <a:rPr sz="2000" dirty="0"/>
              <a:t> </a:t>
            </a:r>
            <a:r>
              <a:rPr sz="2000" dirty="0" err="1"/>
              <a:t>mbinguni</a:t>
            </a:r>
            <a:r>
              <a:rPr sz="2000" dirty="0"/>
              <a:t> </a:t>
            </a:r>
            <a:r>
              <a:rPr sz="2000" dirty="0" err="1"/>
              <a:t>ila</a:t>
            </a:r>
            <a:r>
              <a:rPr sz="2000" dirty="0"/>
              <a:t> </a:t>
            </a:r>
            <a:r>
              <a:rPr sz="2000" dirty="0" err="1"/>
              <a:t>wewe</a:t>
            </a:r>
            <a:r>
              <a:rPr sz="2000" dirty="0"/>
              <a:t>? </a:t>
            </a:r>
            <a:r>
              <a:rPr sz="2000" dirty="0" err="1"/>
              <a:t>Ikiwa</a:t>
            </a:r>
            <a:r>
              <a:rPr sz="2000" dirty="0"/>
              <a:t> </a:t>
            </a:r>
            <a:r>
              <a:rPr sz="2000" dirty="0" err="1"/>
              <a:t>niko</a:t>
            </a:r>
            <a:r>
              <a:rPr sz="2000" dirty="0"/>
              <a:t> </a:t>
            </a:r>
            <a:r>
              <a:rPr sz="2000" dirty="0" err="1"/>
              <a:t>pamoja</a:t>
            </a:r>
            <a:r>
              <a:rPr sz="2000" dirty="0"/>
              <a:t> </a:t>
            </a:r>
            <a:r>
              <a:rPr sz="2000" dirty="0" err="1"/>
              <a:t>nawe</a:t>
            </a:r>
            <a:r>
              <a:rPr sz="2000" dirty="0"/>
              <a:t>, </a:t>
            </a:r>
            <a:r>
              <a:rPr sz="2000" dirty="0" err="1"/>
              <a:t>sitamani</a:t>
            </a:r>
            <a:r>
              <a:rPr sz="2000" dirty="0"/>
              <a:t> </a:t>
            </a:r>
            <a:r>
              <a:rPr sz="2000" dirty="0" err="1"/>
              <a:t>chochote</a:t>
            </a:r>
            <a:r>
              <a:rPr sz="2000" dirty="0"/>
              <a:t> </a:t>
            </a:r>
            <a:r>
              <a:rPr sz="2000" dirty="0" err="1"/>
              <a:t>duniani</a:t>
            </a:r>
            <a:r>
              <a:rPr sz="2000" dirty="0"/>
              <a:t>. </a:t>
            </a:r>
            <a:r>
              <a:rPr sz="2000" dirty="0" err="1"/>
              <a:t>Mwili</a:t>
            </a:r>
            <a:r>
              <a:rPr sz="2000" dirty="0"/>
              <a:t> </a:t>
            </a:r>
            <a:r>
              <a:rPr sz="2000" dirty="0" err="1"/>
              <a:t>wangu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roho</a:t>
            </a:r>
            <a:r>
              <a:rPr sz="2000" dirty="0"/>
              <a:t> </a:t>
            </a:r>
            <a:r>
              <a:rPr sz="2000" dirty="0" err="1"/>
              <a:t>yangu</a:t>
            </a:r>
            <a:r>
              <a:rPr sz="2000" dirty="0"/>
              <a:t> </a:t>
            </a:r>
            <a:r>
              <a:rPr sz="2000" dirty="0" err="1"/>
              <a:t>vinaweza</a:t>
            </a:r>
            <a:r>
              <a:rPr sz="2000" dirty="0"/>
              <a:t> </a:t>
            </a:r>
            <a:r>
              <a:rPr sz="2000" dirty="0" err="1"/>
              <a:t>kushindwa</a:t>
            </a:r>
            <a:r>
              <a:rPr sz="2000" dirty="0"/>
              <a:t>, </a:t>
            </a:r>
            <a:r>
              <a:rPr sz="2000" dirty="0" err="1"/>
              <a:t>lakini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 </a:t>
            </a:r>
            <a:r>
              <a:rPr sz="2000" dirty="0" err="1"/>
              <a:t>huimarisha</a:t>
            </a:r>
            <a:r>
              <a:rPr sz="2000" dirty="0"/>
              <a:t> </a:t>
            </a:r>
            <a:r>
              <a:rPr sz="2000" dirty="0" err="1"/>
              <a:t>moyo</a:t>
            </a:r>
            <a:r>
              <a:rPr sz="2000" dirty="0"/>
              <a:t> </a:t>
            </a:r>
            <a:r>
              <a:rPr sz="2000" dirty="0" err="1"/>
              <a:t>wangu</a:t>
            </a:r>
            <a:r>
              <a:rPr sz="2000" dirty="0"/>
              <a:t>; </a:t>
            </a:r>
            <a:r>
              <a:rPr sz="2000" dirty="0" err="1"/>
              <a:t>yeye</a:t>
            </a:r>
            <a:r>
              <a:rPr sz="2000" dirty="0"/>
              <a:t> </a:t>
            </a:r>
            <a:r>
              <a:rPr sz="2000" dirty="0" err="1"/>
              <a:t>ni</a:t>
            </a:r>
            <a:r>
              <a:rPr sz="2000" dirty="0"/>
              <a:t> </a:t>
            </a:r>
            <a:r>
              <a:rPr sz="2000" dirty="0" err="1"/>
              <a:t>urithi</a:t>
            </a:r>
            <a:r>
              <a:rPr sz="2000" dirty="0"/>
              <a:t> </a:t>
            </a:r>
            <a:r>
              <a:rPr sz="2000" dirty="0" err="1"/>
              <a:t>wangu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milele</a:t>
            </a:r>
            <a:r>
              <a:rPr sz="2000" dirty="0"/>
              <a:t> ” (Zab. 73:23-26 </a:t>
            </a:r>
            <a:r>
              <a:rPr sz="1600" dirty="0"/>
              <a:t>SUV </a:t>
            </a:r>
            <a:r>
              <a:rPr sz="2000" dirty="0"/>
              <a:t>).</a:t>
            </a:r>
          </a:p>
        </p:txBody>
      </p:sp>
      <p:pic>
        <p:nvPicPr>
          <p:cNvPr id="10" name="Imagen 9" descr="Mujer sentada en el pasto  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4209886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3" y="3157345"/>
            <a:ext cx="8591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Musa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amevunjika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, </a:t>
            </a:r>
            <a:r>
              <a:rPr dirty="0" err="1"/>
              <a:t>amefadhaika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kuvunjika</a:t>
            </a:r>
            <a:r>
              <a:rPr dirty="0"/>
              <a:t> </a:t>
            </a:r>
            <a:r>
              <a:rPr dirty="0" err="1"/>
              <a:t>moyo</a:t>
            </a:r>
            <a:r>
              <a:rPr dirty="0"/>
              <a:t>. Lakini,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wengine</a:t>
            </a:r>
            <a:r>
              <a:rPr dirty="0"/>
              <a:t> </a:t>
            </a:r>
            <a:r>
              <a:rPr dirty="0" err="1"/>
              <a:t>wakuu</a:t>
            </a:r>
            <a:r>
              <a:rPr dirty="0"/>
              <a:t> </a:t>
            </a:r>
            <a:r>
              <a:rPr dirty="0" err="1"/>
              <a:t>ambao</a:t>
            </a:r>
            <a:r>
              <a:rPr dirty="0"/>
              <a:t> </a:t>
            </a:r>
            <a:r>
              <a:rPr dirty="0" err="1"/>
              <a:t>walihisi</a:t>
            </a:r>
            <a:r>
              <a:rPr dirty="0"/>
              <a:t> vile </a:t>
            </a:r>
            <a:r>
              <a:rPr dirty="0" err="1"/>
              <a:t>vile</a:t>
            </a:r>
            <a:r>
              <a:rPr dirty="0"/>
              <a:t> - </a:t>
            </a:r>
            <a:r>
              <a:rPr dirty="0" err="1"/>
              <a:t>kama</a:t>
            </a:r>
            <a:r>
              <a:rPr dirty="0"/>
              <a:t> vile </a:t>
            </a:r>
            <a:r>
              <a:rPr dirty="0" err="1"/>
              <a:t>Asafu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Ayubu - </a:t>
            </a:r>
            <a:r>
              <a:rPr dirty="0" err="1"/>
              <a:t>hakukata</a:t>
            </a:r>
            <a:r>
              <a:rPr dirty="0"/>
              <a:t> </a:t>
            </a:r>
            <a:r>
              <a:rPr dirty="0" err="1"/>
              <a:t>tamaa</a:t>
            </a:r>
            <a:r>
              <a:rPr dirty="0"/>
              <a:t>. Imani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ilikuwa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kuliko</a:t>
            </a:r>
            <a:r>
              <a:rPr dirty="0"/>
              <a:t> </a:t>
            </a:r>
            <a:r>
              <a:rPr dirty="0" err="1"/>
              <a:t>hisia</a:t>
            </a:r>
            <a:r>
              <a:rPr dirty="0"/>
              <a:t> </a:t>
            </a:r>
            <a:r>
              <a:rPr dirty="0" err="1"/>
              <a:t>zake</a:t>
            </a:r>
            <a:r>
              <a:rPr dirty="0"/>
              <a:t> za </a:t>
            </a:r>
            <a:r>
              <a:rPr dirty="0" err="1"/>
              <a:t>sasa</a:t>
            </a:r>
            <a:r>
              <a:rPr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262263"/>
            <a:ext cx="85915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Musa </a:t>
            </a:r>
            <a:r>
              <a:rPr dirty="0" err="1"/>
              <a:t>alikataa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akatoa</a:t>
            </a:r>
            <a:r>
              <a:rPr dirty="0"/>
              <a:t> </a:t>
            </a:r>
            <a:r>
              <a:rPr dirty="0" err="1"/>
              <a:t>tena</a:t>
            </a:r>
            <a:r>
              <a:rPr dirty="0"/>
              <a:t> </a:t>
            </a:r>
            <a:r>
              <a:rPr dirty="0" err="1"/>
              <a:t>visingizio</a:t>
            </a:r>
            <a:r>
              <a:rPr dirty="0"/>
              <a:t> </a:t>
            </a:r>
            <a:r>
              <a:rPr dirty="0" err="1"/>
              <a:t>vyake</a:t>
            </a:r>
            <a:r>
              <a:rPr dirty="0"/>
              <a:t>: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watu</a:t>
            </a:r>
            <a:r>
              <a:rPr dirty="0"/>
              <a:t> </a:t>
            </a:r>
            <a:r>
              <a:rPr dirty="0" err="1"/>
              <a:t>wangu</a:t>
            </a:r>
            <a:r>
              <a:rPr dirty="0"/>
              <a:t> </a:t>
            </a:r>
            <a:r>
              <a:rPr dirty="0" err="1"/>
              <a:t>hawatanisikiliza</a:t>
            </a:r>
            <a:r>
              <a:rPr dirty="0"/>
              <a:t>, </a:t>
            </a:r>
            <a:r>
              <a:rPr dirty="0" err="1"/>
              <a:t>Farao</a:t>
            </a:r>
            <a:r>
              <a:rPr dirty="0"/>
              <a:t> </a:t>
            </a:r>
            <a:r>
              <a:rPr dirty="0" err="1"/>
              <a:t>atanisikiaje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ninasema</a:t>
            </a:r>
            <a:r>
              <a:rPr dirty="0"/>
              <a:t> </a:t>
            </a:r>
            <a:r>
              <a:rPr dirty="0" err="1"/>
              <a:t>vibaya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mimi</a:t>
            </a:r>
            <a:r>
              <a:rPr dirty="0"/>
              <a:t>? </a:t>
            </a:r>
            <a:br>
              <a:rPr lang="es-ES" sz="2000" b="1" dirty="0"/>
            </a:br>
            <a:r>
              <a:rPr dirty="0"/>
              <a:t>(</a:t>
            </a:r>
            <a:r>
              <a:rPr dirty="0" err="1"/>
              <a:t>Mfano</a:t>
            </a:r>
            <a:r>
              <a:rPr dirty="0"/>
              <a:t> 6-12 </a:t>
            </a:r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78827" y="1828025"/>
            <a:ext cx="6343648" cy="37548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  <a:defRPr sz="6600" b="1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rPr dirty="0"/>
              <a:t>JUKUMU</a:t>
            </a:r>
          </a:p>
          <a:p>
            <a:pPr algn="ctr">
              <a:spcBef>
                <a:spcPts val="2400"/>
              </a:spcBef>
              <a:defRPr sz="6600" b="1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rPr dirty="0"/>
              <a:t>YA MUSA</a:t>
            </a:r>
          </a:p>
          <a:p>
            <a:pPr algn="ctr">
              <a:spcBef>
                <a:spcPts val="2400"/>
              </a:spcBef>
              <a:defRPr sz="6600" b="1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pPr>
            <a:r>
              <a:rPr dirty="0"/>
              <a:t>NA HARUNI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1293</Words>
  <Application>Microsoft Office PowerPoint</Application>
  <PresentationFormat>Panorámica</PresentationFormat>
  <Paragraphs>61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71</cp:revision>
  <dcterms:created xsi:type="dcterms:W3CDTF">2025-06-22T14:18:26Z</dcterms:created>
  <dcterms:modified xsi:type="dcterms:W3CDTF">2025-07-04T05:52:02Z</dcterms:modified>
</cp:coreProperties>
</file>