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21"/>
  </p:notesMasterIdLst>
  <p:sldIdLst>
    <p:sldId id="295" r:id="rId3"/>
    <p:sldId id="317" r:id="rId4"/>
    <p:sldId id="257" r:id="rId5"/>
    <p:sldId id="298" r:id="rId6"/>
    <p:sldId id="259" r:id="rId7"/>
    <p:sldId id="260" r:id="rId8"/>
    <p:sldId id="292" r:id="rId9"/>
    <p:sldId id="297" r:id="rId10"/>
    <p:sldId id="300" r:id="rId11"/>
    <p:sldId id="311" r:id="rId12"/>
    <p:sldId id="312" r:id="rId13"/>
    <p:sldId id="304" r:id="rId14"/>
    <p:sldId id="313" r:id="rId15"/>
    <p:sldId id="314" r:id="rId16"/>
    <p:sldId id="315" r:id="rId17"/>
    <p:sldId id="308" r:id="rId18"/>
    <p:sldId id="316" r:id="rId19"/>
    <p:sldId id="291" r:id="rId20"/>
  </p:sldIdLst>
  <p:sldSz cx="12192000" cy="6858000"/>
  <p:notesSz cx="6858000" cy="9144000"/>
  <p:embeddedFontLst>
    <p:embeddedFont>
      <p:font typeface="Comic Sans MS" panose="030F0702030302020204" pitchFamily="66" charset="0"/>
      <p:regular r:id="rId22"/>
      <p:bold r:id="rId23"/>
      <p:italic r:id="rId24"/>
      <p:boldItalic r:id="rId25"/>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3E5"/>
    <a:srgbClr val="F3DCB3"/>
    <a:srgbClr val="626A6D"/>
    <a:srgbClr val="AE4522"/>
    <a:srgbClr val="F6F3FF"/>
    <a:srgbClr val="2254AE"/>
    <a:srgbClr val="EABDB4"/>
    <a:srgbClr val="C74F36"/>
    <a:srgbClr val="8443EC"/>
    <a:srgbClr val="E400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18" autoAdjust="0"/>
    <p:restoredTop sz="94658"/>
  </p:normalViewPr>
  <p:slideViewPr>
    <p:cSldViewPr snapToGrid="0">
      <p:cViewPr varScale="1">
        <p:scale>
          <a:sx n="96" d="100"/>
          <a:sy n="96" d="100"/>
        </p:scale>
        <p:origin x="300"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45.png"/></Relationships>
</file>

<file path=ppt/diagrams/_rels/data10.xml.rels><?xml version="1.0" encoding="UTF-8" standalone="yes"?>
<Relationships xmlns="http://schemas.openxmlformats.org/package/2006/relationships"><Relationship Id="rId1" Type="http://schemas.openxmlformats.org/officeDocument/2006/relationships/image" Target="../media/image70.jpeg"/></Relationships>
</file>

<file path=ppt/diagrams/_rels/data2.xml.rels><?xml version="1.0" encoding="UTF-8" standalone="yes"?>
<Relationships xmlns="http://schemas.openxmlformats.org/package/2006/relationships"><Relationship Id="rId1" Type="http://schemas.openxmlformats.org/officeDocument/2006/relationships/image" Target="../media/image49.jpeg"/></Relationships>
</file>

<file path=ppt/diagrams/_rels/data3.xml.rels><?xml version="1.0" encoding="UTF-8" standalone="yes"?>
<Relationships xmlns="http://schemas.openxmlformats.org/package/2006/relationships"><Relationship Id="rId1" Type="http://schemas.openxmlformats.org/officeDocument/2006/relationships/image" Target="../media/image51.jpeg"/></Relationships>
</file>

<file path=ppt/diagrams/_rels/data4.xml.rels><?xml version="1.0" encoding="UTF-8" standalone="yes"?>
<Relationships xmlns="http://schemas.openxmlformats.org/package/2006/relationships"><Relationship Id="rId1" Type="http://schemas.openxmlformats.org/officeDocument/2006/relationships/image" Target="../media/image54.jpeg"/></Relationships>
</file>

<file path=ppt/diagrams/_rels/data5.xml.rels><?xml version="1.0" encoding="UTF-8" standalone="yes"?>
<Relationships xmlns="http://schemas.openxmlformats.org/package/2006/relationships"><Relationship Id="rId1" Type="http://schemas.openxmlformats.org/officeDocument/2006/relationships/image" Target="../media/image57.jpeg"/></Relationships>
</file>

<file path=ppt/diagrams/_rels/data6.xml.rels><?xml version="1.0" encoding="UTF-8" standalone="yes"?>
<Relationships xmlns="http://schemas.openxmlformats.org/package/2006/relationships"><Relationship Id="rId1" Type="http://schemas.openxmlformats.org/officeDocument/2006/relationships/image" Target="../media/image60.jpeg"/></Relationships>
</file>

<file path=ppt/diagrams/_rels/data7.xml.rels><?xml version="1.0" encoding="UTF-8" standalone="yes"?>
<Relationships xmlns="http://schemas.openxmlformats.org/package/2006/relationships"><Relationship Id="rId1" Type="http://schemas.openxmlformats.org/officeDocument/2006/relationships/image" Target="../media/image63.jpeg"/></Relationships>
</file>

<file path=ppt/diagrams/_rels/data8.xml.rels><?xml version="1.0" encoding="UTF-8" standalone="yes"?>
<Relationships xmlns="http://schemas.openxmlformats.org/package/2006/relationships"><Relationship Id="rId1" Type="http://schemas.openxmlformats.org/officeDocument/2006/relationships/image" Target="../media/image64.jpeg"/></Relationships>
</file>

<file path=ppt/diagrams/_rels/data9.xml.rels><?xml version="1.0" encoding="UTF-8" standalone="yes"?>
<Relationships xmlns="http://schemas.openxmlformats.org/package/2006/relationships"><Relationship Id="rId1" Type="http://schemas.openxmlformats.org/officeDocument/2006/relationships/image" Target="../media/image67.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45.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70.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49.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5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54.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57.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60.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63.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64.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6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0BAB67-2500-4EB8-9E8E-C3BE8A56A865}" type="doc">
      <dgm:prSet loTypeId="urn:microsoft.com/office/officeart/2008/layout/HexagonCluster" loCatId="picture" qsTypeId="urn:microsoft.com/office/officeart/2005/8/quickstyle/3d2" qsCatId="3D" csTypeId="urn:microsoft.com/office/officeart/2005/8/colors/accent1_2" csCatId="accent1" phldr="1"/>
      <dgm:spPr/>
      <dgm:t>
        <a:bodyPr/>
        <a:lstStyle/>
        <a:p>
          <a:endParaRPr lang="es-ES"/>
        </a:p>
      </dgm:t>
    </dgm:pt>
    <dgm:pt modelId="{83444280-FCAB-4A5A-8B86-9D46FC3EBCA7}">
      <dgm:prSet custT="1"/>
      <dgm:spPr>
        <a:solidFill>
          <a:srgbClr val="5A7ED7"/>
        </a:solidFill>
      </dgm:spPr>
      <dgm:t>
        <a:bodyPr/>
        <a:lstStyle/>
        <a:p>
          <a:pPr>
            <a:defRPr sz="2000" b="1">
              <a:effectLst>
                <a:outerShdw blurRad="38100" dist="38100" dir="2700000" algn="tl">
                  <a:srgbClr val="000000">
                    <a:alpha val="43137"/>
                  </a:srgbClr>
                </a:outerShdw>
              </a:effectLst>
            </a:defRPr>
          </a:pPr>
          <a:r>
            <a:t>Hapi, mungu wa Mto Nile</a:t>
          </a:r>
          <a:endParaRPr lang="es-ES" sz="2000" dirty="0">
            <a:effectLst>
              <a:outerShdw blurRad="38100" dist="38100" dir="2700000" algn="tl">
                <a:srgbClr val="000000">
                  <a:alpha val="43137"/>
                </a:srgbClr>
              </a:outerShdw>
            </a:effectLst>
          </a:endParaRPr>
        </a:p>
      </dgm:t>
    </dgm:pt>
    <dgm:pt modelId="{108A8581-FFAD-4B13-9B52-0305C57B24D5}" type="sibTrans" cxnId="{30E30401-B688-4274-913C-E4B736DBC061}">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5A7ED7"/>
          </a:solidFill>
        </a:ln>
      </dgm:spPr>
      <dgm:t>
        <a:bodyPr/>
        <a:lstStyle/>
        <a:p>
          <a:endParaRPr lang="es-ES"/>
        </a:p>
      </dgm:t>
    </dgm:pt>
    <dgm:pt modelId="{ABB2160C-6E6D-4542-AF60-6496D5304CC0}" type="parTrans" cxnId="{30E30401-B688-4274-913C-E4B736DBC061}">
      <dgm:prSet/>
      <dgm:spPr/>
      <dgm:t>
        <a:bodyPr/>
        <a:lstStyle/>
        <a:p>
          <a:endParaRPr lang="es-ES"/>
        </a:p>
      </dgm:t>
    </dgm:pt>
    <dgm:pt modelId="{1A33D1AD-6088-4A4C-BE9B-65F89809F9B9}" type="pres">
      <dgm:prSet presAssocID="{A40BAB67-2500-4EB8-9E8E-C3BE8A56A865}" presName="Name0" presStyleCnt="0">
        <dgm:presLayoutVars>
          <dgm:chMax val="21"/>
          <dgm:chPref val="21"/>
        </dgm:presLayoutVars>
      </dgm:prSet>
      <dgm:spPr/>
    </dgm:pt>
    <dgm:pt modelId="{810CEB2D-B67E-4FE0-8E54-1B70430A0CE9}" type="pres">
      <dgm:prSet presAssocID="{83444280-FCAB-4A5A-8B86-9D46FC3EBCA7}" presName="text1" presStyleCnt="0"/>
      <dgm:spPr/>
    </dgm:pt>
    <dgm:pt modelId="{541A2A98-DADA-493E-AA67-012FA271BC58}" type="pres">
      <dgm:prSet presAssocID="{83444280-FCAB-4A5A-8B86-9D46FC3EBCA7}" presName="textRepeatNode" presStyleLbl="alignNode1" presStyleIdx="0" presStyleCnt="1">
        <dgm:presLayoutVars>
          <dgm:chMax val="0"/>
          <dgm:chPref val="0"/>
          <dgm:bulletEnabled val="1"/>
        </dgm:presLayoutVars>
      </dgm:prSet>
      <dgm:spPr/>
    </dgm:pt>
    <dgm:pt modelId="{B62EC72A-3A78-4D94-AE52-BD9F9F524F23}" type="pres">
      <dgm:prSet presAssocID="{83444280-FCAB-4A5A-8B86-9D46FC3EBCA7}" presName="textaccent1" presStyleCnt="0"/>
      <dgm:spPr/>
    </dgm:pt>
    <dgm:pt modelId="{4003989A-EAE1-47D4-B0F1-272D4DE7EFDC}" type="pres">
      <dgm:prSet presAssocID="{83444280-FCAB-4A5A-8B86-9D46FC3EBCA7}" presName="accentRepeatNode" presStyleLbl="solidAlignAcc1" presStyleIdx="0" presStyleCnt="2"/>
      <dgm:spPr/>
    </dgm:pt>
    <dgm:pt modelId="{15264BFF-E96E-451D-9BBF-9874B747991F}" type="pres">
      <dgm:prSet presAssocID="{108A8581-FFAD-4B13-9B52-0305C57B24D5}" presName="image1" presStyleCnt="0"/>
      <dgm:spPr/>
    </dgm:pt>
    <dgm:pt modelId="{55665AE2-B3CF-4701-AD26-BB2DC9BB3BC9}" type="pres">
      <dgm:prSet presAssocID="{108A8581-FFAD-4B13-9B52-0305C57B24D5}" presName="imageRepeatNode" presStyleLbl="alignAcc1" presStyleIdx="0" presStyleCnt="1"/>
      <dgm:spPr/>
    </dgm:pt>
    <dgm:pt modelId="{5898163C-218A-4B45-A3CF-234AD7519FD8}" type="pres">
      <dgm:prSet presAssocID="{108A8581-FFAD-4B13-9B52-0305C57B24D5}" presName="imageaccent1" presStyleCnt="0"/>
      <dgm:spPr/>
    </dgm:pt>
    <dgm:pt modelId="{EEB6D9FE-3D47-461C-B945-D3B867989DA2}" type="pres">
      <dgm:prSet presAssocID="{108A8581-FFAD-4B13-9B52-0305C57B24D5}" presName="accentRepeatNode" presStyleLbl="solidAlignAcc1" presStyleIdx="1" presStyleCnt="2"/>
      <dgm:spPr/>
    </dgm:pt>
  </dgm:ptLst>
  <dgm:cxnLst>
    <dgm:cxn modelId="{30E30401-B688-4274-913C-E4B736DBC061}" srcId="{A40BAB67-2500-4EB8-9E8E-C3BE8A56A865}" destId="{83444280-FCAB-4A5A-8B86-9D46FC3EBCA7}" srcOrd="0" destOrd="0" parTransId="{ABB2160C-6E6D-4542-AF60-6496D5304CC0}" sibTransId="{108A8581-FFAD-4B13-9B52-0305C57B24D5}"/>
    <dgm:cxn modelId="{DFF1ED54-57B9-4DF6-B291-015C265B4D30}" type="presOf" srcId="{108A8581-FFAD-4B13-9B52-0305C57B24D5}" destId="{55665AE2-B3CF-4701-AD26-BB2DC9BB3BC9}" srcOrd="0" destOrd="0" presId="urn:microsoft.com/office/officeart/2008/layout/HexagonCluster"/>
    <dgm:cxn modelId="{6B123C96-3F63-4FC8-9432-E2F1C16C3227}" type="presOf" srcId="{83444280-FCAB-4A5A-8B86-9D46FC3EBCA7}" destId="{541A2A98-DADA-493E-AA67-012FA271BC58}" srcOrd="0" destOrd="0" presId="urn:microsoft.com/office/officeart/2008/layout/HexagonCluster"/>
    <dgm:cxn modelId="{D77BDDFB-178D-48FA-B5AB-18710E0E8BC8}" type="presOf" srcId="{A40BAB67-2500-4EB8-9E8E-C3BE8A56A865}" destId="{1A33D1AD-6088-4A4C-BE9B-65F89809F9B9}" srcOrd="0" destOrd="0" presId="urn:microsoft.com/office/officeart/2008/layout/HexagonCluster"/>
    <dgm:cxn modelId="{46E07F54-12D8-4C3D-9832-EC55963466A8}" type="presParOf" srcId="{1A33D1AD-6088-4A4C-BE9B-65F89809F9B9}" destId="{810CEB2D-B67E-4FE0-8E54-1B70430A0CE9}" srcOrd="0" destOrd="0" presId="urn:microsoft.com/office/officeart/2008/layout/HexagonCluster"/>
    <dgm:cxn modelId="{231EE34A-F1A0-4189-9DC3-BEC6A4EB83B7}" type="presParOf" srcId="{810CEB2D-B67E-4FE0-8E54-1B70430A0CE9}" destId="{541A2A98-DADA-493E-AA67-012FA271BC58}" srcOrd="0" destOrd="0" presId="urn:microsoft.com/office/officeart/2008/layout/HexagonCluster"/>
    <dgm:cxn modelId="{F31E2FED-2C99-4A46-85D3-432476EEF18B}" type="presParOf" srcId="{1A33D1AD-6088-4A4C-BE9B-65F89809F9B9}" destId="{B62EC72A-3A78-4D94-AE52-BD9F9F524F23}" srcOrd="1" destOrd="0" presId="urn:microsoft.com/office/officeart/2008/layout/HexagonCluster"/>
    <dgm:cxn modelId="{C4246FC0-F847-4976-844C-EAF655C6BD31}" type="presParOf" srcId="{B62EC72A-3A78-4D94-AE52-BD9F9F524F23}" destId="{4003989A-EAE1-47D4-B0F1-272D4DE7EFDC}" srcOrd="0" destOrd="0" presId="urn:microsoft.com/office/officeart/2008/layout/HexagonCluster"/>
    <dgm:cxn modelId="{88C122EC-D607-4BF3-8D7F-EC7C6CB97BC5}" type="presParOf" srcId="{1A33D1AD-6088-4A4C-BE9B-65F89809F9B9}" destId="{15264BFF-E96E-451D-9BBF-9874B747991F}" srcOrd="2" destOrd="0" presId="urn:microsoft.com/office/officeart/2008/layout/HexagonCluster"/>
    <dgm:cxn modelId="{2219615D-F4DB-4B93-B92C-BCD086CFAD47}" type="presParOf" srcId="{15264BFF-E96E-451D-9BBF-9874B747991F}" destId="{55665AE2-B3CF-4701-AD26-BB2DC9BB3BC9}" srcOrd="0" destOrd="0" presId="urn:microsoft.com/office/officeart/2008/layout/HexagonCluster"/>
    <dgm:cxn modelId="{6FFD5AF0-4B29-459B-A22B-145D43CCE0E5}" type="presParOf" srcId="{1A33D1AD-6088-4A4C-BE9B-65F89809F9B9}" destId="{5898163C-218A-4B45-A3CF-234AD7519FD8}" srcOrd="3" destOrd="0" presId="urn:microsoft.com/office/officeart/2008/layout/HexagonCluster"/>
    <dgm:cxn modelId="{15A794E7-949A-4F7D-BAFC-8F40D368CD1A}" type="presParOf" srcId="{5898163C-218A-4B45-A3CF-234AD7519FD8}" destId="{EEB6D9FE-3D47-461C-B945-D3B867989DA2}"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40BAB67-2500-4EB8-9E8E-C3BE8A56A865}" type="doc">
      <dgm:prSet loTypeId="urn:microsoft.com/office/officeart/2008/layout/HexagonCluster" loCatId="picture" qsTypeId="urn:microsoft.com/office/officeart/2005/8/quickstyle/3d2" qsCatId="3D" csTypeId="urn:microsoft.com/office/officeart/2005/8/colors/accent1_2" csCatId="accent1" phldr="1"/>
      <dgm:spPr/>
      <dgm:t>
        <a:bodyPr/>
        <a:lstStyle/>
        <a:p>
          <a:endParaRPr lang="es-ES"/>
        </a:p>
      </dgm:t>
    </dgm:pt>
    <dgm:pt modelId="{83444280-FCAB-4A5A-8B86-9D46FC3EBCA7}">
      <dgm:prSet custT="1"/>
      <dgm:spPr>
        <a:solidFill>
          <a:srgbClr val="626A6D"/>
        </a:solidFill>
        <a:ln>
          <a:solidFill>
            <a:srgbClr val="626A6D"/>
          </a:solidFill>
        </a:ln>
      </dgm:spPr>
      <dgm:t>
        <a:bodyPr/>
        <a:lstStyle/>
        <a:p>
          <a:pPr>
            <a:defRPr sz="2000" b="1">
              <a:effectLst>
                <a:outerShdw blurRad="38100" dist="38100" dir="2700000" algn="tl">
                  <a:srgbClr val="000000">
                    <a:alpha val="43137"/>
                  </a:srgbClr>
                </a:outerShdw>
              </a:effectLst>
            </a:defRPr>
          </a:pPr>
          <a:r>
            <a:t>jua Mungu</a:t>
          </a:r>
          <a:endParaRPr lang="es-ES" sz="2000" dirty="0">
            <a:effectLst>
              <a:outerShdw blurRad="38100" dist="38100" dir="2700000" algn="tl">
                <a:srgbClr val="000000">
                  <a:alpha val="43137"/>
                </a:srgbClr>
              </a:outerShdw>
            </a:effectLst>
          </a:endParaRPr>
        </a:p>
      </dgm:t>
    </dgm:pt>
    <dgm:pt modelId="{108A8581-FFAD-4B13-9B52-0305C57B24D5}" type="sibTrans" cxnId="{30E30401-B688-4274-913C-E4B736DBC061}">
      <dgm:prSet/>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626A6D"/>
          </a:solidFill>
        </a:ln>
      </dgm:spPr>
      <dgm:t>
        <a:bodyPr/>
        <a:lstStyle/>
        <a:p>
          <a:pPr algn="ctr"/>
          <a:endParaRPr lang="es-ES"/>
        </a:p>
      </dgm:t>
    </dgm:pt>
    <dgm:pt modelId="{ABB2160C-6E6D-4542-AF60-6496D5304CC0}" type="parTrans" cxnId="{30E30401-B688-4274-913C-E4B736DBC061}">
      <dgm:prSet/>
      <dgm:spPr/>
      <dgm:t>
        <a:bodyPr/>
        <a:lstStyle/>
        <a:p>
          <a:endParaRPr lang="es-ES"/>
        </a:p>
      </dgm:t>
    </dgm:pt>
    <dgm:pt modelId="{1A33D1AD-6088-4A4C-BE9B-65F89809F9B9}" type="pres">
      <dgm:prSet presAssocID="{A40BAB67-2500-4EB8-9E8E-C3BE8A56A865}" presName="Name0" presStyleCnt="0">
        <dgm:presLayoutVars>
          <dgm:chMax val="21"/>
          <dgm:chPref val="21"/>
        </dgm:presLayoutVars>
      </dgm:prSet>
      <dgm:spPr/>
    </dgm:pt>
    <dgm:pt modelId="{810CEB2D-B67E-4FE0-8E54-1B70430A0CE9}" type="pres">
      <dgm:prSet presAssocID="{83444280-FCAB-4A5A-8B86-9D46FC3EBCA7}" presName="text1" presStyleCnt="0"/>
      <dgm:spPr/>
    </dgm:pt>
    <dgm:pt modelId="{541A2A98-DADA-493E-AA67-012FA271BC58}" type="pres">
      <dgm:prSet presAssocID="{83444280-FCAB-4A5A-8B86-9D46FC3EBCA7}" presName="textRepeatNode" presStyleLbl="alignNode1" presStyleIdx="0" presStyleCnt="1" custScaleY="79763">
        <dgm:presLayoutVars>
          <dgm:chMax val="0"/>
          <dgm:chPref val="0"/>
          <dgm:bulletEnabled val="1"/>
        </dgm:presLayoutVars>
      </dgm:prSet>
      <dgm:spPr>
        <a:prstGeom prst="plaque">
          <a:avLst/>
        </a:prstGeom>
      </dgm:spPr>
    </dgm:pt>
    <dgm:pt modelId="{B62EC72A-3A78-4D94-AE52-BD9F9F524F23}" type="pres">
      <dgm:prSet presAssocID="{83444280-FCAB-4A5A-8B86-9D46FC3EBCA7}" presName="textaccent1" presStyleCnt="0"/>
      <dgm:spPr/>
    </dgm:pt>
    <dgm:pt modelId="{4003989A-EAE1-47D4-B0F1-272D4DE7EFDC}" type="pres">
      <dgm:prSet presAssocID="{83444280-FCAB-4A5A-8B86-9D46FC3EBCA7}" presName="accentRepeatNode" presStyleLbl="solidAlignAcc1" presStyleIdx="0" presStyleCnt="2" custLinFactX="66064" custLinFactY="-100000" custLinFactNeighborX="100000" custLinFactNeighborY="-150423"/>
      <dgm:spPr>
        <a:prstGeom prst="plaque">
          <a:avLst/>
        </a:prstGeom>
        <a:ln>
          <a:solidFill>
            <a:srgbClr val="626A6D"/>
          </a:solidFill>
        </a:ln>
      </dgm:spPr>
    </dgm:pt>
    <dgm:pt modelId="{15264BFF-E96E-451D-9BBF-9874B747991F}" type="pres">
      <dgm:prSet presAssocID="{108A8581-FFAD-4B13-9B52-0305C57B24D5}" presName="image1" presStyleCnt="0"/>
      <dgm:spPr/>
    </dgm:pt>
    <dgm:pt modelId="{55665AE2-B3CF-4701-AD26-BB2DC9BB3BC9}" type="pres">
      <dgm:prSet presAssocID="{108A8581-FFAD-4B13-9B52-0305C57B24D5}" presName="imageRepeatNode" presStyleLbl="alignAcc1" presStyleIdx="0" presStyleCnt="1"/>
      <dgm:spPr>
        <a:prstGeom prst="plaque">
          <a:avLst/>
        </a:prstGeom>
      </dgm:spPr>
    </dgm:pt>
    <dgm:pt modelId="{5898163C-218A-4B45-A3CF-234AD7519FD8}" type="pres">
      <dgm:prSet presAssocID="{108A8581-FFAD-4B13-9B52-0305C57B24D5}" presName="imageaccent1" presStyleCnt="0"/>
      <dgm:spPr/>
    </dgm:pt>
    <dgm:pt modelId="{EEB6D9FE-3D47-461C-B945-D3B867989DA2}" type="pres">
      <dgm:prSet presAssocID="{108A8581-FFAD-4B13-9B52-0305C57B24D5}" presName="accentRepeatNode" presStyleLbl="solidAlignAcc1" presStyleIdx="1" presStyleCnt="2" custLinFactX="48133" custLinFactY="-77844" custLinFactNeighborX="100000" custLinFactNeighborY="-100000"/>
      <dgm:spPr>
        <a:prstGeom prst="plaque">
          <a:avLst/>
        </a:prstGeom>
        <a:ln>
          <a:solidFill>
            <a:srgbClr val="626A6D"/>
          </a:solidFill>
        </a:ln>
      </dgm:spPr>
    </dgm:pt>
  </dgm:ptLst>
  <dgm:cxnLst>
    <dgm:cxn modelId="{30E30401-B688-4274-913C-E4B736DBC061}" srcId="{A40BAB67-2500-4EB8-9E8E-C3BE8A56A865}" destId="{83444280-FCAB-4A5A-8B86-9D46FC3EBCA7}" srcOrd="0" destOrd="0" parTransId="{ABB2160C-6E6D-4542-AF60-6496D5304CC0}" sibTransId="{108A8581-FFAD-4B13-9B52-0305C57B24D5}"/>
    <dgm:cxn modelId="{DFF1ED54-57B9-4DF6-B291-015C265B4D30}" type="presOf" srcId="{108A8581-FFAD-4B13-9B52-0305C57B24D5}" destId="{55665AE2-B3CF-4701-AD26-BB2DC9BB3BC9}" srcOrd="0" destOrd="0" presId="urn:microsoft.com/office/officeart/2008/layout/HexagonCluster"/>
    <dgm:cxn modelId="{6B123C96-3F63-4FC8-9432-E2F1C16C3227}" type="presOf" srcId="{83444280-FCAB-4A5A-8B86-9D46FC3EBCA7}" destId="{541A2A98-DADA-493E-AA67-012FA271BC58}" srcOrd="0" destOrd="0" presId="urn:microsoft.com/office/officeart/2008/layout/HexagonCluster"/>
    <dgm:cxn modelId="{D77BDDFB-178D-48FA-B5AB-18710E0E8BC8}" type="presOf" srcId="{A40BAB67-2500-4EB8-9E8E-C3BE8A56A865}" destId="{1A33D1AD-6088-4A4C-BE9B-65F89809F9B9}" srcOrd="0" destOrd="0" presId="urn:microsoft.com/office/officeart/2008/layout/HexagonCluster"/>
    <dgm:cxn modelId="{46E07F54-12D8-4C3D-9832-EC55963466A8}" type="presParOf" srcId="{1A33D1AD-6088-4A4C-BE9B-65F89809F9B9}" destId="{810CEB2D-B67E-4FE0-8E54-1B70430A0CE9}" srcOrd="0" destOrd="0" presId="urn:microsoft.com/office/officeart/2008/layout/HexagonCluster"/>
    <dgm:cxn modelId="{231EE34A-F1A0-4189-9DC3-BEC6A4EB83B7}" type="presParOf" srcId="{810CEB2D-B67E-4FE0-8E54-1B70430A0CE9}" destId="{541A2A98-DADA-493E-AA67-012FA271BC58}" srcOrd="0" destOrd="0" presId="urn:microsoft.com/office/officeart/2008/layout/HexagonCluster"/>
    <dgm:cxn modelId="{F31E2FED-2C99-4A46-85D3-432476EEF18B}" type="presParOf" srcId="{1A33D1AD-6088-4A4C-BE9B-65F89809F9B9}" destId="{B62EC72A-3A78-4D94-AE52-BD9F9F524F23}" srcOrd="1" destOrd="0" presId="urn:microsoft.com/office/officeart/2008/layout/HexagonCluster"/>
    <dgm:cxn modelId="{C4246FC0-F847-4976-844C-EAF655C6BD31}" type="presParOf" srcId="{B62EC72A-3A78-4D94-AE52-BD9F9F524F23}" destId="{4003989A-EAE1-47D4-B0F1-272D4DE7EFDC}" srcOrd="0" destOrd="0" presId="urn:microsoft.com/office/officeart/2008/layout/HexagonCluster"/>
    <dgm:cxn modelId="{88C122EC-D607-4BF3-8D7F-EC7C6CB97BC5}" type="presParOf" srcId="{1A33D1AD-6088-4A4C-BE9B-65F89809F9B9}" destId="{15264BFF-E96E-451D-9BBF-9874B747991F}" srcOrd="2" destOrd="0" presId="urn:microsoft.com/office/officeart/2008/layout/HexagonCluster"/>
    <dgm:cxn modelId="{2219615D-F4DB-4B93-B92C-BCD086CFAD47}" type="presParOf" srcId="{15264BFF-E96E-451D-9BBF-9874B747991F}" destId="{55665AE2-B3CF-4701-AD26-BB2DC9BB3BC9}" srcOrd="0" destOrd="0" presId="urn:microsoft.com/office/officeart/2008/layout/HexagonCluster"/>
    <dgm:cxn modelId="{6FFD5AF0-4B29-459B-A22B-145D43CCE0E5}" type="presParOf" srcId="{1A33D1AD-6088-4A4C-BE9B-65F89809F9B9}" destId="{5898163C-218A-4B45-A3CF-234AD7519FD8}" srcOrd="3" destOrd="0" presId="urn:microsoft.com/office/officeart/2008/layout/HexagonCluster"/>
    <dgm:cxn modelId="{15A794E7-949A-4F7D-BAFC-8F40D368CD1A}" type="presParOf" srcId="{5898163C-218A-4B45-A3CF-234AD7519FD8}" destId="{EEB6D9FE-3D47-461C-B945-D3B867989DA2}"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0BAB67-2500-4EB8-9E8E-C3BE8A56A865}" type="doc">
      <dgm:prSet loTypeId="urn:microsoft.com/office/officeart/2008/layout/HexagonCluster" loCatId="picture" qsTypeId="urn:microsoft.com/office/officeart/2005/8/quickstyle/3d2" qsCatId="3D" csTypeId="urn:microsoft.com/office/officeart/2005/8/colors/accent1_2" csCatId="accent1" phldr="1"/>
      <dgm:spPr/>
      <dgm:t>
        <a:bodyPr/>
        <a:lstStyle/>
        <a:p>
          <a:endParaRPr lang="es-ES"/>
        </a:p>
      </dgm:t>
    </dgm:pt>
    <dgm:pt modelId="{83444280-FCAB-4A5A-8B86-9D46FC3EBCA7}">
      <dgm:prSet custT="1"/>
      <dgm:spPr>
        <a:solidFill>
          <a:srgbClr val="438E67"/>
        </a:solidFill>
      </dgm:spPr>
      <dgm:t>
        <a:bodyPr/>
        <a:lstStyle/>
        <a:p>
          <a:pPr>
            <a:defRPr sz="2000" b="1">
              <a:effectLst>
                <a:outerShdw blurRad="38100" dist="38100" dir="2700000" algn="tl">
                  <a:srgbClr val="000000">
                    <a:alpha val="43137"/>
                  </a:srgbClr>
                </a:outerShdw>
              </a:effectLst>
            </a:defRPr>
          </a:pPr>
          <a:r>
            <a:t>Heket, mungu wa vyura</a:t>
          </a:r>
          <a:endParaRPr lang="es-ES" sz="2000" dirty="0">
            <a:effectLst>
              <a:outerShdw blurRad="38100" dist="38100" dir="2700000" algn="tl">
                <a:srgbClr val="000000">
                  <a:alpha val="43137"/>
                </a:srgbClr>
              </a:outerShdw>
            </a:effectLst>
          </a:endParaRPr>
        </a:p>
      </dgm:t>
    </dgm:pt>
    <dgm:pt modelId="{108A8581-FFAD-4B13-9B52-0305C57B24D5}" type="sibTrans" cxnId="{30E30401-B688-4274-913C-E4B736DBC061}">
      <dgm:prSet/>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438E67"/>
          </a:solidFill>
        </a:ln>
      </dgm:spPr>
      <dgm:t>
        <a:bodyPr/>
        <a:lstStyle/>
        <a:p>
          <a:endParaRPr lang="es-ES"/>
        </a:p>
      </dgm:t>
    </dgm:pt>
    <dgm:pt modelId="{ABB2160C-6E6D-4542-AF60-6496D5304CC0}" type="parTrans" cxnId="{30E30401-B688-4274-913C-E4B736DBC061}">
      <dgm:prSet/>
      <dgm:spPr/>
      <dgm:t>
        <a:bodyPr/>
        <a:lstStyle/>
        <a:p>
          <a:endParaRPr lang="es-ES"/>
        </a:p>
      </dgm:t>
    </dgm:pt>
    <dgm:pt modelId="{1A33D1AD-6088-4A4C-BE9B-65F89809F9B9}" type="pres">
      <dgm:prSet presAssocID="{A40BAB67-2500-4EB8-9E8E-C3BE8A56A865}" presName="Name0" presStyleCnt="0">
        <dgm:presLayoutVars>
          <dgm:chMax val="21"/>
          <dgm:chPref val="21"/>
        </dgm:presLayoutVars>
      </dgm:prSet>
      <dgm:spPr/>
    </dgm:pt>
    <dgm:pt modelId="{810CEB2D-B67E-4FE0-8E54-1B70430A0CE9}" type="pres">
      <dgm:prSet presAssocID="{83444280-FCAB-4A5A-8B86-9D46FC3EBCA7}" presName="text1" presStyleCnt="0"/>
      <dgm:spPr/>
    </dgm:pt>
    <dgm:pt modelId="{541A2A98-DADA-493E-AA67-012FA271BC58}" type="pres">
      <dgm:prSet presAssocID="{83444280-FCAB-4A5A-8B86-9D46FC3EBCA7}" presName="textRepeatNode" presStyleLbl="alignNode1" presStyleIdx="0" presStyleCnt="1">
        <dgm:presLayoutVars>
          <dgm:chMax val="0"/>
          <dgm:chPref val="0"/>
          <dgm:bulletEnabled val="1"/>
        </dgm:presLayoutVars>
      </dgm:prSet>
      <dgm:spPr/>
    </dgm:pt>
    <dgm:pt modelId="{B62EC72A-3A78-4D94-AE52-BD9F9F524F23}" type="pres">
      <dgm:prSet presAssocID="{83444280-FCAB-4A5A-8B86-9D46FC3EBCA7}" presName="textaccent1" presStyleCnt="0"/>
      <dgm:spPr/>
    </dgm:pt>
    <dgm:pt modelId="{4003989A-EAE1-47D4-B0F1-272D4DE7EFDC}" type="pres">
      <dgm:prSet presAssocID="{83444280-FCAB-4A5A-8B86-9D46FC3EBCA7}" presName="accentRepeatNode" presStyleLbl="solidAlignAcc1" presStyleIdx="0" presStyleCnt="2"/>
      <dgm:spPr/>
    </dgm:pt>
    <dgm:pt modelId="{15264BFF-E96E-451D-9BBF-9874B747991F}" type="pres">
      <dgm:prSet presAssocID="{108A8581-FFAD-4B13-9B52-0305C57B24D5}" presName="image1" presStyleCnt="0"/>
      <dgm:spPr/>
    </dgm:pt>
    <dgm:pt modelId="{55665AE2-B3CF-4701-AD26-BB2DC9BB3BC9}" type="pres">
      <dgm:prSet presAssocID="{108A8581-FFAD-4B13-9B52-0305C57B24D5}" presName="imageRepeatNode" presStyleLbl="alignAcc1" presStyleIdx="0" presStyleCnt="1"/>
      <dgm:spPr/>
    </dgm:pt>
    <dgm:pt modelId="{5898163C-218A-4B45-A3CF-234AD7519FD8}" type="pres">
      <dgm:prSet presAssocID="{108A8581-FFAD-4B13-9B52-0305C57B24D5}" presName="imageaccent1" presStyleCnt="0"/>
      <dgm:spPr/>
    </dgm:pt>
    <dgm:pt modelId="{EEB6D9FE-3D47-461C-B945-D3B867989DA2}" type="pres">
      <dgm:prSet presAssocID="{108A8581-FFAD-4B13-9B52-0305C57B24D5}" presName="accentRepeatNode" presStyleLbl="solidAlignAcc1" presStyleIdx="1" presStyleCnt="2"/>
      <dgm:spPr/>
    </dgm:pt>
  </dgm:ptLst>
  <dgm:cxnLst>
    <dgm:cxn modelId="{30E30401-B688-4274-913C-E4B736DBC061}" srcId="{A40BAB67-2500-4EB8-9E8E-C3BE8A56A865}" destId="{83444280-FCAB-4A5A-8B86-9D46FC3EBCA7}" srcOrd="0" destOrd="0" parTransId="{ABB2160C-6E6D-4542-AF60-6496D5304CC0}" sibTransId="{108A8581-FFAD-4B13-9B52-0305C57B24D5}"/>
    <dgm:cxn modelId="{DFF1ED54-57B9-4DF6-B291-015C265B4D30}" type="presOf" srcId="{108A8581-FFAD-4B13-9B52-0305C57B24D5}" destId="{55665AE2-B3CF-4701-AD26-BB2DC9BB3BC9}" srcOrd="0" destOrd="0" presId="urn:microsoft.com/office/officeart/2008/layout/HexagonCluster"/>
    <dgm:cxn modelId="{6B123C96-3F63-4FC8-9432-E2F1C16C3227}" type="presOf" srcId="{83444280-FCAB-4A5A-8B86-9D46FC3EBCA7}" destId="{541A2A98-DADA-493E-AA67-012FA271BC58}" srcOrd="0" destOrd="0" presId="urn:microsoft.com/office/officeart/2008/layout/HexagonCluster"/>
    <dgm:cxn modelId="{D77BDDFB-178D-48FA-B5AB-18710E0E8BC8}" type="presOf" srcId="{A40BAB67-2500-4EB8-9E8E-C3BE8A56A865}" destId="{1A33D1AD-6088-4A4C-BE9B-65F89809F9B9}" srcOrd="0" destOrd="0" presId="urn:microsoft.com/office/officeart/2008/layout/HexagonCluster"/>
    <dgm:cxn modelId="{46E07F54-12D8-4C3D-9832-EC55963466A8}" type="presParOf" srcId="{1A33D1AD-6088-4A4C-BE9B-65F89809F9B9}" destId="{810CEB2D-B67E-4FE0-8E54-1B70430A0CE9}" srcOrd="0" destOrd="0" presId="urn:microsoft.com/office/officeart/2008/layout/HexagonCluster"/>
    <dgm:cxn modelId="{231EE34A-F1A0-4189-9DC3-BEC6A4EB83B7}" type="presParOf" srcId="{810CEB2D-B67E-4FE0-8E54-1B70430A0CE9}" destId="{541A2A98-DADA-493E-AA67-012FA271BC58}" srcOrd="0" destOrd="0" presId="urn:microsoft.com/office/officeart/2008/layout/HexagonCluster"/>
    <dgm:cxn modelId="{F31E2FED-2C99-4A46-85D3-432476EEF18B}" type="presParOf" srcId="{1A33D1AD-6088-4A4C-BE9B-65F89809F9B9}" destId="{B62EC72A-3A78-4D94-AE52-BD9F9F524F23}" srcOrd="1" destOrd="0" presId="urn:microsoft.com/office/officeart/2008/layout/HexagonCluster"/>
    <dgm:cxn modelId="{C4246FC0-F847-4976-844C-EAF655C6BD31}" type="presParOf" srcId="{B62EC72A-3A78-4D94-AE52-BD9F9F524F23}" destId="{4003989A-EAE1-47D4-B0F1-272D4DE7EFDC}" srcOrd="0" destOrd="0" presId="urn:microsoft.com/office/officeart/2008/layout/HexagonCluster"/>
    <dgm:cxn modelId="{88C122EC-D607-4BF3-8D7F-EC7C6CB97BC5}" type="presParOf" srcId="{1A33D1AD-6088-4A4C-BE9B-65F89809F9B9}" destId="{15264BFF-E96E-451D-9BBF-9874B747991F}" srcOrd="2" destOrd="0" presId="urn:microsoft.com/office/officeart/2008/layout/HexagonCluster"/>
    <dgm:cxn modelId="{2219615D-F4DB-4B93-B92C-BCD086CFAD47}" type="presParOf" srcId="{15264BFF-E96E-451D-9BBF-9874B747991F}" destId="{55665AE2-B3CF-4701-AD26-BB2DC9BB3BC9}" srcOrd="0" destOrd="0" presId="urn:microsoft.com/office/officeart/2008/layout/HexagonCluster"/>
    <dgm:cxn modelId="{6FFD5AF0-4B29-459B-A22B-145D43CCE0E5}" type="presParOf" srcId="{1A33D1AD-6088-4A4C-BE9B-65F89809F9B9}" destId="{5898163C-218A-4B45-A3CF-234AD7519FD8}" srcOrd="3" destOrd="0" presId="urn:microsoft.com/office/officeart/2008/layout/HexagonCluster"/>
    <dgm:cxn modelId="{15A794E7-949A-4F7D-BAFC-8F40D368CD1A}" type="presParOf" srcId="{5898163C-218A-4B45-A3CF-234AD7519FD8}" destId="{EEB6D9FE-3D47-461C-B945-D3B867989DA2}"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0BAB67-2500-4EB8-9E8E-C3BE8A56A865}" type="doc">
      <dgm:prSet loTypeId="urn:microsoft.com/office/officeart/2008/layout/HexagonCluster" loCatId="picture" qsTypeId="urn:microsoft.com/office/officeart/2005/8/quickstyle/3d2" qsCatId="3D" csTypeId="urn:microsoft.com/office/officeart/2005/8/colors/accent1_2" csCatId="accent1" phldr="1"/>
      <dgm:spPr/>
      <dgm:t>
        <a:bodyPr/>
        <a:lstStyle/>
        <a:p>
          <a:endParaRPr lang="es-ES"/>
        </a:p>
      </dgm:t>
    </dgm:pt>
    <dgm:pt modelId="{83444280-FCAB-4A5A-8B86-9D46FC3EBCA7}">
      <dgm:prSet custT="1"/>
      <dgm:spPr>
        <a:solidFill>
          <a:srgbClr val="8E7144"/>
        </a:solidFill>
      </dgm:spPr>
      <dgm:t>
        <a:bodyPr/>
        <a:lstStyle/>
        <a:p>
          <a:pPr>
            <a:defRPr sz="2000" b="1">
              <a:effectLst>
                <a:outerShdw blurRad="38100" dist="38100" dir="2700000" algn="tl">
                  <a:srgbClr val="000000">
                    <a:alpha val="43137"/>
                  </a:srgbClr>
                </a:outerShdw>
              </a:effectLst>
            </a:defRPr>
          </a:pPr>
          <a:r>
            <a:rPr dirty="0"/>
            <a:t>Geb, </a:t>
          </a:r>
          <a:r>
            <a:rPr dirty="0" err="1"/>
            <a:t>mungu</a:t>
          </a:r>
          <a:r>
            <a:rPr dirty="0"/>
            <a:t> </a:t>
          </a:r>
          <a:r>
            <a:rPr dirty="0" err="1"/>
            <a:t>wa</a:t>
          </a:r>
          <a:r>
            <a:rPr dirty="0"/>
            <a:t> dunia</a:t>
          </a:r>
          <a:endParaRPr lang="es-ES" sz="2000" dirty="0">
            <a:effectLst>
              <a:outerShdw blurRad="38100" dist="38100" dir="2700000" algn="tl">
                <a:srgbClr val="000000">
                  <a:alpha val="43137"/>
                </a:srgbClr>
              </a:outerShdw>
            </a:effectLst>
          </a:endParaRPr>
        </a:p>
      </dgm:t>
    </dgm:pt>
    <dgm:pt modelId="{108A8581-FFAD-4B13-9B52-0305C57B24D5}" type="sibTrans" cxnId="{30E30401-B688-4274-913C-E4B736DBC061}">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8E7144"/>
          </a:solidFill>
        </a:ln>
      </dgm:spPr>
      <dgm:t>
        <a:bodyPr/>
        <a:lstStyle/>
        <a:p>
          <a:endParaRPr lang="es-ES"/>
        </a:p>
      </dgm:t>
    </dgm:pt>
    <dgm:pt modelId="{ABB2160C-6E6D-4542-AF60-6496D5304CC0}" type="parTrans" cxnId="{30E30401-B688-4274-913C-E4B736DBC061}">
      <dgm:prSet/>
      <dgm:spPr/>
      <dgm:t>
        <a:bodyPr/>
        <a:lstStyle/>
        <a:p>
          <a:endParaRPr lang="es-ES"/>
        </a:p>
      </dgm:t>
    </dgm:pt>
    <dgm:pt modelId="{1A33D1AD-6088-4A4C-BE9B-65F89809F9B9}" type="pres">
      <dgm:prSet presAssocID="{A40BAB67-2500-4EB8-9E8E-C3BE8A56A865}" presName="Name0" presStyleCnt="0">
        <dgm:presLayoutVars>
          <dgm:chMax val="21"/>
          <dgm:chPref val="21"/>
        </dgm:presLayoutVars>
      </dgm:prSet>
      <dgm:spPr/>
    </dgm:pt>
    <dgm:pt modelId="{810CEB2D-B67E-4FE0-8E54-1B70430A0CE9}" type="pres">
      <dgm:prSet presAssocID="{83444280-FCAB-4A5A-8B86-9D46FC3EBCA7}" presName="text1" presStyleCnt="0"/>
      <dgm:spPr/>
    </dgm:pt>
    <dgm:pt modelId="{541A2A98-DADA-493E-AA67-012FA271BC58}" type="pres">
      <dgm:prSet presAssocID="{83444280-FCAB-4A5A-8B86-9D46FC3EBCA7}" presName="textRepeatNode" presStyleLbl="alignNode1" presStyleIdx="0" presStyleCnt="1">
        <dgm:presLayoutVars>
          <dgm:chMax val="0"/>
          <dgm:chPref val="0"/>
          <dgm:bulletEnabled val="1"/>
        </dgm:presLayoutVars>
      </dgm:prSet>
      <dgm:spPr/>
    </dgm:pt>
    <dgm:pt modelId="{B62EC72A-3A78-4D94-AE52-BD9F9F524F23}" type="pres">
      <dgm:prSet presAssocID="{83444280-FCAB-4A5A-8B86-9D46FC3EBCA7}" presName="textaccent1" presStyleCnt="0"/>
      <dgm:spPr/>
    </dgm:pt>
    <dgm:pt modelId="{4003989A-EAE1-47D4-B0F1-272D4DE7EFDC}" type="pres">
      <dgm:prSet presAssocID="{83444280-FCAB-4A5A-8B86-9D46FC3EBCA7}" presName="accentRepeatNode" presStyleLbl="solidAlignAcc1" presStyleIdx="0" presStyleCnt="2"/>
      <dgm:spPr/>
    </dgm:pt>
    <dgm:pt modelId="{15264BFF-E96E-451D-9BBF-9874B747991F}" type="pres">
      <dgm:prSet presAssocID="{108A8581-FFAD-4B13-9B52-0305C57B24D5}" presName="image1" presStyleCnt="0"/>
      <dgm:spPr/>
    </dgm:pt>
    <dgm:pt modelId="{55665AE2-B3CF-4701-AD26-BB2DC9BB3BC9}" type="pres">
      <dgm:prSet presAssocID="{108A8581-FFAD-4B13-9B52-0305C57B24D5}" presName="imageRepeatNode" presStyleLbl="alignAcc1" presStyleIdx="0" presStyleCnt="1"/>
      <dgm:spPr/>
    </dgm:pt>
    <dgm:pt modelId="{5898163C-218A-4B45-A3CF-234AD7519FD8}" type="pres">
      <dgm:prSet presAssocID="{108A8581-FFAD-4B13-9B52-0305C57B24D5}" presName="imageaccent1" presStyleCnt="0"/>
      <dgm:spPr/>
    </dgm:pt>
    <dgm:pt modelId="{EEB6D9FE-3D47-461C-B945-D3B867989DA2}" type="pres">
      <dgm:prSet presAssocID="{108A8581-FFAD-4B13-9B52-0305C57B24D5}" presName="accentRepeatNode" presStyleLbl="solidAlignAcc1" presStyleIdx="1" presStyleCnt="2"/>
      <dgm:spPr/>
    </dgm:pt>
  </dgm:ptLst>
  <dgm:cxnLst>
    <dgm:cxn modelId="{30E30401-B688-4274-913C-E4B736DBC061}" srcId="{A40BAB67-2500-4EB8-9E8E-C3BE8A56A865}" destId="{83444280-FCAB-4A5A-8B86-9D46FC3EBCA7}" srcOrd="0" destOrd="0" parTransId="{ABB2160C-6E6D-4542-AF60-6496D5304CC0}" sibTransId="{108A8581-FFAD-4B13-9B52-0305C57B24D5}"/>
    <dgm:cxn modelId="{DFF1ED54-57B9-4DF6-B291-015C265B4D30}" type="presOf" srcId="{108A8581-FFAD-4B13-9B52-0305C57B24D5}" destId="{55665AE2-B3CF-4701-AD26-BB2DC9BB3BC9}" srcOrd="0" destOrd="0" presId="urn:microsoft.com/office/officeart/2008/layout/HexagonCluster"/>
    <dgm:cxn modelId="{6B123C96-3F63-4FC8-9432-E2F1C16C3227}" type="presOf" srcId="{83444280-FCAB-4A5A-8B86-9D46FC3EBCA7}" destId="{541A2A98-DADA-493E-AA67-012FA271BC58}" srcOrd="0" destOrd="0" presId="urn:microsoft.com/office/officeart/2008/layout/HexagonCluster"/>
    <dgm:cxn modelId="{D77BDDFB-178D-48FA-B5AB-18710E0E8BC8}" type="presOf" srcId="{A40BAB67-2500-4EB8-9E8E-C3BE8A56A865}" destId="{1A33D1AD-6088-4A4C-BE9B-65F89809F9B9}" srcOrd="0" destOrd="0" presId="urn:microsoft.com/office/officeart/2008/layout/HexagonCluster"/>
    <dgm:cxn modelId="{46E07F54-12D8-4C3D-9832-EC55963466A8}" type="presParOf" srcId="{1A33D1AD-6088-4A4C-BE9B-65F89809F9B9}" destId="{810CEB2D-B67E-4FE0-8E54-1B70430A0CE9}" srcOrd="0" destOrd="0" presId="urn:microsoft.com/office/officeart/2008/layout/HexagonCluster"/>
    <dgm:cxn modelId="{231EE34A-F1A0-4189-9DC3-BEC6A4EB83B7}" type="presParOf" srcId="{810CEB2D-B67E-4FE0-8E54-1B70430A0CE9}" destId="{541A2A98-DADA-493E-AA67-012FA271BC58}" srcOrd="0" destOrd="0" presId="urn:microsoft.com/office/officeart/2008/layout/HexagonCluster"/>
    <dgm:cxn modelId="{F31E2FED-2C99-4A46-85D3-432476EEF18B}" type="presParOf" srcId="{1A33D1AD-6088-4A4C-BE9B-65F89809F9B9}" destId="{B62EC72A-3A78-4D94-AE52-BD9F9F524F23}" srcOrd="1" destOrd="0" presId="urn:microsoft.com/office/officeart/2008/layout/HexagonCluster"/>
    <dgm:cxn modelId="{C4246FC0-F847-4976-844C-EAF655C6BD31}" type="presParOf" srcId="{B62EC72A-3A78-4D94-AE52-BD9F9F524F23}" destId="{4003989A-EAE1-47D4-B0F1-272D4DE7EFDC}" srcOrd="0" destOrd="0" presId="urn:microsoft.com/office/officeart/2008/layout/HexagonCluster"/>
    <dgm:cxn modelId="{88C122EC-D607-4BF3-8D7F-EC7C6CB97BC5}" type="presParOf" srcId="{1A33D1AD-6088-4A4C-BE9B-65F89809F9B9}" destId="{15264BFF-E96E-451D-9BBF-9874B747991F}" srcOrd="2" destOrd="0" presId="urn:microsoft.com/office/officeart/2008/layout/HexagonCluster"/>
    <dgm:cxn modelId="{2219615D-F4DB-4B93-B92C-BCD086CFAD47}" type="presParOf" srcId="{15264BFF-E96E-451D-9BBF-9874B747991F}" destId="{55665AE2-B3CF-4701-AD26-BB2DC9BB3BC9}" srcOrd="0" destOrd="0" presId="urn:microsoft.com/office/officeart/2008/layout/HexagonCluster"/>
    <dgm:cxn modelId="{6FFD5AF0-4B29-459B-A22B-145D43CCE0E5}" type="presParOf" srcId="{1A33D1AD-6088-4A4C-BE9B-65F89809F9B9}" destId="{5898163C-218A-4B45-A3CF-234AD7519FD8}" srcOrd="3" destOrd="0" presId="urn:microsoft.com/office/officeart/2008/layout/HexagonCluster"/>
    <dgm:cxn modelId="{15A794E7-949A-4F7D-BAFC-8F40D368CD1A}" type="presParOf" srcId="{5898163C-218A-4B45-A3CF-234AD7519FD8}" destId="{EEB6D9FE-3D47-461C-B945-D3B867989DA2}"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0BAB67-2500-4EB8-9E8E-C3BE8A56A865}" type="doc">
      <dgm:prSet loTypeId="urn:microsoft.com/office/officeart/2008/layout/HexagonCluster" loCatId="picture" qsTypeId="urn:microsoft.com/office/officeart/2005/8/quickstyle/3d1" qsCatId="3D" csTypeId="urn:microsoft.com/office/officeart/2005/8/colors/accent1_2" csCatId="accent1" phldr="1"/>
      <dgm:spPr/>
      <dgm:t>
        <a:bodyPr/>
        <a:lstStyle/>
        <a:p>
          <a:endParaRPr lang="es-ES"/>
        </a:p>
      </dgm:t>
    </dgm:pt>
    <dgm:pt modelId="{83444280-FCAB-4A5A-8B86-9D46FC3EBCA7}">
      <dgm:prSet custT="1"/>
      <dgm:spPr>
        <a:solidFill>
          <a:srgbClr val="F88B47"/>
        </a:solidFill>
        <a:ln>
          <a:solidFill>
            <a:srgbClr val="F88B47"/>
          </a:solidFill>
        </a:ln>
      </dgm:spPr>
      <dgm:t>
        <a:bodyPr/>
        <a:lstStyle/>
        <a:p>
          <a:pPr>
            <a:defRPr sz="2000" b="1">
              <a:effectLst>
                <a:outerShdw blurRad="38100" dist="38100" dir="2700000" algn="tl">
                  <a:srgbClr val="000000">
                    <a:alpha val="43137"/>
                  </a:srgbClr>
                </a:outerShdw>
              </a:effectLst>
            </a:defRPr>
          </a:pPr>
          <a:r>
            <a:rPr sz="2000" dirty="0" err="1"/>
            <a:t>Uatchit</a:t>
          </a:r>
          <a:r>
            <a:rPr sz="2000" dirty="0"/>
            <a:t>, </a:t>
          </a:r>
          <a:r>
            <a:rPr sz="2000" dirty="0" err="1"/>
            <a:t>mungu</a:t>
          </a:r>
          <a:r>
            <a:rPr sz="2000" dirty="0"/>
            <a:t> </a:t>
          </a:r>
          <a:r>
            <a:rPr sz="2000" dirty="0" err="1"/>
            <a:t>wa</a:t>
          </a:r>
          <a:r>
            <a:rPr sz="2000" dirty="0"/>
            <a:t> kike </a:t>
          </a:r>
          <a:r>
            <a:rPr sz="2000" dirty="0" err="1"/>
            <a:t>wa</a:t>
          </a:r>
          <a:r>
            <a:rPr sz="2000" dirty="0"/>
            <a:t> </a:t>
          </a:r>
          <a:r>
            <a:rPr sz="2000" dirty="0" err="1"/>
            <a:t>mabwawa</a:t>
          </a:r>
          <a:endParaRPr sz="2000" dirty="0"/>
        </a:p>
      </dgm:t>
    </dgm:pt>
    <dgm:pt modelId="{108A8581-FFAD-4B13-9B52-0305C57B24D5}" type="sibTrans" cxnId="{30E30401-B688-4274-913C-E4B736DBC061}">
      <dgm:prSet/>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F88B47"/>
          </a:solidFill>
        </a:ln>
      </dgm:spPr>
      <dgm:t>
        <a:bodyPr/>
        <a:lstStyle/>
        <a:p>
          <a:endParaRPr lang="es-ES"/>
        </a:p>
      </dgm:t>
    </dgm:pt>
    <dgm:pt modelId="{ABB2160C-6E6D-4542-AF60-6496D5304CC0}" type="parTrans" cxnId="{30E30401-B688-4274-913C-E4B736DBC061}">
      <dgm:prSet/>
      <dgm:spPr/>
      <dgm:t>
        <a:bodyPr/>
        <a:lstStyle/>
        <a:p>
          <a:endParaRPr lang="es-ES"/>
        </a:p>
      </dgm:t>
    </dgm:pt>
    <dgm:pt modelId="{1A33D1AD-6088-4A4C-BE9B-65F89809F9B9}" type="pres">
      <dgm:prSet presAssocID="{A40BAB67-2500-4EB8-9E8E-C3BE8A56A865}" presName="Name0" presStyleCnt="0">
        <dgm:presLayoutVars>
          <dgm:chMax val="21"/>
          <dgm:chPref val="21"/>
        </dgm:presLayoutVars>
      </dgm:prSet>
      <dgm:spPr/>
    </dgm:pt>
    <dgm:pt modelId="{810CEB2D-B67E-4FE0-8E54-1B70430A0CE9}" type="pres">
      <dgm:prSet presAssocID="{83444280-FCAB-4A5A-8B86-9D46FC3EBCA7}" presName="text1" presStyleCnt="0"/>
      <dgm:spPr/>
    </dgm:pt>
    <dgm:pt modelId="{541A2A98-DADA-493E-AA67-012FA271BC58}" type="pres">
      <dgm:prSet presAssocID="{83444280-FCAB-4A5A-8B86-9D46FC3EBCA7}" presName="textRepeatNode" presStyleLbl="alignNode1" presStyleIdx="0" presStyleCnt="1">
        <dgm:presLayoutVars>
          <dgm:chMax val="0"/>
          <dgm:chPref val="0"/>
          <dgm:bulletEnabled val="1"/>
        </dgm:presLayoutVars>
      </dgm:prSet>
      <dgm:spPr>
        <a:prstGeom prst="ellipse">
          <a:avLst/>
        </a:prstGeom>
      </dgm:spPr>
    </dgm:pt>
    <dgm:pt modelId="{B62EC72A-3A78-4D94-AE52-BD9F9F524F23}" type="pres">
      <dgm:prSet presAssocID="{83444280-FCAB-4A5A-8B86-9D46FC3EBCA7}" presName="textaccent1" presStyleCnt="0"/>
      <dgm:spPr/>
    </dgm:pt>
    <dgm:pt modelId="{4003989A-EAE1-47D4-B0F1-272D4DE7EFDC}" type="pres">
      <dgm:prSet presAssocID="{83444280-FCAB-4A5A-8B86-9D46FC3EBCA7}" presName="accentRepeatNode" presStyleLbl="solidAlignAcc1" presStyleIdx="0" presStyleCnt="2" custLinFactX="102448" custLinFactY="-154724" custLinFactNeighborX="200000" custLinFactNeighborY="-200000"/>
      <dgm:spPr>
        <a:prstGeom prst="ellipse">
          <a:avLst/>
        </a:prstGeom>
        <a:ln>
          <a:solidFill>
            <a:srgbClr val="F66912"/>
          </a:solidFill>
        </a:ln>
      </dgm:spPr>
    </dgm:pt>
    <dgm:pt modelId="{15264BFF-E96E-451D-9BBF-9874B747991F}" type="pres">
      <dgm:prSet presAssocID="{108A8581-FFAD-4B13-9B52-0305C57B24D5}" presName="image1" presStyleCnt="0"/>
      <dgm:spPr/>
    </dgm:pt>
    <dgm:pt modelId="{55665AE2-B3CF-4701-AD26-BB2DC9BB3BC9}" type="pres">
      <dgm:prSet presAssocID="{108A8581-FFAD-4B13-9B52-0305C57B24D5}" presName="imageRepeatNode" presStyleLbl="alignAcc1" presStyleIdx="0" presStyleCnt="1"/>
      <dgm:spPr>
        <a:prstGeom prst="ellipse">
          <a:avLst/>
        </a:prstGeom>
      </dgm:spPr>
    </dgm:pt>
    <dgm:pt modelId="{5898163C-218A-4B45-A3CF-234AD7519FD8}" type="pres">
      <dgm:prSet presAssocID="{108A8581-FFAD-4B13-9B52-0305C57B24D5}" presName="imageaccent1" presStyleCnt="0"/>
      <dgm:spPr/>
    </dgm:pt>
    <dgm:pt modelId="{EEB6D9FE-3D47-461C-B945-D3B867989DA2}" type="pres">
      <dgm:prSet presAssocID="{108A8581-FFAD-4B13-9B52-0305C57B24D5}" presName="accentRepeatNode" presStyleLbl="solidAlignAcc1" presStyleIdx="1" presStyleCnt="2" custLinFactX="53240" custLinFactY="-141082" custLinFactNeighborX="100000" custLinFactNeighborY="-200000"/>
      <dgm:spPr>
        <a:prstGeom prst="ellipse">
          <a:avLst/>
        </a:prstGeom>
        <a:ln>
          <a:solidFill>
            <a:srgbClr val="F66912"/>
          </a:solidFill>
        </a:ln>
      </dgm:spPr>
    </dgm:pt>
  </dgm:ptLst>
  <dgm:cxnLst>
    <dgm:cxn modelId="{30E30401-B688-4274-913C-E4B736DBC061}" srcId="{A40BAB67-2500-4EB8-9E8E-C3BE8A56A865}" destId="{83444280-FCAB-4A5A-8B86-9D46FC3EBCA7}" srcOrd="0" destOrd="0" parTransId="{ABB2160C-6E6D-4542-AF60-6496D5304CC0}" sibTransId="{108A8581-FFAD-4B13-9B52-0305C57B24D5}"/>
    <dgm:cxn modelId="{DFF1ED54-57B9-4DF6-B291-015C265B4D30}" type="presOf" srcId="{108A8581-FFAD-4B13-9B52-0305C57B24D5}" destId="{55665AE2-B3CF-4701-AD26-BB2DC9BB3BC9}" srcOrd="0" destOrd="0" presId="urn:microsoft.com/office/officeart/2008/layout/HexagonCluster"/>
    <dgm:cxn modelId="{6B123C96-3F63-4FC8-9432-E2F1C16C3227}" type="presOf" srcId="{83444280-FCAB-4A5A-8B86-9D46FC3EBCA7}" destId="{541A2A98-DADA-493E-AA67-012FA271BC58}" srcOrd="0" destOrd="0" presId="urn:microsoft.com/office/officeart/2008/layout/HexagonCluster"/>
    <dgm:cxn modelId="{D77BDDFB-178D-48FA-B5AB-18710E0E8BC8}" type="presOf" srcId="{A40BAB67-2500-4EB8-9E8E-C3BE8A56A865}" destId="{1A33D1AD-6088-4A4C-BE9B-65F89809F9B9}" srcOrd="0" destOrd="0" presId="urn:microsoft.com/office/officeart/2008/layout/HexagonCluster"/>
    <dgm:cxn modelId="{46E07F54-12D8-4C3D-9832-EC55963466A8}" type="presParOf" srcId="{1A33D1AD-6088-4A4C-BE9B-65F89809F9B9}" destId="{810CEB2D-B67E-4FE0-8E54-1B70430A0CE9}" srcOrd="0" destOrd="0" presId="urn:microsoft.com/office/officeart/2008/layout/HexagonCluster"/>
    <dgm:cxn modelId="{231EE34A-F1A0-4189-9DC3-BEC6A4EB83B7}" type="presParOf" srcId="{810CEB2D-B67E-4FE0-8E54-1B70430A0CE9}" destId="{541A2A98-DADA-493E-AA67-012FA271BC58}" srcOrd="0" destOrd="0" presId="urn:microsoft.com/office/officeart/2008/layout/HexagonCluster"/>
    <dgm:cxn modelId="{F31E2FED-2C99-4A46-85D3-432476EEF18B}" type="presParOf" srcId="{1A33D1AD-6088-4A4C-BE9B-65F89809F9B9}" destId="{B62EC72A-3A78-4D94-AE52-BD9F9F524F23}" srcOrd="1" destOrd="0" presId="urn:microsoft.com/office/officeart/2008/layout/HexagonCluster"/>
    <dgm:cxn modelId="{C4246FC0-F847-4976-844C-EAF655C6BD31}" type="presParOf" srcId="{B62EC72A-3A78-4D94-AE52-BD9F9F524F23}" destId="{4003989A-EAE1-47D4-B0F1-272D4DE7EFDC}" srcOrd="0" destOrd="0" presId="urn:microsoft.com/office/officeart/2008/layout/HexagonCluster"/>
    <dgm:cxn modelId="{88C122EC-D607-4BF3-8D7F-EC7C6CB97BC5}" type="presParOf" srcId="{1A33D1AD-6088-4A4C-BE9B-65F89809F9B9}" destId="{15264BFF-E96E-451D-9BBF-9874B747991F}" srcOrd="2" destOrd="0" presId="urn:microsoft.com/office/officeart/2008/layout/HexagonCluster"/>
    <dgm:cxn modelId="{2219615D-F4DB-4B93-B92C-BCD086CFAD47}" type="presParOf" srcId="{15264BFF-E96E-451D-9BBF-9874B747991F}" destId="{55665AE2-B3CF-4701-AD26-BB2DC9BB3BC9}" srcOrd="0" destOrd="0" presId="urn:microsoft.com/office/officeart/2008/layout/HexagonCluster"/>
    <dgm:cxn modelId="{6FFD5AF0-4B29-459B-A22B-145D43CCE0E5}" type="presParOf" srcId="{1A33D1AD-6088-4A4C-BE9B-65F89809F9B9}" destId="{5898163C-218A-4B45-A3CF-234AD7519FD8}" srcOrd="3" destOrd="0" presId="urn:microsoft.com/office/officeart/2008/layout/HexagonCluster"/>
    <dgm:cxn modelId="{15A794E7-949A-4F7D-BAFC-8F40D368CD1A}" type="presParOf" srcId="{5898163C-218A-4B45-A3CF-234AD7519FD8}" destId="{EEB6D9FE-3D47-461C-B945-D3B867989DA2}"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0BAB67-2500-4EB8-9E8E-C3BE8A56A865}" type="doc">
      <dgm:prSet loTypeId="urn:microsoft.com/office/officeart/2008/layout/HexagonCluster" loCatId="picture" qsTypeId="urn:microsoft.com/office/officeart/2005/8/quickstyle/3d1" qsCatId="3D" csTypeId="urn:microsoft.com/office/officeart/2005/8/colors/accent1_2" csCatId="accent1" phldr="1"/>
      <dgm:spPr/>
      <dgm:t>
        <a:bodyPr/>
        <a:lstStyle/>
        <a:p>
          <a:endParaRPr lang="es-ES"/>
        </a:p>
      </dgm:t>
    </dgm:pt>
    <dgm:pt modelId="{83444280-FCAB-4A5A-8B86-9D46FC3EBCA7}">
      <dgm:prSet custT="1"/>
      <dgm:spPr>
        <a:solidFill>
          <a:srgbClr val="12AA6C"/>
        </a:solidFill>
        <a:ln>
          <a:solidFill>
            <a:srgbClr val="12AA6C"/>
          </a:solidFill>
        </a:ln>
      </dgm:spPr>
      <dgm:t>
        <a:bodyPr/>
        <a:lstStyle/>
        <a:p>
          <a:pPr>
            <a:defRPr sz="2000" b="1">
              <a:effectLst>
                <a:outerShdw blurRad="38100" dist="38100" dir="2700000" algn="tl">
                  <a:srgbClr val="000000">
                    <a:alpha val="43137"/>
                  </a:srgbClr>
                </a:outerShdw>
              </a:effectLst>
            </a:defRPr>
          </a:pPr>
          <a:r>
            <a:rPr sz="2000" dirty="0"/>
            <a:t>Khnum, </a:t>
          </a:r>
          <a:r>
            <a:rPr sz="2000" dirty="0" err="1"/>
            <a:t>mungu</a:t>
          </a:r>
          <a:r>
            <a:rPr sz="2000" dirty="0"/>
            <a:t> </a:t>
          </a:r>
          <a:r>
            <a:rPr sz="2000" dirty="0" err="1"/>
            <a:t>muumbaji</a:t>
          </a:r>
          <a:endParaRPr sz="2000" dirty="0"/>
        </a:p>
      </dgm:t>
    </dgm:pt>
    <dgm:pt modelId="{108A8581-FFAD-4B13-9B52-0305C57B24D5}" type="sibTrans" cxnId="{30E30401-B688-4274-913C-E4B736DBC061}">
      <dgm:prSet/>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12AA6C"/>
          </a:solidFill>
        </a:ln>
      </dgm:spPr>
      <dgm:t>
        <a:bodyPr/>
        <a:lstStyle/>
        <a:p>
          <a:endParaRPr lang="es-ES"/>
        </a:p>
      </dgm:t>
    </dgm:pt>
    <dgm:pt modelId="{ABB2160C-6E6D-4542-AF60-6496D5304CC0}" type="parTrans" cxnId="{30E30401-B688-4274-913C-E4B736DBC061}">
      <dgm:prSet/>
      <dgm:spPr/>
      <dgm:t>
        <a:bodyPr/>
        <a:lstStyle/>
        <a:p>
          <a:endParaRPr lang="es-ES"/>
        </a:p>
      </dgm:t>
    </dgm:pt>
    <dgm:pt modelId="{1A33D1AD-6088-4A4C-BE9B-65F89809F9B9}" type="pres">
      <dgm:prSet presAssocID="{A40BAB67-2500-4EB8-9E8E-C3BE8A56A865}" presName="Name0" presStyleCnt="0">
        <dgm:presLayoutVars>
          <dgm:chMax val="21"/>
          <dgm:chPref val="21"/>
        </dgm:presLayoutVars>
      </dgm:prSet>
      <dgm:spPr/>
    </dgm:pt>
    <dgm:pt modelId="{810CEB2D-B67E-4FE0-8E54-1B70430A0CE9}" type="pres">
      <dgm:prSet presAssocID="{83444280-FCAB-4A5A-8B86-9D46FC3EBCA7}" presName="text1" presStyleCnt="0"/>
      <dgm:spPr/>
    </dgm:pt>
    <dgm:pt modelId="{541A2A98-DADA-493E-AA67-012FA271BC58}" type="pres">
      <dgm:prSet presAssocID="{83444280-FCAB-4A5A-8B86-9D46FC3EBCA7}" presName="textRepeatNode" presStyleLbl="alignNode1" presStyleIdx="0" presStyleCnt="1">
        <dgm:presLayoutVars>
          <dgm:chMax val="0"/>
          <dgm:chPref val="0"/>
          <dgm:bulletEnabled val="1"/>
        </dgm:presLayoutVars>
      </dgm:prSet>
      <dgm:spPr>
        <a:prstGeom prst="ellipse">
          <a:avLst/>
        </a:prstGeom>
      </dgm:spPr>
    </dgm:pt>
    <dgm:pt modelId="{B62EC72A-3A78-4D94-AE52-BD9F9F524F23}" type="pres">
      <dgm:prSet presAssocID="{83444280-FCAB-4A5A-8B86-9D46FC3EBCA7}" presName="textaccent1" presStyleCnt="0"/>
      <dgm:spPr/>
    </dgm:pt>
    <dgm:pt modelId="{4003989A-EAE1-47D4-B0F1-272D4DE7EFDC}" type="pres">
      <dgm:prSet presAssocID="{83444280-FCAB-4A5A-8B86-9D46FC3EBCA7}" presName="accentRepeatNode" presStyleLbl="solidAlignAcc1" presStyleIdx="0" presStyleCnt="2" custLinFactX="102448" custLinFactY="-154724" custLinFactNeighborX="200000" custLinFactNeighborY="-200000"/>
      <dgm:spPr>
        <a:prstGeom prst="ellipse">
          <a:avLst/>
        </a:prstGeom>
        <a:ln>
          <a:solidFill>
            <a:srgbClr val="12AA6C"/>
          </a:solidFill>
        </a:ln>
      </dgm:spPr>
    </dgm:pt>
    <dgm:pt modelId="{15264BFF-E96E-451D-9BBF-9874B747991F}" type="pres">
      <dgm:prSet presAssocID="{108A8581-FFAD-4B13-9B52-0305C57B24D5}" presName="image1" presStyleCnt="0"/>
      <dgm:spPr/>
    </dgm:pt>
    <dgm:pt modelId="{55665AE2-B3CF-4701-AD26-BB2DC9BB3BC9}" type="pres">
      <dgm:prSet presAssocID="{108A8581-FFAD-4B13-9B52-0305C57B24D5}" presName="imageRepeatNode" presStyleLbl="alignAcc1" presStyleIdx="0" presStyleCnt="1"/>
      <dgm:spPr>
        <a:prstGeom prst="ellipse">
          <a:avLst/>
        </a:prstGeom>
      </dgm:spPr>
    </dgm:pt>
    <dgm:pt modelId="{5898163C-218A-4B45-A3CF-234AD7519FD8}" type="pres">
      <dgm:prSet presAssocID="{108A8581-FFAD-4B13-9B52-0305C57B24D5}" presName="imageaccent1" presStyleCnt="0"/>
      <dgm:spPr/>
    </dgm:pt>
    <dgm:pt modelId="{EEB6D9FE-3D47-461C-B945-D3B867989DA2}" type="pres">
      <dgm:prSet presAssocID="{108A8581-FFAD-4B13-9B52-0305C57B24D5}" presName="accentRepeatNode" presStyleLbl="solidAlignAcc1" presStyleIdx="1" presStyleCnt="2" custLinFactX="53240" custLinFactY="-141082" custLinFactNeighborX="100000" custLinFactNeighborY="-200000"/>
      <dgm:spPr>
        <a:prstGeom prst="ellipse">
          <a:avLst/>
        </a:prstGeom>
        <a:ln>
          <a:solidFill>
            <a:srgbClr val="12AA6C"/>
          </a:solidFill>
        </a:ln>
      </dgm:spPr>
    </dgm:pt>
  </dgm:ptLst>
  <dgm:cxnLst>
    <dgm:cxn modelId="{30E30401-B688-4274-913C-E4B736DBC061}" srcId="{A40BAB67-2500-4EB8-9E8E-C3BE8A56A865}" destId="{83444280-FCAB-4A5A-8B86-9D46FC3EBCA7}" srcOrd="0" destOrd="0" parTransId="{ABB2160C-6E6D-4542-AF60-6496D5304CC0}" sibTransId="{108A8581-FFAD-4B13-9B52-0305C57B24D5}"/>
    <dgm:cxn modelId="{DFF1ED54-57B9-4DF6-B291-015C265B4D30}" type="presOf" srcId="{108A8581-FFAD-4B13-9B52-0305C57B24D5}" destId="{55665AE2-B3CF-4701-AD26-BB2DC9BB3BC9}" srcOrd="0" destOrd="0" presId="urn:microsoft.com/office/officeart/2008/layout/HexagonCluster"/>
    <dgm:cxn modelId="{6B123C96-3F63-4FC8-9432-E2F1C16C3227}" type="presOf" srcId="{83444280-FCAB-4A5A-8B86-9D46FC3EBCA7}" destId="{541A2A98-DADA-493E-AA67-012FA271BC58}" srcOrd="0" destOrd="0" presId="urn:microsoft.com/office/officeart/2008/layout/HexagonCluster"/>
    <dgm:cxn modelId="{D77BDDFB-178D-48FA-B5AB-18710E0E8BC8}" type="presOf" srcId="{A40BAB67-2500-4EB8-9E8E-C3BE8A56A865}" destId="{1A33D1AD-6088-4A4C-BE9B-65F89809F9B9}" srcOrd="0" destOrd="0" presId="urn:microsoft.com/office/officeart/2008/layout/HexagonCluster"/>
    <dgm:cxn modelId="{46E07F54-12D8-4C3D-9832-EC55963466A8}" type="presParOf" srcId="{1A33D1AD-6088-4A4C-BE9B-65F89809F9B9}" destId="{810CEB2D-B67E-4FE0-8E54-1B70430A0CE9}" srcOrd="0" destOrd="0" presId="urn:microsoft.com/office/officeart/2008/layout/HexagonCluster"/>
    <dgm:cxn modelId="{231EE34A-F1A0-4189-9DC3-BEC6A4EB83B7}" type="presParOf" srcId="{810CEB2D-B67E-4FE0-8E54-1B70430A0CE9}" destId="{541A2A98-DADA-493E-AA67-012FA271BC58}" srcOrd="0" destOrd="0" presId="urn:microsoft.com/office/officeart/2008/layout/HexagonCluster"/>
    <dgm:cxn modelId="{F31E2FED-2C99-4A46-85D3-432476EEF18B}" type="presParOf" srcId="{1A33D1AD-6088-4A4C-BE9B-65F89809F9B9}" destId="{B62EC72A-3A78-4D94-AE52-BD9F9F524F23}" srcOrd="1" destOrd="0" presId="urn:microsoft.com/office/officeart/2008/layout/HexagonCluster"/>
    <dgm:cxn modelId="{C4246FC0-F847-4976-844C-EAF655C6BD31}" type="presParOf" srcId="{B62EC72A-3A78-4D94-AE52-BD9F9F524F23}" destId="{4003989A-EAE1-47D4-B0F1-272D4DE7EFDC}" srcOrd="0" destOrd="0" presId="urn:microsoft.com/office/officeart/2008/layout/HexagonCluster"/>
    <dgm:cxn modelId="{88C122EC-D607-4BF3-8D7F-EC7C6CB97BC5}" type="presParOf" srcId="{1A33D1AD-6088-4A4C-BE9B-65F89809F9B9}" destId="{15264BFF-E96E-451D-9BBF-9874B747991F}" srcOrd="2" destOrd="0" presId="urn:microsoft.com/office/officeart/2008/layout/HexagonCluster"/>
    <dgm:cxn modelId="{2219615D-F4DB-4B93-B92C-BCD086CFAD47}" type="presParOf" srcId="{15264BFF-E96E-451D-9BBF-9874B747991F}" destId="{55665AE2-B3CF-4701-AD26-BB2DC9BB3BC9}" srcOrd="0" destOrd="0" presId="urn:microsoft.com/office/officeart/2008/layout/HexagonCluster"/>
    <dgm:cxn modelId="{6FFD5AF0-4B29-459B-A22B-145D43CCE0E5}" type="presParOf" srcId="{1A33D1AD-6088-4A4C-BE9B-65F89809F9B9}" destId="{5898163C-218A-4B45-A3CF-234AD7519FD8}" srcOrd="3" destOrd="0" presId="urn:microsoft.com/office/officeart/2008/layout/HexagonCluster"/>
    <dgm:cxn modelId="{15A794E7-949A-4F7D-BAFC-8F40D368CD1A}" type="presParOf" srcId="{5898163C-218A-4B45-A3CF-234AD7519FD8}" destId="{EEB6D9FE-3D47-461C-B945-D3B867989DA2}"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40BAB67-2500-4EB8-9E8E-C3BE8A56A865}" type="doc">
      <dgm:prSet loTypeId="urn:microsoft.com/office/officeart/2008/layout/HexagonCluster" loCatId="picture" qsTypeId="urn:microsoft.com/office/officeart/2005/8/quickstyle/3d1" qsCatId="3D" csTypeId="urn:microsoft.com/office/officeart/2005/8/colors/accent1_2" csCatId="accent1" phldr="1"/>
      <dgm:spPr/>
      <dgm:t>
        <a:bodyPr/>
        <a:lstStyle/>
        <a:p>
          <a:endParaRPr lang="es-ES"/>
        </a:p>
      </dgm:t>
    </dgm:pt>
    <dgm:pt modelId="{83444280-FCAB-4A5A-8B86-9D46FC3EBCA7}">
      <dgm:prSet custT="1"/>
      <dgm:spPr>
        <a:solidFill>
          <a:srgbClr val="8443EC"/>
        </a:solidFill>
        <a:ln>
          <a:solidFill>
            <a:srgbClr val="8443EC"/>
          </a:solidFill>
        </a:ln>
      </dgm:spPr>
      <dgm:t>
        <a:bodyPr/>
        <a:lstStyle/>
        <a:p>
          <a:pPr>
            <a:defRPr sz="2000" b="1">
              <a:effectLst>
                <a:outerShdw blurRad="38100" dist="38100" dir="2700000" algn="tl">
                  <a:srgbClr val="000000">
                    <a:alpha val="43137"/>
                  </a:srgbClr>
                </a:outerShdw>
              </a:effectLst>
            </a:defRPr>
          </a:pPr>
          <a:r>
            <a:rPr sz="2000" dirty="0"/>
            <a:t>Sekhmet, </a:t>
          </a:r>
          <a:r>
            <a:rPr sz="2000" dirty="0" err="1"/>
            <a:t>mungu</a:t>
          </a:r>
          <a:r>
            <a:rPr sz="2000" dirty="0"/>
            <a:t> </a:t>
          </a:r>
          <a:r>
            <a:rPr sz="2000" dirty="0" err="1"/>
            <a:t>wa</a:t>
          </a:r>
          <a:r>
            <a:rPr sz="2000" dirty="0"/>
            <a:t> kike </a:t>
          </a:r>
          <a:r>
            <a:rPr sz="2000" dirty="0" err="1"/>
            <a:t>wa</a:t>
          </a:r>
          <a:r>
            <a:rPr sz="2000" dirty="0"/>
            <a:t> </a:t>
          </a:r>
          <a:r>
            <a:rPr sz="2000" dirty="0" err="1"/>
            <a:t>uponyaji</a:t>
          </a:r>
          <a:endParaRPr sz="2000" dirty="0"/>
        </a:p>
      </dgm:t>
    </dgm:pt>
    <dgm:pt modelId="{108A8581-FFAD-4B13-9B52-0305C57B24D5}" type="sibTrans" cxnId="{30E30401-B688-4274-913C-E4B736DBC061}">
      <dgm:prSet/>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8443EC"/>
          </a:solidFill>
        </a:ln>
      </dgm:spPr>
      <dgm:t>
        <a:bodyPr/>
        <a:lstStyle/>
        <a:p>
          <a:endParaRPr lang="es-ES"/>
        </a:p>
      </dgm:t>
    </dgm:pt>
    <dgm:pt modelId="{ABB2160C-6E6D-4542-AF60-6496D5304CC0}" type="parTrans" cxnId="{30E30401-B688-4274-913C-E4B736DBC061}">
      <dgm:prSet/>
      <dgm:spPr/>
      <dgm:t>
        <a:bodyPr/>
        <a:lstStyle/>
        <a:p>
          <a:endParaRPr lang="es-ES"/>
        </a:p>
      </dgm:t>
    </dgm:pt>
    <dgm:pt modelId="{1A33D1AD-6088-4A4C-BE9B-65F89809F9B9}" type="pres">
      <dgm:prSet presAssocID="{A40BAB67-2500-4EB8-9E8E-C3BE8A56A865}" presName="Name0" presStyleCnt="0">
        <dgm:presLayoutVars>
          <dgm:chMax val="21"/>
          <dgm:chPref val="21"/>
        </dgm:presLayoutVars>
      </dgm:prSet>
      <dgm:spPr/>
    </dgm:pt>
    <dgm:pt modelId="{810CEB2D-B67E-4FE0-8E54-1B70430A0CE9}" type="pres">
      <dgm:prSet presAssocID="{83444280-FCAB-4A5A-8B86-9D46FC3EBCA7}" presName="text1" presStyleCnt="0"/>
      <dgm:spPr/>
    </dgm:pt>
    <dgm:pt modelId="{541A2A98-DADA-493E-AA67-012FA271BC58}" type="pres">
      <dgm:prSet presAssocID="{83444280-FCAB-4A5A-8B86-9D46FC3EBCA7}" presName="textRepeatNode" presStyleLbl="alignNode1" presStyleIdx="0" presStyleCnt="1">
        <dgm:presLayoutVars>
          <dgm:chMax val="0"/>
          <dgm:chPref val="0"/>
          <dgm:bulletEnabled val="1"/>
        </dgm:presLayoutVars>
      </dgm:prSet>
      <dgm:spPr>
        <a:prstGeom prst="ellipse">
          <a:avLst/>
        </a:prstGeom>
      </dgm:spPr>
    </dgm:pt>
    <dgm:pt modelId="{B62EC72A-3A78-4D94-AE52-BD9F9F524F23}" type="pres">
      <dgm:prSet presAssocID="{83444280-FCAB-4A5A-8B86-9D46FC3EBCA7}" presName="textaccent1" presStyleCnt="0"/>
      <dgm:spPr/>
    </dgm:pt>
    <dgm:pt modelId="{4003989A-EAE1-47D4-B0F1-272D4DE7EFDC}" type="pres">
      <dgm:prSet presAssocID="{83444280-FCAB-4A5A-8B86-9D46FC3EBCA7}" presName="accentRepeatNode" presStyleLbl="solidAlignAcc1" presStyleIdx="0" presStyleCnt="2" custLinFactX="102448" custLinFactY="-154724" custLinFactNeighborX="200000" custLinFactNeighborY="-200000"/>
      <dgm:spPr>
        <a:prstGeom prst="ellipse">
          <a:avLst/>
        </a:prstGeom>
        <a:ln>
          <a:solidFill>
            <a:srgbClr val="8443EC"/>
          </a:solidFill>
        </a:ln>
      </dgm:spPr>
    </dgm:pt>
    <dgm:pt modelId="{15264BFF-E96E-451D-9BBF-9874B747991F}" type="pres">
      <dgm:prSet presAssocID="{108A8581-FFAD-4B13-9B52-0305C57B24D5}" presName="image1" presStyleCnt="0"/>
      <dgm:spPr/>
    </dgm:pt>
    <dgm:pt modelId="{55665AE2-B3CF-4701-AD26-BB2DC9BB3BC9}" type="pres">
      <dgm:prSet presAssocID="{108A8581-FFAD-4B13-9B52-0305C57B24D5}" presName="imageRepeatNode" presStyleLbl="alignAcc1" presStyleIdx="0" presStyleCnt="1"/>
      <dgm:spPr>
        <a:prstGeom prst="ellipse">
          <a:avLst/>
        </a:prstGeom>
      </dgm:spPr>
    </dgm:pt>
    <dgm:pt modelId="{5898163C-218A-4B45-A3CF-234AD7519FD8}" type="pres">
      <dgm:prSet presAssocID="{108A8581-FFAD-4B13-9B52-0305C57B24D5}" presName="imageaccent1" presStyleCnt="0"/>
      <dgm:spPr/>
    </dgm:pt>
    <dgm:pt modelId="{EEB6D9FE-3D47-461C-B945-D3B867989DA2}" type="pres">
      <dgm:prSet presAssocID="{108A8581-FFAD-4B13-9B52-0305C57B24D5}" presName="accentRepeatNode" presStyleLbl="solidAlignAcc1" presStyleIdx="1" presStyleCnt="2" custLinFactX="53240" custLinFactY="-141082" custLinFactNeighborX="100000" custLinFactNeighborY="-200000"/>
      <dgm:spPr>
        <a:prstGeom prst="ellipse">
          <a:avLst/>
        </a:prstGeom>
        <a:ln>
          <a:solidFill>
            <a:srgbClr val="8443EC"/>
          </a:solidFill>
        </a:ln>
      </dgm:spPr>
    </dgm:pt>
  </dgm:ptLst>
  <dgm:cxnLst>
    <dgm:cxn modelId="{30E30401-B688-4274-913C-E4B736DBC061}" srcId="{A40BAB67-2500-4EB8-9E8E-C3BE8A56A865}" destId="{83444280-FCAB-4A5A-8B86-9D46FC3EBCA7}" srcOrd="0" destOrd="0" parTransId="{ABB2160C-6E6D-4542-AF60-6496D5304CC0}" sibTransId="{108A8581-FFAD-4B13-9B52-0305C57B24D5}"/>
    <dgm:cxn modelId="{DFF1ED54-57B9-4DF6-B291-015C265B4D30}" type="presOf" srcId="{108A8581-FFAD-4B13-9B52-0305C57B24D5}" destId="{55665AE2-B3CF-4701-AD26-BB2DC9BB3BC9}" srcOrd="0" destOrd="0" presId="urn:microsoft.com/office/officeart/2008/layout/HexagonCluster"/>
    <dgm:cxn modelId="{6B123C96-3F63-4FC8-9432-E2F1C16C3227}" type="presOf" srcId="{83444280-FCAB-4A5A-8B86-9D46FC3EBCA7}" destId="{541A2A98-DADA-493E-AA67-012FA271BC58}" srcOrd="0" destOrd="0" presId="urn:microsoft.com/office/officeart/2008/layout/HexagonCluster"/>
    <dgm:cxn modelId="{D77BDDFB-178D-48FA-B5AB-18710E0E8BC8}" type="presOf" srcId="{A40BAB67-2500-4EB8-9E8E-C3BE8A56A865}" destId="{1A33D1AD-6088-4A4C-BE9B-65F89809F9B9}" srcOrd="0" destOrd="0" presId="urn:microsoft.com/office/officeart/2008/layout/HexagonCluster"/>
    <dgm:cxn modelId="{46E07F54-12D8-4C3D-9832-EC55963466A8}" type="presParOf" srcId="{1A33D1AD-6088-4A4C-BE9B-65F89809F9B9}" destId="{810CEB2D-B67E-4FE0-8E54-1B70430A0CE9}" srcOrd="0" destOrd="0" presId="urn:microsoft.com/office/officeart/2008/layout/HexagonCluster"/>
    <dgm:cxn modelId="{231EE34A-F1A0-4189-9DC3-BEC6A4EB83B7}" type="presParOf" srcId="{810CEB2D-B67E-4FE0-8E54-1B70430A0CE9}" destId="{541A2A98-DADA-493E-AA67-012FA271BC58}" srcOrd="0" destOrd="0" presId="urn:microsoft.com/office/officeart/2008/layout/HexagonCluster"/>
    <dgm:cxn modelId="{F31E2FED-2C99-4A46-85D3-432476EEF18B}" type="presParOf" srcId="{1A33D1AD-6088-4A4C-BE9B-65F89809F9B9}" destId="{B62EC72A-3A78-4D94-AE52-BD9F9F524F23}" srcOrd="1" destOrd="0" presId="urn:microsoft.com/office/officeart/2008/layout/HexagonCluster"/>
    <dgm:cxn modelId="{C4246FC0-F847-4976-844C-EAF655C6BD31}" type="presParOf" srcId="{B62EC72A-3A78-4D94-AE52-BD9F9F524F23}" destId="{4003989A-EAE1-47D4-B0F1-272D4DE7EFDC}" srcOrd="0" destOrd="0" presId="urn:microsoft.com/office/officeart/2008/layout/HexagonCluster"/>
    <dgm:cxn modelId="{88C122EC-D607-4BF3-8D7F-EC7C6CB97BC5}" type="presParOf" srcId="{1A33D1AD-6088-4A4C-BE9B-65F89809F9B9}" destId="{15264BFF-E96E-451D-9BBF-9874B747991F}" srcOrd="2" destOrd="0" presId="urn:microsoft.com/office/officeart/2008/layout/HexagonCluster"/>
    <dgm:cxn modelId="{2219615D-F4DB-4B93-B92C-BCD086CFAD47}" type="presParOf" srcId="{15264BFF-E96E-451D-9BBF-9874B747991F}" destId="{55665AE2-B3CF-4701-AD26-BB2DC9BB3BC9}" srcOrd="0" destOrd="0" presId="urn:microsoft.com/office/officeart/2008/layout/HexagonCluster"/>
    <dgm:cxn modelId="{6FFD5AF0-4B29-459B-A22B-145D43CCE0E5}" type="presParOf" srcId="{1A33D1AD-6088-4A4C-BE9B-65F89809F9B9}" destId="{5898163C-218A-4B45-A3CF-234AD7519FD8}" srcOrd="3" destOrd="0" presId="urn:microsoft.com/office/officeart/2008/layout/HexagonCluster"/>
    <dgm:cxn modelId="{15A794E7-949A-4F7D-BAFC-8F40D368CD1A}" type="presParOf" srcId="{5898163C-218A-4B45-A3CF-234AD7519FD8}" destId="{EEB6D9FE-3D47-461C-B945-D3B867989DA2}"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40BAB67-2500-4EB8-9E8E-C3BE8A56A865}" type="doc">
      <dgm:prSet loTypeId="urn:microsoft.com/office/officeart/2008/layout/HexagonCluster" loCatId="picture" qsTypeId="urn:microsoft.com/office/officeart/2005/8/quickstyle/3d2" qsCatId="3D" csTypeId="urn:microsoft.com/office/officeart/2005/8/colors/accent1_2" csCatId="accent1" phldr="1"/>
      <dgm:spPr/>
      <dgm:t>
        <a:bodyPr/>
        <a:lstStyle/>
        <a:p>
          <a:endParaRPr lang="es-ES"/>
        </a:p>
      </dgm:t>
    </dgm:pt>
    <dgm:pt modelId="{83444280-FCAB-4A5A-8B86-9D46FC3EBCA7}">
      <dgm:prSet custT="1"/>
      <dgm:spPr>
        <a:solidFill>
          <a:srgbClr val="2254AE"/>
        </a:solidFill>
        <a:ln>
          <a:solidFill>
            <a:srgbClr val="2254AE"/>
          </a:solidFill>
        </a:ln>
      </dgm:spPr>
      <dgm:t>
        <a:bodyPr/>
        <a:lstStyle/>
        <a:p>
          <a:pPr>
            <a:defRPr sz="2000" b="1">
              <a:effectLst>
                <a:outerShdw blurRad="38100" dist="38100" dir="2700000" algn="tl">
                  <a:srgbClr val="000000">
                    <a:alpha val="43137"/>
                  </a:srgbClr>
                </a:outerShdw>
              </a:effectLst>
            </a:defRPr>
          </a:pPr>
          <a:r>
            <a:t>Nati, mungu wa kike wa mbinguni</a:t>
          </a:r>
          <a:endParaRPr lang="es-ES" sz="2000" dirty="0">
            <a:effectLst>
              <a:outerShdw blurRad="38100" dist="38100" dir="2700000" algn="tl">
                <a:srgbClr val="000000">
                  <a:alpha val="43137"/>
                </a:srgbClr>
              </a:outerShdw>
            </a:effectLst>
          </a:endParaRPr>
        </a:p>
      </dgm:t>
    </dgm:pt>
    <dgm:pt modelId="{108A8581-FFAD-4B13-9B52-0305C57B24D5}" type="sibTrans" cxnId="{30E30401-B688-4274-913C-E4B736DBC061}">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2254AE"/>
          </a:solidFill>
        </a:ln>
      </dgm:spPr>
      <dgm:t>
        <a:bodyPr/>
        <a:lstStyle/>
        <a:p>
          <a:pPr algn="ctr"/>
          <a:endParaRPr lang="es-ES"/>
        </a:p>
      </dgm:t>
    </dgm:pt>
    <dgm:pt modelId="{ABB2160C-6E6D-4542-AF60-6496D5304CC0}" type="parTrans" cxnId="{30E30401-B688-4274-913C-E4B736DBC061}">
      <dgm:prSet/>
      <dgm:spPr/>
      <dgm:t>
        <a:bodyPr/>
        <a:lstStyle/>
        <a:p>
          <a:endParaRPr lang="es-ES"/>
        </a:p>
      </dgm:t>
    </dgm:pt>
    <dgm:pt modelId="{1A33D1AD-6088-4A4C-BE9B-65F89809F9B9}" type="pres">
      <dgm:prSet presAssocID="{A40BAB67-2500-4EB8-9E8E-C3BE8A56A865}" presName="Name0" presStyleCnt="0">
        <dgm:presLayoutVars>
          <dgm:chMax val="21"/>
          <dgm:chPref val="21"/>
        </dgm:presLayoutVars>
      </dgm:prSet>
      <dgm:spPr/>
    </dgm:pt>
    <dgm:pt modelId="{810CEB2D-B67E-4FE0-8E54-1B70430A0CE9}" type="pres">
      <dgm:prSet presAssocID="{83444280-FCAB-4A5A-8B86-9D46FC3EBCA7}" presName="text1" presStyleCnt="0"/>
      <dgm:spPr/>
    </dgm:pt>
    <dgm:pt modelId="{541A2A98-DADA-493E-AA67-012FA271BC58}" type="pres">
      <dgm:prSet presAssocID="{83444280-FCAB-4A5A-8B86-9D46FC3EBCA7}" presName="textRepeatNode" presStyleLbl="alignNode1" presStyleIdx="0" presStyleCnt="1">
        <dgm:presLayoutVars>
          <dgm:chMax val="0"/>
          <dgm:chPref val="0"/>
          <dgm:bulletEnabled val="1"/>
        </dgm:presLayoutVars>
      </dgm:prSet>
      <dgm:spPr>
        <a:prstGeom prst="plaque">
          <a:avLst/>
        </a:prstGeom>
      </dgm:spPr>
    </dgm:pt>
    <dgm:pt modelId="{B62EC72A-3A78-4D94-AE52-BD9F9F524F23}" type="pres">
      <dgm:prSet presAssocID="{83444280-FCAB-4A5A-8B86-9D46FC3EBCA7}" presName="textaccent1" presStyleCnt="0"/>
      <dgm:spPr/>
    </dgm:pt>
    <dgm:pt modelId="{4003989A-EAE1-47D4-B0F1-272D4DE7EFDC}" type="pres">
      <dgm:prSet presAssocID="{83444280-FCAB-4A5A-8B86-9D46FC3EBCA7}" presName="accentRepeatNode" presStyleLbl="solidAlignAcc1" presStyleIdx="0" presStyleCnt="2" custLinFactX="61451" custLinFactY="-119903" custLinFactNeighborX="100000" custLinFactNeighborY="-200000"/>
      <dgm:spPr>
        <a:prstGeom prst="plaque">
          <a:avLst/>
        </a:prstGeom>
        <a:ln>
          <a:solidFill>
            <a:srgbClr val="2254AE"/>
          </a:solidFill>
        </a:ln>
      </dgm:spPr>
    </dgm:pt>
    <dgm:pt modelId="{15264BFF-E96E-451D-9BBF-9874B747991F}" type="pres">
      <dgm:prSet presAssocID="{108A8581-FFAD-4B13-9B52-0305C57B24D5}" presName="image1" presStyleCnt="0"/>
      <dgm:spPr/>
    </dgm:pt>
    <dgm:pt modelId="{55665AE2-B3CF-4701-AD26-BB2DC9BB3BC9}" type="pres">
      <dgm:prSet presAssocID="{108A8581-FFAD-4B13-9B52-0305C57B24D5}" presName="imageRepeatNode" presStyleLbl="alignAcc1" presStyleIdx="0" presStyleCnt="1"/>
      <dgm:spPr>
        <a:prstGeom prst="plaque">
          <a:avLst/>
        </a:prstGeom>
      </dgm:spPr>
    </dgm:pt>
    <dgm:pt modelId="{5898163C-218A-4B45-A3CF-234AD7519FD8}" type="pres">
      <dgm:prSet presAssocID="{108A8581-FFAD-4B13-9B52-0305C57B24D5}" presName="imageaccent1" presStyleCnt="0"/>
      <dgm:spPr/>
    </dgm:pt>
    <dgm:pt modelId="{EEB6D9FE-3D47-461C-B945-D3B867989DA2}" type="pres">
      <dgm:prSet presAssocID="{108A8581-FFAD-4B13-9B52-0305C57B24D5}" presName="accentRepeatNode" presStyleLbl="solidAlignAcc1" presStyleIdx="1" presStyleCnt="2" custLinFactNeighborX="4750" custLinFactNeighborY="-33538"/>
      <dgm:spPr>
        <a:prstGeom prst="plaque">
          <a:avLst/>
        </a:prstGeom>
        <a:ln>
          <a:solidFill>
            <a:srgbClr val="2254AE"/>
          </a:solidFill>
        </a:ln>
      </dgm:spPr>
    </dgm:pt>
  </dgm:ptLst>
  <dgm:cxnLst>
    <dgm:cxn modelId="{30E30401-B688-4274-913C-E4B736DBC061}" srcId="{A40BAB67-2500-4EB8-9E8E-C3BE8A56A865}" destId="{83444280-FCAB-4A5A-8B86-9D46FC3EBCA7}" srcOrd="0" destOrd="0" parTransId="{ABB2160C-6E6D-4542-AF60-6496D5304CC0}" sibTransId="{108A8581-FFAD-4B13-9B52-0305C57B24D5}"/>
    <dgm:cxn modelId="{DFF1ED54-57B9-4DF6-B291-015C265B4D30}" type="presOf" srcId="{108A8581-FFAD-4B13-9B52-0305C57B24D5}" destId="{55665AE2-B3CF-4701-AD26-BB2DC9BB3BC9}" srcOrd="0" destOrd="0" presId="urn:microsoft.com/office/officeart/2008/layout/HexagonCluster"/>
    <dgm:cxn modelId="{6B123C96-3F63-4FC8-9432-E2F1C16C3227}" type="presOf" srcId="{83444280-FCAB-4A5A-8B86-9D46FC3EBCA7}" destId="{541A2A98-DADA-493E-AA67-012FA271BC58}" srcOrd="0" destOrd="0" presId="urn:microsoft.com/office/officeart/2008/layout/HexagonCluster"/>
    <dgm:cxn modelId="{D77BDDFB-178D-48FA-B5AB-18710E0E8BC8}" type="presOf" srcId="{A40BAB67-2500-4EB8-9E8E-C3BE8A56A865}" destId="{1A33D1AD-6088-4A4C-BE9B-65F89809F9B9}" srcOrd="0" destOrd="0" presId="urn:microsoft.com/office/officeart/2008/layout/HexagonCluster"/>
    <dgm:cxn modelId="{46E07F54-12D8-4C3D-9832-EC55963466A8}" type="presParOf" srcId="{1A33D1AD-6088-4A4C-BE9B-65F89809F9B9}" destId="{810CEB2D-B67E-4FE0-8E54-1B70430A0CE9}" srcOrd="0" destOrd="0" presId="urn:microsoft.com/office/officeart/2008/layout/HexagonCluster"/>
    <dgm:cxn modelId="{231EE34A-F1A0-4189-9DC3-BEC6A4EB83B7}" type="presParOf" srcId="{810CEB2D-B67E-4FE0-8E54-1B70430A0CE9}" destId="{541A2A98-DADA-493E-AA67-012FA271BC58}" srcOrd="0" destOrd="0" presId="urn:microsoft.com/office/officeart/2008/layout/HexagonCluster"/>
    <dgm:cxn modelId="{F31E2FED-2C99-4A46-85D3-432476EEF18B}" type="presParOf" srcId="{1A33D1AD-6088-4A4C-BE9B-65F89809F9B9}" destId="{B62EC72A-3A78-4D94-AE52-BD9F9F524F23}" srcOrd="1" destOrd="0" presId="urn:microsoft.com/office/officeart/2008/layout/HexagonCluster"/>
    <dgm:cxn modelId="{C4246FC0-F847-4976-844C-EAF655C6BD31}" type="presParOf" srcId="{B62EC72A-3A78-4D94-AE52-BD9F9F524F23}" destId="{4003989A-EAE1-47D4-B0F1-272D4DE7EFDC}" srcOrd="0" destOrd="0" presId="urn:microsoft.com/office/officeart/2008/layout/HexagonCluster"/>
    <dgm:cxn modelId="{88C122EC-D607-4BF3-8D7F-EC7C6CB97BC5}" type="presParOf" srcId="{1A33D1AD-6088-4A4C-BE9B-65F89809F9B9}" destId="{15264BFF-E96E-451D-9BBF-9874B747991F}" srcOrd="2" destOrd="0" presId="urn:microsoft.com/office/officeart/2008/layout/HexagonCluster"/>
    <dgm:cxn modelId="{2219615D-F4DB-4B93-B92C-BCD086CFAD47}" type="presParOf" srcId="{15264BFF-E96E-451D-9BBF-9874B747991F}" destId="{55665AE2-B3CF-4701-AD26-BB2DC9BB3BC9}" srcOrd="0" destOrd="0" presId="urn:microsoft.com/office/officeart/2008/layout/HexagonCluster"/>
    <dgm:cxn modelId="{6FFD5AF0-4B29-459B-A22B-145D43CCE0E5}" type="presParOf" srcId="{1A33D1AD-6088-4A4C-BE9B-65F89809F9B9}" destId="{5898163C-218A-4B45-A3CF-234AD7519FD8}" srcOrd="3" destOrd="0" presId="urn:microsoft.com/office/officeart/2008/layout/HexagonCluster"/>
    <dgm:cxn modelId="{15A794E7-949A-4F7D-BAFC-8F40D368CD1A}" type="presParOf" srcId="{5898163C-218A-4B45-A3CF-234AD7519FD8}" destId="{EEB6D9FE-3D47-461C-B945-D3B867989DA2}"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40BAB67-2500-4EB8-9E8E-C3BE8A56A865}" type="doc">
      <dgm:prSet loTypeId="urn:microsoft.com/office/officeart/2008/layout/HexagonCluster" loCatId="picture" qsTypeId="urn:microsoft.com/office/officeart/2005/8/quickstyle/3d2" qsCatId="3D" csTypeId="urn:microsoft.com/office/officeart/2005/8/colors/accent1_2" csCatId="accent1" phldr="1"/>
      <dgm:spPr/>
      <dgm:t>
        <a:bodyPr/>
        <a:lstStyle/>
        <a:p>
          <a:endParaRPr lang="es-ES"/>
        </a:p>
      </dgm:t>
    </dgm:pt>
    <dgm:pt modelId="{83444280-FCAB-4A5A-8B86-9D46FC3EBCA7}">
      <dgm:prSet custT="1"/>
      <dgm:spPr>
        <a:solidFill>
          <a:srgbClr val="2254AE"/>
        </a:solidFill>
        <a:ln>
          <a:solidFill>
            <a:srgbClr val="2254AE"/>
          </a:solidFill>
        </a:ln>
      </dgm:spPr>
      <dgm:t>
        <a:bodyPr/>
        <a:lstStyle/>
        <a:p>
          <a:pPr>
            <a:defRPr sz="2000" b="1">
              <a:effectLst>
                <a:outerShdw blurRad="38100" dist="38100" dir="2700000" algn="tl">
                  <a:srgbClr val="000000">
                    <a:alpha val="43137"/>
                  </a:srgbClr>
                </a:outerShdw>
              </a:effectLst>
            </a:defRPr>
          </a:pPr>
          <a:r>
            <a:t>Sethi, mungu wa dhoruba</a:t>
          </a:r>
          <a:endParaRPr lang="es-ES" sz="2000" dirty="0">
            <a:effectLst>
              <a:outerShdw blurRad="38100" dist="38100" dir="2700000" algn="tl">
                <a:srgbClr val="000000">
                  <a:alpha val="43137"/>
                </a:srgbClr>
              </a:outerShdw>
            </a:effectLst>
          </a:endParaRPr>
        </a:p>
      </dgm:t>
    </dgm:pt>
    <dgm:pt modelId="{108A8581-FFAD-4B13-9B52-0305C57B24D5}" type="sibTrans" cxnId="{30E30401-B688-4274-913C-E4B736DBC061}">
      <dgm:prSet/>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2254AE"/>
          </a:solidFill>
        </a:ln>
      </dgm:spPr>
      <dgm:t>
        <a:bodyPr/>
        <a:lstStyle/>
        <a:p>
          <a:endParaRPr lang="es-ES"/>
        </a:p>
      </dgm:t>
    </dgm:pt>
    <dgm:pt modelId="{ABB2160C-6E6D-4542-AF60-6496D5304CC0}" type="parTrans" cxnId="{30E30401-B688-4274-913C-E4B736DBC061}">
      <dgm:prSet/>
      <dgm:spPr/>
      <dgm:t>
        <a:bodyPr/>
        <a:lstStyle/>
        <a:p>
          <a:endParaRPr lang="es-ES"/>
        </a:p>
      </dgm:t>
    </dgm:pt>
    <dgm:pt modelId="{1A33D1AD-6088-4A4C-BE9B-65F89809F9B9}" type="pres">
      <dgm:prSet presAssocID="{A40BAB67-2500-4EB8-9E8E-C3BE8A56A865}" presName="Name0" presStyleCnt="0">
        <dgm:presLayoutVars>
          <dgm:chMax val="21"/>
          <dgm:chPref val="21"/>
        </dgm:presLayoutVars>
      </dgm:prSet>
      <dgm:spPr/>
    </dgm:pt>
    <dgm:pt modelId="{810CEB2D-B67E-4FE0-8E54-1B70430A0CE9}" type="pres">
      <dgm:prSet presAssocID="{83444280-FCAB-4A5A-8B86-9D46FC3EBCA7}" presName="text1" presStyleCnt="0"/>
      <dgm:spPr/>
    </dgm:pt>
    <dgm:pt modelId="{541A2A98-DADA-493E-AA67-012FA271BC58}" type="pres">
      <dgm:prSet presAssocID="{83444280-FCAB-4A5A-8B86-9D46FC3EBCA7}" presName="textRepeatNode" presStyleLbl="alignNode1" presStyleIdx="0" presStyleCnt="1">
        <dgm:presLayoutVars>
          <dgm:chMax val="0"/>
          <dgm:chPref val="0"/>
          <dgm:bulletEnabled val="1"/>
        </dgm:presLayoutVars>
      </dgm:prSet>
      <dgm:spPr>
        <a:prstGeom prst="plaque">
          <a:avLst/>
        </a:prstGeom>
      </dgm:spPr>
    </dgm:pt>
    <dgm:pt modelId="{B62EC72A-3A78-4D94-AE52-BD9F9F524F23}" type="pres">
      <dgm:prSet presAssocID="{83444280-FCAB-4A5A-8B86-9D46FC3EBCA7}" presName="textaccent1" presStyleCnt="0"/>
      <dgm:spPr/>
    </dgm:pt>
    <dgm:pt modelId="{4003989A-EAE1-47D4-B0F1-272D4DE7EFDC}" type="pres">
      <dgm:prSet presAssocID="{83444280-FCAB-4A5A-8B86-9D46FC3EBCA7}" presName="accentRepeatNode" presStyleLbl="solidAlignAcc1" presStyleIdx="0" presStyleCnt="2" custLinFactX="61451" custLinFactY="-119903" custLinFactNeighborX="100000" custLinFactNeighborY="-200000"/>
      <dgm:spPr>
        <a:prstGeom prst="plaque">
          <a:avLst/>
        </a:prstGeom>
        <a:ln>
          <a:solidFill>
            <a:srgbClr val="2254AE"/>
          </a:solidFill>
        </a:ln>
      </dgm:spPr>
    </dgm:pt>
    <dgm:pt modelId="{15264BFF-E96E-451D-9BBF-9874B747991F}" type="pres">
      <dgm:prSet presAssocID="{108A8581-FFAD-4B13-9B52-0305C57B24D5}" presName="image1" presStyleCnt="0"/>
      <dgm:spPr/>
    </dgm:pt>
    <dgm:pt modelId="{55665AE2-B3CF-4701-AD26-BB2DC9BB3BC9}" type="pres">
      <dgm:prSet presAssocID="{108A8581-FFAD-4B13-9B52-0305C57B24D5}" presName="imageRepeatNode" presStyleLbl="alignAcc1" presStyleIdx="0" presStyleCnt="1"/>
      <dgm:spPr>
        <a:prstGeom prst="plaque">
          <a:avLst/>
        </a:prstGeom>
      </dgm:spPr>
    </dgm:pt>
    <dgm:pt modelId="{5898163C-218A-4B45-A3CF-234AD7519FD8}" type="pres">
      <dgm:prSet presAssocID="{108A8581-FFAD-4B13-9B52-0305C57B24D5}" presName="imageaccent1" presStyleCnt="0"/>
      <dgm:spPr/>
    </dgm:pt>
    <dgm:pt modelId="{EEB6D9FE-3D47-461C-B945-D3B867989DA2}" type="pres">
      <dgm:prSet presAssocID="{108A8581-FFAD-4B13-9B52-0305C57B24D5}" presName="accentRepeatNode" presStyleLbl="solidAlignAcc1" presStyleIdx="1" presStyleCnt="2" custLinFactX="47613" custLinFactY="-100000" custLinFactNeighborX="100000" custLinFactNeighborY="-126439"/>
      <dgm:spPr>
        <a:prstGeom prst="plaque">
          <a:avLst/>
        </a:prstGeom>
        <a:ln>
          <a:solidFill>
            <a:srgbClr val="2254AE"/>
          </a:solidFill>
        </a:ln>
      </dgm:spPr>
    </dgm:pt>
  </dgm:ptLst>
  <dgm:cxnLst>
    <dgm:cxn modelId="{30E30401-B688-4274-913C-E4B736DBC061}" srcId="{A40BAB67-2500-4EB8-9E8E-C3BE8A56A865}" destId="{83444280-FCAB-4A5A-8B86-9D46FC3EBCA7}" srcOrd="0" destOrd="0" parTransId="{ABB2160C-6E6D-4542-AF60-6496D5304CC0}" sibTransId="{108A8581-FFAD-4B13-9B52-0305C57B24D5}"/>
    <dgm:cxn modelId="{DFF1ED54-57B9-4DF6-B291-015C265B4D30}" type="presOf" srcId="{108A8581-FFAD-4B13-9B52-0305C57B24D5}" destId="{55665AE2-B3CF-4701-AD26-BB2DC9BB3BC9}" srcOrd="0" destOrd="0" presId="urn:microsoft.com/office/officeart/2008/layout/HexagonCluster"/>
    <dgm:cxn modelId="{6B123C96-3F63-4FC8-9432-E2F1C16C3227}" type="presOf" srcId="{83444280-FCAB-4A5A-8B86-9D46FC3EBCA7}" destId="{541A2A98-DADA-493E-AA67-012FA271BC58}" srcOrd="0" destOrd="0" presId="urn:microsoft.com/office/officeart/2008/layout/HexagonCluster"/>
    <dgm:cxn modelId="{D77BDDFB-178D-48FA-B5AB-18710E0E8BC8}" type="presOf" srcId="{A40BAB67-2500-4EB8-9E8E-C3BE8A56A865}" destId="{1A33D1AD-6088-4A4C-BE9B-65F89809F9B9}" srcOrd="0" destOrd="0" presId="urn:microsoft.com/office/officeart/2008/layout/HexagonCluster"/>
    <dgm:cxn modelId="{46E07F54-12D8-4C3D-9832-EC55963466A8}" type="presParOf" srcId="{1A33D1AD-6088-4A4C-BE9B-65F89809F9B9}" destId="{810CEB2D-B67E-4FE0-8E54-1B70430A0CE9}" srcOrd="0" destOrd="0" presId="urn:microsoft.com/office/officeart/2008/layout/HexagonCluster"/>
    <dgm:cxn modelId="{231EE34A-F1A0-4189-9DC3-BEC6A4EB83B7}" type="presParOf" srcId="{810CEB2D-B67E-4FE0-8E54-1B70430A0CE9}" destId="{541A2A98-DADA-493E-AA67-012FA271BC58}" srcOrd="0" destOrd="0" presId="urn:microsoft.com/office/officeart/2008/layout/HexagonCluster"/>
    <dgm:cxn modelId="{F31E2FED-2C99-4A46-85D3-432476EEF18B}" type="presParOf" srcId="{1A33D1AD-6088-4A4C-BE9B-65F89809F9B9}" destId="{B62EC72A-3A78-4D94-AE52-BD9F9F524F23}" srcOrd="1" destOrd="0" presId="urn:microsoft.com/office/officeart/2008/layout/HexagonCluster"/>
    <dgm:cxn modelId="{C4246FC0-F847-4976-844C-EAF655C6BD31}" type="presParOf" srcId="{B62EC72A-3A78-4D94-AE52-BD9F9F524F23}" destId="{4003989A-EAE1-47D4-B0F1-272D4DE7EFDC}" srcOrd="0" destOrd="0" presId="urn:microsoft.com/office/officeart/2008/layout/HexagonCluster"/>
    <dgm:cxn modelId="{88C122EC-D607-4BF3-8D7F-EC7C6CB97BC5}" type="presParOf" srcId="{1A33D1AD-6088-4A4C-BE9B-65F89809F9B9}" destId="{15264BFF-E96E-451D-9BBF-9874B747991F}" srcOrd="2" destOrd="0" presId="urn:microsoft.com/office/officeart/2008/layout/HexagonCluster"/>
    <dgm:cxn modelId="{2219615D-F4DB-4B93-B92C-BCD086CFAD47}" type="presParOf" srcId="{15264BFF-E96E-451D-9BBF-9874B747991F}" destId="{55665AE2-B3CF-4701-AD26-BB2DC9BB3BC9}" srcOrd="0" destOrd="0" presId="urn:microsoft.com/office/officeart/2008/layout/HexagonCluster"/>
    <dgm:cxn modelId="{6FFD5AF0-4B29-459B-A22B-145D43CCE0E5}" type="presParOf" srcId="{1A33D1AD-6088-4A4C-BE9B-65F89809F9B9}" destId="{5898163C-218A-4B45-A3CF-234AD7519FD8}" srcOrd="3" destOrd="0" presId="urn:microsoft.com/office/officeart/2008/layout/HexagonCluster"/>
    <dgm:cxn modelId="{15A794E7-949A-4F7D-BAFC-8F40D368CD1A}" type="presParOf" srcId="{5898163C-218A-4B45-A3CF-234AD7519FD8}" destId="{EEB6D9FE-3D47-461C-B945-D3B867989DA2}" srcOrd="0" destOrd="0" presId="urn:microsoft.com/office/officeart/2008/layout/HexagonCluster"/>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40BAB67-2500-4EB8-9E8E-C3BE8A56A865}" type="doc">
      <dgm:prSet loTypeId="urn:microsoft.com/office/officeart/2008/layout/HexagonCluster" loCatId="picture" qsTypeId="urn:microsoft.com/office/officeart/2005/8/quickstyle/3d2" qsCatId="3D" csTypeId="urn:microsoft.com/office/officeart/2005/8/colors/accent1_2" csCatId="accent1" phldr="1"/>
      <dgm:spPr/>
      <dgm:t>
        <a:bodyPr/>
        <a:lstStyle/>
        <a:p>
          <a:endParaRPr lang="es-ES"/>
        </a:p>
      </dgm:t>
    </dgm:pt>
    <dgm:pt modelId="{83444280-FCAB-4A5A-8B86-9D46FC3EBCA7}">
      <dgm:prSet custT="1"/>
      <dgm:spPr>
        <a:solidFill>
          <a:srgbClr val="AE4522"/>
        </a:solidFill>
        <a:ln>
          <a:solidFill>
            <a:srgbClr val="AE4522"/>
          </a:solidFill>
        </a:ln>
      </dgm:spPr>
      <dgm:t>
        <a:bodyPr/>
        <a:lstStyle/>
        <a:p>
          <a:pPr>
            <a:defRPr sz="2000" b="1">
              <a:effectLst>
                <a:outerShdw blurRad="38100" dist="38100" dir="2700000" algn="tl">
                  <a:srgbClr val="000000">
                    <a:alpha val="43137"/>
                  </a:srgbClr>
                </a:outerShdw>
              </a:effectLst>
            </a:defRPr>
          </a:pPr>
          <a:r>
            <a:t>Neper, mungu wa nafaka</a:t>
          </a:r>
          <a:endParaRPr lang="es-ES" sz="2000" dirty="0">
            <a:effectLst>
              <a:outerShdw blurRad="38100" dist="38100" dir="2700000" algn="tl">
                <a:srgbClr val="000000">
                  <a:alpha val="43137"/>
                </a:srgbClr>
              </a:outerShdw>
            </a:effectLst>
          </a:endParaRPr>
        </a:p>
      </dgm:t>
    </dgm:pt>
    <dgm:pt modelId="{108A8581-FFAD-4B13-9B52-0305C57B24D5}" type="sibTrans" cxnId="{30E30401-B688-4274-913C-E4B736DBC061}">
      <dgm:prSet/>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AE4522"/>
          </a:solidFill>
        </a:ln>
      </dgm:spPr>
      <dgm:t>
        <a:bodyPr/>
        <a:lstStyle/>
        <a:p>
          <a:pPr algn="ctr"/>
          <a:endParaRPr lang="es-ES"/>
        </a:p>
      </dgm:t>
    </dgm:pt>
    <dgm:pt modelId="{ABB2160C-6E6D-4542-AF60-6496D5304CC0}" type="parTrans" cxnId="{30E30401-B688-4274-913C-E4B736DBC061}">
      <dgm:prSet/>
      <dgm:spPr/>
      <dgm:t>
        <a:bodyPr/>
        <a:lstStyle/>
        <a:p>
          <a:endParaRPr lang="es-ES"/>
        </a:p>
      </dgm:t>
    </dgm:pt>
    <dgm:pt modelId="{1A33D1AD-6088-4A4C-BE9B-65F89809F9B9}" type="pres">
      <dgm:prSet presAssocID="{A40BAB67-2500-4EB8-9E8E-C3BE8A56A865}" presName="Name0" presStyleCnt="0">
        <dgm:presLayoutVars>
          <dgm:chMax val="21"/>
          <dgm:chPref val="21"/>
        </dgm:presLayoutVars>
      </dgm:prSet>
      <dgm:spPr/>
    </dgm:pt>
    <dgm:pt modelId="{810CEB2D-B67E-4FE0-8E54-1B70430A0CE9}" type="pres">
      <dgm:prSet presAssocID="{83444280-FCAB-4A5A-8B86-9D46FC3EBCA7}" presName="text1" presStyleCnt="0"/>
      <dgm:spPr/>
    </dgm:pt>
    <dgm:pt modelId="{541A2A98-DADA-493E-AA67-012FA271BC58}" type="pres">
      <dgm:prSet presAssocID="{83444280-FCAB-4A5A-8B86-9D46FC3EBCA7}" presName="textRepeatNode" presStyleLbl="alignNode1" presStyleIdx="0" presStyleCnt="1">
        <dgm:presLayoutVars>
          <dgm:chMax val="0"/>
          <dgm:chPref val="0"/>
          <dgm:bulletEnabled val="1"/>
        </dgm:presLayoutVars>
      </dgm:prSet>
      <dgm:spPr>
        <a:prstGeom prst="plaque">
          <a:avLst/>
        </a:prstGeom>
      </dgm:spPr>
    </dgm:pt>
    <dgm:pt modelId="{B62EC72A-3A78-4D94-AE52-BD9F9F524F23}" type="pres">
      <dgm:prSet presAssocID="{83444280-FCAB-4A5A-8B86-9D46FC3EBCA7}" presName="textaccent1" presStyleCnt="0"/>
      <dgm:spPr/>
    </dgm:pt>
    <dgm:pt modelId="{4003989A-EAE1-47D4-B0F1-272D4DE7EFDC}" type="pres">
      <dgm:prSet presAssocID="{83444280-FCAB-4A5A-8B86-9D46FC3EBCA7}" presName="accentRepeatNode" presStyleLbl="solidAlignAcc1" presStyleIdx="0" presStyleCnt="2" custLinFactX="61451" custLinFactY="-119903" custLinFactNeighborX="100000" custLinFactNeighborY="-200000"/>
      <dgm:spPr>
        <a:prstGeom prst="plaque">
          <a:avLst/>
        </a:prstGeom>
        <a:ln>
          <a:solidFill>
            <a:srgbClr val="AE4522"/>
          </a:solidFill>
        </a:ln>
      </dgm:spPr>
    </dgm:pt>
    <dgm:pt modelId="{15264BFF-E96E-451D-9BBF-9874B747991F}" type="pres">
      <dgm:prSet presAssocID="{108A8581-FFAD-4B13-9B52-0305C57B24D5}" presName="image1" presStyleCnt="0"/>
      <dgm:spPr/>
    </dgm:pt>
    <dgm:pt modelId="{55665AE2-B3CF-4701-AD26-BB2DC9BB3BC9}" type="pres">
      <dgm:prSet presAssocID="{108A8581-FFAD-4B13-9B52-0305C57B24D5}" presName="imageRepeatNode" presStyleLbl="alignAcc1" presStyleIdx="0" presStyleCnt="1"/>
      <dgm:spPr>
        <a:prstGeom prst="plaque">
          <a:avLst/>
        </a:prstGeom>
      </dgm:spPr>
    </dgm:pt>
    <dgm:pt modelId="{5898163C-218A-4B45-A3CF-234AD7519FD8}" type="pres">
      <dgm:prSet presAssocID="{108A8581-FFAD-4B13-9B52-0305C57B24D5}" presName="imageaccent1" presStyleCnt="0"/>
      <dgm:spPr/>
    </dgm:pt>
    <dgm:pt modelId="{EEB6D9FE-3D47-461C-B945-D3B867989DA2}" type="pres">
      <dgm:prSet presAssocID="{108A8581-FFAD-4B13-9B52-0305C57B24D5}" presName="accentRepeatNode" presStyleLbl="solidAlignAcc1" presStyleIdx="1" presStyleCnt="2" custLinFactNeighborX="4750" custLinFactNeighborY="-33538"/>
      <dgm:spPr>
        <a:prstGeom prst="plaque">
          <a:avLst/>
        </a:prstGeom>
        <a:ln>
          <a:solidFill>
            <a:srgbClr val="AE4522"/>
          </a:solidFill>
        </a:ln>
      </dgm:spPr>
    </dgm:pt>
  </dgm:ptLst>
  <dgm:cxnLst>
    <dgm:cxn modelId="{30E30401-B688-4274-913C-E4B736DBC061}" srcId="{A40BAB67-2500-4EB8-9E8E-C3BE8A56A865}" destId="{83444280-FCAB-4A5A-8B86-9D46FC3EBCA7}" srcOrd="0" destOrd="0" parTransId="{ABB2160C-6E6D-4542-AF60-6496D5304CC0}" sibTransId="{108A8581-FFAD-4B13-9B52-0305C57B24D5}"/>
    <dgm:cxn modelId="{DFF1ED54-57B9-4DF6-B291-015C265B4D30}" type="presOf" srcId="{108A8581-FFAD-4B13-9B52-0305C57B24D5}" destId="{55665AE2-B3CF-4701-AD26-BB2DC9BB3BC9}" srcOrd="0" destOrd="0" presId="urn:microsoft.com/office/officeart/2008/layout/HexagonCluster"/>
    <dgm:cxn modelId="{6B123C96-3F63-4FC8-9432-E2F1C16C3227}" type="presOf" srcId="{83444280-FCAB-4A5A-8B86-9D46FC3EBCA7}" destId="{541A2A98-DADA-493E-AA67-012FA271BC58}" srcOrd="0" destOrd="0" presId="urn:microsoft.com/office/officeart/2008/layout/HexagonCluster"/>
    <dgm:cxn modelId="{D77BDDFB-178D-48FA-B5AB-18710E0E8BC8}" type="presOf" srcId="{A40BAB67-2500-4EB8-9E8E-C3BE8A56A865}" destId="{1A33D1AD-6088-4A4C-BE9B-65F89809F9B9}" srcOrd="0" destOrd="0" presId="urn:microsoft.com/office/officeart/2008/layout/HexagonCluster"/>
    <dgm:cxn modelId="{46E07F54-12D8-4C3D-9832-EC55963466A8}" type="presParOf" srcId="{1A33D1AD-6088-4A4C-BE9B-65F89809F9B9}" destId="{810CEB2D-B67E-4FE0-8E54-1B70430A0CE9}" srcOrd="0" destOrd="0" presId="urn:microsoft.com/office/officeart/2008/layout/HexagonCluster"/>
    <dgm:cxn modelId="{231EE34A-F1A0-4189-9DC3-BEC6A4EB83B7}" type="presParOf" srcId="{810CEB2D-B67E-4FE0-8E54-1B70430A0CE9}" destId="{541A2A98-DADA-493E-AA67-012FA271BC58}" srcOrd="0" destOrd="0" presId="urn:microsoft.com/office/officeart/2008/layout/HexagonCluster"/>
    <dgm:cxn modelId="{F31E2FED-2C99-4A46-85D3-432476EEF18B}" type="presParOf" srcId="{1A33D1AD-6088-4A4C-BE9B-65F89809F9B9}" destId="{B62EC72A-3A78-4D94-AE52-BD9F9F524F23}" srcOrd="1" destOrd="0" presId="urn:microsoft.com/office/officeart/2008/layout/HexagonCluster"/>
    <dgm:cxn modelId="{C4246FC0-F847-4976-844C-EAF655C6BD31}" type="presParOf" srcId="{B62EC72A-3A78-4D94-AE52-BD9F9F524F23}" destId="{4003989A-EAE1-47D4-B0F1-272D4DE7EFDC}" srcOrd="0" destOrd="0" presId="urn:microsoft.com/office/officeart/2008/layout/HexagonCluster"/>
    <dgm:cxn modelId="{88C122EC-D607-4BF3-8D7F-EC7C6CB97BC5}" type="presParOf" srcId="{1A33D1AD-6088-4A4C-BE9B-65F89809F9B9}" destId="{15264BFF-E96E-451D-9BBF-9874B747991F}" srcOrd="2" destOrd="0" presId="urn:microsoft.com/office/officeart/2008/layout/HexagonCluster"/>
    <dgm:cxn modelId="{2219615D-F4DB-4B93-B92C-BCD086CFAD47}" type="presParOf" srcId="{15264BFF-E96E-451D-9BBF-9874B747991F}" destId="{55665AE2-B3CF-4701-AD26-BB2DC9BB3BC9}" srcOrd="0" destOrd="0" presId="urn:microsoft.com/office/officeart/2008/layout/HexagonCluster"/>
    <dgm:cxn modelId="{6FFD5AF0-4B29-459B-A22B-145D43CCE0E5}" type="presParOf" srcId="{1A33D1AD-6088-4A4C-BE9B-65F89809F9B9}" destId="{5898163C-218A-4B45-A3CF-234AD7519FD8}" srcOrd="3" destOrd="0" presId="urn:microsoft.com/office/officeart/2008/layout/HexagonCluster"/>
    <dgm:cxn modelId="{15A794E7-949A-4F7D-BAFC-8F40D368CD1A}" type="presParOf" srcId="{5898163C-218A-4B45-A3CF-234AD7519FD8}" destId="{EEB6D9FE-3D47-461C-B945-D3B867989DA2}"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A2A98-DADA-493E-AA67-012FA271BC58}">
      <dsp:nvSpPr>
        <dsp:cNvPr id="0" name=""/>
        <dsp:cNvSpPr/>
      </dsp:nvSpPr>
      <dsp:spPr>
        <a:xfrm>
          <a:off x="1338274" y="848714"/>
          <a:ext cx="1619238" cy="1394429"/>
        </a:xfrm>
        <a:prstGeom prst="hexagon">
          <a:avLst>
            <a:gd name="adj" fmla="val 25000"/>
            <a:gd name="vf" fmla="val 115470"/>
          </a:avLst>
        </a:prstGeom>
        <a:solidFill>
          <a:srgbClr val="5A7ED7"/>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45720" rIns="0" bIns="45720" numCol="1" spcCol="1270" anchor="ctr" anchorCtr="0">
          <a:noAutofit/>
        </a:bodyPr>
        <a:lstStyle/>
        <a:p>
          <a:pPr marL="0" lvl="0" indent="0" algn="ctr" defTabSz="2889250">
            <a:lnSpc>
              <a:spcPct val="90000"/>
            </a:lnSpc>
            <a:spcBef>
              <a:spcPct val="0"/>
            </a:spcBef>
            <a:spcAft>
              <a:spcPct val="35000"/>
            </a:spcAft>
            <a:buNone/>
            <a:defRPr sz="2000" b="1">
              <a:effectLst>
                <a:outerShdw blurRad="38100" dist="38100" dir="2700000" algn="tl">
                  <a:srgbClr val="000000">
                    <a:alpha val="43137"/>
                  </a:srgbClr>
                </a:outerShdw>
              </a:effectLst>
            </a:defRPr>
          </a:pPr>
          <a:r>
            <a:rPr kern="1200"/>
            <a:t>Hapi, mungu wa Mto Nile</a:t>
          </a:r>
          <a:endParaRPr lang="es-ES" sz="2000" kern="1200" dirty="0">
            <a:effectLst>
              <a:outerShdw blurRad="38100" dist="38100" dir="2700000" algn="tl">
                <a:srgbClr val="000000">
                  <a:alpha val="43137"/>
                </a:srgbClr>
              </a:outerShdw>
            </a:effectLst>
          </a:endParaRPr>
        </a:p>
      </dsp:txBody>
      <dsp:txXfrm>
        <a:off x="1589413" y="1064986"/>
        <a:ext cx="1116960" cy="961885"/>
      </dsp:txXfrm>
    </dsp:sp>
    <dsp:sp modelId="{4003989A-EAE1-47D4-B0F1-272D4DE7EFDC}">
      <dsp:nvSpPr>
        <dsp:cNvPr id="0" name=""/>
        <dsp:cNvSpPr/>
      </dsp:nvSpPr>
      <dsp:spPr>
        <a:xfrm>
          <a:off x="1375835" y="1464481"/>
          <a:ext cx="188985" cy="163109"/>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55665AE2-B3CF-4701-AD26-BB2DC9BB3BC9}">
      <dsp:nvSpPr>
        <dsp:cNvPr id="0" name=""/>
        <dsp:cNvSpPr/>
      </dsp:nvSpPr>
      <dsp:spPr>
        <a:xfrm>
          <a:off x="0" y="110988"/>
          <a:ext cx="1617168" cy="1394003"/>
        </a:xfrm>
        <a:prstGeom prst="hexagon">
          <a:avLst>
            <a:gd name="adj" fmla="val 25000"/>
            <a:gd name="vf" fmla="val 115470"/>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rgbClr val="5A7ED7"/>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EB6D9FE-3D47-461C-B945-D3B867989DA2}">
      <dsp:nvSpPr>
        <dsp:cNvPr id="0" name=""/>
        <dsp:cNvSpPr/>
      </dsp:nvSpPr>
      <dsp:spPr>
        <a:xfrm>
          <a:off x="1094871" y="1312031"/>
          <a:ext cx="188985" cy="163109"/>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A2A98-DADA-493E-AA67-012FA271BC58}">
      <dsp:nvSpPr>
        <dsp:cNvPr id="0" name=""/>
        <dsp:cNvSpPr/>
      </dsp:nvSpPr>
      <dsp:spPr>
        <a:xfrm>
          <a:off x="1528988" y="1048207"/>
          <a:ext cx="1787816" cy="1228033"/>
        </a:xfrm>
        <a:prstGeom prst="plaque">
          <a:avLst/>
        </a:prstGeom>
        <a:solidFill>
          <a:srgbClr val="626A6D"/>
        </a:solidFill>
        <a:ln>
          <a:solidFill>
            <a:srgbClr val="626A6D"/>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45720" rIns="0" bIns="45720" numCol="1" spcCol="1270" anchor="ctr" anchorCtr="0">
          <a:noAutofit/>
        </a:bodyPr>
        <a:lstStyle/>
        <a:p>
          <a:pPr marL="0" lvl="0" indent="0" algn="ctr" defTabSz="2889250">
            <a:lnSpc>
              <a:spcPct val="90000"/>
            </a:lnSpc>
            <a:spcBef>
              <a:spcPct val="0"/>
            </a:spcBef>
            <a:spcAft>
              <a:spcPct val="35000"/>
            </a:spcAft>
            <a:buNone/>
            <a:defRPr sz="2000" b="1">
              <a:effectLst>
                <a:outerShdw blurRad="38100" dist="38100" dir="2700000" algn="tl">
                  <a:srgbClr val="000000">
                    <a:alpha val="43137"/>
                  </a:srgbClr>
                </a:outerShdw>
              </a:effectLst>
            </a:defRPr>
          </a:pPr>
          <a:r>
            <a:rPr kern="1200"/>
            <a:t>jua Mungu</a:t>
          </a:r>
          <a:endParaRPr lang="es-ES" sz="2000" kern="1200" dirty="0">
            <a:effectLst>
              <a:outerShdw blurRad="38100" dist="38100" dir="2700000" algn="tl">
                <a:srgbClr val="000000">
                  <a:alpha val="43137"/>
                </a:srgbClr>
              </a:outerShdw>
            </a:effectLst>
          </a:endParaRPr>
        </a:p>
      </dsp:txBody>
      <dsp:txXfrm>
        <a:off x="1673717" y="1192936"/>
        <a:ext cx="1498358" cy="938575"/>
      </dsp:txXfrm>
    </dsp:sp>
    <dsp:sp modelId="{4003989A-EAE1-47D4-B0F1-272D4DE7EFDC}">
      <dsp:nvSpPr>
        <dsp:cNvPr id="0" name=""/>
        <dsp:cNvSpPr/>
      </dsp:nvSpPr>
      <dsp:spPr>
        <a:xfrm>
          <a:off x="1916968" y="1121306"/>
          <a:ext cx="208660" cy="180091"/>
        </a:xfrm>
        <a:prstGeom prst="plaque">
          <a:avLst/>
        </a:prstGeom>
        <a:solidFill>
          <a:schemeClr val="lt1">
            <a:hueOff val="0"/>
            <a:satOff val="0"/>
            <a:lumOff val="0"/>
            <a:alphaOff val="0"/>
          </a:schemeClr>
        </a:solidFill>
        <a:ln w="12700" cap="flat" cmpd="sng" algn="ctr">
          <a:solidFill>
            <a:srgbClr val="626A6D"/>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55665AE2-B3CF-4701-AD26-BB2DC9BB3BC9}">
      <dsp:nvSpPr>
        <dsp:cNvPr id="0" name=""/>
        <dsp:cNvSpPr/>
      </dsp:nvSpPr>
      <dsp:spPr>
        <a:xfrm>
          <a:off x="51387" y="77892"/>
          <a:ext cx="1785530" cy="1539132"/>
        </a:xfrm>
        <a:prstGeom prst="plaqu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rgbClr val="626A6D"/>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EB6D9FE-3D47-461C-B945-D3B867989DA2}">
      <dsp:nvSpPr>
        <dsp:cNvPr id="0" name=""/>
        <dsp:cNvSpPr/>
      </dsp:nvSpPr>
      <dsp:spPr>
        <a:xfrm>
          <a:off x="1569339" y="1083694"/>
          <a:ext cx="208660" cy="180091"/>
        </a:xfrm>
        <a:prstGeom prst="plaque">
          <a:avLst/>
        </a:prstGeom>
        <a:solidFill>
          <a:schemeClr val="lt1">
            <a:hueOff val="0"/>
            <a:satOff val="0"/>
            <a:lumOff val="0"/>
            <a:alphaOff val="0"/>
          </a:schemeClr>
        </a:solidFill>
        <a:ln w="12700" cap="flat" cmpd="sng" algn="ctr">
          <a:solidFill>
            <a:srgbClr val="626A6D"/>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A2A98-DADA-493E-AA67-012FA271BC58}">
      <dsp:nvSpPr>
        <dsp:cNvPr id="0" name=""/>
        <dsp:cNvSpPr/>
      </dsp:nvSpPr>
      <dsp:spPr>
        <a:xfrm>
          <a:off x="1759299" y="1029459"/>
          <a:ext cx="2128655" cy="1833121"/>
        </a:xfrm>
        <a:prstGeom prst="hexagon">
          <a:avLst>
            <a:gd name="adj" fmla="val 25000"/>
            <a:gd name="vf" fmla="val 115470"/>
          </a:avLst>
        </a:prstGeom>
        <a:solidFill>
          <a:srgbClr val="438E67"/>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45720" rIns="0" bIns="45720" numCol="1" spcCol="1270" anchor="ctr" anchorCtr="0">
          <a:noAutofit/>
        </a:bodyPr>
        <a:lstStyle/>
        <a:p>
          <a:pPr marL="0" lvl="0" indent="0" algn="ctr" defTabSz="2889250">
            <a:lnSpc>
              <a:spcPct val="90000"/>
            </a:lnSpc>
            <a:spcBef>
              <a:spcPct val="0"/>
            </a:spcBef>
            <a:spcAft>
              <a:spcPct val="35000"/>
            </a:spcAft>
            <a:buNone/>
            <a:defRPr sz="2000" b="1">
              <a:effectLst>
                <a:outerShdw blurRad="38100" dist="38100" dir="2700000" algn="tl">
                  <a:srgbClr val="000000">
                    <a:alpha val="43137"/>
                  </a:srgbClr>
                </a:outerShdw>
              </a:effectLst>
            </a:defRPr>
          </a:pPr>
          <a:r>
            <a:rPr kern="1200"/>
            <a:t>Heket, mungu wa vyura</a:t>
          </a:r>
          <a:endParaRPr lang="es-ES" sz="2000" kern="1200" dirty="0">
            <a:effectLst>
              <a:outerShdw blurRad="38100" dist="38100" dir="2700000" algn="tl">
                <a:srgbClr val="000000">
                  <a:alpha val="43137"/>
                </a:srgbClr>
              </a:outerShdw>
            </a:effectLst>
          </a:endParaRPr>
        </a:p>
      </dsp:txBody>
      <dsp:txXfrm>
        <a:off x="2089447" y="1313771"/>
        <a:ext cx="1468359" cy="1264497"/>
      </dsp:txXfrm>
    </dsp:sp>
    <dsp:sp modelId="{4003989A-EAE1-47D4-B0F1-272D4DE7EFDC}">
      <dsp:nvSpPr>
        <dsp:cNvPr id="0" name=""/>
        <dsp:cNvSpPr/>
      </dsp:nvSpPr>
      <dsp:spPr>
        <a:xfrm>
          <a:off x="1808676" y="1838948"/>
          <a:ext cx="248440" cy="214424"/>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55665AE2-B3CF-4701-AD26-BB2DC9BB3BC9}">
      <dsp:nvSpPr>
        <dsp:cNvPr id="0" name=""/>
        <dsp:cNvSpPr/>
      </dsp:nvSpPr>
      <dsp:spPr>
        <a:xfrm>
          <a:off x="0" y="59643"/>
          <a:ext cx="2125933" cy="1832560"/>
        </a:xfrm>
        <a:prstGeom prst="hexagon">
          <a:avLst>
            <a:gd name="adj" fmla="val 25000"/>
            <a:gd name="vf" fmla="val 115470"/>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rgbClr val="438E67"/>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EB6D9FE-3D47-461C-B945-D3B867989DA2}">
      <dsp:nvSpPr>
        <dsp:cNvPr id="0" name=""/>
        <dsp:cNvSpPr/>
      </dsp:nvSpPr>
      <dsp:spPr>
        <a:xfrm>
          <a:off x="1439320" y="1638537"/>
          <a:ext cx="248440" cy="214424"/>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A2A98-DADA-493E-AA67-012FA271BC58}">
      <dsp:nvSpPr>
        <dsp:cNvPr id="0" name=""/>
        <dsp:cNvSpPr/>
      </dsp:nvSpPr>
      <dsp:spPr>
        <a:xfrm>
          <a:off x="1713612" y="931732"/>
          <a:ext cx="2045064" cy="1761135"/>
        </a:xfrm>
        <a:prstGeom prst="hexagon">
          <a:avLst>
            <a:gd name="adj" fmla="val 25000"/>
            <a:gd name="vf" fmla="val 115470"/>
          </a:avLst>
        </a:prstGeom>
        <a:solidFill>
          <a:srgbClr val="8E7144"/>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45720" rIns="0" bIns="45720" numCol="1" spcCol="1270" anchor="ctr" anchorCtr="0">
          <a:noAutofit/>
        </a:bodyPr>
        <a:lstStyle/>
        <a:p>
          <a:pPr marL="0" lvl="0" indent="0" algn="ctr" defTabSz="2889250">
            <a:lnSpc>
              <a:spcPct val="90000"/>
            </a:lnSpc>
            <a:spcBef>
              <a:spcPct val="0"/>
            </a:spcBef>
            <a:spcAft>
              <a:spcPct val="35000"/>
            </a:spcAft>
            <a:buNone/>
            <a:defRPr sz="2000" b="1">
              <a:effectLst>
                <a:outerShdw blurRad="38100" dist="38100" dir="2700000" algn="tl">
                  <a:srgbClr val="000000">
                    <a:alpha val="43137"/>
                  </a:srgbClr>
                </a:outerShdw>
              </a:effectLst>
            </a:defRPr>
          </a:pPr>
          <a:r>
            <a:rPr kern="1200" dirty="0"/>
            <a:t>Geb, </a:t>
          </a:r>
          <a:r>
            <a:rPr kern="1200" dirty="0" err="1"/>
            <a:t>mungu</a:t>
          </a:r>
          <a:r>
            <a:rPr kern="1200" dirty="0"/>
            <a:t> </a:t>
          </a:r>
          <a:r>
            <a:rPr kern="1200" dirty="0" err="1"/>
            <a:t>wa</a:t>
          </a:r>
          <a:r>
            <a:rPr kern="1200" dirty="0"/>
            <a:t> dunia</a:t>
          </a:r>
          <a:endParaRPr lang="es-ES" sz="2000" kern="1200" dirty="0">
            <a:effectLst>
              <a:outerShdw blurRad="38100" dist="38100" dir="2700000" algn="tl">
                <a:srgbClr val="000000">
                  <a:alpha val="43137"/>
                </a:srgbClr>
              </a:outerShdw>
            </a:effectLst>
          </a:endParaRPr>
        </a:p>
      </dsp:txBody>
      <dsp:txXfrm>
        <a:off x="2030795" y="1204879"/>
        <a:ext cx="1410698" cy="1214841"/>
      </dsp:txXfrm>
    </dsp:sp>
    <dsp:sp modelId="{4003989A-EAE1-47D4-B0F1-272D4DE7EFDC}">
      <dsp:nvSpPr>
        <dsp:cNvPr id="0" name=""/>
        <dsp:cNvSpPr/>
      </dsp:nvSpPr>
      <dsp:spPr>
        <a:xfrm>
          <a:off x="1761050" y="1709432"/>
          <a:ext cx="238684" cy="206004"/>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55665AE2-B3CF-4701-AD26-BB2DC9BB3BC9}">
      <dsp:nvSpPr>
        <dsp:cNvPr id="0" name=""/>
        <dsp:cNvSpPr/>
      </dsp:nvSpPr>
      <dsp:spPr>
        <a:xfrm>
          <a:off x="23399" y="0"/>
          <a:ext cx="2042449" cy="1760597"/>
        </a:xfrm>
        <a:prstGeom prst="hexagon">
          <a:avLst>
            <a:gd name="adj" fmla="val 25000"/>
            <a:gd name="vf" fmla="val 115470"/>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rgbClr val="8E7144"/>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EB6D9FE-3D47-461C-B945-D3B867989DA2}">
      <dsp:nvSpPr>
        <dsp:cNvPr id="0" name=""/>
        <dsp:cNvSpPr/>
      </dsp:nvSpPr>
      <dsp:spPr>
        <a:xfrm>
          <a:off x="1406199" y="1516892"/>
          <a:ext cx="238684" cy="206004"/>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A2A98-DADA-493E-AA67-012FA271BC58}">
      <dsp:nvSpPr>
        <dsp:cNvPr id="0" name=""/>
        <dsp:cNvSpPr/>
      </dsp:nvSpPr>
      <dsp:spPr>
        <a:xfrm>
          <a:off x="1713612" y="931732"/>
          <a:ext cx="2045064" cy="1761135"/>
        </a:xfrm>
        <a:prstGeom prst="ellipse">
          <a:avLst/>
        </a:prstGeom>
        <a:solidFill>
          <a:srgbClr val="F88B47"/>
        </a:solidFill>
        <a:ln w="12700" cap="flat" cmpd="sng" algn="ctr">
          <a:solidFill>
            <a:srgbClr val="F88B47"/>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defRPr sz="2000" b="1">
              <a:effectLst>
                <a:outerShdw blurRad="38100" dist="38100" dir="2700000" algn="tl">
                  <a:srgbClr val="000000">
                    <a:alpha val="43137"/>
                  </a:srgbClr>
                </a:outerShdw>
              </a:effectLst>
            </a:defRPr>
          </a:pPr>
          <a:r>
            <a:rPr sz="2000" kern="1200" dirty="0" err="1"/>
            <a:t>Uatchit</a:t>
          </a:r>
          <a:r>
            <a:rPr sz="2000" kern="1200" dirty="0"/>
            <a:t>, </a:t>
          </a:r>
          <a:r>
            <a:rPr sz="2000" kern="1200" dirty="0" err="1"/>
            <a:t>mungu</a:t>
          </a:r>
          <a:r>
            <a:rPr sz="2000" kern="1200" dirty="0"/>
            <a:t> </a:t>
          </a:r>
          <a:r>
            <a:rPr sz="2000" kern="1200" dirty="0" err="1"/>
            <a:t>wa</a:t>
          </a:r>
          <a:r>
            <a:rPr sz="2000" kern="1200" dirty="0"/>
            <a:t> kike </a:t>
          </a:r>
          <a:r>
            <a:rPr sz="2000" kern="1200" dirty="0" err="1"/>
            <a:t>wa</a:t>
          </a:r>
          <a:r>
            <a:rPr sz="2000" kern="1200" dirty="0"/>
            <a:t> </a:t>
          </a:r>
          <a:r>
            <a:rPr sz="2000" kern="1200" dirty="0" err="1"/>
            <a:t>mabwawa</a:t>
          </a:r>
          <a:endParaRPr sz="2000" kern="1200" dirty="0"/>
        </a:p>
      </dsp:txBody>
      <dsp:txXfrm>
        <a:off x="2013105" y="1189644"/>
        <a:ext cx="1446078" cy="1245311"/>
      </dsp:txXfrm>
    </dsp:sp>
    <dsp:sp modelId="{4003989A-EAE1-47D4-B0F1-272D4DE7EFDC}">
      <dsp:nvSpPr>
        <dsp:cNvPr id="0" name=""/>
        <dsp:cNvSpPr/>
      </dsp:nvSpPr>
      <dsp:spPr>
        <a:xfrm>
          <a:off x="2482946" y="978685"/>
          <a:ext cx="238684" cy="206004"/>
        </a:xfrm>
        <a:prstGeom prst="ellipse">
          <a:avLst/>
        </a:prstGeom>
        <a:solidFill>
          <a:schemeClr val="lt1">
            <a:hueOff val="0"/>
            <a:satOff val="0"/>
            <a:lumOff val="0"/>
            <a:alphaOff val="0"/>
          </a:schemeClr>
        </a:solidFill>
        <a:ln w="12700" cap="flat" cmpd="sng" algn="ctr">
          <a:solidFill>
            <a:srgbClr val="F66912"/>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55665AE2-B3CF-4701-AD26-BB2DC9BB3BC9}">
      <dsp:nvSpPr>
        <dsp:cNvPr id="0" name=""/>
        <dsp:cNvSpPr/>
      </dsp:nvSpPr>
      <dsp:spPr>
        <a:xfrm>
          <a:off x="23399" y="0"/>
          <a:ext cx="2042449" cy="1760597"/>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rgbClr val="F88B47"/>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EEB6D9FE-3D47-461C-B945-D3B867989DA2}">
      <dsp:nvSpPr>
        <dsp:cNvPr id="0" name=""/>
        <dsp:cNvSpPr/>
      </dsp:nvSpPr>
      <dsp:spPr>
        <a:xfrm>
          <a:off x="1771959" y="814248"/>
          <a:ext cx="238684" cy="206004"/>
        </a:xfrm>
        <a:prstGeom prst="ellipse">
          <a:avLst/>
        </a:prstGeom>
        <a:solidFill>
          <a:schemeClr val="lt1">
            <a:hueOff val="0"/>
            <a:satOff val="0"/>
            <a:lumOff val="0"/>
            <a:alphaOff val="0"/>
          </a:schemeClr>
        </a:solidFill>
        <a:ln w="12700" cap="flat" cmpd="sng" algn="ctr">
          <a:solidFill>
            <a:srgbClr val="F66912"/>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A2A98-DADA-493E-AA67-012FA271BC58}">
      <dsp:nvSpPr>
        <dsp:cNvPr id="0" name=""/>
        <dsp:cNvSpPr/>
      </dsp:nvSpPr>
      <dsp:spPr>
        <a:xfrm>
          <a:off x="1713612" y="931732"/>
          <a:ext cx="2045064" cy="1761135"/>
        </a:xfrm>
        <a:prstGeom prst="ellipse">
          <a:avLst/>
        </a:prstGeom>
        <a:solidFill>
          <a:srgbClr val="12AA6C"/>
        </a:solidFill>
        <a:ln w="12700" cap="flat" cmpd="sng" algn="ctr">
          <a:solidFill>
            <a:srgbClr val="12AA6C"/>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defRPr sz="2000" b="1">
              <a:effectLst>
                <a:outerShdw blurRad="38100" dist="38100" dir="2700000" algn="tl">
                  <a:srgbClr val="000000">
                    <a:alpha val="43137"/>
                  </a:srgbClr>
                </a:outerShdw>
              </a:effectLst>
            </a:defRPr>
          </a:pPr>
          <a:r>
            <a:rPr sz="2000" kern="1200" dirty="0"/>
            <a:t>Khnum, </a:t>
          </a:r>
          <a:r>
            <a:rPr sz="2000" kern="1200" dirty="0" err="1"/>
            <a:t>mungu</a:t>
          </a:r>
          <a:r>
            <a:rPr sz="2000" kern="1200" dirty="0"/>
            <a:t> </a:t>
          </a:r>
          <a:r>
            <a:rPr sz="2000" kern="1200" dirty="0" err="1"/>
            <a:t>muumbaji</a:t>
          </a:r>
          <a:endParaRPr sz="2000" kern="1200" dirty="0"/>
        </a:p>
      </dsp:txBody>
      <dsp:txXfrm>
        <a:off x="2013105" y="1189644"/>
        <a:ext cx="1446078" cy="1245311"/>
      </dsp:txXfrm>
    </dsp:sp>
    <dsp:sp modelId="{4003989A-EAE1-47D4-B0F1-272D4DE7EFDC}">
      <dsp:nvSpPr>
        <dsp:cNvPr id="0" name=""/>
        <dsp:cNvSpPr/>
      </dsp:nvSpPr>
      <dsp:spPr>
        <a:xfrm>
          <a:off x="2482946" y="978685"/>
          <a:ext cx="238684" cy="206004"/>
        </a:xfrm>
        <a:prstGeom prst="ellipse">
          <a:avLst/>
        </a:prstGeom>
        <a:solidFill>
          <a:schemeClr val="lt1">
            <a:hueOff val="0"/>
            <a:satOff val="0"/>
            <a:lumOff val="0"/>
            <a:alphaOff val="0"/>
          </a:schemeClr>
        </a:solidFill>
        <a:ln w="12700" cap="flat" cmpd="sng" algn="ctr">
          <a:solidFill>
            <a:srgbClr val="12AA6C"/>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55665AE2-B3CF-4701-AD26-BB2DC9BB3BC9}">
      <dsp:nvSpPr>
        <dsp:cNvPr id="0" name=""/>
        <dsp:cNvSpPr/>
      </dsp:nvSpPr>
      <dsp:spPr>
        <a:xfrm>
          <a:off x="23399" y="0"/>
          <a:ext cx="2042449" cy="1760597"/>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rgbClr val="12AA6C"/>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EEB6D9FE-3D47-461C-B945-D3B867989DA2}">
      <dsp:nvSpPr>
        <dsp:cNvPr id="0" name=""/>
        <dsp:cNvSpPr/>
      </dsp:nvSpPr>
      <dsp:spPr>
        <a:xfrm>
          <a:off x="1771959" y="814248"/>
          <a:ext cx="238684" cy="206004"/>
        </a:xfrm>
        <a:prstGeom prst="ellipse">
          <a:avLst/>
        </a:prstGeom>
        <a:solidFill>
          <a:schemeClr val="lt1">
            <a:hueOff val="0"/>
            <a:satOff val="0"/>
            <a:lumOff val="0"/>
            <a:alphaOff val="0"/>
          </a:schemeClr>
        </a:solidFill>
        <a:ln w="12700" cap="flat" cmpd="sng" algn="ctr">
          <a:solidFill>
            <a:srgbClr val="12AA6C"/>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A2A98-DADA-493E-AA67-012FA271BC58}">
      <dsp:nvSpPr>
        <dsp:cNvPr id="0" name=""/>
        <dsp:cNvSpPr/>
      </dsp:nvSpPr>
      <dsp:spPr>
        <a:xfrm>
          <a:off x="1713612" y="931732"/>
          <a:ext cx="2045064" cy="1761135"/>
        </a:xfrm>
        <a:prstGeom prst="ellipse">
          <a:avLst/>
        </a:prstGeom>
        <a:solidFill>
          <a:srgbClr val="8443EC"/>
        </a:solidFill>
        <a:ln w="12700" cap="flat" cmpd="sng" algn="ctr">
          <a:solidFill>
            <a:srgbClr val="8443EC"/>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defRPr sz="2000" b="1">
              <a:effectLst>
                <a:outerShdw blurRad="38100" dist="38100" dir="2700000" algn="tl">
                  <a:srgbClr val="000000">
                    <a:alpha val="43137"/>
                  </a:srgbClr>
                </a:outerShdw>
              </a:effectLst>
            </a:defRPr>
          </a:pPr>
          <a:r>
            <a:rPr sz="2000" kern="1200" dirty="0"/>
            <a:t>Sekhmet, </a:t>
          </a:r>
          <a:r>
            <a:rPr sz="2000" kern="1200" dirty="0" err="1"/>
            <a:t>mungu</a:t>
          </a:r>
          <a:r>
            <a:rPr sz="2000" kern="1200" dirty="0"/>
            <a:t> </a:t>
          </a:r>
          <a:r>
            <a:rPr sz="2000" kern="1200" dirty="0" err="1"/>
            <a:t>wa</a:t>
          </a:r>
          <a:r>
            <a:rPr sz="2000" kern="1200" dirty="0"/>
            <a:t> kike </a:t>
          </a:r>
          <a:r>
            <a:rPr sz="2000" kern="1200" dirty="0" err="1"/>
            <a:t>wa</a:t>
          </a:r>
          <a:r>
            <a:rPr sz="2000" kern="1200" dirty="0"/>
            <a:t> </a:t>
          </a:r>
          <a:r>
            <a:rPr sz="2000" kern="1200" dirty="0" err="1"/>
            <a:t>uponyaji</a:t>
          </a:r>
          <a:endParaRPr sz="2000" kern="1200" dirty="0"/>
        </a:p>
      </dsp:txBody>
      <dsp:txXfrm>
        <a:off x="2013105" y="1189644"/>
        <a:ext cx="1446078" cy="1245311"/>
      </dsp:txXfrm>
    </dsp:sp>
    <dsp:sp modelId="{4003989A-EAE1-47D4-B0F1-272D4DE7EFDC}">
      <dsp:nvSpPr>
        <dsp:cNvPr id="0" name=""/>
        <dsp:cNvSpPr/>
      </dsp:nvSpPr>
      <dsp:spPr>
        <a:xfrm>
          <a:off x="2482946" y="978685"/>
          <a:ext cx="238684" cy="206004"/>
        </a:xfrm>
        <a:prstGeom prst="ellipse">
          <a:avLst/>
        </a:prstGeom>
        <a:solidFill>
          <a:schemeClr val="lt1">
            <a:hueOff val="0"/>
            <a:satOff val="0"/>
            <a:lumOff val="0"/>
            <a:alphaOff val="0"/>
          </a:schemeClr>
        </a:solidFill>
        <a:ln w="12700" cap="flat" cmpd="sng" algn="ctr">
          <a:solidFill>
            <a:srgbClr val="8443EC"/>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55665AE2-B3CF-4701-AD26-BB2DC9BB3BC9}">
      <dsp:nvSpPr>
        <dsp:cNvPr id="0" name=""/>
        <dsp:cNvSpPr/>
      </dsp:nvSpPr>
      <dsp:spPr>
        <a:xfrm>
          <a:off x="23399" y="0"/>
          <a:ext cx="2042449" cy="1760597"/>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rgbClr val="8443EC"/>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EEB6D9FE-3D47-461C-B945-D3B867989DA2}">
      <dsp:nvSpPr>
        <dsp:cNvPr id="0" name=""/>
        <dsp:cNvSpPr/>
      </dsp:nvSpPr>
      <dsp:spPr>
        <a:xfrm>
          <a:off x="1771959" y="814248"/>
          <a:ext cx="238684" cy="206004"/>
        </a:xfrm>
        <a:prstGeom prst="ellipse">
          <a:avLst/>
        </a:prstGeom>
        <a:solidFill>
          <a:schemeClr val="lt1">
            <a:hueOff val="0"/>
            <a:satOff val="0"/>
            <a:lumOff val="0"/>
            <a:alphaOff val="0"/>
          </a:schemeClr>
        </a:solidFill>
        <a:ln w="12700" cap="flat" cmpd="sng" algn="ctr">
          <a:solidFill>
            <a:srgbClr val="8443EC"/>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A2A98-DADA-493E-AA67-012FA271BC58}">
      <dsp:nvSpPr>
        <dsp:cNvPr id="0" name=""/>
        <dsp:cNvSpPr/>
      </dsp:nvSpPr>
      <dsp:spPr>
        <a:xfrm>
          <a:off x="1528988" y="814530"/>
          <a:ext cx="1787816" cy="1539602"/>
        </a:xfrm>
        <a:prstGeom prst="plaque">
          <a:avLst/>
        </a:prstGeom>
        <a:solidFill>
          <a:srgbClr val="2254AE"/>
        </a:solidFill>
        <a:ln>
          <a:solidFill>
            <a:srgbClr val="2254AE"/>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45720" rIns="0" bIns="45720" numCol="1" spcCol="1270" anchor="ctr" anchorCtr="0">
          <a:noAutofit/>
        </a:bodyPr>
        <a:lstStyle/>
        <a:p>
          <a:pPr marL="0" lvl="0" indent="0" algn="ctr" defTabSz="2889250">
            <a:lnSpc>
              <a:spcPct val="90000"/>
            </a:lnSpc>
            <a:spcBef>
              <a:spcPct val="0"/>
            </a:spcBef>
            <a:spcAft>
              <a:spcPct val="35000"/>
            </a:spcAft>
            <a:buNone/>
            <a:defRPr sz="2000" b="1">
              <a:effectLst>
                <a:outerShdw blurRad="38100" dist="38100" dir="2700000" algn="tl">
                  <a:srgbClr val="000000">
                    <a:alpha val="43137"/>
                  </a:srgbClr>
                </a:outerShdw>
              </a:effectLst>
            </a:defRPr>
          </a:pPr>
          <a:r>
            <a:rPr kern="1200"/>
            <a:t>Nati, mungu wa kike wa mbinguni</a:t>
          </a:r>
          <a:endParaRPr lang="es-ES" sz="2000" kern="1200" dirty="0">
            <a:effectLst>
              <a:outerShdw blurRad="38100" dist="38100" dir="2700000" algn="tl">
                <a:srgbClr val="000000">
                  <a:alpha val="43137"/>
                </a:srgbClr>
              </a:outerShdw>
            </a:effectLst>
          </a:endParaRPr>
        </a:p>
      </dsp:txBody>
      <dsp:txXfrm>
        <a:off x="1710436" y="995978"/>
        <a:ext cx="1424920" cy="1176706"/>
      </dsp:txXfrm>
    </dsp:sp>
    <dsp:sp modelId="{4003989A-EAE1-47D4-B0F1-272D4DE7EFDC}">
      <dsp:nvSpPr>
        <dsp:cNvPr id="0" name=""/>
        <dsp:cNvSpPr/>
      </dsp:nvSpPr>
      <dsp:spPr>
        <a:xfrm>
          <a:off x="1907343" y="918286"/>
          <a:ext cx="208660" cy="180091"/>
        </a:xfrm>
        <a:prstGeom prst="plaque">
          <a:avLst/>
        </a:prstGeom>
        <a:solidFill>
          <a:schemeClr val="lt1">
            <a:hueOff val="0"/>
            <a:satOff val="0"/>
            <a:lumOff val="0"/>
            <a:alphaOff val="0"/>
          </a:schemeClr>
        </a:solidFill>
        <a:ln w="12700" cap="flat" cmpd="sng" algn="ctr">
          <a:solidFill>
            <a:srgbClr val="2254AE"/>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55665AE2-B3CF-4701-AD26-BB2DC9BB3BC9}">
      <dsp:nvSpPr>
        <dsp:cNvPr id="0" name=""/>
        <dsp:cNvSpPr/>
      </dsp:nvSpPr>
      <dsp:spPr>
        <a:xfrm>
          <a:off x="51387" y="0"/>
          <a:ext cx="1785530" cy="1539132"/>
        </a:xfrm>
        <a:prstGeom prst="plaque">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rgbClr val="2254AE"/>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EB6D9FE-3D47-461C-B945-D3B867989DA2}">
      <dsp:nvSpPr>
        <dsp:cNvPr id="0" name=""/>
        <dsp:cNvSpPr/>
      </dsp:nvSpPr>
      <dsp:spPr>
        <a:xfrm>
          <a:off x="1270156" y="1265684"/>
          <a:ext cx="208660" cy="180091"/>
        </a:xfrm>
        <a:prstGeom prst="plaque">
          <a:avLst/>
        </a:prstGeom>
        <a:solidFill>
          <a:schemeClr val="lt1">
            <a:hueOff val="0"/>
            <a:satOff val="0"/>
            <a:lumOff val="0"/>
            <a:alphaOff val="0"/>
          </a:schemeClr>
        </a:solidFill>
        <a:ln w="12700" cap="flat" cmpd="sng" algn="ctr">
          <a:solidFill>
            <a:srgbClr val="2254AE"/>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A2A98-DADA-493E-AA67-012FA271BC58}">
      <dsp:nvSpPr>
        <dsp:cNvPr id="0" name=""/>
        <dsp:cNvSpPr/>
      </dsp:nvSpPr>
      <dsp:spPr>
        <a:xfrm>
          <a:off x="1528988" y="814530"/>
          <a:ext cx="1787816" cy="1539602"/>
        </a:xfrm>
        <a:prstGeom prst="plaque">
          <a:avLst/>
        </a:prstGeom>
        <a:solidFill>
          <a:srgbClr val="2254AE"/>
        </a:solidFill>
        <a:ln>
          <a:solidFill>
            <a:srgbClr val="2254AE"/>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45720" rIns="0" bIns="45720" numCol="1" spcCol="1270" anchor="ctr" anchorCtr="0">
          <a:noAutofit/>
        </a:bodyPr>
        <a:lstStyle/>
        <a:p>
          <a:pPr marL="0" lvl="0" indent="0" algn="ctr" defTabSz="2889250">
            <a:lnSpc>
              <a:spcPct val="90000"/>
            </a:lnSpc>
            <a:spcBef>
              <a:spcPct val="0"/>
            </a:spcBef>
            <a:spcAft>
              <a:spcPct val="35000"/>
            </a:spcAft>
            <a:buNone/>
            <a:defRPr sz="2000" b="1">
              <a:effectLst>
                <a:outerShdw blurRad="38100" dist="38100" dir="2700000" algn="tl">
                  <a:srgbClr val="000000">
                    <a:alpha val="43137"/>
                  </a:srgbClr>
                </a:outerShdw>
              </a:effectLst>
            </a:defRPr>
          </a:pPr>
          <a:r>
            <a:rPr kern="1200"/>
            <a:t>Sethi, mungu wa dhoruba</a:t>
          </a:r>
          <a:endParaRPr lang="es-ES" sz="2000" kern="1200" dirty="0">
            <a:effectLst>
              <a:outerShdw blurRad="38100" dist="38100" dir="2700000" algn="tl">
                <a:srgbClr val="000000">
                  <a:alpha val="43137"/>
                </a:srgbClr>
              </a:outerShdw>
            </a:effectLst>
          </a:endParaRPr>
        </a:p>
      </dsp:txBody>
      <dsp:txXfrm>
        <a:off x="1710436" y="995978"/>
        <a:ext cx="1424920" cy="1176706"/>
      </dsp:txXfrm>
    </dsp:sp>
    <dsp:sp modelId="{4003989A-EAE1-47D4-B0F1-272D4DE7EFDC}">
      <dsp:nvSpPr>
        <dsp:cNvPr id="0" name=""/>
        <dsp:cNvSpPr/>
      </dsp:nvSpPr>
      <dsp:spPr>
        <a:xfrm>
          <a:off x="1907343" y="918286"/>
          <a:ext cx="208660" cy="180091"/>
        </a:xfrm>
        <a:prstGeom prst="plaque">
          <a:avLst/>
        </a:prstGeom>
        <a:solidFill>
          <a:schemeClr val="lt1">
            <a:hueOff val="0"/>
            <a:satOff val="0"/>
            <a:lumOff val="0"/>
            <a:alphaOff val="0"/>
          </a:schemeClr>
        </a:solidFill>
        <a:ln w="12700" cap="flat" cmpd="sng" algn="ctr">
          <a:solidFill>
            <a:srgbClr val="2254AE"/>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55665AE2-B3CF-4701-AD26-BB2DC9BB3BC9}">
      <dsp:nvSpPr>
        <dsp:cNvPr id="0" name=""/>
        <dsp:cNvSpPr/>
      </dsp:nvSpPr>
      <dsp:spPr>
        <a:xfrm>
          <a:off x="51387" y="0"/>
          <a:ext cx="1785530" cy="1539132"/>
        </a:xfrm>
        <a:prstGeom prst="plaqu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rgbClr val="2254AE"/>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EB6D9FE-3D47-461C-B945-D3B867989DA2}">
      <dsp:nvSpPr>
        <dsp:cNvPr id="0" name=""/>
        <dsp:cNvSpPr/>
      </dsp:nvSpPr>
      <dsp:spPr>
        <a:xfrm>
          <a:off x="1568254" y="918286"/>
          <a:ext cx="208660" cy="180091"/>
        </a:xfrm>
        <a:prstGeom prst="plaque">
          <a:avLst/>
        </a:prstGeom>
        <a:solidFill>
          <a:schemeClr val="lt1">
            <a:hueOff val="0"/>
            <a:satOff val="0"/>
            <a:lumOff val="0"/>
            <a:alphaOff val="0"/>
          </a:schemeClr>
        </a:solidFill>
        <a:ln w="12700" cap="flat" cmpd="sng" algn="ctr">
          <a:solidFill>
            <a:srgbClr val="2254AE"/>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A2A98-DADA-493E-AA67-012FA271BC58}">
      <dsp:nvSpPr>
        <dsp:cNvPr id="0" name=""/>
        <dsp:cNvSpPr/>
      </dsp:nvSpPr>
      <dsp:spPr>
        <a:xfrm>
          <a:off x="1528988" y="814530"/>
          <a:ext cx="1787816" cy="1539602"/>
        </a:xfrm>
        <a:prstGeom prst="plaque">
          <a:avLst/>
        </a:prstGeom>
        <a:solidFill>
          <a:srgbClr val="AE4522"/>
        </a:solidFill>
        <a:ln>
          <a:solidFill>
            <a:srgbClr val="AE452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45720" rIns="0" bIns="45720" numCol="1" spcCol="1270" anchor="ctr" anchorCtr="0">
          <a:noAutofit/>
        </a:bodyPr>
        <a:lstStyle/>
        <a:p>
          <a:pPr marL="0" lvl="0" indent="0" algn="ctr" defTabSz="2889250">
            <a:lnSpc>
              <a:spcPct val="90000"/>
            </a:lnSpc>
            <a:spcBef>
              <a:spcPct val="0"/>
            </a:spcBef>
            <a:spcAft>
              <a:spcPct val="35000"/>
            </a:spcAft>
            <a:buNone/>
            <a:defRPr sz="2000" b="1">
              <a:effectLst>
                <a:outerShdw blurRad="38100" dist="38100" dir="2700000" algn="tl">
                  <a:srgbClr val="000000">
                    <a:alpha val="43137"/>
                  </a:srgbClr>
                </a:outerShdw>
              </a:effectLst>
            </a:defRPr>
          </a:pPr>
          <a:r>
            <a:rPr kern="1200"/>
            <a:t>Neper, mungu wa nafaka</a:t>
          </a:r>
          <a:endParaRPr lang="es-ES" sz="2000" kern="1200" dirty="0">
            <a:effectLst>
              <a:outerShdw blurRad="38100" dist="38100" dir="2700000" algn="tl">
                <a:srgbClr val="000000">
                  <a:alpha val="43137"/>
                </a:srgbClr>
              </a:outerShdw>
            </a:effectLst>
          </a:endParaRPr>
        </a:p>
      </dsp:txBody>
      <dsp:txXfrm>
        <a:off x="1710436" y="995978"/>
        <a:ext cx="1424920" cy="1176706"/>
      </dsp:txXfrm>
    </dsp:sp>
    <dsp:sp modelId="{4003989A-EAE1-47D4-B0F1-272D4DE7EFDC}">
      <dsp:nvSpPr>
        <dsp:cNvPr id="0" name=""/>
        <dsp:cNvSpPr/>
      </dsp:nvSpPr>
      <dsp:spPr>
        <a:xfrm>
          <a:off x="1907343" y="918286"/>
          <a:ext cx="208660" cy="180091"/>
        </a:xfrm>
        <a:prstGeom prst="plaque">
          <a:avLst/>
        </a:prstGeom>
        <a:solidFill>
          <a:schemeClr val="lt1">
            <a:hueOff val="0"/>
            <a:satOff val="0"/>
            <a:lumOff val="0"/>
            <a:alphaOff val="0"/>
          </a:schemeClr>
        </a:solidFill>
        <a:ln w="12700" cap="flat" cmpd="sng" algn="ctr">
          <a:solidFill>
            <a:srgbClr val="AE4522"/>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55665AE2-B3CF-4701-AD26-BB2DC9BB3BC9}">
      <dsp:nvSpPr>
        <dsp:cNvPr id="0" name=""/>
        <dsp:cNvSpPr/>
      </dsp:nvSpPr>
      <dsp:spPr>
        <a:xfrm>
          <a:off x="51387" y="0"/>
          <a:ext cx="1785530" cy="1539132"/>
        </a:xfrm>
        <a:prstGeom prst="plaqu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rgbClr val="AE4522"/>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EB6D9FE-3D47-461C-B945-D3B867989DA2}">
      <dsp:nvSpPr>
        <dsp:cNvPr id="0" name=""/>
        <dsp:cNvSpPr/>
      </dsp:nvSpPr>
      <dsp:spPr>
        <a:xfrm>
          <a:off x="1270156" y="1265684"/>
          <a:ext cx="208660" cy="180091"/>
        </a:xfrm>
        <a:prstGeom prst="plaque">
          <a:avLst/>
        </a:prstGeom>
        <a:solidFill>
          <a:schemeClr val="lt1">
            <a:hueOff val="0"/>
            <a:satOff val="0"/>
            <a:lumOff val="0"/>
            <a:alphaOff val="0"/>
          </a:schemeClr>
        </a:solidFill>
        <a:ln w="12700" cap="flat" cmpd="sng" algn="ctr">
          <a:solidFill>
            <a:srgbClr val="AE4522"/>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1FE80B-0763-4392-AFEC-354438841FD7}" type="datetimeFigureOut">
              <a:rPr lang="es-ES" smtClean="0"/>
              <a:t>04/07/2025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DB3F07-6A77-47EE-9E29-7A3E18A48FFE}" type="slidenum">
              <a:rPr lang="es-ES" smtClean="0"/>
              <a:t>‹Nº›</a:t>
            </a:fld>
            <a:endParaRPr lang="es-ES"/>
          </a:p>
        </p:txBody>
      </p:sp>
    </p:spTree>
    <p:extLst>
      <p:ext uri="{BB962C8B-B14F-4D97-AF65-F5344CB8AC3E}">
        <p14:creationId xmlns:p14="http://schemas.microsoft.com/office/powerpoint/2010/main" val="895368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5DB3F07-6A77-47EE-9E29-7A3E18A48FFE}" type="slidenum">
              <a:rPr lang="es-ES" smtClean="0"/>
              <a:t>6</a:t>
            </a:fld>
            <a:endParaRPr lang="es-ES"/>
          </a:p>
        </p:txBody>
      </p:sp>
    </p:spTree>
    <p:extLst>
      <p:ext uri="{BB962C8B-B14F-4D97-AF65-F5344CB8AC3E}">
        <p14:creationId xmlns:p14="http://schemas.microsoft.com/office/powerpoint/2010/main" val="3704524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FC8958-DEB7-CE22-FC6D-874948BF957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AEF29E2-AD31-C01F-58A2-5D3A78B0B1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EDE711F-8E64-54BD-9B60-E0FE3CC10858}"/>
              </a:ext>
            </a:extLst>
          </p:cNvPr>
          <p:cNvSpPr>
            <a:spLocks noGrp="1"/>
          </p:cNvSpPr>
          <p:nvPr>
            <p:ph type="dt" sz="half" idx="10"/>
          </p:nvPr>
        </p:nvSpPr>
        <p:spPr/>
        <p:txBody>
          <a:bodyPr/>
          <a:lstStyle/>
          <a:p>
            <a:fld id="{2435A8A0-36A1-4A87-9068-626A0DA9179F}" type="datetimeFigureOut">
              <a:rPr lang="es-ES" smtClean="0"/>
              <a:t>04/07/2025</a:t>
            </a:fld>
            <a:endParaRPr lang="es-ES"/>
          </a:p>
        </p:txBody>
      </p:sp>
      <p:sp>
        <p:nvSpPr>
          <p:cNvPr id="5" name="Marcador de pie de página 4">
            <a:extLst>
              <a:ext uri="{FF2B5EF4-FFF2-40B4-BE49-F238E27FC236}">
                <a16:creationId xmlns:a16="http://schemas.microsoft.com/office/drawing/2014/main" id="{89AB7981-DBB1-4A17-E46C-3EADF237129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9F98C41-9286-C54D-DBE4-EE6D5C60017B}"/>
              </a:ext>
            </a:extLst>
          </p:cNvPr>
          <p:cNvSpPr>
            <a:spLocks noGrp="1"/>
          </p:cNvSpPr>
          <p:nvPr>
            <p:ph type="sldNum" sz="quarter" idx="12"/>
          </p:nvPr>
        </p:nvSpPr>
        <p:spPr/>
        <p:txBody>
          <a:bodyPr/>
          <a:lstStyle/>
          <a:p>
            <a:fld id="{76F9E0AD-476D-4439-8624-E1E7787E3D3E}" type="slidenum">
              <a:rPr lang="es-ES" smtClean="0"/>
              <a:t>‹Nº›</a:t>
            </a:fld>
            <a:endParaRPr lang="es-ES"/>
          </a:p>
        </p:txBody>
      </p:sp>
    </p:spTree>
    <p:extLst>
      <p:ext uri="{BB962C8B-B14F-4D97-AF65-F5344CB8AC3E}">
        <p14:creationId xmlns:p14="http://schemas.microsoft.com/office/powerpoint/2010/main" val="705141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A76388-247B-3D63-6639-2397DC1F10C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A5AF03D-D81D-0604-EABA-67C272975A8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C9EE5D0-F6D3-2B3F-F0B0-AE7F939F01C1}"/>
              </a:ext>
            </a:extLst>
          </p:cNvPr>
          <p:cNvSpPr>
            <a:spLocks noGrp="1"/>
          </p:cNvSpPr>
          <p:nvPr>
            <p:ph type="dt" sz="half" idx="10"/>
          </p:nvPr>
        </p:nvSpPr>
        <p:spPr/>
        <p:txBody>
          <a:bodyPr/>
          <a:lstStyle/>
          <a:p>
            <a:fld id="{2435A8A0-36A1-4A87-9068-626A0DA9179F}" type="datetimeFigureOut">
              <a:rPr lang="es-ES" smtClean="0"/>
              <a:t>04/07/2025</a:t>
            </a:fld>
            <a:endParaRPr lang="es-ES"/>
          </a:p>
        </p:txBody>
      </p:sp>
      <p:sp>
        <p:nvSpPr>
          <p:cNvPr id="5" name="Marcador de pie de página 4">
            <a:extLst>
              <a:ext uri="{FF2B5EF4-FFF2-40B4-BE49-F238E27FC236}">
                <a16:creationId xmlns:a16="http://schemas.microsoft.com/office/drawing/2014/main" id="{C3164F0C-96DC-4BB6-C435-4740AA38401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AD85E4C-9CC8-13F0-20EF-51613BB30CC4}"/>
              </a:ext>
            </a:extLst>
          </p:cNvPr>
          <p:cNvSpPr>
            <a:spLocks noGrp="1"/>
          </p:cNvSpPr>
          <p:nvPr>
            <p:ph type="sldNum" sz="quarter" idx="12"/>
          </p:nvPr>
        </p:nvSpPr>
        <p:spPr/>
        <p:txBody>
          <a:bodyPr/>
          <a:lstStyle/>
          <a:p>
            <a:fld id="{76F9E0AD-476D-4439-8624-E1E7787E3D3E}" type="slidenum">
              <a:rPr lang="es-ES" smtClean="0"/>
              <a:t>‹Nº›</a:t>
            </a:fld>
            <a:endParaRPr lang="es-ES"/>
          </a:p>
        </p:txBody>
      </p:sp>
    </p:spTree>
    <p:extLst>
      <p:ext uri="{BB962C8B-B14F-4D97-AF65-F5344CB8AC3E}">
        <p14:creationId xmlns:p14="http://schemas.microsoft.com/office/powerpoint/2010/main" val="2460425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B0A970D-770E-571E-C3AA-9C7C2982A61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0197039-1AD1-B43E-C33F-B790CD07A6D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EFB1716-A20D-3F86-0CEB-4C3B549D3C4A}"/>
              </a:ext>
            </a:extLst>
          </p:cNvPr>
          <p:cNvSpPr>
            <a:spLocks noGrp="1"/>
          </p:cNvSpPr>
          <p:nvPr>
            <p:ph type="dt" sz="half" idx="10"/>
          </p:nvPr>
        </p:nvSpPr>
        <p:spPr/>
        <p:txBody>
          <a:bodyPr/>
          <a:lstStyle/>
          <a:p>
            <a:fld id="{2435A8A0-36A1-4A87-9068-626A0DA9179F}" type="datetimeFigureOut">
              <a:rPr lang="es-ES" smtClean="0"/>
              <a:t>04/07/2025</a:t>
            </a:fld>
            <a:endParaRPr lang="es-ES"/>
          </a:p>
        </p:txBody>
      </p:sp>
      <p:sp>
        <p:nvSpPr>
          <p:cNvPr id="5" name="Marcador de pie de página 4">
            <a:extLst>
              <a:ext uri="{FF2B5EF4-FFF2-40B4-BE49-F238E27FC236}">
                <a16:creationId xmlns:a16="http://schemas.microsoft.com/office/drawing/2014/main" id="{C9EA92CA-B51E-CF92-1DBC-C6E85ADA156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55DC67D-D153-E694-1D82-DF43C956C23A}"/>
              </a:ext>
            </a:extLst>
          </p:cNvPr>
          <p:cNvSpPr>
            <a:spLocks noGrp="1"/>
          </p:cNvSpPr>
          <p:nvPr>
            <p:ph type="sldNum" sz="quarter" idx="12"/>
          </p:nvPr>
        </p:nvSpPr>
        <p:spPr/>
        <p:txBody>
          <a:bodyPr/>
          <a:lstStyle/>
          <a:p>
            <a:fld id="{76F9E0AD-476D-4439-8624-E1E7787E3D3E}" type="slidenum">
              <a:rPr lang="es-ES" smtClean="0"/>
              <a:t>‹Nº›</a:t>
            </a:fld>
            <a:endParaRPr lang="es-ES"/>
          </a:p>
        </p:txBody>
      </p:sp>
    </p:spTree>
    <p:extLst>
      <p:ext uri="{BB962C8B-B14F-4D97-AF65-F5344CB8AC3E}">
        <p14:creationId xmlns:p14="http://schemas.microsoft.com/office/powerpoint/2010/main" val="400697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64607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46917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48437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12669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02639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83193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89079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93769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AD5125-5046-5F2F-2343-37DB7D6E718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784373-01BF-1220-5EBE-91E1CB4BFEF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9B5427E-3F54-B3F2-81E7-B30FDFDE8491}"/>
              </a:ext>
            </a:extLst>
          </p:cNvPr>
          <p:cNvSpPr>
            <a:spLocks noGrp="1"/>
          </p:cNvSpPr>
          <p:nvPr>
            <p:ph type="dt" sz="half" idx="10"/>
          </p:nvPr>
        </p:nvSpPr>
        <p:spPr/>
        <p:txBody>
          <a:bodyPr/>
          <a:lstStyle/>
          <a:p>
            <a:fld id="{2435A8A0-36A1-4A87-9068-626A0DA9179F}" type="datetimeFigureOut">
              <a:rPr lang="es-ES" smtClean="0"/>
              <a:t>04/07/2025</a:t>
            </a:fld>
            <a:endParaRPr lang="es-ES"/>
          </a:p>
        </p:txBody>
      </p:sp>
      <p:sp>
        <p:nvSpPr>
          <p:cNvPr id="5" name="Marcador de pie de página 4">
            <a:extLst>
              <a:ext uri="{FF2B5EF4-FFF2-40B4-BE49-F238E27FC236}">
                <a16:creationId xmlns:a16="http://schemas.microsoft.com/office/drawing/2014/main" id="{9A4690D6-BBBF-6B02-EBBE-050F66B2AFA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62D11BF-E062-43D6-20D0-97123E98BBCE}"/>
              </a:ext>
            </a:extLst>
          </p:cNvPr>
          <p:cNvSpPr>
            <a:spLocks noGrp="1"/>
          </p:cNvSpPr>
          <p:nvPr>
            <p:ph type="sldNum" sz="quarter" idx="12"/>
          </p:nvPr>
        </p:nvSpPr>
        <p:spPr/>
        <p:txBody>
          <a:bodyPr/>
          <a:lstStyle/>
          <a:p>
            <a:fld id="{76F9E0AD-476D-4439-8624-E1E7787E3D3E}" type="slidenum">
              <a:rPr lang="es-ES" smtClean="0"/>
              <a:t>‹Nº›</a:t>
            </a:fld>
            <a:endParaRPr lang="es-ES"/>
          </a:p>
        </p:txBody>
      </p:sp>
    </p:spTree>
    <p:extLst>
      <p:ext uri="{BB962C8B-B14F-4D97-AF65-F5344CB8AC3E}">
        <p14:creationId xmlns:p14="http://schemas.microsoft.com/office/powerpoint/2010/main" val="307989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62226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38315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610276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D089D1-DC0C-B76F-6145-88605D40421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1FF360C-F41B-91C6-0047-AF32273E3B4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9ED7722-D889-89EA-CD35-7E43074D2484}"/>
              </a:ext>
            </a:extLst>
          </p:cNvPr>
          <p:cNvSpPr>
            <a:spLocks noGrp="1"/>
          </p:cNvSpPr>
          <p:nvPr>
            <p:ph type="dt" sz="half" idx="10"/>
          </p:nvPr>
        </p:nvSpPr>
        <p:spPr/>
        <p:txBody>
          <a:bodyPr/>
          <a:lstStyle/>
          <a:p>
            <a:fld id="{2435A8A0-36A1-4A87-9068-626A0DA9179F}" type="datetimeFigureOut">
              <a:rPr lang="es-ES" smtClean="0"/>
              <a:t>04/07/2025</a:t>
            </a:fld>
            <a:endParaRPr lang="es-ES"/>
          </a:p>
        </p:txBody>
      </p:sp>
      <p:sp>
        <p:nvSpPr>
          <p:cNvPr id="5" name="Marcador de pie de página 4">
            <a:extLst>
              <a:ext uri="{FF2B5EF4-FFF2-40B4-BE49-F238E27FC236}">
                <a16:creationId xmlns:a16="http://schemas.microsoft.com/office/drawing/2014/main" id="{101D4814-A038-A670-AA70-524ACD39C63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446418E-4AFC-C82C-7F43-603EDC4473D7}"/>
              </a:ext>
            </a:extLst>
          </p:cNvPr>
          <p:cNvSpPr>
            <a:spLocks noGrp="1"/>
          </p:cNvSpPr>
          <p:nvPr>
            <p:ph type="sldNum" sz="quarter" idx="12"/>
          </p:nvPr>
        </p:nvSpPr>
        <p:spPr/>
        <p:txBody>
          <a:bodyPr/>
          <a:lstStyle/>
          <a:p>
            <a:fld id="{76F9E0AD-476D-4439-8624-E1E7787E3D3E}" type="slidenum">
              <a:rPr lang="es-ES" smtClean="0"/>
              <a:t>‹Nº›</a:t>
            </a:fld>
            <a:endParaRPr lang="es-ES"/>
          </a:p>
        </p:txBody>
      </p:sp>
    </p:spTree>
    <p:extLst>
      <p:ext uri="{BB962C8B-B14F-4D97-AF65-F5344CB8AC3E}">
        <p14:creationId xmlns:p14="http://schemas.microsoft.com/office/powerpoint/2010/main" val="160481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3E03DF-6290-4D7B-4A3F-9CFAAABDC66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75F0331-DCCA-D8E6-1AFA-A98A2037A8B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09A39AB-334F-7115-3650-05F6FC95156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6C6DDFF0-1923-8E05-C056-218E4E315175}"/>
              </a:ext>
            </a:extLst>
          </p:cNvPr>
          <p:cNvSpPr>
            <a:spLocks noGrp="1"/>
          </p:cNvSpPr>
          <p:nvPr>
            <p:ph type="dt" sz="half" idx="10"/>
          </p:nvPr>
        </p:nvSpPr>
        <p:spPr/>
        <p:txBody>
          <a:bodyPr/>
          <a:lstStyle/>
          <a:p>
            <a:fld id="{2435A8A0-36A1-4A87-9068-626A0DA9179F}" type="datetimeFigureOut">
              <a:rPr lang="es-ES" smtClean="0"/>
              <a:t>04/07/2025</a:t>
            </a:fld>
            <a:endParaRPr lang="es-ES"/>
          </a:p>
        </p:txBody>
      </p:sp>
      <p:sp>
        <p:nvSpPr>
          <p:cNvPr id="6" name="Marcador de pie de página 5">
            <a:extLst>
              <a:ext uri="{FF2B5EF4-FFF2-40B4-BE49-F238E27FC236}">
                <a16:creationId xmlns:a16="http://schemas.microsoft.com/office/drawing/2014/main" id="{305E0A56-A4AC-1123-42C6-490DC7ABAA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0B3349A-73D7-1591-B084-8DD0EDD78E1F}"/>
              </a:ext>
            </a:extLst>
          </p:cNvPr>
          <p:cNvSpPr>
            <a:spLocks noGrp="1"/>
          </p:cNvSpPr>
          <p:nvPr>
            <p:ph type="sldNum" sz="quarter" idx="12"/>
          </p:nvPr>
        </p:nvSpPr>
        <p:spPr/>
        <p:txBody>
          <a:bodyPr/>
          <a:lstStyle/>
          <a:p>
            <a:fld id="{76F9E0AD-476D-4439-8624-E1E7787E3D3E}" type="slidenum">
              <a:rPr lang="es-ES" smtClean="0"/>
              <a:t>‹Nº›</a:t>
            </a:fld>
            <a:endParaRPr lang="es-ES"/>
          </a:p>
        </p:txBody>
      </p:sp>
    </p:spTree>
    <p:extLst>
      <p:ext uri="{BB962C8B-B14F-4D97-AF65-F5344CB8AC3E}">
        <p14:creationId xmlns:p14="http://schemas.microsoft.com/office/powerpoint/2010/main" val="3469863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B0784D-2F4A-0824-7888-A4F01E3B42B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B3A4750-E1F5-02AF-942F-6EED89C773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83D45AB-3DD4-6E7C-AA6C-9BC54868B08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FEA4474-9B8D-6BD9-7136-F2C0DA10D0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B6584BE-939E-B706-2502-729980CFBD1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68BCE80-AAF9-1BF5-9956-1FD56E31001E}"/>
              </a:ext>
            </a:extLst>
          </p:cNvPr>
          <p:cNvSpPr>
            <a:spLocks noGrp="1"/>
          </p:cNvSpPr>
          <p:nvPr>
            <p:ph type="dt" sz="half" idx="10"/>
          </p:nvPr>
        </p:nvSpPr>
        <p:spPr/>
        <p:txBody>
          <a:bodyPr/>
          <a:lstStyle/>
          <a:p>
            <a:fld id="{2435A8A0-36A1-4A87-9068-626A0DA9179F}" type="datetimeFigureOut">
              <a:rPr lang="es-ES" smtClean="0"/>
              <a:t>04/07/2025</a:t>
            </a:fld>
            <a:endParaRPr lang="es-ES"/>
          </a:p>
        </p:txBody>
      </p:sp>
      <p:sp>
        <p:nvSpPr>
          <p:cNvPr id="8" name="Marcador de pie de página 7">
            <a:extLst>
              <a:ext uri="{FF2B5EF4-FFF2-40B4-BE49-F238E27FC236}">
                <a16:creationId xmlns:a16="http://schemas.microsoft.com/office/drawing/2014/main" id="{044780FF-3C5F-992F-9639-75579B8F9E4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49C8D03-1901-F2E4-8C9B-8112B4A70C5D}"/>
              </a:ext>
            </a:extLst>
          </p:cNvPr>
          <p:cNvSpPr>
            <a:spLocks noGrp="1"/>
          </p:cNvSpPr>
          <p:nvPr>
            <p:ph type="sldNum" sz="quarter" idx="12"/>
          </p:nvPr>
        </p:nvSpPr>
        <p:spPr/>
        <p:txBody>
          <a:bodyPr/>
          <a:lstStyle/>
          <a:p>
            <a:fld id="{76F9E0AD-476D-4439-8624-E1E7787E3D3E}" type="slidenum">
              <a:rPr lang="es-ES" smtClean="0"/>
              <a:t>‹Nº›</a:t>
            </a:fld>
            <a:endParaRPr lang="es-ES"/>
          </a:p>
        </p:txBody>
      </p:sp>
    </p:spTree>
    <p:extLst>
      <p:ext uri="{BB962C8B-B14F-4D97-AF65-F5344CB8AC3E}">
        <p14:creationId xmlns:p14="http://schemas.microsoft.com/office/powerpoint/2010/main" val="91615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FDB36D-6633-70B0-F512-C5E09F66D90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C5DC6E2-0328-364B-DD05-D6DF162E24E5}"/>
              </a:ext>
            </a:extLst>
          </p:cNvPr>
          <p:cNvSpPr>
            <a:spLocks noGrp="1"/>
          </p:cNvSpPr>
          <p:nvPr>
            <p:ph type="dt" sz="half" idx="10"/>
          </p:nvPr>
        </p:nvSpPr>
        <p:spPr/>
        <p:txBody>
          <a:bodyPr/>
          <a:lstStyle/>
          <a:p>
            <a:fld id="{2435A8A0-36A1-4A87-9068-626A0DA9179F}" type="datetimeFigureOut">
              <a:rPr lang="es-ES" smtClean="0"/>
              <a:t>04/07/2025</a:t>
            </a:fld>
            <a:endParaRPr lang="es-ES"/>
          </a:p>
        </p:txBody>
      </p:sp>
      <p:sp>
        <p:nvSpPr>
          <p:cNvPr id="4" name="Marcador de pie de página 3">
            <a:extLst>
              <a:ext uri="{FF2B5EF4-FFF2-40B4-BE49-F238E27FC236}">
                <a16:creationId xmlns:a16="http://schemas.microsoft.com/office/drawing/2014/main" id="{D621B49F-A231-6378-C06D-70C6884ADAC3}"/>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B844733-1778-9887-439D-CAC9740662A7}"/>
              </a:ext>
            </a:extLst>
          </p:cNvPr>
          <p:cNvSpPr>
            <a:spLocks noGrp="1"/>
          </p:cNvSpPr>
          <p:nvPr>
            <p:ph type="sldNum" sz="quarter" idx="12"/>
          </p:nvPr>
        </p:nvSpPr>
        <p:spPr/>
        <p:txBody>
          <a:bodyPr/>
          <a:lstStyle/>
          <a:p>
            <a:fld id="{76F9E0AD-476D-4439-8624-E1E7787E3D3E}" type="slidenum">
              <a:rPr lang="es-ES" smtClean="0"/>
              <a:t>‹Nº›</a:t>
            </a:fld>
            <a:endParaRPr lang="es-ES"/>
          </a:p>
        </p:txBody>
      </p:sp>
    </p:spTree>
    <p:extLst>
      <p:ext uri="{BB962C8B-B14F-4D97-AF65-F5344CB8AC3E}">
        <p14:creationId xmlns:p14="http://schemas.microsoft.com/office/powerpoint/2010/main" val="119453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9BC637D-C03F-705A-5EE7-98F19480E700}"/>
              </a:ext>
            </a:extLst>
          </p:cNvPr>
          <p:cNvSpPr>
            <a:spLocks noGrp="1"/>
          </p:cNvSpPr>
          <p:nvPr>
            <p:ph type="dt" sz="half" idx="10"/>
          </p:nvPr>
        </p:nvSpPr>
        <p:spPr/>
        <p:txBody>
          <a:bodyPr/>
          <a:lstStyle/>
          <a:p>
            <a:fld id="{2435A8A0-36A1-4A87-9068-626A0DA9179F}" type="datetimeFigureOut">
              <a:rPr lang="es-ES" smtClean="0"/>
              <a:t>04/07/2025</a:t>
            </a:fld>
            <a:endParaRPr lang="es-ES"/>
          </a:p>
        </p:txBody>
      </p:sp>
      <p:sp>
        <p:nvSpPr>
          <p:cNvPr id="3" name="Marcador de pie de página 2">
            <a:extLst>
              <a:ext uri="{FF2B5EF4-FFF2-40B4-BE49-F238E27FC236}">
                <a16:creationId xmlns:a16="http://schemas.microsoft.com/office/drawing/2014/main" id="{DE5F84BD-3819-6377-3CAE-752869394EF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1A4B5AA-E84C-2014-5C9F-366859A5E65B}"/>
              </a:ext>
            </a:extLst>
          </p:cNvPr>
          <p:cNvSpPr>
            <a:spLocks noGrp="1"/>
          </p:cNvSpPr>
          <p:nvPr>
            <p:ph type="sldNum" sz="quarter" idx="12"/>
          </p:nvPr>
        </p:nvSpPr>
        <p:spPr/>
        <p:txBody>
          <a:bodyPr/>
          <a:lstStyle/>
          <a:p>
            <a:fld id="{76F9E0AD-476D-4439-8624-E1E7787E3D3E}" type="slidenum">
              <a:rPr lang="es-ES" smtClean="0"/>
              <a:t>‹Nº›</a:t>
            </a:fld>
            <a:endParaRPr lang="es-ES"/>
          </a:p>
        </p:txBody>
      </p:sp>
    </p:spTree>
    <p:extLst>
      <p:ext uri="{BB962C8B-B14F-4D97-AF65-F5344CB8AC3E}">
        <p14:creationId xmlns:p14="http://schemas.microsoft.com/office/powerpoint/2010/main" val="212468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874DEB-393F-ED00-8A84-634AB56E78E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F31F71C-2FEA-1977-7205-F21A6511B9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E3AEF4D-096F-CC25-9A4A-F787D3BCE7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EEB55F0-911D-7351-D9CF-9E198E8A7E1B}"/>
              </a:ext>
            </a:extLst>
          </p:cNvPr>
          <p:cNvSpPr>
            <a:spLocks noGrp="1"/>
          </p:cNvSpPr>
          <p:nvPr>
            <p:ph type="dt" sz="half" idx="10"/>
          </p:nvPr>
        </p:nvSpPr>
        <p:spPr/>
        <p:txBody>
          <a:bodyPr/>
          <a:lstStyle/>
          <a:p>
            <a:fld id="{2435A8A0-36A1-4A87-9068-626A0DA9179F}" type="datetimeFigureOut">
              <a:rPr lang="es-ES" smtClean="0"/>
              <a:t>04/07/2025</a:t>
            </a:fld>
            <a:endParaRPr lang="es-ES"/>
          </a:p>
        </p:txBody>
      </p:sp>
      <p:sp>
        <p:nvSpPr>
          <p:cNvPr id="6" name="Marcador de pie de página 5">
            <a:extLst>
              <a:ext uri="{FF2B5EF4-FFF2-40B4-BE49-F238E27FC236}">
                <a16:creationId xmlns:a16="http://schemas.microsoft.com/office/drawing/2014/main" id="{F9FB2D06-8850-52D4-18E4-D6D7E15BDC8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544B813-A5F0-B377-240A-D4593EFAD59D}"/>
              </a:ext>
            </a:extLst>
          </p:cNvPr>
          <p:cNvSpPr>
            <a:spLocks noGrp="1"/>
          </p:cNvSpPr>
          <p:nvPr>
            <p:ph type="sldNum" sz="quarter" idx="12"/>
          </p:nvPr>
        </p:nvSpPr>
        <p:spPr/>
        <p:txBody>
          <a:bodyPr/>
          <a:lstStyle/>
          <a:p>
            <a:fld id="{76F9E0AD-476D-4439-8624-E1E7787E3D3E}" type="slidenum">
              <a:rPr lang="es-ES" smtClean="0"/>
              <a:t>‹Nº›</a:t>
            </a:fld>
            <a:endParaRPr lang="es-ES"/>
          </a:p>
        </p:txBody>
      </p:sp>
    </p:spTree>
    <p:extLst>
      <p:ext uri="{BB962C8B-B14F-4D97-AF65-F5344CB8AC3E}">
        <p14:creationId xmlns:p14="http://schemas.microsoft.com/office/powerpoint/2010/main" val="2749729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77AEDE-1A9E-040F-31E6-66F9B60E4ED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F00E7A2-D8EB-9534-B175-1C8A24140E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08F72D6-FD8B-36D6-3716-564C8B414E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6946F10-2E5E-5D77-034F-985DB09511E0}"/>
              </a:ext>
            </a:extLst>
          </p:cNvPr>
          <p:cNvSpPr>
            <a:spLocks noGrp="1"/>
          </p:cNvSpPr>
          <p:nvPr>
            <p:ph type="dt" sz="half" idx="10"/>
          </p:nvPr>
        </p:nvSpPr>
        <p:spPr/>
        <p:txBody>
          <a:bodyPr/>
          <a:lstStyle/>
          <a:p>
            <a:fld id="{2435A8A0-36A1-4A87-9068-626A0DA9179F}" type="datetimeFigureOut">
              <a:rPr lang="es-ES" smtClean="0"/>
              <a:t>04/07/2025</a:t>
            </a:fld>
            <a:endParaRPr lang="es-ES"/>
          </a:p>
        </p:txBody>
      </p:sp>
      <p:sp>
        <p:nvSpPr>
          <p:cNvPr id="6" name="Marcador de pie de página 5">
            <a:extLst>
              <a:ext uri="{FF2B5EF4-FFF2-40B4-BE49-F238E27FC236}">
                <a16:creationId xmlns:a16="http://schemas.microsoft.com/office/drawing/2014/main" id="{5DC7AE18-933E-076A-0A80-9B4FC9C59E7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DAAC27D-71F7-8C6A-3E8B-F45252F59D5E}"/>
              </a:ext>
            </a:extLst>
          </p:cNvPr>
          <p:cNvSpPr>
            <a:spLocks noGrp="1"/>
          </p:cNvSpPr>
          <p:nvPr>
            <p:ph type="sldNum" sz="quarter" idx="12"/>
          </p:nvPr>
        </p:nvSpPr>
        <p:spPr/>
        <p:txBody>
          <a:bodyPr/>
          <a:lstStyle/>
          <a:p>
            <a:fld id="{76F9E0AD-476D-4439-8624-E1E7787E3D3E}" type="slidenum">
              <a:rPr lang="es-ES" smtClean="0"/>
              <a:t>‹Nº›</a:t>
            </a:fld>
            <a:endParaRPr lang="es-ES"/>
          </a:p>
        </p:txBody>
      </p:sp>
    </p:spTree>
    <p:extLst>
      <p:ext uri="{BB962C8B-B14F-4D97-AF65-F5344CB8AC3E}">
        <p14:creationId xmlns:p14="http://schemas.microsoft.com/office/powerpoint/2010/main" val="242180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A8CE9C4-C26A-D45F-FCC6-C170A18A3A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662B41F-B65A-B127-8B50-089DA3A965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A362FA5-E187-0472-7BA2-8EE66BB696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435A8A0-36A1-4A87-9068-626A0DA9179F}" type="datetimeFigureOut">
              <a:rPr lang="es-ES" smtClean="0"/>
              <a:t>04/07/2025</a:t>
            </a:fld>
            <a:endParaRPr lang="es-ES"/>
          </a:p>
        </p:txBody>
      </p:sp>
      <p:sp>
        <p:nvSpPr>
          <p:cNvPr id="5" name="Marcador de pie de página 4">
            <a:extLst>
              <a:ext uri="{FF2B5EF4-FFF2-40B4-BE49-F238E27FC236}">
                <a16:creationId xmlns:a16="http://schemas.microsoft.com/office/drawing/2014/main" id="{86D69CFD-9D71-4117-AE9A-B7845D039C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5A564C53-EC07-5628-0E3C-1D56B3D208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6F9E0AD-476D-4439-8624-E1E7787E3D3E}" type="slidenum">
              <a:rPr lang="es-ES" smtClean="0"/>
              <a:t>‹Nº›</a:t>
            </a:fld>
            <a:endParaRPr lang="es-ES"/>
          </a:p>
        </p:txBody>
      </p:sp>
    </p:spTree>
    <p:extLst>
      <p:ext uri="{BB962C8B-B14F-4D97-AF65-F5344CB8AC3E}">
        <p14:creationId xmlns:p14="http://schemas.microsoft.com/office/powerpoint/2010/main" val="649625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04/07/2025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2541853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8.jpeg"/><Relationship Id="rId7" Type="http://schemas.openxmlformats.org/officeDocument/2006/relationships/diagramColors" Target="../diagrams/colors2.xml"/><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3.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6.jp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9.jp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65.jpeg"/><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image" Target="../media/image62.jpeg"/><Relationship Id="rId1" Type="http://schemas.openxmlformats.org/officeDocument/2006/relationships/slideLayout" Target="../slideLayouts/slideLayout7.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66.jpe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69.jpe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4.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jpeg"/><Relationship Id="rId10" Type="http://schemas.openxmlformats.org/officeDocument/2006/relationships/image" Target="../media/image22.png"/><Relationship Id="rId4" Type="http://schemas.openxmlformats.org/officeDocument/2006/relationships/image" Target="../media/image17.png"/><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2.png"/><Relationship Id="rId4" Type="http://schemas.openxmlformats.org/officeDocument/2006/relationships/image" Target="../media/image31.jpeg"/></Relationships>
</file>

<file path=ppt/slides/_rels/slide6.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 Id="rId9" Type="http://schemas.openxmlformats.org/officeDocument/2006/relationships/image" Target="../media/image39.png"/></Relationships>
</file>

<file path=ppt/slides/_rels/slide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9.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B7B81025-E3A0-6F59-52CC-D77FD91D368A}"/>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473F330-3F0B-E513-A946-48688D94F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p>
        </p:txBody>
      </p:sp>
      <p:pic>
        <p:nvPicPr>
          <p:cNvPr id="9" name="Imagen 8" descr="Patrón de fondo  El contenido generado por IA puede ser incorrecto.">
            <a:extLst>
              <a:ext uri="{FF2B5EF4-FFF2-40B4-BE49-F238E27FC236}">
                <a16:creationId xmlns:a16="http://schemas.microsoft.com/office/drawing/2014/main" id="{4D8139A3-04D6-F8A6-8F94-96FE51864499}"/>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0" y="-22565"/>
            <a:ext cx="2693955" cy="1435903"/>
          </a:xfrm>
          <a:prstGeom prst="rect">
            <a:avLst/>
          </a:prstGeom>
        </p:spPr>
      </p:pic>
      <p:pic>
        <p:nvPicPr>
          <p:cNvPr id="15" name="Imagen 14" descr="Patrón de fondo  El contenido generado por IA puede ser incorrecto.">
            <a:extLst>
              <a:ext uri="{FF2B5EF4-FFF2-40B4-BE49-F238E27FC236}">
                <a16:creationId xmlns:a16="http://schemas.microsoft.com/office/drawing/2014/main" id="{CDF9E83D-C9DD-35D3-FA32-FDA5170AD156}"/>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flipH="1">
            <a:off x="-1" y="1059474"/>
            <a:ext cx="2693955" cy="1435903"/>
          </a:xfrm>
          <a:prstGeom prst="rect">
            <a:avLst/>
          </a:prstGeom>
        </p:spPr>
      </p:pic>
      <p:pic>
        <p:nvPicPr>
          <p:cNvPr id="22" name="Imagen 21" descr="Patrón de fondo  El contenido generado por IA puede ser incorrecto.">
            <a:extLst>
              <a:ext uri="{FF2B5EF4-FFF2-40B4-BE49-F238E27FC236}">
                <a16:creationId xmlns:a16="http://schemas.microsoft.com/office/drawing/2014/main" id="{B796DBDA-9095-C82D-0E00-84FF713F6F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3594948"/>
            <a:ext cx="2693955" cy="1435903"/>
          </a:xfrm>
          <a:prstGeom prst="rect">
            <a:avLst/>
          </a:prstGeom>
        </p:spPr>
      </p:pic>
      <p:pic>
        <p:nvPicPr>
          <p:cNvPr id="23" name="Imagen 22" descr="Patrón de fondo  El contenido generado por IA puede ser incorrecto.">
            <a:extLst>
              <a:ext uri="{FF2B5EF4-FFF2-40B4-BE49-F238E27FC236}">
                <a16:creationId xmlns:a16="http://schemas.microsoft.com/office/drawing/2014/main" id="{D9C19F68-0193-B217-CDAC-A43A3F89EE98}"/>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flipH="1">
            <a:off x="-187673" y="4640704"/>
            <a:ext cx="3008339" cy="2446757"/>
          </a:xfrm>
          <a:prstGeom prst="rect">
            <a:avLst/>
          </a:prstGeom>
        </p:spPr>
      </p:pic>
      <p:pic>
        <p:nvPicPr>
          <p:cNvPr id="24" name="Imagen 23" descr="Patrón de fondo  El contenido generado por IA puede ser incorrecto.">
            <a:extLst>
              <a:ext uri="{FF2B5EF4-FFF2-40B4-BE49-F238E27FC236}">
                <a16:creationId xmlns:a16="http://schemas.microsoft.com/office/drawing/2014/main" id="{186F4C80-854F-31D4-CC45-4E72860D8F88}"/>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rot="20465627" flipV="1">
            <a:off x="-199936" y="2034710"/>
            <a:ext cx="2954044" cy="1574533"/>
          </a:xfrm>
          <a:prstGeom prst="rect">
            <a:avLst/>
          </a:prstGeom>
        </p:spPr>
      </p:pic>
      <p:pic>
        <p:nvPicPr>
          <p:cNvPr id="13" name="Imagen 12">
            <a:extLst>
              <a:ext uri="{FF2B5EF4-FFF2-40B4-BE49-F238E27FC236}">
                <a16:creationId xmlns:a16="http://schemas.microsoft.com/office/drawing/2014/main" id="{8DFB2F19-2B37-4768-9F9D-B8897B898EC3}"/>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rcRect/>
          <a:stretch/>
        </p:blipFill>
        <p:spPr>
          <a:xfrm>
            <a:off x="9020439" y="169252"/>
            <a:ext cx="3017273" cy="2088000"/>
          </a:xfrm>
          <a:prstGeom prst="rect">
            <a:avLst/>
          </a:prstGeom>
          <a:ln w="88900" cap="sq" cmpd="thickThin">
            <a:solidFill>
              <a:schemeClr val="tx1"/>
            </a:solidFill>
            <a:prstDash val="solid"/>
            <a:miter lim="800000"/>
          </a:ln>
          <a:effectLst>
            <a:innerShdw blurRad="76200">
              <a:srgbClr val="000000"/>
            </a:innerShdw>
          </a:effectLst>
        </p:spPr>
      </p:pic>
      <p:pic>
        <p:nvPicPr>
          <p:cNvPr id="11" name="Imagen 10">
            <a:extLst>
              <a:ext uri="{FF2B5EF4-FFF2-40B4-BE49-F238E27FC236}">
                <a16:creationId xmlns:a16="http://schemas.microsoft.com/office/drawing/2014/main" id="{43DE70AE-3FFB-9B00-1DD1-C4E55118CE77}"/>
              </a:ext>
            </a:extLst>
          </p:cNvPr>
          <p:cNvPicPr>
            <a:picLocks noGrp="1" noRot="1" noChangeAspect="1" noMove="1" noResize="1" noEditPoints="1" noAdjustHandles="1" noChangeArrowheads="1" noChangeShapeType="1" noCrop="1"/>
          </p:cNvPicPr>
          <p:nvPr/>
        </p:nvPicPr>
        <p:blipFill rotWithShape="1">
          <a:blip r:embed="rId6" cstate="email">
            <a:extLst>
              <a:ext uri="{28A0092B-C50C-407E-A947-70E740481C1C}">
                <a14:useLocalDpi xmlns:a14="http://schemas.microsoft.com/office/drawing/2010/main"/>
              </a:ext>
            </a:extLst>
          </a:blip>
          <a:srcRect r="-36"/>
          <a:stretch>
            <a:fillRect/>
          </a:stretch>
        </p:blipFill>
        <p:spPr>
          <a:xfrm>
            <a:off x="9020439" y="2391883"/>
            <a:ext cx="3008340" cy="2088000"/>
          </a:xfrm>
          <a:prstGeom prst="rect">
            <a:avLst/>
          </a:prstGeom>
          <a:ln w="88900" cap="sq" cmpd="thickThin">
            <a:solidFill>
              <a:schemeClr val="tx1"/>
            </a:solidFill>
            <a:prstDash val="solid"/>
            <a:miter lim="800000"/>
          </a:ln>
          <a:effectLst>
            <a:innerShdw blurRad="76200">
              <a:srgbClr val="000000"/>
            </a:innerShdw>
          </a:effectLst>
        </p:spPr>
      </p:pic>
      <p:pic>
        <p:nvPicPr>
          <p:cNvPr id="3" name="Imagen 2">
            <a:extLst>
              <a:ext uri="{FF2B5EF4-FFF2-40B4-BE49-F238E27FC236}">
                <a16:creationId xmlns:a16="http://schemas.microsoft.com/office/drawing/2014/main" id="{A342FCEF-43A9-88A0-5C11-502EA758CF96}"/>
              </a:ext>
            </a:extLst>
          </p:cNvPr>
          <p:cNvPicPr>
            <a:picLocks noGrp="1" noRot="1" noChangeAspect="1" noMove="1" noResize="1" noEditPoints="1" noAdjustHandles="1" noChangeArrowheads="1" noChangeShapeType="1" noCrop="1"/>
          </p:cNvPicPr>
          <p:nvPr/>
        </p:nvPicPr>
        <p:blipFill>
          <a:blip r:embed="rId7" cstate="email">
            <a:extLst>
              <a:ext uri="{28A0092B-C50C-407E-A947-70E740481C1C}">
                <a14:useLocalDpi xmlns:a14="http://schemas.microsoft.com/office/drawing/2010/main"/>
              </a:ext>
            </a:extLst>
          </a:blip>
          <a:srcRect/>
          <a:stretch/>
        </p:blipFill>
        <p:spPr>
          <a:xfrm>
            <a:off x="9020439" y="4620643"/>
            <a:ext cx="3016182" cy="2088000"/>
          </a:xfrm>
          <a:prstGeom prst="rect">
            <a:avLst/>
          </a:prstGeom>
          <a:ln w="88900" cap="sq" cmpd="thickThin">
            <a:solidFill>
              <a:schemeClr val="tx1"/>
            </a:solidFill>
            <a:prstDash val="solid"/>
            <a:miter lim="800000"/>
          </a:ln>
          <a:effectLst>
            <a:innerShdw blurRad="76200">
              <a:srgbClr val="000000"/>
            </a:innerShdw>
          </a:effectLst>
        </p:spPr>
      </p:pic>
      <p:pic>
        <p:nvPicPr>
          <p:cNvPr id="2" name="Imagen 1">
            <a:extLst>
              <a:ext uri="{FF2B5EF4-FFF2-40B4-BE49-F238E27FC236}">
                <a16:creationId xmlns:a16="http://schemas.microsoft.com/office/drawing/2014/main" id="{76DAEF76-BE58-A3B4-86A2-4A9E7CB4A051}"/>
              </a:ext>
            </a:extLst>
          </p:cNvPr>
          <p:cNvPicPr>
            <a:picLocks noGrp="1" noRot="1" noChangeAspect="1" noMove="1" noResize="1" noEditPoints="1" noAdjustHandles="1" noChangeArrowheads="1" noChangeShapeType="1" noCrop="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5849921" y="169252"/>
            <a:ext cx="3017273" cy="2088000"/>
          </a:xfrm>
          <a:prstGeom prst="rect">
            <a:avLst/>
          </a:prstGeom>
          <a:ln w="88900" cap="sq" cmpd="thickThin">
            <a:solidFill>
              <a:schemeClr val="tx1"/>
            </a:solidFill>
            <a:prstDash val="solid"/>
            <a:miter lim="800000"/>
          </a:ln>
          <a:effectLst>
            <a:innerShdw blurRad="76200">
              <a:srgbClr val="000000"/>
            </a:innerShdw>
          </a:effectLst>
        </p:spPr>
      </p:pic>
      <p:pic>
        <p:nvPicPr>
          <p:cNvPr id="4" name="Imagen 3">
            <a:extLst>
              <a:ext uri="{FF2B5EF4-FFF2-40B4-BE49-F238E27FC236}">
                <a16:creationId xmlns:a16="http://schemas.microsoft.com/office/drawing/2014/main" id="{DF4EE753-455C-3037-4E6C-ED21843A866A}"/>
              </a:ext>
            </a:extLst>
          </p:cNvPr>
          <p:cNvPicPr>
            <a:picLocks noGrp="1" noRot="1" noChangeAspect="1" noMove="1" noResize="1" noEditPoints="1" noAdjustHandles="1" noChangeArrowheads="1" noChangeShapeType="1" noCrop="1"/>
          </p:cNvPicPr>
          <p:nvPr/>
        </p:nvPicPr>
        <p:blipFill rotWithShape="1">
          <a:blip r:embed="rId9" cstate="email">
            <a:extLst>
              <a:ext uri="{28A0092B-C50C-407E-A947-70E740481C1C}">
                <a14:useLocalDpi xmlns:a14="http://schemas.microsoft.com/office/drawing/2010/main"/>
              </a:ext>
            </a:extLst>
          </a:blip>
          <a:srcRect l="-298"/>
          <a:stretch>
            <a:fillRect/>
          </a:stretch>
        </p:blipFill>
        <p:spPr>
          <a:xfrm>
            <a:off x="5849921" y="2391883"/>
            <a:ext cx="3008340" cy="2088000"/>
          </a:xfrm>
          <a:prstGeom prst="rect">
            <a:avLst/>
          </a:prstGeom>
          <a:ln w="88900" cap="sq" cmpd="thickThin">
            <a:solidFill>
              <a:schemeClr val="tx1"/>
            </a:solidFill>
            <a:prstDash val="solid"/>
            <a:miter lim="800000"/>
          </a:ln>
          <a:effectLst>
            <a:innerShdw blurRad="76200">
              <a:srgbClr val="000000"/>
            </a:innerShdw>
          </a:effectLst>
        </p:spPr>
      </p:pic>
      <p:pic>
        <p:nvPicPr>
          <p:cNvPr id="6" name="Imagen 5">
            <a:extLst>
              <a:ext uri="{FF2B5EF4-FFF2-40B4-BE49-F238E27FC236}">
                <a16:creationId xmlns:a16="http://schemas.microsoft.com/office/drawing/2014/main" id="{FBCC7871-84DC-DFF8-C91D-84DBD3FE80C8}"/>
              </a:ext>
            </a:extLst>
          </p:cNvPr>
          <p:cNvPicPr>
            <a:picLocks noGrp="1" noRot="1" noChangeAspect="1" noMove="1" noResize="1" noEditPoints="1" noAdjustHandles="1" noChangeArrowheads="1" noChangeShapeType="1" noCrop="1"/>
          </p:cNvPicPr>
          <p:nvPr/>
        </p:nvPicPr>
        <p:blipFill rotWithShape="1">
          <a:blip r:embed="rId10" cstate="email">
            <a:extLst>
              <a:ext uri="{28A0092B-C50C-407E-A947-70E740481C1C}">
                <a14:useLocalDpi xmlns:a14="http://schemas.microsoft.com/office/drawing/2010/main"/>
              </a:ext>
            </a:extLst>
          </a:blip>
          <a:srcRect l="-242"/>
          <a:stretch>
            <a:fillRect/>
          </a:stretch>
        </p:blipFill>
        <p:spPr>
          <a:xfrm>
            <a:off x="5849921" y="4620643"/>
            <a:ext cx="3016182" cy="2088000"/>
          </a:xfrm>
          <a:prstGeom prst="rect">
            <a:avLst/>
          </a:prstGeom>
          <a:ln w="88900" cap="sq" cmpd="thickThin">
            <a:solidFill>
              <a:schemeClr val="tx1"/>
            </a:solidFill>
            <a:prstDash val="solid"/>
            <a:miter lim="800000"/>
          </a:ln>
          <a:effectLst>
            <a:innerShdw blurRad="76200">
              <a:srgbClr val="000000"/>
            </a:innerShdw>
          </a:effectLst>
        </p:spPr>
      </p:pic>
      <p:pic>
        <p:nvPicPr>
          <p:cNvPr id="7" name="Imagen 6">
            <a:extLst>
              <a:ext uri="{FF2B5EF4-FFF2-40B4-BE49-F238E27FC236}">
                <a16:creationId xmlns:a16="http://schemas.microsoft.com/office/drawing/2014/main" id="{CBF8EEE6-5426-D5E4-9EDB-F039FDF9273A}"/>
              </a:ext>
            </a:extLst>
          </p:cNvPr>
          <p:cNvPicPr>
            <a:picLocks noGrp="1" noRot="1" noChangeAspect="1" noMove="1" noResize="1" noEditPoints="1" noAdjustHandles="1" noChangeArrowheads="1" noChangeShapeType="1" noCrop="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2693955" y="169252"/>
            <a:ext cx="3017273" cy="2088000"/>
          </a:xfrm>
          <a:prstGeom prst="rect">
            <a:avLst/>
          </a:prstGeom>
          <a:ln w="88900" cap="sq" cmpd="thickThin">
            <a:solidFill>
              <a:schemeClr val="tx1"/>
            </a:solidFill>
            <a:prstDash val="solid"/>
            <a:miter lim="800000"/>
          </a:ln>
          <a:effectLst>
            <a:innerShdw blurRad="76200">
              <a:srgbClr val="000000"/>
            </a:innerShdw>
          </a:effectLst>
        </p:spPr>
      </p:pic>
      <p:pic>
        <p:nvPicPr>
          <p:cNvPr id="8" name="Imagen 7">
            <a:extLst>
              <a:ext uri="{FF2B5EF4-FFF2-40B4-BE49-F238E27FC236}">
                <a16:creationId xmlns:a16="http://schemas.microsoft.com/office/drawing/2014/main" id="{FC7B0C9B-73B9-30D3-9B0A-BB0DEA76E863}"/>
              </a:ext>
            </a:extLst>
          </p:cNvPr>
          <p:cNvPicPr>
            <a:picLocks noGrp="1" noRot="1" noChangeAspect="1" noMove="1" noResize="1" noEditPoints="1" noAdjustHandles="1" noChangeArrowheads="1" noChangeShapeType="1" noCrop="1"/>
          </p:cNvPicPr>
          <p:nvPr/>
        </p:nvPicPr>
        <p:blipFill rotWithShape="1">
          <a:blip r:embed="rId12" cstate="email">
            <a:extLst>
              <a:ext uri="{28A0092B-C50C-407E-A947-70E740481C1C}">
                <a14:useLocalDpi xmlns:a14="http://schemas.microsoft.com/office/drawing/2010/main"/>
              </a:ext>
            </a:extLst>
          </a:blip>
          <a:srcRect r="-223"/>
          <a:stretch>
            <a:fillRect/>
          </a:stretch>
        </p:blipFill>
        <p:spPr>
          <a:xfrm>
            <a:off x="2693955" y="2391883"/>
            <a:ext cx="3008340" cy="2088000"/>
          </a:xfrm>
          <a:prstGeom prst="rect">
            <a:avLst/>
          </a:prstGeom>
          <a:ln w="88900" cap="sq" cmpd="thickThin">
            <a:solidFill>
              <a:schemeClr val="tx1"/>
            </a:solidFill>
            <a:prstDash val="solid"/>
            <a:miter lim="800000"/>
          </a:ln>
          <a:effectLst>
            <a:innerShdw blurRad="76200">
              <a:srgbClr val="000000"/>
            </a:innerShdw>
          </a:effectLst>
        </p:spPr>
      </p:pic>
      <p:pic>
        <p:nvPicPr>
          <p:cNvPr id="10" name="Imagen 9">
            <a:extLst>
              <a:ext uri="{FF2B5EF4-FFF2-40B4-BE49-F238E27FC236}">
                <a16:creationId xmlns:a16="http://schemas.microsoft.com/office/drawing/2014/main" id="{BD5BE6D0-5564-E511-4FCF-C4970A275476}"/>
              </a:ext>
            </a:extLst>
          </p:cNvPr>
          <p:cNvPicPr>
            <a:picLocks noGrp="1" noRot="1" noChangeAspect="1" noMove="1" noResize="1" noEditPoints="1" noAdjustHandles="1" noChangeArrowheads="1" noChangeShapeType="1" noCrop="1"/>
          </p:cNvPicPr>
          <p:nvPr/>
        </p:nvPicPr>
        <p:blipFill rotWithShape="1">
          <a:blip r:embed="rId13" cstate="print">
            <a:extLst>
              <a:ext uri="{28A0092B-C50C-407E-A947-70E740481C1C}">
                <a14:useLocalDpi xmlns:a14="http://schemas.microsoft.com/office/drawing/2010/main"/>
              </a:ext>
            </a:extLst>
          </a:blip>
          <a:srcRect/>
          <a:stretch/>
        </p:blipFill>
        <p:spPr>
          <a:xfrm>
            <a:off x="2693955" y="4620643"/>
            <a:ext cx="3016182" cy="2088000"/>
          </a:xfrm>
          <a:prstGeom prst="rect">
            <a:avLst/>
          </a:prstGeom>
          <a:ln w="88900" cap="sq" cmpd="thickThin">
            <a:solidFill>
              <a:schemeClr val="tx1"/>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4D0B3F37-679F-377F-000E-346FB817BC06}"/>
              </a:ext>
            </a:extLst>
          </p:cNvPr>
          <p:cNvSpPr txBox="1">
            <a:spLocks noGrp="1" noRot="1" noMove="1" noResize="1" noEditPoints="1" noAdjustHandles="1" noChangeArrowheads="1" noChangeShapeType="1"/>
          </p:cNvSpPr>
          <p:nvPr/>
        </p:nvSpPr>
        <p:spPr>
          <a:xfrm>
            <a:off x="469178" y="-362573"/>
            <a:ext cx="1389996" cy="7583143"/>
          </a:xfrm>
          <a:prstGeom prst="rect">
            <a:avLst/>
          </a:prstGeom>
          <a:noFill/>
        </p:spPr>
        <p:txBody>
          <a:bodyPr vert="wordArtVert" wrap="square" anchor="ctr" anchorCtr="0">
            <a:spAutoFit/>
            <a:scene3d>
              <a:camera prst="orthographicFront"/>
              <a:lightRig rig="glow" dir="t"/>
            </a:scene3d>
            <a:sp3d extrusionH="57150" contourW="31750">
              <a:bevelT w="38100" h="38100" prst="relaxedInset"/>
              <a:contourClr>
                <a:schemeClr val="accent5">
                  <a:lumMod val="50000"/>
                </a:schemeClr>
              </a:contourClr>
            </a:sp3d>
          </a:bodyPr>
          <a:lstStyle/>
          <a:p>
            <a:pPr algn="ctr">
              <a:defRPr sz="6600" b="1">
                <a:ln w="9525">
                  <a:noFill/>
                  <a:prstDash val="solid"/>
                </a:ln>
                <a:solidFill>
                  <a:schemeClr val="accent5">
                    <a:lumMod val="75000"/>
                  </a:schemeClr>
                </a:solidFill>
                <a:effectLst>
                  <a:outerShdw blurRad="12700" dist="25400" dir="2700000" algn="tl" rotWithShape="0">
                    <a:schemeClr val="accent4">
                      <a:lumMod val="75000"/>
                    </a:schemeClr>
                  </a:outerShdw>
                </a:effectLst>
              </a:defRPr>
            </a:pPr>
            <a:r>
              <a:rPr dirty="0"/>
              <a:t>MAPIGO</a:t>
            </a:r>
          </a:p>
        </p:txBody>
      </p:sp>
      <p:sp>
        <p:nvSpPr>
          <p:cNvPr id="14" name="CuadroTexto 13">
            <a:extLst>
              <a:ext uri="{FF2B5EF4-FFF2-40B4-BE49-F238E27FC236}">
                <a16:creationId xmlns:a16="http://schemas.microsoft.com/office/drawing/2014/main" id="{B3F0B25D-8EFF-3246-7EBA-08D72A67C7C8}"/>
              </a:ext>
            </a:extLst>
          </p:cNvPr>
          <p:cNvSpPr txBox="1">
            <a:spLocks noGrp="1" noRot="1" noMove="1" noResize="1" noEditPoints="1" noAdjustHandles="1" noChangeArrowheads="1" noChangeShapeType="1"/>
          </p:cNvSpPr>
          <p:nvPr/>
        </p:nvSpPr>
        <p:spPr>
          <a:xfrm>
            <a:off x="9212184" y="6077183"/>
            <a:ext cx="2554171" cy="584775"/>
          </a:xfrm>
          <a:prstGeom prst="rect">
            <a:avLst/>
          </a:prstGeom>
          <a:noFill/>
        </p:spPr>
        <p:txBody>
          <a:bodyPr wrap="square">
            <a:spAutoFit/>
          </a:bodyPr>
          <a:lstStyle/>
          <a:p>
            <a:pPr algn="ctr">
              <a:defRPr sz="1600" b="1">
                <a:solidFill>
                  <a:schemeClr val="accent5">
                    <a:lumMod val="50000"/>
                  </a:schemeClr>
                </a:solidFill>
              </a:defRPr>
            </a:pPr>
            <a:r>
              <a:rPr dirty="0" err="1">
                <a:solidFill>
                  <a:srgbClr val="FBF3E5"/>
                </a:solidFill>
              </a:rPr>
              <a:t>Lessoni</a:t>
            </a:r>
            <a:r>
              <a:rPr dirty="0">
                <a:solidFill>
                  <a:srgbClr val="FBF3E5"/>
                </a:solidFill>
              </a:rPr>
              <a:t> </a:t>
            </a:r>
            <a:r>
              <a:rPr dirty="0" err="1">
                <a:solidFill>
                  <a:srgbClr val="FBF3E5"/>
                </a:solidFill>
              </a:rPr>
              <a:t>ya</a:t>
            </a:r>
            <a:r>
              <a:rPr dirty="0">
                <a:solidFill>
                  <a:srgbClr val="FBF3E5"/>
                </a:solidFill>
              </a:rPr>
              <a:t> 4 </a:t>
            </a:r>
            <a:r>
              <a:rPr dirty="0" err="1">
                <a:solidFill>
                  <a:srgbClr val="FBF3E5"/>
                </a:solidFill>
              </a:rPr>
              <a:t>kwa</a:t>
            </a:r>
            <a:r>
              <a:rPr dirty="0">
                <a:solidFill>
                  <a:srgbClr val="FBF3E5"/>
                </a:solidFill>
              </a:rPr>
              <a:t> </a:t>
            </a:r>
            <a:r>
              <a:rPr dirty="0" err="1">
                <a:solidFill>
                  <a:srgbClr val="FBF3E5"/>
                </a:solidFill>
              </a:rPr>
              <a:t>ajili</a:t>
            </a:r>
            <a:r>
              <a:rPr dirty="0">
                <a:solidFill>
                  <a:srgbClr val="FBF3E5"/>
                </a:solidFill>
              </a:rPr>
              <a:t> </a:t>
            </a:r>
            <a:r>
              <a:rPr dirty="0" err="1">
                <a:solidFill>
                  <a:srgbClr val="FBF3E5"/>
                </a:solidFill>
              </a:rPr>
              <a:t>ya</a:t>
            </a:r>
            <a:r>
              <a:rPr dirty="0">
                <a:solidFill>
                  <a:srgbClr val="FBF3E5"/>
                </a:solidFill>
              </a:rPr>
              <a:t> </a:t>
            </a:r>
            <a:r>
              <a:rPr dirty="0" err="1">
                <a:solidFill>
                  <a:srgbClr val="FBF3E5"/>
                </a:solidFill>
              </a:rPr>
              <a:t>Julai</a:t>
            </a:r>
            <a:r>
              <a:rPr dirty="0">
                <a:solidFill>
                  <a:srgbClr val="FBF3E5"/>
                </a:solidFill>
              </a:rPr>
              <a:t> 26, 2025</a:t>
            </a:r>
          </a:p>
        </p:txBody>
      </p:sp>
    </p:spTree>
    <p:extLst>
      <p:ext uri="{BB962C8B-B14F-4D97-AF65-F5344CB8AC3E}">
        <p14:creationId xmlns:p14="http://schemas.microsoft.com/office/powerpoint/2010/main" val="4226009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CFD62EA-3F7A-9522-934C-608CD685BE2E}"/>
            </a:ext>
          </a:extLst>
        </p:cNvPr>
        <p:cNvGrpSpPr/>
        <p:nvPr/>
      </p:nvGrpSpPr>
      <p:grpSpPr>
        <a:xfrm>
          <a:off x="0" y="0"/>
          <a:ext cx="0" cy="0"/>
          <a:chOff x="0" y="0"/>
          <a:chExt cx="0" cy="0"/>
        </a:xfrm>
      </p:grpSpPr>
      <p:pic>
        <p:nvPicPr>
          <p:cNvPr id="3" name="Imagen 2" descr="Imagen que contiene agua, mujer, hombre, parado  El contenido generado por IA puede ser incorrecto.">
            <a:extLst>
              <a:ext uri="{FF2B5EF4-FFF2-40B4-BE49-F238E27FC236}">
                <a16:creationId xmlns:a16="http://schemas.microsoft.com/office/drawing/2014/main" id="{9901A5B1-02F2-8EDE-C518-FA3EB6317D8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4902649" y="1571125"/>
            <a:ext cx="6727307" cy="4972050"/>
          </a:xfrm>
          <a:prstGeom prst="round2DiagRect">
            <a:avLst>
              <a:gd name="adj1" fmla="val 16667"/>
              <a:gd name="adj2" fmla="val 0"/>
            </a:avLst>
          </a:prstGeom>
          <a:ln w="57150" cap="sq">
            <a:solidFill>
              <a:srgbClr val="FFFFFF"/>
            </a:solidFill>
            <a:miter lim="800000"/>
          </a:ln>
          <a:effectLst>
            <a:outerShdw blurRad="254000" algn="tl" rotWithShape="0">
              <a:srgbClr val="000000">
                <a:alpha val="43000"/>
              </a:srgbClr>
            </a:outerShdw>
          </a:effectLst>
        </p:spPr>
      </p:pic>
      <p:sp>
        <p:nvSpPr>
          <p:cNvPr id="5" name="CuadroTexto 4">
            <a:extLst>
              <a:ext uri="{FF2B5EF4-FFF2-40B4-BE49-F238E27FC236}">
                <a16:creationId xmlns:a16="http://schemas.microsoft.com/office/drawing/2014/main" id="{05E0B570-BB3B-5613-4892-6123BC68514A}"/>
              </a:ext>
            </a:extLst>
          </p:cNvPr>
          <p:cNvSpPr txBox="1"/>
          <p:nvPr/>
        </p:nvSpPr>
        <p:spPr>
          <a:xfrm>
            <a:off x="690562" y="676186"/>
            <a:ext cx="10810875" cy="646331"/>
          </a:xfrm>
          <a:prstGeom prst="rect">
            <a:avLst/>
          </a:prstGeom>
          <a:solidFill>
            <a:schemeClr val="bg1"/>
          </a:solidFill>
          <a:ln>
            <a:solidFill>
              <a:schemeClr val="accent3"/>
            </a:solidFill>
          </a:ln>
          <a:effectLst>
            <a:outerShdw blurRad="50800" dist="38100" dir="5400000" algn="t" rotWithShape="0">
              <a:prstClr val="black">
                <a:alpha val="40000"/>
              </a:prstClr>
            </a:outerShdw>
          </a:effectLst>
        </p:spPr>
        <p:txBody>
          <a:bodyPr wrap="square">
            <a:spAutoFit/>
            <a:scene3d>
              <a:camera prst="orthographicFront"/>
              <a:lightRig rig="threePt" dir="t"/>
            </a:scene3d>
            <a:sp3d extrusionH="57150">
              <a:bevelT w="38100" h="38100"/>
            </a:sp3d>
          </a:bodyPr>
          <a:lstStyle/>
          <a:p>
            <a:pPr algn="ctr">
              <a:defRPr b="1">
                <a:solidFill>
                  <a:srgbClr val="438E67"/>
                </a:solidFill>
                <a:latin typeface="Comic Sans MS" panose="030F0702030302020204" pitchFamily="66" charset="0"/>
              </a:defRPr>
            </a:pPr>
            <a:r>
              <a:rPr sz="1800"/>
              <a:t>“</a:t>
            </a:r>
            <a:r>
              <a:t>Ndipo Bwana akamwambia Musa, Mwambie Haruni, Nyosha mkono wako pamoja na fimbo yako juu ya vijito, na mifereji, na mabwawa, upandishe vyura juu ya nchi ya Misri</a:t>
            </a:r>
            <a:r>
              <a:rPr sz="1800"/>
              <a:t>” </a:t>
            </a:r>
            <a:r>
              <a:rPr sz="1400"/>
              <a:t>(Kutoka 8:5)</a:t>
            </a:r>
            <a:endParaRPr lang="es-ES" sz="1800" b="1" dirty="0">
              <a:solidFill>
                <a:srgbClr val="438E67"/>
              </a:solidFill>
              <a:latin typeface="Comic Sans MS" panose="030F0702030302020204" pitchFamily="66" charset="0"/>
            </a:endParaRPr>
          </a:p>
        </p:txBody>
      </p:sp>
      <p:sp>
        <p:nvSpPr>
          <p:cNvPr id="6" name="CuadroTexto 5">
            <a:extLst>
              <a:ext uri="{FF2B5EF4-FFF2-40B4-BE49-F238E27FC236}">
                <a16:creationId xmlns:a16="http://schemas.microsoft.com/office/drawing/2014/main" id="{E9D55EC0-9B0A-02D5-85F0-A6A8270B6382}"/>
              </a:ext>
            </a:extLst>
          </p:cNvPr>
          <p:cNvSpPr txBox="1"/>
          <p:nvPr/>
        </p:nvSpPr>
        <p:spPr>
          <a:xfrm>
            <a:off x="1" y="-57750"/>
            <a:ext cx="12191998" cy="769441"/>
          </a:xfrm>
          <a:prstGeom prst="rect">
            <a:avLst/>
          </a:prstGeom>
          <a:noFill/>
        </p:spPr>
        <p:txBody>
          <a:bodyPr wrap="square">
            <a:spAutoFit/>
          </a:bodyPr>
          <a:lstStyle/>
          <a:p>
            <a:pPr algn="ctr">
              <a:defRPr sz="4400" b="1">
                <a:ln w="10160">
                  <a:solidFill>
                    <a:schemeClr val="accent3"/>
                  </a:solidFill>
                  <a:prstDash val="solid"/>
                </a:ln>
                <a:solidFill>
                  <a:srgbClr val="E8F4EE"/>
                </a:solidFill>
                <a:effectLst>
                  <a:outerShdw blurRad="38100" dist="22860" dir="5400000" algn="tl" rotWithShape="0">
                    <a:srgbClr val="000000">
                      <a:alpha val="30000"/>
                    </a:srgbClr>
                  </a:outerShdw>
                </a:effectLst>
              </a:defRPr>
            </a:pPr>
            <a:r>
              <a:rPr dirty="0"/>
              <a:t>PIGO LA PILI: VYURA</a:t>
            </a:r>
          </a:p>
        </p:txBody>
      </p:sp>
      <p:sp>
        <p:nvSpPr>
          <p:cNvPr id="10" name="CuadroTexto 9">
            <a:extLst>
              <a:ext uri="{FF2B5EF4-FFF2-40B4-BE49-F238E27FC236}">
                <a16:creationId xmlns:a16="http://schemas.microsoft.com/office/drawing/2014/main" id="{7134BDEF-044F-59C4-A4D9-BE0888357CDF}"/>
              </a:ext>
            </a:extLst>
          </p:cNvPr>
          <p:cNvSpPr txBox="1"/>
          <p:nvPr/>
        </p:nvSpPr>
        <p:spPr>
          <a:xfrm>
            <a:off x="244285" y="4896837"/>
            <a:ext cx="3681413"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srgbClr val="438E67"/>
                </a:solidFill>
                <a:effectLst/>
                <a:uLnTx/>
                <a:uFillTx/>
                <a:latin typeface="Aptos" panose="02110004020202020204"/>
                <a:ea typeface="+mn-ea"/>
                <a:cs typeface="+mn-cs"/>
              </a:defRPr>
            </a:pPr>
            <a:r>
              <a:t>Kutoka 8:1-15</a:t>
            </a:r>
          </a:p>
        </p:txBody>
      </p:sp>
      <p:graphicFrame>
        <p:nvGraphicFramePr>
          <p:cNvPr id="13" name="Diagrama 12">
            <a:extLst>
              <a:ext uri="{FF2B5EF4-FFF2-40B4-BE49-F238E27FC236}">
                <a16:creationId xmlns:a16="http://schemas.microsoft.com/office/drawing/2014/main" id="{DADAB16B-03A2-8460-F132-DD87BE7ADCDE}"/>
              </a:ext>
            </a:extLst>
          </p:cNvPr>
          <p:cNvGraphicFramePr/>
          <p:nvPr>
            <p:extLst>
              <p:ext uri="{D42A27DB-BD31-4B8C-83A1-F6EECF244321}">
                <p14:modId xmlns:p14="http://schemas.microsoft.com/office/powerpoint/2010/main" val="3491056722"/>
              </p:ext>
            </p:extLst>
          </p:nvPr>
        </p:nvGraphicFramePr>
        <p:xfrm>
          <a:off x="244285" y="1693248"/>
          <a:ext cx="3887955" cy="29222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CuadroTexto 3">
            <a:extLst>
              <a:ext uri="{FF2B5EF4-FFF2-40B4-BE49-F238E27FC236}">
                <a16:creationId xmlns:a16="http://schemas.microsoft.com/office/drawing/2014/main" id="{E9EAA392-0F05-BF9A-80A8-579DBCF35417}"/>
              </a:ext>
            </a:extLst>
          </p:cNvPr>
          <p:cNvSpPr txBox="1"/>
          <p:nvPr/>
        </p:nvSpPr>
        <p:spPr>
          <a:xfrm>
            <a:off x="244285" y="5296947"/>
            <a:ext cx="3681413"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t>Tena waganga waliiga pigo, lakini hawakuweza kulizuia.</a:t>
            </a:r>
          </a:p>
        </p:txBody>
      </p:sp>
    </p:spTree>
    <p:extLst>
      <p:ext uri="{BB962C8B-B14F-4D97-AF65-F5344CB8AC3E}">
        <p14:creationId xmlns:p14="http://schemas.microsoft.com/office/powerpoint/2010/main" val="621739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8" presetClass="entr" presetSubtype="12"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strips(downLeft)">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style.rotation</p:attrName>
                                        </p:attrNameLst>
                                      </p:cBhvr>
                                      <p:tavLst>
                                        <p:tav tm="0">
                                          <p:val>
                                            <p:fltVal val="90"/>
                                          </p:val>
                                        </p:tav>
                                        <p:tav tm="100000">
                                          <p:val>
                                            <p:fltVal val="0"/>
                                          </p:val>
                                        </p:tav>
                                      </p:tavLst>
                                    </p:anim>
                                    <p:animEffect transition="in" filter="fade">
                                      <p:cBhvr>
                                        <p:cTn id="28" dur="1000"/>
                                        <p:tgtEl>
                                          <p:spTgt spid="13"/>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0" grpId="0"/>
      <p:bldGraphic spid="13" grpId="0">
        <p:bldAsOne/>
      </p:bldGraphic>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39FA7A1-892E-9A9A-CA21-92B131DFB835}"/>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EE050054-4EDD-697E-D20A-CDE4BDD4455F}"/>
              </a:ext>
            </a:extLst>
          </p:cNvPr>
          <p:cNvSpPr txBox="1"/>
          <p:nvPr/>
        </p:nvSpPr>
        <p:spPr>
          <a:xfrm>
            <a:off x="690562" y="676186"/>
            <a:ext cx="10810875" cy="646331"/>
          </a:xfrm>
          <a:prstGeom prst="rect">
            <a:avLst/>
          </a:prstGeom>
          <a:solidFill>
            <a:schemeClr val="bg1"/>
          </a:solidFill>
          <a:ln>
            <a:solidFill>
              <a:schemeClr val="accent3"/>
            </a:solidFill>
          </a:ln>
          <a:effectLst>
            <a:outerShdw blurRad="50800" dist="38100" dir="5400000" algn="t" rotWithShape="0">
              <a:prstClr val="black">
                <a:alpha val="40000"/>
              </a:prstClr>
            </a:outerShdw>
          </a:effectLst>
        </p:spPr>
        <p:txBody>
          <a:bodyPr wrap="square">
            <a:spAutoFit/>
            <a:scene3d>
              <a:camera prst="orthographicFront"/>
              <a:lightRig rig="threePt" dir="t"/>
            </a:scene3d>
            <a:sp3d extrusionH="57150">
              <a:bevelT w="38100" h="38100"/>
            </a:sp3d>
          </a:bodyPr>
          <a:lstStyle/>
          <a:p>
            <a:pPr algn="ctr">
              <a:defRPr b="1">
                <a:solidFill>
                  <a:srgbClr val="8E7144"/>
                </a:solidFill>
                <a:latin typeface="Comic Sans MS" panose="030F0702030302020204" pitchFamily="66" charset="0"/>
              </a:defRPr>
            </a:pPr>
            <a:r>
              <a:rPr sz="1800"/>
              <a:t>“</a:t>
            </a:r>
            <a:r>
              <a:t>Ndipo Bwana akamwambia Musa, Mwambie Haruni, Nyosha fimbo yako, upige mavumbi ya nchi, na mavumbi yatakuwa ng ’ombe katika nchi yote ya Misri</a:t>
            </a:r>
            <a:r>
              <a:rPr sz="1800"/>
              <a:t>.” </a:t>
            </a:r>
            <a:r>
              <a:rPr sz="1400"/>
              <a:t>(Kutoka 8:16)</a:t>
            </a:r>
            <a:endParaRPr lang="es-ES" sz="1800" b="1" dirty="0">
              <a:solidFill>
                <a:srgbClr val="8E7144"/>
              </a:solidFill>
              <a:latin typeface="Comic Sans MS" panose="030F0702030302020204" pitchFamily="66" charset="0"/>
            </a:endParaRPr>
          </a:p>
        </p:txBody>
      </p:sp>
      <p:sp>
        <p:nvSpPr>
          <p:cNvPr id="6" name="CuadroTexto 5">
            <a:extLst>
              <a:ext uri="{FF2B5EF4-FFF2-40B4-BE49-F238E27FC236}">
                <a16:creationId xmlns:a16="http://schemas.microsoft.com/office/drawing/2014/main" id="{88723346-4315-F375-8098-6C594C01D621}"/>
              </a:ext>
            </a:extLst>
          </p:cNvPr>
          <p:cNvSpPr txBox="1"/>
          <p:nvPr/>
        </p:nvSpPr>
        <p:spPr>
          <a:xfrm>
            <a:off x="1" y="-57750"/>
            <a:ext cx="12191998" cy="769441"/>
          </a:xfrm>
          <a:prstGeom prst="rect">
            <a:avLst/>
          </a:prstGeom>
          <a:noFill/>
        </p:spPr>
        <p:txBody>
          <a:bodyPr wrap="square">
            <a:spAutoFit/>
          </a:bodyPr>
          <a:lstStyle/>
          <a:p>
            <a:pPr algn="ctr">
              <a:defRPr sz="4400" b="1">
                <a:ln w="10160">
                  <a:solidFill>
                    <a:schemeClr val="accent3"/>
                  </a:solidFill>
                  <a:prstDash val="solid"/>
                </a:ln>
                <a:solidFill>
                  <a:srgbClr val="F1ECE3"/>
                </a:solidFill>
                <a:effectLst>
                  <a:outerShdw blurRad="38100" dist="22860" dir="5400000" algn="tl" rotWithShape="0">
                    <a:srgbClr val="000000">
                      <a:alpha val="30000"/>
                    </a:srgbClr>
                  </a:outerShdw>
                </a:effectLst>
              </a:defRPr>
            </a:pPr>
            <a:r>
              <a:rPr dirty="0"/>
              <a:t>PIGO LA TATU: CHAWA</a:t>
            </a:r>
          </a:p>
        </p:txBody>
      </p:sp>
      <p:sp>
        <p:nvSpPr>
          <p:cNvPr id="10" name="CuadroTexto 9">
            <a:extLst>
              <a:ext uri="{FF2B5EF4-FFF2-40B4-BE49-F238E27FC236}">
                <a16:creationId xmlns:a16="http://schemas.microsoft.com/office/drawing/2014/main" id="{F5882452-A1BB-CDFF-EBB7-E4DF8F2B3A6E}"/>
              </a:ext>
            </a:extLst>
          </p:cNvPr>
          <p:cNvSpPr txBox="1"/>
          <p:nvPr/>
        </p:nvSpPr>
        <p:spPr>
          <a:xfrm>
            <a:off x="395286" y="4112063"/>
            <a:ext cx="3681413"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srgbClr val="8E7144"/>
                </a:solidFill>
                <a:effectLst/>
                <a:uLnTx/>
                <a:uFillTx/>
                <a:latin typeface="Aptos" panose="02110004020202020204"/>
                <a:ea typeface="+mn-ea"/>
                <a:cs typeface="+mn-cs"/>
              </a:defRPr>
            </a:pPr>
            <a:r>
              <a:t>Kutoka 8:16-19</a:t>
            </a:r>
          </a:p>
        </p:txBody>
      </p:sp>
      <p:graphicFrame>
        <p:nvGraphicFramePr>
          <p:cNvPr id="13" name="Diagrama 12">
            <a:extLst>
              <a:ext uri="{FF2B5EF4-FFF2-40B4-BE49-F238E27FC236}">
                <a16:creationId xmlns:a16="http://schemas.microsoft.com/office/drawing/2014/main" id="{4D700DBF-50D2-13C5-E182-C50A828705F1}"/>
              </a:ext>
            </a:extLst>
          </p:cNvPr>
          <p:cNvGraphicFramePr/>
          <p:nvPr>
            <p:extLst>
              <p:ext uri="{D42A27DB-BD31-4B8C-83A1-F6EECF244321}">
                <p14:modId xmlns:p14="http://schemas.microsoft.com/office/powerpoint/2010/main" val="2280743621"/>
              </p:ext>
            </p:extLst>
          </p:nvPr>
        </p:nvGraphicFramePr>
        <p:xfrm>
          <a:off x="395286" y="1422864"/>
          <a:ext cx="3782077" cy="2692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Imagen 14">
            <a:extLst>
              <a:ext uri="{FF2B5EF4-FFF2-40B4-BE49-F238E27FC236}">
                <a16:creationId xmlns:a16="http://schemas.microsoft.com/office/drawing/2014/main" id="{282CC8B4-E755-BE1B-BBB3-FDB5BC65F0A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4470948" y="1580750"/>
            <a:ext cx="7476767" cy="4972050"/>
          </a:xfrm>
          <a:prstGeom prst="round2DiagRect">
            <a:avLst>
              <a:gd name="adj1" fmla="val 16667"/>
              <a:gd name="adj2" fmla="val 0"/>
            </a:avLst>
          </a:prstGeom>
          <a:ln w="57150" cap="sq">
            <a:solidFill>
              <a:srgbClr val="FFFFFF"/>
            </a:solidFill>
            <a:miter lim="800000"/>
          </a:ln>
          <a:effectLst>
            <a:outerShdw blurRad="254000" algn="tl" rotWithShape="0">
              <a:srgbClr val="000000">
                <a:alpha val="43000"/>
              </a:srgbClr>
            </a:outerShdw>
          </a:effectLst>
        </p:spPr>
      </p:pic>
      <p:sp>
        <p:nvSpPr>
          <p:cNvPr id="3" name="CuadroTexto 2">
            <a:extLst>
              <a:ext uri="{FF2B5EF4-FFF2-40B4-BE49-F238E27FC236}">
                <a16:creationId xmlns:a16="http://schemas.microsoft.com/office/drawing/2014/main" id="{64127C96-E1BE-5DD9-A9C6-CA935802D497}"/>
              </a:ext>
            </a:extLst>
          </p:cNvPr>
          <p:cNvSpPr txBox="1"/>
          <p:nvPr/>
        </p:nvSpPr>
        <p:spPr>
          <a:xfrm>
            <a:off x="0" y="4613808"/>
            <a:ext cx="4470948"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rPr dirty="0"/>
              <a:t>Kuumba </a:t>
            </a:r>
            <a:r>
              <a:rPr dirty="0" err="1"/>
              <a:t>uhai</a:t>
            </a:r>
            <a:r>
              <a:rPr dirty="0"/>
              <a:t> </a:t>
            </a:r>
            <a:r>
              <a:rPr dirty="0" err="1"/>
              <a:t>kutoka</a:t>
            </a:r>
            <a:r>
              <a:rPr dirty="0"/>
              <a:t> </a:t>
            </a:r>
            <a:r>
              <a:rPr dirty="0" err="1"/>
              <a:t>kwa</a:t>
            </a:r>
            <a:r>
              <a:rPr dirty="0"/>
              <a:t> </a:t>
            </a:r>
            <a:r>
              <a:rPr dirty="0" err="1"/>
              <a:t>mavumbi</a:t>
            </a:r>
            <a:r>
              <a:rPr dirty="0"/>
              <a:t> </a:t>
            </a:r>
            <a:r>
              <a:rPr dirty="0" err="1"/>
              <a:t>ya</a:t>
            </a:r>
            <a:r>
              <a:rPr dirty="0"/>
              <a:t> </a:t>
            </a:r>
            <a:r>
              <a:rPr dirty="0" err="1"/>
              <a:t>ardhi</a:t>
            </a:r>
            <a:r>
              <a:rPr dirty="0"/>
              <a:t> (</a:t>
            </a:r>
            <a:r>
              <a:rPr dirty="0" err="1"/>
              <a:t>Mwa</a:t>
            </a:r>
            <a:r>
              <a:rPr dirty="0"/>
              <a:t>. 1:24)? </a:t>
            </a:r>
            <a:r>
              <a:rPr dirty="0" err="1"/>
              <a:t>Hakukuwa</a:t>
            </a:r>
            <a:r>
              <a:rPr dirty="0"/>
              <a:t> </a:t>
            </a:r>
            <a:r>
              <a:rPr dirty="0" err="1"/>
              <a:t>na</a:t>
            </a:r>
            <a:r>
              <a:rPr dirty="0"/>
              <a:t> shaka </a:t>
            </a:r>
            <a:r>
              <a:rPr dirty="0" err="1"/>
              <a:t>tena</a:t>
            </a:r>
            <a:r>
              <a:rPr dirty="0"/>
              <a:t> </a:t>
            </a:r>
            <a:r>
              <a:rPr dirty="0" err="1"/>
              <a:t>juu</a:t>
            </a:r>
            <a:r>
              <a:rPr dirty="0"/>
              <a:t> </a:t>
            </a:r>
            <a:r>
              <a:rPr dirty="0" err="1"/>
              <a:t>ya</a:t>
            </a:r>
            <a:r>
              <a:rPr dirty="0"/>
              <a:t> </a:t>
            </a:r>
            <a:r>
              <a:rPr dirty="0" err="1"/>
              <a:t>asili</a:t>
            </a:r>
            <a:r>
              <a:rPr dirty="0"/>
              <a:t> </a:t>
            </a:r>
            <a:r>
              <a:rPr dirty="0" err="1"/>
              <a:t>ya</a:t>
            </a:r>
            <a:r>
              <a:rPr dirty="0"/>
              <a:t> </a:t>
            </a:r>
            <a:r>
              <a:rPr dirty="0" err="1"/>
              <a:t>mapigo</a:t>
            </a:r>
            <a:r>
              <a:rPr dirty="0"/>
              <a:t>: "</a:t>
            </a:r>
            <a:r>
              <a:rPr dirty="0" err="1"/>
              <a:t>Hiki</a:t>
            </a:r>
            <a:r>
              <a:rPr dirty="0"/>
              <a:t> </a:t>
            </a:r>
            <a:r>
              <a:rPr dirty="0" err="1"/>
              <a:t>ni</a:t>
            </a:r>
            <a:r>
              <a:rPr dirty="0"/>
              <a:t> </a:t>
            </a:r>
            <a:r>
              <a:rPr dirty="0" err="1"/>
              <a:t>kidole</a:t>
            </a:r>
            <a:r>
              <a:rPr dirty="0"/>
              <a:t> cha </a:t>
            </a:r>
            <a:r>
              <a:rPr dirty="0" err="1"/>
              <a:t>Mungu</a:t>
            </a:r>
            <a:r>
              <a:rPr dirty="0"/>
              <a:t>" (Kut . 8:19). Na </a:t>
            </a:r>
            <a:r>
              <a:rPr dirty="0" err="1"/>
              <a:t>wachawi</a:t>
            </a:r>
            <a:r>
              <a:rPr dirty="0"/>
              <a:t> </a:t>
            </a:r>
            <a:r>
              <a:rPr dirty="0" err="1"/>
              <a:t>hatimaye</a:t>
            </a:r>
            <a:r>
              <a:rPr dirty="0"/>
              <a:t> </a:t>
            </a:r>
            <a:r>
              <a:rPr dirty="0" err="1"/>
              <a:t>walinyamaza</a:t>
            </a:r>
            <a:r>
              <a:rPr dirty="0"/>
              <a:t>.</a:t>
            </a:r>
          </a:p>
        </p:txBody>
      </p:sp>
    </p:spTree>
    <p:extLst>
      <p:ext uri="{BB962C8B-B14F-4D97-AF65-F5344CB8AC3E}">
        <p14:creationId xmlns:p14="http://schemas.microsoft.com/office/powerpoint/2010/main" val="353316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8" presetClass="entr" presetSubtype="12"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strips(downLeft)">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style.rotation</p:attrName>
                                        </p:attrNameLst>
                                      </p:cBhvr>
                                      <p:tavLst>
                                        <p:tav tm="0">
                                          <p:val>
                                            <p:fltVal val="90"/>
                                          </p:val>
                                        </p:tav>
                                        <p:tav tm="100000">
                                          <p:val>
                                            <p:fltVal val="0"/>
                                          </p:val>
                                        </p:tav>
                                      </p:tavLst>
                                    </p:anim>
                                    <p:animEffect transition="in" filter="fade">
                                      <p:cBhvr>
                                        <p:cTn id="28" dur="1000"/>
                                        <p:tgtEl>
                                          <p:spTgt spid="13"/>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0" grpId="0"/>
      <p:bldGraphic spid="13" grpId="0">
        <p:bldAsOne/>
      </p:bldGraphic>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11054DC-64D8-A28A-ADF3-8AA17E452896}"/>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01E8EA46-2BD0-0641-752B-6FF72DE12678}"/>
              </a:ext>
            </a:extLst>
          </p:cNvPr>
          <p:cNvSpPr txBox="1"/>
          <p:nvPr/>
        </p:nvSpPr>
        <p:spPr>
          <a:xfrm>
            <a:off x="690562" y="676186"/>
            <a:ext cx="10810875" cy="646331"/>
          </a:xfrm>
          <a:prstGeom prst="rect">
            <a:avLst/>
          </a:prstGeom>
          <a:noFill/>
        </p:spPr>
        <p:txBody>
          <a:bodyPr wrap="square">
            <a:spAutoFit/>
          </a:bodyPr>
          <a:lstStyle/>
          <a:p>
            <a:pPr algn="ctr">
              <a:defRPr b="1">
                <a:solidFill>
                  <a:schemeClr val="bg1"/>
                </a:solidFill>
                <a:effectLst>
                  <a:glow rad="127000">
                    <a:srgbClr val="F66912"/>
                  </a:glow>
                  <a:outerShdw blurRad="38100" dist="38100" dir="2700000" algn="tl">
                    <a:srgbClr val="000000">
                      <a:alpha val="43137"/>
                    </a:srgbClr>
                  </a:outerShdw>
                </a:effectLst>
                <a:latin typeface="Comic Sans MS" panose="030F0702030302020204" pitchFamily="66" charset="0"/>
              </a:defRPr>
            </a:pPr>
            <a:r>
              <a:rPr sz="1800"/>
              <a:t>“</a:t>
            </a:r>
            <a:r>
              <a:t>Na Bwana alifanya hivi. Kundi kubwa la nzi limemwagwa ndani ya jumba la Farao na katika nyumba za maafisa wake; Misri yote nchi iliharibiwa na nzi</a:t>
            </a:r>
            <a:r>
              <a:rPr sz="1800"/>
              <a:t>” </a:t>
            </a:r>
            <a:r>
              <a:rPr sz="1400"/>
              <a:t>(Kutoka 8:24)</a:t>
            </a:r>
            <a:endParaRPr lang="es-ES" sz="1800" b="1" dirty="0">
              <a:solidFill>
                <a:schemeClr val="bg1"/>
              </a:solidFill>
              <a:effectLst>
                <a:glow rad="127000">
                  <a:srgbClr val="F66912"/>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4F35E404-73D1-0A2F-4CA9-8D03E430F84F}"/>
              </a:ext>
            </a:extLst>
          </p:cNvPr>
          <p:cNvSpPr txBox="1"/>
          <p:nvPr/>
        </p:nvSpPr>
        <p:spPr>
          <a:xfrm>
            <a:off x="1" y="0"/>
            <a:ext cx="12191998" cy="769441"/>
          </a:xfrm>
          <a:prstGeom prst="rect">
            <a:avLst/>
          </a:prstGeom>
          <a:noFill/>
        </p:spPr>
        <p:txBody>
          <a:bodyPr wrap="square">
            <a:spAutoFit/>
          </a:bodyPr>
          <a:lstStyle/>
          <a:p>
            <a:pPr algn="ctr">
              <a:defRPr sz="4400" b="1">
                <a:ln w="22225">
                  <a:solidFill>
                    <a:schemeClr val="accent2"/>
                  </a:solidFill>
                  <a:prstDash val="solid"/>
                </a:ln>
                <a:solidFill>
                  <a:schemeClr val="accent2">
                    <a:lumMod val="40000"/>
                    <a:lumOff val="60000"/>
                  </a:schemeClr>
                </a:solidFill>
              </a:defRPr>
            </a:pPr>
            <a:r>
              <a:rPr dirty="0"/>
              <a:t>PIGO LA NNE: </a:t>
            </a:r>
            <a:r>
              <a:rPr lang="en-US" dirty="0"/>
              <a:t>I</a:t>
            </a:r>
            <a:r>
              <a:rPr dirty="0"/>
              <a:t>NZI</a:t>
            </a:r>
          </a:p>
        </p:txBody>
      </p:sp>
      <p:sp>
        <p:nvSpPr>
          <p:cNvPr id="10" name="CuadroTexto 9">
            <a:extLst>
              <a:ext uri="{FF2B5EF4-FFF2-40B4-BE49-F238E27FC236}">
                <a16:creationId xmlns:a16="http://schemas.microsoft.com/office/drawing/2014/main" id="{F0C3DBE5-AB9C-894D-5B9C-72698371C061}"/>
              </a:ext>
            </a:extLst>
          </p:cNvPr>
          <p:cNvSpPr txBox="1"/>
          <p:nvPr/>
        </p:nvSpPr>
        <p:spPr>
          <a:xfrm>
            <a:off x="6968390" y="4518463"/>
            <a:ext cx="4456798" cy="400110"/>
          </a:xfrm>
          <a:prstGeom prst="rect">
            <a:avLst/>
          </a:prstGeom>
          <a:noFill/>
        </p:spPr>
        <p:txBody>
          <a:bodyPr wrap="square">
            <a:spAutoFit/>
            <a:scene3d>
              <a:camera prst="orthographicFront"/>
              <a:lightRig rig="threePt" dir="t"/>
            </a:scene3d>
            <a:sp3d extrusionH="57150">
              <a:bevelT w="38100" h="38100"/>
            </a:sp3d>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srgbClr val="F88B47"/>
                </a:solidFill>
                <a:effectLst/>
                <a:uLnTx/>
                <a:uFillTx/>
                <a:latin typeface="Aptos" panose="02110004020202020204"/>
                <a:ea typeface="+mn-ea"/>
                <a:cs typeface="+mn-cs"/>
              </a:defRPr>
            </a:pPr>
            <a:r>
              <a:rPr dirty="0" err="1"/>
              <a:t>Kutoka</a:t>
            </a:r>
            <a:r>
              <a:rPr dirty="0"/>
              <a:t> 8:20-32.</a:t>
            </a:r>
          </a:p>
        </p:txBody>
      </p:sp>
      <p:graphicFrame>
        <p:nvGraphicFramePr>
          <p:cNvPr id="3" name="Diagrama 2">
            <a:extLst>
              <a:ext uri="{FF2B5EF4-FFF2-40B4-BE49-F238E27FC236}">
                <a16:creationId xmlns:a16="http://schemas.microsoft.com/office/drawing/2014/main" id="{B629B6A6-209C-E965-4BE2-1CE5DB03BCF8}"/>
              </a:ext>
            </a:extLst>
          </p:cNvPr>
          <p:cNvGraphicFramePr/>
          <p:nvPr>
            <p:extLst>
              <p:ext uri="{D42A27DB-BD31-4B8C-83A1-F6EECF244321}">
                <p14:modId xmlns:p14="http://schemas.microsoft.com/office/powerpoint/2010/main" val="2778476106"/>
              </p:ext>
            </p:extLst>
          </p:nvPr>
        </p:nvGraphicFramePr>
        <p:xfrm>
          <a:off x="7719360" y="1774111"/>
          <a:ext cx="3782077" cy="2692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93BFA260-68A6-5861-0B03-840791D059BD}"/>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222663" y="1858563"/>
            <a:ext cx="6100834" cy="4602384"/>
          </a:xfrm>
          <a:prstGeom prst="snip2DiagRect">
            <a:avLst>
              <a:gd name="adj1" fmla="val 0"/>
              <a:gd name="adj2" fmla="val 28797"/>
            </a:avLst>
          </a:prstGeom>
          <a:solidFill>
            <a:srgbClr val="FFFFFF">
              <a:shade val="85000"/>
            </a:srgbClr>
          </a:solidFill>
          <a:ln w="8890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3E4ABBFB-5B65-309B-4D57-77827245C9A4}"/>
              </a:ext>
            </a:extLst>
          </p:cNvPr>
          <p:cNvSpPr txBox="1"/>
          <p:nvPr/>
        </p:nvSpPr>
        <p:spPr>
          <a:xfrm>
            <a:off x="6968390" y="4970057"/>
            <a:ext cx="4833085"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rPr dirty="0"/>
              <a:t>Kwa mara </a:t>
            </a:r>
            <a:r>
              <a:rPr dirty="0" err="1"/>
              <a:t>ya</a:t>
            </a:r>
            <a:r>
              <a:rPr dirty="0"/>
              <a:t> kwanza, </a:t>
            </a:r>
            <a:r>
              <a:rPr dirty="0" err="1"/>
              <a:t>Waisraeli</a:t>
            </a:r>
            <a:r>
              <a:rPr dirty="0"/>
              <a:t> </a:t>
            </a:r>
            <a:r>
              <a:rPr dirty="0" err="1"/>
              <a:t>walilindwa</a:t>
            </a:r>
            <a:r>
              <a:rPr dirty="0"/>
              <a:t> </a:t>
            </a:r>
            <a:r>
              <a:rPr dirty="0" err="1"/>
              <a:t>kutokana</a:t>
            </a:r>
            <a:r>
              <a:rPr dirty="0"/>
              <a:t> </a:t>
            </a:r>
            <a:r>
              <a:rPr dirty="0" err="1"/>
              <a:t>na</a:t>
            </a:r>
            <a:r>
              <a:rPr dirty="0"/>
              <a:t> </a:t>
            </a:r>
            <a:r>
              <a:rPr dirty="0" err="1"/>
              <a:t>pigo</a:t>
            </a:r>
            <a:r>
              <a:rPr dirty="0"/>
              <a:t> </a:t>
            </a:r>
            <a:r>
              <a:rPr dirty="0" err="1"/>
              <a:t>hilo</a:t>
            </a:r>
            <a:r>
              <a:rPr dirty="0"/>
              <a:t>. Hii </a:t>
            </a:r>
            <a:r>
              <a:rPr dirty="0" err="1"/>
              <a:t>ilisababisha</a:t>
            </a:r>
            <a:r>
              <a:rPr dirty="0"/>
              <a:t> </a:t>
            </a:r>
            <a:r>
              <a:rPr dirty="0" err="1"/>
              <a:t>Farao</a:t>
            </a:r>
            <a:r>
              <a:rPr dirty="0"/>
              <a:t> </a:t>
            </a:r>
            <a:r>
              <a:rPr dirty="0" err="1"/>
              <a:t>kujadiliana</a:t>
            </a:r>
            <a:r>
              <a:rPr dirty="0"/>
              <a:t>, </a:t>
            </a:r>
            <a:r>
              <a:rPr dirty="0" err="1"/>
              <a:t>lakini</a:t>
            </a:r>
            <a:r>
              <a:rPr dirty="0"/>
              <a:t> </a:t>
            </a:r>
            <a:r>
              <a:rPr dirty="0" err="1"/>
              <a:t>mwishowe</a:t>
            </a:r>
            <a:r>
              <a:rPr dirty="0"/>
              <a:t> </a:t>
            </a:r>
            <a:r>
              <a:rPr dirty="0" err="1"/>
              <a:t>alishindwa</a:t>
            </a:r>
            <a:r>
              <a:rPr dirty="0"/>
              <a:t> </a:t>
            </a:r>
            <a:r>
              <a:rPr dirty="0" err="1"/>
              <a:t>kuweka</a:t>
            </a:r>
            <a:r>
              <a:rPr dirty="0"/>
              <a:t> </a:t>
            </a:r>
            <a:r>
              <a:rPr dirty="0" err="1"/>
              <a:t>mwisho</a:t>
            </a:r>
            <a:r>
              <a:rPr dirty="0"/>
              <a:t> wake </a:t>
            </a:r>
            <a:r>
              <a:rPr dirty="0" err="1"/>
              <a:t>wa</a:t>
            </a:r>
            <a:r>
              <a:rPr dirty="0"/>
              <a:t> </a:t>
            </a:r>
            <a:r>
              <a:rPr dirty="0" err="1"/>
              <a:t>makubaliano</a:t>
            </a:r>
            <a:r>
              <a:rPr dirty="0"/>
              <a:t>.</a:t>
            </a:r>
          </a:p>
        </p:txBody>
      </p:sp>
    </p:spTree>
    <p:extLst>
      <p:ext uri="{BB962C8B-B14F-4D97-AF65-F5344CB8AC3E}">
        <p14:creationId xmlns:p14="http://schemas.microsoft.com/office/powerpoint/2010/main" val="3661204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8" presetClass="entr" presetSubtype="32"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amond(out)">
                                      <p:cBhvr>
                                        <p:cTn id="20" dur="75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Graphic spid="3" grpId="0">
        <p:bldAsOne/>
      </p:bldGraphic>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F66A6C6-01CF-D6A1-F40E-52D2E3DF9AEB}"/>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57B62C3C-B594-2A4F-23B2-584F706A8DB8}"/>
              </a:ext>
            </a:extLst>
          </p:cNvPr>
          <p:cNvSpPr txBox="1"/>
          <p:nvPr/>
        </p:nvSpPr>
        <p:spPr>
          <a:xfrm>
            <a:off x="690562" y="769441"/>
            <a:ext cx="10810875" cy="646331"/>
          </a:xfrm>
          <a:prstGeom prst="rect">
            <a:avLst/>
          </a:prstGeom>
          <a:noFill/>
        </p:spPr>
        <p:txBody>
          <a:bodyPr wrap="square">
            <a:spAutoFit/>
          </a:bodyPr>
          <a:lstStyle/>
          <a:p>
            <a:pPr algn="ctr">
              <a:defRPr b="1">
                <a:solidFill>
                  <a:schemeClr val="bg1"/>
                </a:solidFill>
                <a:effectLst>
                  <a:glow rad="127000">
                    <a:srgbClr val="12AA6C"/>
                  </a:glow>
                  <a:outerShdw blurRad="38100" dist="38100" dir="2700000" algn="tl">
                    <a:srgbClr val="000000">
                      <a:alpha val="43137"/>
                    </a:srgbClr>
                  </a:outerShdw>
                </a:effectLst>
                <a:latin typeface="Comic Sans MS" panose="030F0702030302020204" pitchFamily="66" charset="0"/>
              </a:defRPr>
            </a:pPr>
            <a:r>
              <a:rPr sz="1800"/>
              <a:t>"</a:t>
            </a:r>
            <a:r>
              <a:t>mkono wa Bwana utaleta pigo baya juu ya wanyama wako mashambani, juu ya farasi wako, na punda zako, na ngamia zako, na juu ya ng 'ombe zako, na kondoo zako, na mbuzi zako</a:t>
            </a:r>
            <a:r>
              <a:rPr sz="1800"/>
              <a:t>" </a:t>
            </a:r>
            <a:r>
              <a:rPr sz="1400"/>
              <a:t>(Kutoka 9:3)</a:t>
            </a:r>
            <a:endParaRPr lang="es-ES" sz="1800" b="1" dirty="0">
              <a:solidFill>
                <a:schemeClr val="bg1"/>
              </a:solidFill>
              <a:effectLst>
                <a:glow rad="127000">
                  <a:srgbClr val="12AA6C"/>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63F9D26E-A1B0-76BD-3326-6657EEE067E6}"/>
              </a:ext>
            </a:extLst>
          </p:cNvPr>
          <p:cNvSpPr txBox="1"/>
          <p:nvPr/>
        </p:nvSpPr>
        <p:spPr>
          <a:xfrm>
            <a:off x="1" y="0"/>
            <a:ext cx="12191998" cy="769441"/>
          </a:xfrm>
          <a:prstGeom prst="rect">
            <a:avLst/>
          </a:prstGeom>
          <a:noFill/>
        </p:spPr>
        <p:txBody>
          <a:bodyPr wrap="square">
            <a:spAutoFit/>
          </a:bodyPr>
          <a:lstStyle/>
          <a:p>
            <a:pPr algn="ctr">
              <a:defRPr sz="4400" b="1">
                <a:ln w="22225">
                  <a:solidFill>
                    <a:schemeClr val="accent5">
                      <a:lumMod val="75000"/>
                    </a:schemeClr>
                  </a:solidFill>
                  <a:prstDash val="solid"/>
                </a:ln>
                <a:solidFill>
                  <a:schemeClr val="accent5">
                    <a:lumMod val="40000"/>
                    <a:lumOff val="60000"/>
                  </a:schemeClr>
                </a:solidFill>
              </a:defRPr>
            </a:pPr>
            <a:r>
              <a:t>PIGO LA TANO: KIFO CHA NG 'OMBE</a:t>
            </a:r>
          </a:p>
        </p:txBody>
      </p:sp>
      <p:sp>
        <p:nvSpPr>
          <p:cNvPr id="10" name="CuadroTexto 9">
            <a:extLst>
              <a:ext uri="{FF2B5EF4-FFF2-40B4-BE49-F238E27FC236}">
                <a16:creationId xmlns:a16="http://schemas.microsoft.com/office/drawing/2014/main" id="{B2C20041-4CD2-C5ED-CAC9-AAA235CBD330}"/>
              </a:ext>
            </a:extLst>
          </p:cNvPr>
          <p:cNvSpPr txBox="1"/>
          <p:nvPr/>
        </p:nvSpPr>
        <p:spPr>
          <a:xfrm>
            <a:off x="7044639" y="4921772"/>
            <a:ext cx="4456798" cy="400110"/>
          </a:xfrm>
          <a:prstGeom prst="rect">
            <a:avLst/>
          </a:prstGeom>
          <a:noFill/>
        </p:spPr>
        <p:txBody>
          <a:bodyPr wrap="square">
            <a:spAutoFit/>
            <a:scene3d>
              <a:camera prst="orthographicFront"/>
              <a:lightRig rig="threePt" dir="t"/>
            </a:scene3d>
            <a:sp3d extrusionH="57150">
              <a:bevelT w="38100" h="38100"/>
            </a:sp3d>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srgbClr val="12AA6C"/>
                </a:solidFill>
                <a:effectLst/>
                <a:uLnTx/>
                <a:uFillTx/>
                <a:latin typeface="Aptos" panose="02110004020202020204"/>
                <a:ea typeface="+mn-ea"/>
                <a:cs typeface="+mn-cs"/>
              </a:defRPr>
            </a:pPr>
            <a:r>
              <a:t>Kutoka 9:1-7.</a:t>
            </a:r>
          </a:p>
        </p:txBody>
      </p:sp>
      <p:graphicFrame>
        <p:nvGraphicFramePr>
          <p:cNvPr id="3" name="Diagrama 2">
            <a:extLst>
              <a:ext uri="{FF2B5EF4-FFF2-40B4-BE49-F238E27FC236}">
                <a16:creationId xmlns:a16="http://schemas.microsoft.com/office/drawing/2014/main" id="{7F903568-9884-D2D7-00C9-1A044253D6CE}"/>
              </a:ext>
            </a:extLst>
          </p:cNvPr>
          <p:cNvGraphicFramePr/>
          <p:nvPr>
            <p:extLst>
              <p:ext uri="{D42A27DB-BD31-4B8C-83A1-F6EECF244321}">
                <p14:modId xmlns:p14="http://schemas.microsoft.com/office/powerpoint/2010/main" val="1170693764"/>
              </p:ext>
            </p:extLst>
          </p:nvPr>
        </p:nvGraphicFramePr>
        <p:xfrm>
          <a:off x="7719360" y="2074900"/>
          <a:ext cx="3782077" cy="2692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5CDEA013-B74C-1BEB-C3B5-E04BD9B1039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22663" y="1858563"/>
            <a:ext cx="6100834" cy="4602384"/>
          </a:xfrm>
          <a:prstGeom prst="snip2DiagRect">
            <a:avLst>
              <a:gd name="adj1" fmla="val 0"/>
              <a:gd name="adj2" fmla="val 28797"/>
            </a:avLst>
          </a:prstGeom>
          <a:solidFill>
            <a:srgbClr val="FFFFFF">
              <a:shade val="85000"/>
            </a:srgbClr>
          </a:solidFill>
          <a:ln w="889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27F5698B-BFE7-E204-83C9-CED1F4BB9FC1}"/>
              </a:ext>
            </a:extLst>
          </p:cNvPr>
          <p:cNvSpPr txBox="1"/>
          <p:nvPr/>
        </p:nvSpPr>
        <p:spPr>
          <a:xfrm>
            <a:off x="7044638" y="5321882"/>
            <a:ext cx="445679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t>Miungu mingi ilikuwa na vichwa vya wanyama, kwa hivyo pigo hili liliwadhalilisha wengi wao.</a:t>
            </a:r>
          </a:p>
        </p:txBody>
      </p:sp>
    </p:spTree>
    <p:extLst>
      <p:ext uri="{BB962C8B-B14F-4D97-AF65-F5344CB8AC3E}">
        <p14:creationId xmlns:p14="http://schemas.microsoft.com/office/powerpoint/2010/main" val="370068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8" presetClass="entr" presetSubtype="32"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amond(out)">
                                      <p:cBhvr>
                                        <p:cTn id="20" dur="75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Graphic spid="3" grpId="0">
        <p:bldAsOne/>
      </p:bldGraphic>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BA916C8-6CB1-38B5-774C-413FE3883D9B}"/>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F787A0E7-218B-6515-FDDE-066F8E2A2F4B}"/>
              </a:ext>
            </a:extLst>
          </p:cNvPr>
          <p:cNvSpPr txBox="1"/>
          <p:nvPr/>
        </p:nvSpPr>
        <p:spPr>
          <a:xfrm>
            <a:off x="430304" y="775839"/>
            <a:ext cx="11331392" cy="646331"/>
          </a:xfrm>
          <a:prstGeom prst="rect">
            <a:avLst/>
          </a:prstGeom>
          <a:noFill/>
        </p:spPr>
        <p:txBody>
          <a:bodyPr wrap="square">
            <a:spAutoFit/>
          </a:bodyPr>
          <a:lstStyle/>
          <a:p>
            <a:pPr algn="ctr">
              <a:defRPr b="1">
                <a:solidFill>
                  <a:schemeClr val="bg1"/>
                </a:solidFill>
                <a:effectLst>
                  <a:glow rad="127000">
                    <a:srgbClr val="8443EC"/>
                  </a:glow>
                  <a:outerShdw blurRad="38100" dist="38100" dir="2700000" algn="tl">
                    <a:srgbClr val="000000">
                      <a:alpha val="43137"/>
                    </a:srgbClr>
                  </a:outerShdw>
                </a:effectLst>
                <a:latin typeface="Comic Sans MS" panose="030F0702030302020204" pitchFamily="66" charset="0"/>
              </a:defRPr>
            </a:pPr>
            <a:r>
              <a:rPr sz="1800"/>
              <a:t>“</a:t>
            </a:r>
            <a:r>
              <a:t>Basi wakachukua masizi ya tanuru na kusimama mbele ya Farao. Musa akaitupa hewani, na majipu ya uvundo yakazuka juu ya watu na wanyama</a:t>
            </a:r>
            <a:r>
              <a:rPr sz="1800"/>
              <a:t>” </a:t>
            </a:r>
            <a:r>
              <a:rPr sz="1400"/>
              <a:t>(Kutoka 9:10)</a:t>
            </a:r>
            <a:endParaRPr lang="es-ES" sz="1800" b="1" dirty="0">
              <a:solidFill>
                <a:schemeClr val="bg1"/>
              </a:solidFill>
              <a:effectLst>
                <a:glow rad="127000">
                  <a:srgbClr val="8443EC"/>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0A7288F4-2A6A-6D59-F814-5F68871C6693}"/>
              </a:ext>
            </a:extLst>
          </p:cNvPr>
          <p:cNvSpPr txBox="1"/>
          <p:nvPr/>
        </p:nvSpPr>
        <p:spPr>
          <a:xfrm>
            <a:off x="1" y="0"/>
            <a:ext cx="12191998" cy="769441"/>
          </a:xfrm>
          <a:prstGeom prst="rect">
            <a:avLst/>
          </a:prstGeom>
          <a:noFill/>
        </p:spPr>
        <p:txBody>
          <a:bodyPr wrap="square">
            <a:spAutoFit/>
          </a:bodyPr>
          <a:lstStyle/>
          <a:p>
            <a:pPr algn="ctr">
              <a:defRPr sz="4400" b="1">
                <a:ln w="22225">
                  <a:solidFill>
                    <a:schemeClr val="accent6">
                      <a:lumMod val="50000"/>
                    </a:schemeClr>
                  </a:solidFill>
                  <a:prstDash val="solid"/>
                </a:ln>
                <a:solidFill>
                  <a:schemeClr val="accent6">
                    <a:lumMod val="40000"/>
                    <a:lumOff val="60000"/>
                  </a:schemeClr>
                </a:solidFill>
              </a:defRPr>
            </a:pPr>
            <a:r>
              <a:rPr dirty="0"/>
              <a:t>PIGO LA SITA: VIDONDA</a:t>
            </a:r>
          </a:p>
        </p:txBody>
      </p:sp>
      <p:sp>
        <p:nvSpPr>
          <p:cNvPr id="10" name="CuadroTexto 9">
            <a:extLst>
              <a:ext uri="{FF2B5EF4-FFF2-40B4-BE49-F238E27FC236}">
                <a16:creationId xmlns:a16="http://schemas.microsoft.com/office/drawing/2014/main" id="{3C9531C6-7866-BE3C-B213-3CBDC6E70D4E}"/>
              </a:ext>
            </a:extLst>
          </p:cNvPr>
          <p:cNvSpPr txBox="1"/>
          <p:nvPr/>
        </p:nvSpPr>
        <p:spPr>
          <a:xfrm>
            <a:off x="6462666" y="4316780"/>
            <a:ext cx="5661955" cy="400110"/>
          </a:xfrm>
          <a:prstGeom prst="rect">
            <a:avLst/>
          </a:prstGeom>
          <a:noFill/>
        </p:spPr>
        <p:txBody>
          <a:bodyPr wrap="square">
            <a:spAutoFit/>
            <a:scene3d>
              <a:camera prst="orthographicFront"/>
              <a:lightRig rig="threePt" dir="t"/>
            </a:scene3d>
            <a:sp3d extrusionH="57150">
              <a:bevelT w="38100" h="38100"/>
            </a:sp3d>
          </a:bodyPr>
          <a:lstStyle/>
          <a:p>
            <a:pPr marL="0" marR="0" lvl="0" indent="0" algn="l" defTabSz="914400" rtl="0" eaLnBrk="1" fontAlgn="auto" latinLnBrk="0" hangingPunct="1">
              <a:lnSpc>
                <a:spcPct val="100000"/>
              </a:lnSpc>
              <a:spcBef>
                <a:spcPts val="600"/>
              </a:spcBef>
              <a:spcAft>
                <a:spcPts val="0"/>
              </a:spcAft>
              <a:buClrTx/>
              <a:buSzTx/>
              <a:buFontTx/>
              <a:buNone/>
              <a:tabLst/>
              <a:defRPr sz="2000" b="1">
                <a:solidFill>
                  <a:srgbClr val="8443EC"/>
                </a:solidFill>
                <a:latin typeface="Aptos" panose="02110004020202020204"/>
              </a:defRPr>
            </a:pPr>
            <a:r>
              <a:rPr kern="1200" dirty="0" err="1">
                <a:ln>
                  <a:noFill/>
                </a:ln>
                <a:effectLst/>
                <a:uLnTx/>
                <a:uFillTx/>
                <a:ea typeface="+mn-ea"/>
                <a:cs typeface="+mn-cs"/>
              </a:rPr>
              <a:t>Kutoka</a:t>
            </a:r>
            <a:r>
              <a:rPr kern="1200" dirty="0">
                <a:ln>
                  <a:noFill/>
                </a:ln>
                <a:effectLst/>
                <a:uLnTx/>
                <a:uFillTx/>
                <a:ea typeface="+mn-ea"/>
                <a:cs typeface="+mn-cs"/>
              </a:rPr>
              <a:t> 9: </a:t>
            </a:r>
            <a:r>
              <a:rPr dirty="0"/>
              <a:t>8-12 </a:t>
            </a:r>
            <a:r>
              <a:rPr kern="1200" dirty="0">
                <a:ln>
                  <a:noFill/>
                </a:ln>
                <a:effectLst/>
                <a:uLnTx/>
                <a:uFillTx/>
                <a:ea typeface="+mn-ea"/>
                <a:cs typeface="+mn-cs"/>
              </a:rPr>
              <a:t>.</a:t>
            </a:r>
          </a:p>
        </p:txBody>
      </p:sp>
      <p:graphicFrame>
        <p:nvGraphicFramePr>
          <p:cNvPr id="3" name="Diagrama 2">
            <a:extLst>
              <a:ext uri="{FF2B5EF4-FFF2-40B4-BE49-F238E27FC236}">
                <a16:creationId xmlns:a16="http://schemas.microsoft.com/office/drawing/2014/main" id="{7098E087-2A0A-4415-6600-1B5568D495AD}"/>
              </a:ext>
            </a:extLst>
          </p:cNvPr>
          <p:cNvGraphicFramePr/>
          <p:nvPr>
            <p:extLst>
              <p:ext uri="{D42A27DB-BD31-4B8C-83A1-F6EECF244321}">
                <p14:modId xmlns:p14="http://schemas.microsoft.com/office/powerpoint/2010/main" val="3019277359"/>
              </p:ext>
            </p:extLst>
          </p:nvPr>
        </p:nvGraphicFramePr>
        <p:xfrm>
          <a:off x="8342544" y="1623912"/>
          <a:ext cx="3782077" cy="2692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B94E89F9-BBE4-A2BC-9F5C-8B2BF538C7D5}"/>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a:fillRect/>
          </a:stretch>
        </p:blipFill>
        <p:spPr>
          <a:xfrm>
            <a:off x="222663" y="1858563"/>
            <a:ext cx="6100834" cy="4602384"/>
          </a:xfrm>
          <a:prstGeom prst="snip2DiagRect">
            <a:avLst>
              <a:gd name="adj1" fmla="val 0"/>
              <a:gd name="adj2" fmla="val 28797"/>
            </a:avLst>
          </a:prstGeom>
          <a:solidFill>
            <a:srgbClr val="FFFFFF">
              <a:shade val="85000"/>
            </a:srgbClr>
          </a:solidFill>
          <a:ln w="88900" cap="sq">
            <a:solidFill>
              <a:schemeClr val="accent6">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5742A4D2-A3D6-6E5C-EE49-3D7422EFB795}"/>
              </a:ext>
            </a:extLst>
          </p:cNvPr>
          <p:cNvSpPr txBox="1"/>
          <p:nvPr/>
        </p:nvSpPr>
        <p:spPr>
          <a:xfrm>
            <a:off x="6462665" y="4716890"/>
            <a:ext cx="5729334"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rPr dirty="0"/>
              <a:t>Hata </a:t>
            </a:r>
            <a:r>
              <a:rPr dirty="0" err="1"/>
              <a:t>wachawi</a:t>
            </a:r>
            <a:r>
              <a:rPr dirty="0"/>
              <a:t> </a:t>
            </a:r>
            <a:r>
              <a:rPr dirty="0" err="1"/>
              <a:t>hawakuweza</a:t>
            </a:r>
            <a:r>
              <a:rPr dirty="0"/>
              <a:t> </a:t>
            </a:r>
            <a:r>
              <a:rPr dirty="0" err="1"/>
              <a:t>kujiponya</a:t>
            </a:r>
            <a:r>
              <a:rPr dirty="0"/>
              <a:t> (Kut. 9:11
 </a:t>
            </a:r>
            <a:r>
              <a:rPr dirty="0" err="1"/>
              <a:t>Farao</a:t>
            </a:r>
            <a:r>
              <a:rPr dirty="0"/>
              <a:t> </a:t>
            </a:r>
            <a:r>
              <a:rPr dirty="0" err="1"/>
              <a:t>hakuwa</a:t>
            </a:r>
            <a:r>
              <a:rPr dirty="0"/>
              <a:t> </a:t>
            </a:r>
            <a:r>
              <a:rPr dirty="0" err="1"/>
              <a:t>na</a:t>
            </a:r>
            <a:r>
              <a:rPr dirty="0"/>
              <a:t> shaka </a:t>
            </a:r>
            <a:r>
              <a:rPr dirty="0" err="1"/>
              <a:t>kuhusu</a:t>
            </a:r>
            <a:r>
              <a:rPr dirty="0"/>
              <a:t> </a:t>
            </a:r>
            <a:r>
              <a:rPr dirty="0" err="1"/>
              <a:t>chanzo</a:t>
            </a:r>
            <a:r>
              <a:rPr dirty="0"/>
              <a:t> cha </a:t>
            </a:r>
            <a:r>
              <a:rPr dirty="0" err="1"/>
              <a:t>mapigo</a:t>
            </a:r>
            <a:r>
              <a:rPr dirty="0"/>
              <a:t>. </a:t>
            </a:r>
            <a:r>
              <a:rPr dirty="0" err="1"/>
              <a:t>Lakini</a:t>
            </a:r>
            <a:r>
              <a:rPr dirty="0"/>
              <a:t> </a:t>
            </a:r>
            <a:r>
              <a:rPr dirty="0" err="1"/>
              <a:t>alikuwa</a:t>
            </a:r>
            <a:r>
              <a:rPr dirty="0"/>
              <a:t> </a:t>
            </a:r>
            <a:r>
              <a:rPr dirty="0" err="1"/>
              <a:t>ameamua</a:t>
            </a:r>
            <a:r>
              <a:rPr dirty="0"/>
              <a:t> </a:t>
            </a:r>
            <a:r>
              <a:rPr dirty="0" err="1"/>
              <a:t>kukataa</a:t>
            </a:r>
            <a:r>
              <a:rPr dirty="0"/>
              <a:t> </a:t>
            </a:r>
            <a:r>
              <a:rPr dirty="0" err="1"/>
              <a:t>kumsujudia</a:t>
            </a:r>
            <a:r>
              <a:rPr dirty="0"/>
              <a:t> </a:t>
            </a:r>
            <a:r>
              <a:rPr dirty="0" err="1"/>
              <a:t>Mungu</a:t>
            </a:r>
            <a:r>
              <a:rPr dirty="0"/>
              <a:t>, </a:t>
            </a:r>
            <a:r>
              <a:rPr dirty="0" err="1"/>
              <a:t>na</a:t>
            </a:r>
            <a:r>
              <a:rPr dirty="0"/>
              <a:t> </a:t>
            </a:r>
            <a:r>
              <a:rPr dirty="0" err="1"/>
              <a:t>Mungu</a:t>
            </a:r>
            <a:r>
              <a:rPr dirty="0"/>
              <a:t> </a:t>
            </a:r>
            <a:r>
              <a:rPr dirty="0" err="1"/>
              <a:t>alimruhusu</a:t>
            </a:r>
            <a:r>
              <a:rPr dirty="0"/>
              <a:t> </a:t>
            </a:r>
            <a:r>
              <a:rPr dirty="0" err="1"/>
              <a:t>avune</a:t>
            </a:r>
            <a:r>
              <a:rPr dirty="0"/>
              <a:t> </a:t>
            </a:r>
            <a:r>
              <a:rPr dirty="0" err="1"/>
              <a:t>matunda</a:t>
            </a:r>
            <a:r>
              <a:rPr dirty="0"/>
              <a:t> </a:t>
            </a:r>
            <a:r>
              <a:rPr dirty="0" err="1"/>
              <a:t>ya</a:t>
            </a:r>
            <a:r>
              <a:rPr dirty="0"/>
              <a:t> </a:t>
            </a:r>
            <a:r>
              <a:rPr dirty="0" err="1"/>
              <a:t>uasi</a:t>
            </a:r>
            <a:r>
              <a:rPr dirty="0"/>
              <a:t> wake (Kut. 9-12 </a:t>
            </a:r>
          </a:p>
        </p:txBody>
      </p:sp>
    </p:spTree>
    <p:extLst>
      <p:ext uri="{BB962C8B-B14F-4D97-AF65-F5344CB8AC3E}">
        <p14:creationId xmlns:p14="http://schemas.microsoft.com/office/powerpoint/2010/main" val="405369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8" presetClass="entr" presetSubtype="32"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amond(out)">
                                      <p:cBhvr>
                                        <p:cTn id="20" dur="75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Graphic spid="3" grpId="0">
        <p:bldAsOne/>
      </p:bldGraphic>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3D6B1AF-1BC4-BAFF-2F5C-5A070A5ABBF6}"/>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49AAF885-A2F5-408D-C811-2867B824022D}"/>
              </a:ext>
            </a:extLst>
          </p:cNvPr>
          <p:cNvSpPr txBox="1"/>
          <p:nvPr/>
        </p:nvSpPr>
        <p:spPr>
          <a:xfrm>
            <a:off x="690562" y="676186"/>
            <a:ext cx="10810875" cy="646331"/>
          </a:xfrm>
          <a:prstGeom prst="rect">
            <a:avLst/>
          </a:prstGeom>
          <a:noFill/>
        </p:spPr>
        <p:txBody>
          <a:bodyPr wrap="square">
            <a:spAutoFit/>
          </a:bodyPr>
          <a:lstStyle/>
          <a:p>
            <a:pPr algn="ctr">
              <a:defRPr b="1">
                <a:solidFill>
                  <a:srgbClr val="F6F3FF"/>
                </a:solidFill>
                <a:effectLst>
                  <a:outerShdw blurRad="38100" dist="38100" dir="2700000" algn="tl">
                    <a:srgbClr val="000000">
                      <a:alpha val="43137"/>
                    </a:srgbClr>
                  </a:outerShdw>
                </a:effectLst>
                <a:latin typeface="Comic Sans MS" panose="030F0702030302020204" pitchFamily="66" charset="0"/>
              </a:defRPr>
            </a:pPr>
            <a:r>
              <a:rPr sz="1800"/>
              <a:t>"</a:t>
            </a:r>
            <a:r>
              <a:t>Kwa hiyo, wakati kama huu kesho nitatuma mvua ya mawe mbaya zaidi ambayo imewahi kuanguka juu ya Misri, tangu siku ilipoanzishwa hadi sasa</a:t>
            </a:r>
            <a:r>
              <a:rPr sz="1800"/>
              <a:t>" </a:t>
            </a:r>
            <a:r>
              <a:rPr sz="1400"/>
              <a:t>(Kutoka 9:18)</a:t>
            </a:r>
            <a:endParaRPr lang="es-ES" sz="1800" b="1" dirty="0">
              <a:solidFill>
                <a:srgbClr val="F6F3FF"/>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6D38C607-DFC0-5B78-C74C-A3C9FD5D82B3}"/>
              </a:ext>
            </a:extLst>
          </p:cNvPr>
          <p:cNvSpPr txBox="1"/>
          <p:nvPr/>
        </p:nvSpPr>
        <p:spPr>
          <a:xfrm>
            <a:off x="1" y="0"/>
            <a:ext cx="12191998"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defRPr sz="4400" b="1">
                <a:ln/>
                <a:solidFill>
                  <a:schemeClr val="accent4"/>
                </a:solidFill>
              </a:defRPr>
            </a:pPr>
            <a:r>
              <a:t>PIGO LA SABA: MVUA YA MAWE</a:t>
            </a:r>
          </a:p>
        </p:txBody>
      </p:sp>
      <p:sp>
        <p:nvSpPr>
          <p:cNvPr id="10" name="CuadroTexto 9">
            <a:extLst>
              <a:ext uri="{FF2B5EF4-FFF2-40B4-BE49-F238E27FC236}">
                <a16:creationId xmlns:a16="http://schemas.microsoft.com/office/drawing/2014/main" id="{B57D08DB-D194-20D5-D98A-BFAA27CB5413}"/>
              </a:ext>
            </a:extLst>
          </p:cNvPr>
          <p:cNvSpPr txBox="1"/>
          <p:nvPr/>
        </p:nvSpPr>
        <p:spPr>
          <a:xfrm>
            <a:off x="4214751" y="2119418"/>
            <a:ext cx="310948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srgbClr val="2254AE"/>
                </a:solidFill>
                <a:effectLst/>
                <a:uLnTx/>
                <a:uFillTx/>
                <a:latin typeface="Aptos" panose="02110004020202020204"/>
                <a:ea typeface="+mn-ea"/>
                <a:cs typeface="+mn-cs"/>
              </a:defRPr>
            </a:pPr>
            <a:r>
              <a:t>Kutoka 9:13-35.</a:t>
            </a:r>
          </a:p>
        </p:txBody>
      </p:sp>
      <p:graphicFrame>
        <p:nvGraphicFramePr>
          <p:cNvPr id="2" name="Diagrama 1">
            <a:extLst>
              <a:ext uri="{FF2B5EF4-FFF2-40B4-BE49-F238E27FC236}">
                <a16:creationId xmlns:a16="http://schemas.microsoft.com/office/drawing/2014/main" id="{6CB47C43-8A27-DF18-8CAF-D79AA66E4EC0}"/>
              </a:ext>
            </a:extLst>
          </p:cNvPr>
          <p:cNvGraphicFramePr/>
          <p:nvPr>
            <p:extLst>
              <p:ext uri="{D42A27DB-BD31-4B8C-83A1-F6EECF244321}">
                <p14:modId xmlns:p14="http://schemas.microsoft.com/office/powerpoint/2010/main" val="2441874435"/>
              </p:ext>
            </p:extLst>
          </p:nvPr>
        </p:nvGraphicFramePr>
        <p:xfrm>
          <a:off x="356788" y="1705512"/>
          <a:ext cx="3368192" cy="2354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a 2">
            <a:extLst>
              <a:ext uri="{FF2B5EF4-FFF2-40B4-BE49-F238E27FC236}">
                <a16:creationId xmlns:a16="http://schemas.microsoft.com/office/drawing/2014/main" id="{993BE1DE-D1E3-7200-756E-157F4316029C}"/>
              </a:ext>
            </a:extLst>
          </p:cNvPr>
          <p:cNvGraphicFramePr/>
          <p:nvPr>
            <p:extLst>
              <p:ext uri="{D42A27DB-BD31-4B8C-83A1-F6EECF244321}">
                <p14:modId xmlns:p14="http://schemas.microsoft.com/office/powerpoint/2010/main" val="1098932151"/>
              </p:ext>
            </p:extLst>
          </p:nvPr>
        </p:nvGraphicFramePr>
        <p:xfrm>
          <a:off x="356788" y="4189395"/>
          <a:ext cx="3368192" cy="23541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Imagen 6" descr="Un dibujo de una persona  El contenido generado por IA puede ser incorrecto.">
            <a:extLst>
              <a:ext uri="{FF2B5EF4-FFF2-40B4-BE49-F238E27FC236}">
                <a16:creationId xmlns:a16="http://schemas.microsoft.com/office/drawing/2014/main" id="{2D9F6C3D-0AE3-88FF-B73E-98094084F8FC}"/>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783123" y="1564104"/>
            <a:ext cx="4150360" cy="5173579"/>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0757219E-1DC4-344C-4662-0CBBF98A1690}"/>
              </a:ext>
            </a:extLst>
          </p:cNvPr>
          <p:cNvSpPr txBox="1"/>
          <p:nvPr/>
        </p:nvSpPr>
        <p:spPr>
          <a:xfrm>
            <a:off x="4214751" y="2519528"/>
            <a:ext cx="3109486" cy="317009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t>Imani ya Wamisri ilijaribiwa. Wale walioamini waliokoa maisha ya watumishi wao na mifugo yao (Kut. 9 Farao hakuamini, na ingawa alikiri dhambi yake, kuungama kwake hakukuwa kwa dhati (Kut. 9:27-30).</a:t>
            </a:r>
          </a:p>
        </p:txBody>
      </p:sp>
    </p:spTree>
    <p:extLst>
      <p:ext uri="{BB962C8B-B14F-4D97-AF65-F5344CB8AC3E}">
        <p14:creationId xmlns:p14="http://schemas.microsoft.com/office/powerpoint/2010/main" val="331562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21" presetClass="entr" presetSubtype="1"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75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 calcmode="lin" valueType="num">
                                      <p:cBhvr>
                                        <p:cTn id="30" dur="500" fill="hold"/>
                                        <p:tgtEl>
                                          <p:spTgt spid="2"/>
                                        </p:tgtEl>
                                        <p:attrNameLst>
                                          <p:attrName>style.rotation</p:attrName>
                                        </p:attrNameLst>
                                      </p:cBhvr>
                                      <p:tavLst>
                                        <p:tav tm="0">
                                          <p:val>
                                            <p:fltVal val="360"/>
                                          </p:val>
                                        </p:tav>
                                        <p:tav tm="100000">
                                          <p:val>
                                            <p:fltVal val="0"/>
                                          </p:val>
                                        </p:tav>
                                      </p:tavLst>
                                    </p:anim>
                                    <p:animEffect transition="in" filter="fade">
                                      <p:cBhvr>
                                        <p:cTn id="31" dur="500"/>
                                        <p:tgtEl>
                                          <p:spTgt spid="2"/>
                                        </p:tgtEl>
                                      </p:cBhvr>
                                    </p:animEffect>
                                  </p:childTnLst>
                                </p:cTn>
                              </p:par>
                            </p:childTnLst>
                          </p:cTn>
                        </p:par>
                        <p:par>
                          <p:cTn id="32" fill="hold">
                            <p:stCondLst>
                              <p:cond delay="500"/>
                            </p:stCondLst>
                            <p:childTnLst>
                              <p:par>
                                <p:cTn id="33" presetID="49" presetClass="entr" presetSubtype="0" decel="100000"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 calcmode="lin" valueType="num">
                                      <p:cBhvr>
                                        <p:cTn id="37" dur="500" fill="hold"/>
                                        <p:tgtEl>
                                          <p:spTgt spid="3"/>
                                        </p:tgtEl>
                                        <p:attrNameLst>
                                          <p:attrName>style.rotation</p:attrName>
                                        </p:attrNameLst>
                                      </p:cBhvr>
                                      <p:tavLst>
                                        <p:tav tm="0">
                                          <p:val>
                                            <p:fltVal val="360"/>
                                          </p:val>
                                        </p:tav>
                                        <p:tav tm="100000">
                                          <p:val>
                                            <p:fltVal val="0"/>
                                          </p:val>
                                        </p:tav>
                                      </p:tavLst>
                                    </p:anim>
                                    <p:animEffect transition="in" filter="fade">
                                      <p:cBhvr>
                                        <p:cTn id="38" dur="500"/>
                                        <p:tgtEl>
                                          <p:spTgt spid="3"/>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Graphic spid="2" grpId="0">
        <p:bldAsOne/>
      </p:bldGraphic>
      <p:bldGraphic spid="3" grpId="0">
        <p:bldAsOne/>
      </p:bldGraphic>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F0C150A-2268-4263-73BD-6E62C56B51A4}"/>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C8D6FD46-6334-2167-4EA6-E2C13C1F94B8}"/>
              </a:ext>
            </a:extLst>
          </p:cNvPr>
          <p:cNvSpPr txBox="1"/>
          <p:nvPr/>
        </p:nvSpPr>
        <p:spPr>
          <a:xfrm>
            <a:off x="690562" y="676186"/>
            <a:ext cx="10810875" cy="369332"/>
          </a:xfrm>
          <a:prstGeom prst="rect">
            <a:avLst/>
          </a:prstGeom>
          <a:noFill/>
        </p:spPr>
        <p:txBody>
          <a:bodyPr wrap="square">
            <a:spAutoFit/>
          </a:bodyPr>
          <a:lstStyle/>
          <a:p>
            <a:pPr algn="ctr">
              <a:defRPr b="1">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defRPr>
            </a:pPr>
            <a:r>
              <a:rPr sz="1800"/>
              <a:t>"</a:t>
            </a:r>
            <a:r>
              <a:t>Ukikataa kuwaachilia, kesho nitaleta nzige katika nchi yako</a:t>
            </a:r>
            <a:r>
              <a:rPr sz="1800"/>
              <a:t>" </a:t>
            </a:r>
            <a:r>
              <a:rPr sz="1400"/>
              <a:t>(Kutoka 10:4)</a:t>
            </a:r>
            <a:endParaRPr lang="es-ES" sz="1800"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8E01CDCF-7EE7-2AED-519D-7A15EF303620}"/>
              </a:ext>
            </a:extLst>
          </p:cNvPr>
          <p:cNvSpPr txBox="1"/>
          <p:nvPr/>
        </p:nvSpPr>
        <p:spPr>
          <a:xfrm>
            <a:off x="1" y="0"/>
            <a:ext cx="12191998"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4400" b="1">
                <a:ln/>
                <a:solidFill>
                  <a:schemeClr val="accent4"/>
                </a:solidFill>
              </a:defRPr>
            </a:lvl1pPr>
          </a:lstStyle>
          <a:p>
            <a:pPr>
              <a:defRPr>
                <a:solidFill>
                  <a:schemeClr val="accent2">
                    <a:lumMod val="40000"/>
                    <a:lumOff val="60000"/>
                  </a:schemeClr>
                </a:solidFill>
              </a:defRPr>
            </a:pPr>
            <a:r>
              <a:t>PIGO LA NANE (LA KUANGAMIZA): NZIGE</a:t>
            </a:r>
          </a:p>
        </p:txBody>
      </p:sp>
      <p:sp>
        <p:nvSpPr>
          <p:cNvPr id="10" name="CuadroTexto 9">
            <a:extLst>
              <a:ext uri="{FF2B5EF4-FFF2-40B4-BE49-F238E27FC236}">
                <a16:creationId xmlns:a16="http://schemas.microsoft.com/office/drawing/2014/main" id="{D6B1F340-336F-B309-6D88-59272B1E7E67}"/>
              </a:ext>
            </a:extLst>
          </p:cNvPr>
          <p:cNvSpPr txBox="1"/>
          <p:nvPr/>
        </p:nvSpPr>
        <p:spPr>
          <a:xfrm>
            <a:off x="241283" y="4311690"/>
            <a:ext cx="358957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srgbClr val="AE4522"/>
                </a:solidFill>
                <a:effectLst/>
                <a:uLnTx/>
                <a:uFillTx/>
                <a:latin typeface="Aptos" panose="02110004020202020204"/>
                <a:ea typeface="+mn-ea"/>
                <a:cs typeface="+mn-cs"/>
              </a:defRPr>
            </a:pPr>
            <a:r>
              <a:t>Kutoka 10:1-20.</a:t>
            </a:r>
          </a:p>
        </p:txBody>
      </p:sp>
      <p:graphicFrame>
        <p:nvGraphicFramePr>
          <p:cNvPr id="2" name="Diagrama 1">
            <a:extLst>
              <a:ext uri="{FF2B5EF4-FFF2-40B4-BE49-F238E27FC236}">
                <a16:creationId xmlns:a16="http://schemas.microsoft.com/office/drawing/2014/main" id="{D3C6BC07-2808-93E4-CBAA-9FA91EC3DBBC}"/>
              </a:ext>
            </a:extLst>
          </p:cNvPr>
          <p:cNvGraphicFramePr/>
          <p:nvPr>
            <p:extLst>
              <p:ext uri="{D42A27DB-BD31-4B8C-83A1-F6EECF244321}">
                <p14:modId xmlns:p14="http://schemas.microsoft.com/office/powerpoint/2010/main" val="145374528"/>
              </p:ext>
            </p:extLst>
          </p:nvPr>
        </p:nvGraphicFramePr>
        <p:xfrm>
          <a:off x="462663" y="1609259"/>
          <a:ext cx="3368192" cy="2354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n 10">
            <a:extLst>
              <a:ext uri="{FF2B5EF4-FFF2-40B4-BE49-F238E27FC236}">
                <a16:creationId xmlns:a16="http://schemas.microsoft.com/office/drawing/2014/main" id="{D6DDCF6F-B541-DF30-7E69-010B5FB5332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4203033" y="1721470"/>
            <a:ext cx="7858224" cy="4900711"/>
          </a:xfrm>
          <a:prstGeom prst="roundRect">
            <a:avLst>
              <a:gd name="adj" fmla="val 4167"/>
            </a:avLst>
          </a:prstGeom>
          <a:solidFill>
            <a:srgbClr val="FFFFFF"/>
          </a:solidFill>
          <a:ln w="76200" cap="sq">
            <a:solidFill>
              <a:schemeClr val="accent2">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4" name="CuadroTexto 3">
            <a:extLst>
              <a:ext uri="{FF2B5EF4-FFF2-40B4-BE49-F238E27FC236}">
                <a16:creationId xmlns:a16="http://schemas.microsoft.com/office/drawing/2014/main" id="{87A7CFF1-7107-3639-B807-575CE68043D1}"/>
              </a:ext>
            </a:extLst>
          </p:cNvPr>
          <p:cNvSpPr txBox="1"/>
          <p:nvPr/>
        </p:nvSpPr>
        <p:spPr>
          <a:xfrm>
            <a:off x="241283" y="4711800"/>
            <a:ext cx="3589572"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t>Wamisri walipokuwa wameharibiwa, Wamisri wenyewe walimsihi Farao awaruhusu Israeli waende zao (Kut. 10:7).</a:t>
            </a:r>
          </a:p>
        </p:txBody>
      </p:sp>
    </p:spTree>
    <p:extLst>
      <p:ext uri="{BB962C8B-B14F-4D97-AF65-F5344CB8AC3E}">
        <p14:creationId xmlns:p14="http://schemas.microsoft.com/office/powerpoint/2010/main" val="331022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21" presetClass="entr" presetSubtype="1"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75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 calcmode="lin" valueType="num">
                                      <p:cBhvr>
                                        <p:cTn id="30" dur="500" fill="hold"/>
                                        <p:tgtEl>
                                          <p:spTgt spid="2"/>
                                        </p:tgtEl>
                                        <p:attrNameLst>
                                          <p:attrName>style.rotation</p:attrName>
                                        </p:attrNameLst>
                                      </p:cBhvr>
                                      <p:tavLst>
                                        <p:tav tm="0">
                                          <p:val>
                                            <p:fltVal val="360"/>
                                          </p:val>
                                        </p:tav>
                                        <p:tav tm="100000">
                                          <p:val>
                                            <p:fltVal val="0"/>
                                          </p:val>
                                        </p:tav>
                                      </p:tavLst>
                                    </p:anim>
                                    <p:animEffect transition="in" filter="fade">
                                      <p:cBhvr>
                                        <p:cTn id="31" dur="500"/>
                                        <p:tgtEl>
                                          <p:spTgt spid="2"/>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left)">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Graphic spid="2" grpId="0">
        <p:bldAsOne/>
      </p:bldGraphic>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0B9CFFE-E128-A059-D1F9-8FDCB1D88AFD}"/>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07E65032-ED16-4008-6A46-5AF1B2CF2FA9}"/>
              </a:ext>
            </a:extLst>
          </p:cNvPr>
          <p:cNvSpPr txBox="1"/>
          <p:nvPr/>
        </p:nvSpPr>
        <p:spPr>
          <a:xfrm>
            <a:off x="690562" y="676186"/>
            <a:ext cx="10810875" cy="646331"/>
          </a:xfrm>
          <a:prstGeom prst="rect">
            <a:avLst/>
          </a:prstGeom>
          <a:noFill/>
        </p:spPr>
        <p:txBody>
          <a:bodyPr wrap="square">
            <a:spAutoFit/>
          </a:bodyPr>
          <a:lstStyle/>
          <a:p>
            <a:pPr algn="ctr">
              <a:defRPr b="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defRPr>
            </a:pPr>
            <a:r>
              <a:rPr sz="1800"/>
              <a:t>"</a:t>
            </a:r>
            <a:r>
              <a:t>Kisha Bwana akamwambia Musa, "Nyosha mkono wako kuelekea mbinguni ili giza lienee juu ya Misri - giza linaloweza kuhisiwa</a:t>
            </a:r>
            <a:r>
              <a:rPr sz="1800"/>
              <a:t>." </a:t>
            </a:r>
            <a:r>
              <a:rPr sz="1400"/>
              <a:t>(Kutoka 10:21)</a:t>
            </a:r>
            <a:endParaRPr lang="es-ES" sz="18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8547BB59-4904-5FBA-CCB9-B71F88664C36}"/>
              </a:ext>
            </a:extLst>
          </p:cNvPr>
          <p:cNvSpPr txBox="1"/>
          <p:nvPr/>
        </p:nvSpPr>
        <p:spPr>
          <a:xfrm>
            <a:off x="1" y="0"/>
            <a:ext cx="12191998"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4400" b="1">
                <a:ln/>
                <a:solidFill>
                  <a:schemeClr val="accent4"/>
                </a:solidFill>
              </a:defRPr>
            </a:lvl1pPr>
          </a:lstStyle>
          <a:p>
            <a:pPr>
              <a:defRPr>
                <a:solidFill>
                  <a:schemeClr val="accent3">
                    <a:lumMod val="40000"/>
                    <a:lumOff val="60000"/>
                  </a:schemeClr>
                </a:solidFill>
              </a:defRPr>
            </a:pPr>
            <a:r>
              <a:t>PIGO LA TISA (LA KUANGAMIZA): GIZA</a:t>
            </a:r>
          </a:p>
        </p:txBody>
      </p:sp>
      <p:sp>
        <p:nvSpPr>
          <p:cNvPr id="10" name="CuadroTexto 9">
            <a:extLst>
              <a:ext uri="{FF2B5EF4-FFF2-40B4-BE49-F238E27FC236}">
                <a16:creationId xmlns:a16="http://schemas.microsoft.com/office/drawing/2014/main" id="{6A408383-1839-D338-FED0-30BEE13A4716}"/>
              </a:ext>
            </a:extLst>
          </p:cNvPr>
          <p:cNvSpPr txBox="1"/>
          <p:nvPr/>
        </p:nvSpPr>
        <p:spPr>
          <a:xfrm>
            <a:off x="224440" y="3858101"/>
            <a:ext cx="378207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srgbClr val="626A6D"/>
                </a:solidFill>
                <a:effectLst/>
                <a:uLnTx/>
                <a:uFillTx/>
                <a:latin typeface="Aptos" panose="02110004020202020204"/>
                <a:ea typeface="+mn-ea"/>
                <a:cs typeface="+mn-cs"/>
              </a:defRPr>
            </a:pPr>
            <a:r>
              <a:t>Kutoka 10:21-29.</a:t>
            </a:r>
          </a:p>
        </p:txBody>
      </p:sp>
      <p:graphicFrame>
        <p:nvGraphicFramePr>
          <p:cNvPr id="2" name="Diagrama 1">
            <a:extLst>
              <a:ext uri="{FF2B5EF4-FFF2-40B4-BE49-F238E27FC236}">
                <a16:creationId xmlns:a16="http://schemas.microsoft.com/office/drawing/2014/main" id="{7B710B13-AE9B-7B60-645B-A8C8F8A6A822}"/>
              </a:ext>
            </a:extLst>
          </p:cNvPr>
          <p:cNvGraphicFramePr/>
          <p:nvPr>
            <p:extLst>
              <p:ext uri="{D42A27DB-BD31-4B8C-83A1-F6EECF244321}">
                <p14:modId xmlns:p14="http://schemas.microsoft.com/office/powerpoint/2010/main" val="3433470622"/>
              </p:ext>
            </p:extLst>
          </p:nvPr>
        </p:nvGraphicFramePr>
        <p:xfrm>
          <a:off x="441809" y="1503968"/>
          <a:ext cx="3368192" cy="2354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n 10">
            <a:extLst>
              <a:ext uri="{FF2B5EF4-FFF2-40B4-BE49-F238E27FC236}">
                <a16:creationId xmlns:a16="http://schemas.microsoft.com/office/drawing/2014/main" id="{2240E1FD-744E-1BA6-31B7-404B377DC44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203033" y="1721470"/>
            <a:ext cx="7858224" cy="4900711"/>
          </a:xfrm>
          <a:prstGeom prst="roundRect">
            <a:avLst>
              <a:gd name="adj" fmla="val 4167"/>
            </a:avLst>
          </a:prstGeom>
          <a:solidFill>
            <a:srgbClr val="FFFFFF"/>
          </a:solidFill>
          <a:ln w="76200" cap="sq">
            <a:solidFill>
              <a:schemeClr val="accent3">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4" name="CuadroTexto 3">
            <a:extLst>
              <a:ext uri="{FF2B5EF4-FFF2-40B4-BE49-F238E27FC236}">
                <a16:creationId xmlns:a16="http://schemas.microsoft.com/office/drawing/2014/main" id="{B193DC52-8702-3997-4B43-2E8559CFAE88}"/>
              </a:ext>
            </a:extLst>
          </p:cNvPr>
          <p:cNvSpPr txBox="1"/>
          <p:nvPr/>
        </p:nvSpPr>
        <p:spPr>
          <a:xfrm>
            <a:off x="224440" y="4257054"/>
            <a:ext cx="3978593"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t>Maisha nchini Misri yalisimama kwa siku tatu (Isipokuwa huko Gosheni). Mungu alitoa wakati wa kutafakari, ambao Farao hakutumia kikamilifu.</a:t>
            </a:r>
          </a:p>
        </p:txBody>
      </p:sp>
    </p:spTree>
    <p:extLst>
      <p:ext uri="{BB962C8B-B14F-4D97-AF65-F5344CB8AC3E}">
        <p14:creationId xmlns:p14="http://schemas.microsoft.com/office/powerpoint/2010/main" val="435075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21" presetClass="entr" presetSubtype="1"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75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 calcmode="lin" valueType="num">
                                      <p:cBhvr>
                                        <p:cTn id="30" dur="500" fill="hold"/>
                                        <p:tgtEl>
                                          <p:spTgt spid="2"/>
                                        </p:tgtEl>
                                        <p:attrNameLst>
                                          <p:attrName>style.rotation</p:attrName>
                                        </p:attrNameLst>
                                      </p:cBhvr>
                                      <p:tavLst>
                                        <p:tav tm="0">
                                          <p:val>
                                            <p:fltVal val="360"/>
                                          </p:val>
                                        </p:tav>
                                        <p:tav tm="100000">
                                          <p:val>
                                            <p:fltVal val="0"/>
                                          </p:val>
                                        </p:tav>
                                      </p:tavLst>
                                    </p:anim>
                                    <p:animEffect transition="in" filter="fade">
                                      <p:cBhvr>
                                        <p:cTn id="31" dur="500"/>
                                        <p:tgtEl>
                                          <p:spTgt spid="2"/>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left)">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Graphic spid="2" grpId="0">
        <p:bldAsOne/>
      </p:bldGraphic>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2112D0D-E55F-AA28-4AFF-44843A5ADA00}"/>
              </a:ext>
            </a:extLst>
          </p:cNvPr>
          <p:cNvSpPr txBox="1"/>
          <p:nvPr/>
        </p:nvSpPr>
        <p:spPr>
          <a:xfrm>
            <a:off x="67376" y="1241694"/>
            <a:ext cx="11598704" cy="5293757"/>
          </a:xfrm>
          <a:prstGeom prst="rect">
            <a:avLst/>
          </a:prstGeom>
          <a:noFill/>
        </p:spPr>
        <p:txBody>
          <a:bodyPr wrap="square">
            <a:spAutoFit/>
          </a:bodyPr>
          <a:lstStyle/>
          <a:p>
            <a:pPr algn="just">
              <a:spcBef>
                <a:spcPts val="600"/>
              </a:spcBef>
              <a:defRPr sz="2600" b="1">
                <a:latin typeface="Constantia" panose="02030602050306030303" pitchFamily="18" charset="0"/>
              </a:defRPr>
            </a:pPr>
            <a:r>
              <a:rPr dirty="0"/>
              <a:t>"</a:t>
            </a:r>
            <a:r>
              <a:rPr dirty="0" err="1"/>
              <a:t>Kabla</a:t>
            </a:r>
            <a:r>
              <a:rPr dirty="0"/>
              <a:t> </a:t>
            </a:r>
            <a:r>
              <a:rPr dirty="0" err="1"/>
              <a:t>ya</a:t>
            </a:r>
            <a:r>
              <a:rPr dirty="0"/>
              <a:t> </a:t>
            </a:r>
            <a:r>
              <a:rPr dirty="0" err="1"/>
              <a:t>pigo</a:t>
            </a:r>
            <a:r>
              <a:rPr dirty="0"/>
              <a:t> la </a:t>
            </a:r>
            <a:r>
              <a:rPr dirty="0" err="1"/>
              <a:t>kila</a:t>
            </a:r>
            <a:r>
              <a:rPr dirty="0"/>
              <a:t> </a:t>
            </a:r>
            <a:r>
              <a:rPr dirty="0" err="1"/>
              <a:t>pigo</a:t>
            </a:r>
            <a:r>
              <a:rPr dirty="0"/>
              <a:t>, Musa </a:t>
            </a:r>
            <a:r>
              <a:rPr dirty="0" err="1"/>
              <a:t>alipaswa</a:t>
            </a:r>
            <a:r>
              <a:rPr dirty="0"/>
              <a:t> </a:t>
            </a:r>
            <a:r>
              <a:rPr dirty="0" err="1"/>
              <a:t>kuelezea</a:t>
            </a:r>
            <a:r>
              <a:rPr dirty="0"/>
              <a:t> </a:t>
            </a:r>
            <a:r>
              <a:rPr dirty="0" err="1"/>
              <a:t>asili</a:t>
            </a:r>
            <a:r>
              <a:rPr dirty="0"/>
              <a:t> </a:t>
            </a:r>
            <a:r>
              <a:rPr dirty="0" err="1"/>
              <a:t>yake</a:t>
            </a:r>
            <a:r>
              <a:rPr dirty="0"/>
              <a:t> </a:t>
            </a:r>
            <a:r>
              <a:rPr dirty="0" err="1"/>
              <a:t>na</a:t>
            </a:r>
            <a:r>
              <a:rPr dirty="0"/>
              <a:t> </a:t>
            </a:r>
            <a:r>
              <a:rPr dirty="0" err="1"/>
              <a:t>athari</a:t>
            </a:r>
            <a:r>
              <a:rPr dirty="0"/>
              <a:t> </a:t>
            </a:r>
            <a:r>
              <a:rPr dirty="0" err="1"/>
              <a:t>zake</a:t>
            </a:r>
            <a:r>
              <a:rPr dirty="0"/>
              <a:t>, </a:t>
            </a:r>
            <a:r>
              <a:rPr dirty="0" err="1"/>
              <a:t>ili</a:t>
            </a:r>
            <a:r>
              <a:rPr dirty="0"/>
              <a:t> </a:t>
            </a:r>
            <a:r>
              <a:rPr dirty="0" err="1"/>
              <a:t>mfalme</a:t>
            </a:r>
            <a:r>
              <a:rPr dirty="0"/>
              <a:t> </a:t>
            </a:r>
            <a:r>
              <a:rPr dirty="0" err="1"/>
              <a:t>apate</a:t>
            </a:r>
            <a:r>
              <a:rPr dirty="0"/>
              <a:t> </a:t>
            </a:r>
            <a:r>
              <a:rPr dirty="0" err="1"/>
              <a:t>kujiokoa</a:t>
            </a:r>
            <a:r>
              <a:rPr dirty="0"/>
              <a:t> </a:t>
            </a:r>
            <a:r>
              <a:rPr dirty="0" err="1"/>
              <a:t>kutoka</a:t>
            </a:r>
            <a:r>
              <a:rPr dirty="0"/>
              <a:t> </a:t>
            </a:r>
            <a:r>
              <a:rPr dirty="0" err="1"/>
              <a:t>kwake</a:t>
            </a:r>
            <a:r>
              <a:rPr dirty="0"/>
              <a:t> </a:t>
            </a:r>
            <a:r>
              <a:rPr dirty="0" err="1"/>
              <a:t>ikiwa</a:t>
            </a:r>
            <a:r>
              <a:rPr dirty="0"/>
              <a:t> </a:t>
            </a:r>
            <a:r>
              <a:rPr dirty="0" err="1"/>
              <a:t>angechagua</a:t>
            </a:r>
            <a:r>
              <a:rPr dirty="0"/>
              <a:t>. Kila </a:t>
            </a:r>
            <a:r>
              <a:rPr dirty="0" err="1"/>
              <a:t>adhabu</a:t>
            </a:r>
            <a:r>
              <a:rPr dirty="0"/>
              <a:t> </a:t>
            </a:r>
            <a:r>
              <a:rPr dirty="0" err="1"/>
              <a:t>iliyokataliwa</a:t>
            </a:r>
            <a:r>
              <a:rPr dirty="0"/>
              <a:t> </a:t>
            </a:r>
            <a:r>
              <a:rPr dirty="0" err="1"/>
              <a:t>ingefuatwa</a:t>
            </a:r>
            <a:r>
              <a:rPr dirty="0"/>
              <a:t> </a:t>
            </a:r>
            <a:r>
              <a:rPr dirty="0" err="1"/>
              <a:t>na</a:t>
            </a:r>
            <a:r>
              <a:rPr dirty="0"/>
              <a:t> kali </a:t>
            </a:r>
            <a:r>
              <a:rPr dirty="0" err="1"/>
              <a:t>zaidi</a:t>
            </a:r>
            <a:r>
              <a:rPr dirty="0"/>
              <a:t>, </a:t>
            </a:r>
            <a:r>
              <a:rPr dirty="0" err="1"/>
              <a:t>hadi</a:t>
            </a:r>
            <a:r>
              <a:rPr dirty="0"/>
              <a:t> </a:t>
            </a:r>
            <a:r>
              <a:rPr dirty="0" err="1"/>
              <a:t>moyo</a:t>
            </a:r>
            <a:r>
              <a:rPr dirty="0"/>
              <a:t> wake </a:t>
            </a:r>
            <a:r>
              <a:rPr dirty="0" err="1"/>
              <a:t>wa</a:t>
            </a:r>
            <a:r>
              <a:rPr dirty="0"/>
              <a:t> </a:t>
            </a:r>
            <a:r>
              <a:rPr dirty="0" err="1"/>
              <a:t>kiburi</a:t>
            </a:r>
            <a:r>
              <a:rPr dirty="0"/>
              <a:t> </a:t>
            </a:r>
            <a:r>
              <a:rPr dirty="0" err="1"/>
              <a:t>utakaponyenyekezwa</a:t>
            </a:r>
            <a:r>
              <a:rPr dirty="0"/>
              <a:t>, </a:t>
            </a:r>
            <a:r>
              <a:rPr dirty="0" err="1"/>
              <a:t>na</a:t>
            </a:r>
            <a:r>
              <a:rPr dirty="0"/>
              <a:t> </a:t>
            </a:r>
            <a:r>
              <a:rPr dirty="0" err="1"/>
              <a:t>angetambua</a:t>
            </a:r>
            <a:r>
              <a:rPr dirty="0"/>
              <a:t> </a:t>
            </a:r>
            <a:r>
              <a:rPr dirty="0" err="1"/>
              <a:t>Muumba</a:t>
            </a:r>
            <a:r>
              <a:rPr dirty="0"/>
              <a:t> </a:t>
            </a:r>
            <a:r>
              <a:rPr dirty="0" err="1"/>
              <a:t>wa</a:t>
            </a:r>
            <a:r>
              <a:rPr dirty="0"/>
              <a:t> </a:t>
            </a:r>
            <a:r>
              <a:rPr dirty="0" err="1"/>
              <a:t>mbingu</a:t>
            </a:r>
            <a:r>
              <a:rPr dirty="0"/>
              <a:t> </a:t>
            </a:r>
            <a:r>
              <a:rPr dirty="0" err="1"/>
              <a:t>na</a:t>
            </a:r>
            <a:r>
              <a:rPr dirty="0"/>
              <a:t> dunia </a:t>
            </a:r>
            <a:r>
              <a:rPr dirty="0" err="1"/>
              <a:t>kama</a:t>
            </a:r>
            <a:r>
              <a:rPr dirty="0"/>
              <a:t> </a:t>
            </a:r>
            <a:r>
              <a:rPr dirty="0" err="1"/>
              <a:t>Mungu</a:t>
            </a:r>
            <a:r>
              <a:rPr dirty="0"/>
              <a:t> </a:t>
            </a:r>
            <a:r>
              <a:rPr dirty="0" err="1"/>
              <a:t>wa</a:t>
            </a:r>
            <a:r>
              <a:rPr dirty="0"/>
              <a:t> </a:t>
            </a:r>
            <a:r>
              <a:rPr dirty="0" err="1"/>
              <a:t>kweli</a:t>
            </a:r>
            <a:r>
              <a:rPr dirty="0"/>
              <a:t> </a:t>
            </a:r>
            <a:r>
              <a:rPr dirty="0" err="1"/>
              <a:t>na</a:t>
            </a:r>
            <a:r>
              <a:rPr dirty="0"/>
              <a:t> </a:t>
            </a:r>
            <a:r>
              <a:rPr dirty="0" err="1"/>
              <a:t>aliye</a:t>
            </a:r>
            <a:r>
              <a:rPr dirty="0"/>
              <a:t> </a:t>
            </a:r>
            <a:r>
              <a:rPr dirty="0" err="1"/>
              <a:t>hai</a:t>
            </a:r>
            <a:r>
              <a:rPr dirty="0"/>
              <a:t>. Bwana </a:t>
            </a:r>
            <a:r>
              <a:rPr dirty="0" err="1"/>
              <a:t>angewapa</a:t>
            </a:r>
            <a:r>
              <a:rPr dirty="0"/>
              <a:t> </a:t>
            </a:r>
            <a:r>
              <a:rPr dirty="0" err="1"/>
              <a:t>Wamisri</a:t>
            </a:r>
            <a:r>
              <a:rPr dirty="0"/>
              <a:t> </a:t>
            </a:r>
            <a:r>
              <a:rPr dirty="0" err="1"/>
              <a:t>fursa</a:t>
            </a:r>
            <a:r>
              <a:rPr dirty="0"/>
              <a:t> </a:t>
            </a:r>
            <a:r>
              <a:rPr dirty="0" err="1"/>
              <a:t>ya</a:t>
            </a:r>
            <a:r>
              <a:rPr dirty="0"/>
              <a:t> </a:t>
            </a:r>
            <a:r>
              <a:rPr dirty="0" err="1"/>
              <a:t>kuona</a:t>
            </a:r>
            <a:r>
              <a:rPr dirty="0"/>
              <a:t> </a:t>
            </a:r>
            <a:r>
              <a:rPr dirty="0" err="1"/>
              <a:t>jinsi</a:t>
            </a:r>
            <a:r>
              <a:rPr dirty="0"/>
              <a:t> </a:t>
            </a:r>
            <a:r>
              <a:rPr dirty="0" err="1"/>
              <a:t>hekima</a:t>
            </a:r>
            <a:r>
              <a:rPr dirty="0"/>
              <a:t> </a:t>
            </a:r>
            <a:r>
              <a:rPr dirty="0" err="1"/>
              <a:t>ya</a:t>
            </a:r>
            <a:r>
              <a:rPr dirty="0"/>
              <a:t> </a:t>
            </a:r>
            <a:r>
              <a:rPr dirty="0" err="1"/>
              <a:t>mashujaa</a:t>
            </a:r>
            <a:r>
              <a:rPr dirty="0"/>
              <a:t> </a:t>
            </a:r>
            <a:r>
              <a:rPr dirty="0" err="1"/>
              <a:t>wao</a:t>
            </a:r>
            <a:r>
              <a:rPr dirty="0"/>
              <a:t> </a:t>
            </a:r>
            <a:r>
              <a:rPr dirty="0" err="1"/>
              <a:t>ilivyokuwa</a:t>
            </a:r>
            <a:r>
              <a:rPr dirty="0"/>
              <a:t> bure, </a:t>
            </a:r>
            <a:r>
              <a:rPr dirty="0" err="1"/>
              <a:t>jinsi</a:t>
            </a:r>
            <a:r>
              <a:rPr dirty="0"/>
              <a:t> </a:t>
            </a:r>
            <a:r>
              <a:rPr dirty="0" err="1"/>
              <a:t>nguvu</a:t>
            </a:r>
            <a:r>
              <a:rPr dirty="0"/>
              <a:t> za </a:t>
            </a:r>
            <a:r>
              <a:rPr dirty="0" err="1"/>
              <a:t>miungu</a:t>
            </a:r>
            <a:r>
              <a:rPr dirty="0"/>
              <a:t> </a:t>
            </a:r>
            <a:r>
              <a:rPr dirty="0" err="1"/>
              <a:t>yao</a:t>
            </a:r>
            <a:r>
              <a:rPr dirty="0"/>
              <a:t> </a:t>
            </a:r>
            <a:r>
              <a:rPr dirty="0" err="1"/>
              <a:t>zilivyo</a:t>
            </a:r>
            <a:r>
              <a:rPr dirty="0"/>
              <a:t> </a:t>
            </a:r>
            <a:r>
              <a:rPr dirty="0" err="1"/>
              <a:t>dhaifu</a:t>
            </a:r>
            <a:r>
              <a:rPr dirty="0"/>
              <a:t>, </a:t>
            </a:r>
            <a:r>
              <a:rPr dirty="0" err="1"/>
              <a:t>walipopingana</a:t>
            </a:r>
            <a:r>
              <a:rPr dirty="0"/>
              <a:t> </a:t>
            </a:r>
            <a:r>
              <a:rPr dirty="0" err="1"/>
              <a:t>na</a:t>
            </a:r>
            <a:r>
              <a:rPr dirty="0"/>
              <a:t> </a:t>
            </a:r>
            <a:r>
              <a:rPr dirty="0" err="1"/>
              <a:t>amri</a:t>
            </a:r>
            <a:r>
              <a:rPr dirty="0"/>
              <a:t> za </a:t>
            </a:r>
            <a:r>
              <a:rPr dirty="0" err="1"/>
              <a:t>Yehova</a:t>
            </a:r>
            <a:r>
              <a:rPr dirty="0"/>
              <a:t>. </a:t>
            </a:r>
            <a:r>
              <a:rPr dirty="0" err="1"/>
              <a:t>Angewaadhibu</a:t>
            </a:r>
            <a:r>
              <a:rPr dirty="0"/>
              <a:t> </a:t>
            </a:r>
            <a:r>
              <a:rPr dirty="0" err="1"/>
              <a:t>watu</a:t>
            </a:r>
            <a:r>
              <a:rPr dirty="0"/>
              <a:t> </a:t>
            </a:r>
            <a:r>
              <a:rPr dirty="0" err="1"/>
              <a:t>wa</a:t>
            </a:r>
            <a:r>
              <a:rPr dirty="0"/>
              <a:t> </a:t>
            </a:r>
            <a:r>
              <a:rPr dirty="0" err="1"/>
              <a:t>Misri</a:t>
            </a:r>
            <a:r>
              <a:rPr dirty="0"/>
              <a:t> </a:t>
            </a:r>
            <a:r>
              <a:rPr dirty="0" err="1"/>
              <a:t>kwa</a:t>
            </a:r>
            <a:r>
              <a:rPr dirty="0"/>
              <a:t> </a:t>
            </a:r>
            <a:r>
              <a:rPr dirty="0" err="1"/>
              <a:t>ibada</a:t>
            </a:r>
            <a:r>
              <a:rPr dirty="0"/>
              <a:t> </a:t>
            </a:r>
            <a:r>
              <a:rPr dirty="0" err="1"/>
              <a:t>yao</a:t>
            </a:r>
            <a:r>
              <a:rPr dirty="0"/>
              <a:t> </a:t>
            </a:r>
            <a:r>
              <a:rPr dirty="0" err="1"/>
              <a:t>ya</a:t>
            </a:r>
            <a:r>
              <a:rPr dirty="0"/>
              <a:t> </a:t>
            </a:r>
            <a:r>
              <a:rPr dirty="0" err="1"/>
              <a:t>sanamu</a:t>
            </a:r>
            <a:r>
              <a:rPr dirty="0"/>
              <a:t> </a:t>
            </a:r>
            <a:r>
              <a:rPr dirty="0" err="1"/>
              <a:t>na</a:t>
            </a:r>
            <a:r>
              <a:rPr dirty="0"/>
              <a:t> </a:t>
            </a:r>
            <a:r>
              <a:rPr dirty="0" err="1"/>
              <a:t>kunyamazisha</a:t>
            </a:r>
            <a:r>
              <a:rPr dirty="0"/>
              <a:t> </a:t>
            </a:r>
            <a:r>
              <a:rPr dirty="0" err="1"/>
              <a:t>kujivunia</a:t>
            </a:r>
            <a:r>
              <a:rPr dirty="0"/>
              <a:t> baraka </a:t>
            </a:r>
            <a:r>
              <a:rPr dirty="0" err="1"/>
              <a:t>walizopokea</a:t>
            </a:r>
            <a:r>
              <a:rPr dirty="0"/>
              <a:t> </a:t>
            </a:r>
            <a:r>
              <a:rPr dirty="0" err="1"/>
              <a:t>kutoka</a:t>
            </a:r>
            <a:r>
              <a:rPr dirty="0"/>
              <a:t> </a:t>
            </a:r>
            <a:r>
              <a:rPr dirty="0" err="1"/>
              <a:t>kwa</a:t>
            </a:r>
            <a:r>
              <a:rPr dirty="0"/>
              <a:t> </a:t>
            </a:r>
            <a:r>
              <a:rPr dirty="0" err="1"/>
              <a:t>miungu</a:t>
            </a:r>
            <a:r>
              <a:rPr dirty="0"/>
              <a:t> </a:t>
            </a:r>
            <a:r>
              <a:rPr dirty="0" err="1"/>
              <a:t>yao</a:t>
            </a:r>
            <a:r>
              <a:rPr dirty="0"/>
              <a:t> </a:t>
            </a:r>
            <a:r>
              <a:rPr dirty="0" err="1"/>
              <a:t>isiyo</a:t>
            </a:r>
            <a:r>
              <a:rPr dirty="0"/>
              <a:t> </a:t>
            </a:r>
            <a:r>
              <a:rPr dirty="0" err="1"/>
              <a:t>na</a:t>
            </a:r>
            <a:r>
              <a:rPr dirty="0"/>
              <a:t> </a:t>
            </a:r>
            <a:r>
              <a:rPr dirty="0" err="1"/>
              <a:t>maana</a:t>
            </a:r>
            <a:r>
              <a:rPr dirty="0"/>
              <a:t>. </a:t>
            </a:r>
            <a:r>
              <a:rPr dirty="0" err="1"/>
              <a:t>Mungu</a:t>
            </a:r>
            <a:r>
              <a:rPr dirty="0"/>
              <a:t> </a:t>
            </a:r>
            <a:r>
              <a:rPr dirty="0" err="1"/>
              <a:t>angetukuza</a:t>
            </a:r>
            <a:r>
              <a:rPr dirty="0"/>
              <a:t> </a:t>
            </a:r>
            <a:r>
              <a:rPr dirty="0" err="1"/>
              <a:t>jina</a:t>
            </a:r>
            <a:r>
              <a:rPr dirty="0"/>
              <a:t> lake </a:t>
            </a:r>
            <a:r>
              <a:rPr dirty="0" err="1"/>
              <a:t>mwenyewe</a:t>
            </a:r>
            <a:r>
              <a:rPr dirty="0"/>
              <a:t>, </a:t>
            </a:r>
            <a:r>
              <a:rPr dirty="0" err="1"/>
              <a:t>ili</a:t>
            </a:r>
            <a:r>
              <a:rPr dirty="0"/>
              <a:t> </a:t>
            </a:r>
            <a:r>
              <a:rPr dirty="0" err="1"/>
              <a:t>mataifa</a:t>
            </a:r>
            <a:r>
              <a:rPr dirty="0"/>
              <a:t> </a:t>
            </a:r>
            <a:r>
              <a:rPr dirty="0" err="1"/>
              <a:t>mengine</a:t>
            </a:r>
            <a:r>
              <a:rPr dirty="0"/>
              <a:t> </a:t>
            </a:r>
            <a:r>
              <a:rPr dirty="0" err="1"/>
              <a:t>yapate</a:t>
            </a:r>
            <a:r>
              <a:rPr dirty="0"/>
              <a:t> </a:t>
            </a:r>
            <a:r>
              <a:rPr dirty="0" err="1"/>
              <a:t>kusikia</a:t>
            </a:r>
            <a:r>
              <a:rPr dirty="0"/>
              <a:t> </a:t>
            </a:r>
            <a:r>
              <a:rPr dirty="0" err="1"/>
              <a:t>juu</a:t>
            </a:r>
            <a:r>
              <a:rPr dirty="0"/>
              <a:t> </a:t>
            </a:r>
            <a:r>
              <a:rPr dirty="0" err="1"/>
              <a:t>ya</a:t>
            </a:r>
            <a:r>
              <a:rPr dirty="0"/>
              <a:t> </a:t>
            </a:r>
            <a:r>
              <a:rPr dirty="0" err="1"/>
              <a:t>nguvu</a:t>
            </a:r>
            <a:r>
              <a:rPr dirty="0"/>
              <a:t> </a:t>
            </a:r>
            <a:r>
              <a:rPr dirty="0" err="1"/>
              <a:t>zake</a:t>
            </a:r>
            <a:r>
              <a:rPr dirty="0"/>
              <a:t> </a:t>
            </a:r>
            <a:r>
              <a:rPr dirty="0" err="1"/>
              <a:t>na</a:t>
            </a:r>
            <a:r>
              <a:rPr dirty="0"/>
              <a:t> </a:t>
            </a:r>
            <a:r>
              <a:rPr dirty="0" err="1"/>
              <a:t>kutetemeka</a:t>
            </a:r>
            <a:r>
              <a:rPr dirty="0"/>
              <a:t> </a:t>
            </a:r>
            <a:r>
              <a:rPr dirty="0" err="1"/>
              <a:t>kwa</a:t>
            </a:r>
            <a:r>
              <a:rPr dirty="0"/>
              <a:t> </a:t>
            </a:r>
            <a:r>
              <a:rPr dirty="0" err="1"/>
              <a:t>matendo</a:t>
            </a:r>
            <a:r>
              <a:rPr dirty="0"/>
              <a:t> </a:t>
            </a:r>
            <a:r>
              <a:rPr dirty="0" err="1"/>
              <a:t>yake</a:t>
            </a:r>
            <a:r>
              <a:rPr dirty="0"/>
              <a:t> </a:t>
            </a:r>
            <a:r>
              <a:rPr dirty="0" err="1"/>
              <a:t>makuu</a:t>
            </a:r>
            <a:r>
              <a:rPr dirty="0"/>
              <a:t>, </a:t>
            </a:r>
            <a:r>
              <a:rPr dirty="0" err="1"/>
              <a:t>na</a:t>
            </a:r>
            <a:r>
              <a:rPr dirty="0"/>
              <a:t> </a:t>
            </a:r>
            <a:r>
              <a:rPr dirty="0" err="1"/>
              <a:t>ili</a:t>
            </a:r>
            <a:r>
              <a:rPr dirty="0"/>
              <a:t> </a:t>
            </a:r>
            <a:r>
              <a:rPr dirty="0" err="1"/>
              <a:t>watu</a:t>
            </a:r>
            <a:r>
              <a:rPr dirty="0"/>
              <a:t> wake </a:t>
            </a:r>
            <a:r>
              <a:rPr dirty="0" err="1"/>
              <a:t>wapate</a:t>
            </a:r>
            <a:r>
              <a:rPr dirty="0"/>
              <a:t> </a:t>
            </a:r>
            <a:r>
              <a:rPr dirty="0" err="1"/>
              <a:t>kuongozwa</a:t>
            </a:r>
            <a:r>
              <a:rPr dirty="0"/>
              <a:t> </a:t>
            </a:r>
            <a:r>
              <a:rPr dirty="0" err="1"/>
              <a:t>kuacha</a:t>
            </a:r>
            <a:r>
              <a:rPr dirty="0"/>
              <a:t> </a:t>
            </a:r>
            <a:r>
              <a:rPr dirty="0" err="1"/>
              <a:t>ibada</a:t>
            </a:r>
            <a:r>
              <a:rPr dirty="0"/>
              <a:t> </a:t>
            </a:r>
            <a:r>
              <a:rPr dirty="0" err="1"/>
              <a:t>yao</a:t>
            </a:r>
            <a:r>
              <a:rPr dirty="0"/>
              <a:t> </a:t>
            </a:r>
            <a:r>
              <a:rPr dirty="0" err="1"/>
              <a:t>ya</a:t>
            </a:r>
            <a:r>
              <a:rPr dirty="0"/>
              <a:t> </a:t>
            </a:r>
            <a:r>
              <a:rPr dirty="0" err="1"/>
              <a:t>sanamu</a:t>
            </a:r>
            <a:r>
              <a:rPr dirty="0"/>
              <a:t> </a:t>
            </a:r>
            <a:r>
              <a:rPr dirty="0" err="1"/>
              <a:t>na</a:t>
            </a:r>
            <a:r>
              <a:rPr dirty="0"/>
              <a:t> </a:t>
            </a:r>
            <a:r>
              <a:rPr dirty="0" err="1"/>
              <a:t>kumtolea</a:t>
            </a:r>
            <a:r>
              <a:rPr dirty="0"/>
              <a:t> </a:t>
            </a:r>
            <a:r>
              <a:rPr dirty="0" err="1"/>
              <a:t>ibada</a:t>
            </a:r>
            <a:r>
              <a:rPr dirty="0"/>
              <a:t> </a:t>
            </a:r>
            <a:r>
              <a:rPr dirty="0" err="1"/>
              <a:t>safi</a:t>
            </a:r>
            <a:r>
              <a:rPr dirty="0"/>
              <a:t>.”</a:t>
            </a:r>
          </a:p>
        </p:txBody>
      </p:sp>
      <p:sp>
        <p:nvSpPr>
          <p:cNvPr id="4" name="CuadroTexto 3">
            <a:extLst>
              <a:ext uri="{FF2B5EF4-FFF2-40B4-BE49-F238E27FC236}">
                <a16:creationId xmlns:a16="http://schemas.microsoft.com/office/drawing/2014/main" id="{4B74E5FC-383C-D18E-234E-4DEC4C25BEFA}"/>
              </a:ext>
            </a:extLst>
          </p:cNvPr>
          <p:cNvSpPr txBox="1"/>
          <p:nvPr/>
        </p:nvSpPr>
        <p:spPr>
          <a:xfrm>
            <a:off x="67376" y="406632"/>
            <a:ext cx="9808144" cy="369332"/>
          </a:xfrm>
          <a:prstGeom prst="rect">
            <a:avLst/>
          </a:prstGeom>
          <a:noFill/>
        </p:spPr>
        <p:txBody>
          <a:bodyPr wrap="square">
            <a:spAutoFit/>
          </a:bodyPr>
          <a:lstStyle/>
          <a:p>
            <a:pPr algn="ctr">
              <a:defRPr b="1"/>
            </a:pPr>
            <a:r>
              <a:rPr dirty="0"/>
              <a:t>EGW (Patriarchs and Prophets, </a:t>
            </a:r>
            <a:r>
              <a:rPr dirty="0" err="1"/>
              <a:t>uk</a:t>
            </a:r>
            <a:r>
              <a:rPr dirty="0"/>
              <a:t>. 243)</a:t>
            </a:r>
          </a:p>
        </p:txBody>
      </p:sp>
    </p:spTree>
    <p:extLst>
      <p:ext uri="{BB962C8B-B14F-4D97-AF65-F5344CB8AC3E}">
        <p14:creationId xmlns:p14="http://schemas.microsoft.com/office/powerpoint/2010/main" val="44519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0C59F55-A893-A990-A133-FAB2C0FA3B1C}"/>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a:extLst>
              <a:ext uri="{FF2B5EF4-FFF2-40B4-BE49-F238E27FC236}">
                <a16:creationId xmlns:a16="http://schemas.microsoft.com/office/drawing/2014/main" id="{227F0C74-14A2-D2FD-B356-A218BBB973AC}"/>
              </a:ext>
            </a:extLst>
          </p:cNvPr>
          <p:cNvPicPr>
            <a:picLocks noChangeAspect="1"/>
          </p:cNvPicPr>
          <p:nvPr/>
        </p:nvPicPr>
        <p:blipFill>
          <a:blip r:embed="rId2">
            <a:extLst>
              <a:ext uri="{28A0092B-C50C-407E-A947-70E740481C1C}">
                <a14:useLocalDpi xmlns:a14="http://schemas.microsoft.com/office/drawing/2010/main" val="0"/>
              </a:ext>
            </a:extLst>
          </a:blip>
          <a:srcRect t="14894" b="14894"/>
          <a:stretch/>
        </p:blipFill>
        <p:spPr>
          <a:xfrm>
            <a:off x="20" y="2959630"/>
            <a:ext cx="6400781" cy="3898370"/>
          </a:xfrm>
          <a:prstGeom prst="rect">
            <a:avLst/>
          </a:prstGeom>
          <a:effectLst>
            <a:outerShdw blurRad="50800" dist="38100" dir="18900000" algn="bl" rotWithShape="0">
              <a:prstClr val="black">
                <a:alpha val="40000"/>
              </a:prstClr>
            </a:outerShdw>
          </a:effectLst>
        </p:spPr>
      </p:pic>
      <p:pic>
        <p:nvPicPr>
          <p:cNvPr id="2" name="Imagen 1" descr="Imagen que contiene persona, interior, a rayas, sostener  El contenido generado por IA puede ser incorrecto.">
            <a:extLst>
              <a:ext uri="{FF2B5EF4-FFF2-40B4-BE49-F238E27FC236}">
                <a16:creationId xmlns:a16="http://schemas.microsoft.com/office/drawing/2014/main" id="{50EE0C82-4FD9-103F-6F5C-B928286D1856}"/>
              </a:ext>
            </a:extLst>
          </p:cNvPr>
          <p:cNvPicPr>
            <a:picLocks noChangeAspect="1"/>
          </p:cNvPicPr>
          <p:nvPr/>
        </p:nvPicPr>
        <p:blipFill>
          <a:blip r:embed="rId3">
            <a:extLst>
              <a:ext uri="{28A0092B-C50C-407E-A947-70E740481C1C}">
                <a14:useLocalDpi xmlns:a14="http://schemas.microsoft.com/office/drawing/2010/main" val="0"/>
              </a:ext>
            </a:extLst>
          </a:blip>
          <a:srcRect r="3353"/>
          <a:stretch>
            <a:fillRect/>
          </a:stretch>
        </p:blipFill>
        <p:spPr>
          <a:xfrm>
            <a:off x="6591299" y="1"/>
            <a:ext cx="5600701" cy="6857999"/>
          </a:xfrm>
          <a:prstGeom prst="rect">
            <a:avLst/>
          </a:prstGeom>
          <a:effectLst>
            <a:outerShdw blurRad="50800" dist="38100" dir="10800000" algn="r" rotWithShape="0">
              <a:prstClr val="black">
                <a:alpha val="40000"/>
              </a:prstClr>
            </a:outerShdw>
          </a:effectLst>
        </p:spPr>
      </p:pic>
      <p:sp>
        <p:nvSpPr>
          <p:cNvPr id="5" name="CuadroTexto 4">
            <a:extLst>
              <a:ext uri="{FF2B5EF4-FFF2-40B4-BE49-F238E27FC236}">
                <a16:creationId xmlns:a16="http://schemas.microsoft.com/office/drawing/2014/main" id="{0473E252-DC24-C923-8E28-0823DB5593D4}"/>
              </a:ext>
            </a:extLst>
          </p:cNvPr>
          <p:cNvSpPr txBox="1"/>
          <p:nvPr/>
        </p:nvSpPr>
        <p:spPr>
          <a:xfrm>
            <a:off x="0" y="-1"/>
            <a:ext cx="6591299" cy="3077766"/>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sz="3200" b="1" kern="1200">
                <a:ln w="12700" cmpd="sng">
                  <a:noFill/>
                  <a:prstDash val="solid"/>
                </a:ln>
                <a:solidFill>
                  <a:srgbClr val="196B24">
                    <a:lumMod val="75000"/>
                  </a:srgbClr>
                </a:solidFill>
                <a:effectLst/>
                <a:uLnTx/>
                <a:uFillTx/>
                <a:latin typeface="Comic Sans MS" panose="030F0702030302020204" pitchFamily="66" charset="0"/>
                <a:ea typeface="+mn-ea"/>
                <a:cs typeface="+mn-cs"/>
              </a:defRPr>
            </a:pPr>
            <a:r>
              <a:rPr dirty="0"/>
              <a:t>“Basi </a:t>
            </a:r>
            <a:r>
              <a:rPr dirty="0" err="1"/>
              <a:t>moyo</a:t>
            </a:r>
            <a:r>
              <a:rPr dirty="0"/>
              <a:t> </a:t>
            </a:r>
            <a:r>
              <a:rPr dirty="0" err="1"/>
              <a:t>wa</a:t>
            </a:r>
            <a:r>
              <a:rPr dirty="0"/>
              <a:t> </a:t>
            </a:r>
            <a:r>
              <a:rPr dirty="0" err="1"/>
              <a:t>Farao</a:t>
            </a:r>
            <a:r>
              <a:rPr dirty="0"/>
              <a:t> </a:t>
            </a:r>
            <a:r>
              <a:rPr dirty="0" err="1"/>
              <a:t>ukawa</a:t>
            </a:r>
            <a:r>
              <a:rPr dirty="0"/>
              <a:t> </a:t>
            </a:r>
            <a:r>
              <a:rPr dirty="0" err="1"/>
              <a:t>mgumu</a:t>
            </a:r>
            <a:r>
              <a:rPr dirty="0"/>
              <a:t>; </a:t>
            </a:r>
            <a:r>
              <a:rPr dirty="0" err="1"/>
              <a:t>wala</a:t>
            </a:r>
            <a:r>
              <a:rPr dirty="0"/>
              <a:t> </a:t>
            </a:r>
            <a:r>
              <a:rPr dirty="0" err="1"/>
              <a:t>hakuwapa</a:t>
            </a:r>
            <a:r>
              <a:rPr dirty="0"/>
              <a:t> </a:t>
            </a:r>
            <a:r>
              <a:rPr dirty="0" err="1"/>
              <a:t>wana</a:t>
            </a:r>
            <a:r>
              <a:rPr dirty="0"/>
              <a:t> </a:t>
            </a:r>
            <a:r>
              <a:rPr dirty="0" err="1"/>
              <a:t>wa</a:t>
            </a:r>
            <a:r>
              <a:rPr dirty="0"/>
              <a:t> Israeli </a:t>
            </a:r>
            <a:r>
              <a:rPr dirty="0" err="1"/>
              <a:t>ruhusa</a:t>
            </a:r>
            <a:r>
              <a:rPr dirty="0"/>
              <a:t> </a:t>
            </a:r>
            <a:r>
              <a:rPr dirty="0" err="1"/>
              <a:t>waende</a:t>
            </a:r>
            <a:r>
              <a:rPr dirty="0"/>
              <a:t> </a:t>
            </a:r>
            <a:r>
              <a:rPr dirty="0" err="1"/>
              <a:t>zao</a:t>
            </a:r>
            <a:r>
              <a:rPr dirty="0"/>
              <a:t>, </a:t>
            </a:r>
            <a:r>
              <a:rPr dirty="0" err="1"/>
              <a:t>kama</a:t>
            </a:r>
            <a:r>
              <a:rPr dirty="0"/>
              <a:t> Bwana </a:t>
            </a:r>
            <a:r>
              <a:rPr dirty="0" err="1"/>
              <a:t>alivyonena</a:t>
            </a:r>
            <a:r>
              <a:rPr dirty="0"/>
              <a:t> </a:t>
            </a:r>
            <a:r>
              <a:rPr dirty="0" err="1"/>
              <a:t>kwa</a:t>
            </a:r>
            <a:r>
              <a:rPr dirty="0"/>
              <a:t> </a:t>
            </a:r>
            <a:r>
              <a:rPr dirty="0" err="1"/>
              <a:t>kinywa</a:t>
            </a:r>
            <a:r>
              <a:rPr dirty="0"/>
              <a:t> cha Musa”</a:t>
            </a:r>
          </a:p>
          <a:p>
            <a:pPr marL="0" marR="0" lvl="0" indent="0" algn="ctr" defTabSz="914400" rtl="0" eaLnBrk="1" fontAlgn="auto" latinLnBrk="0" hangingPunct="1">
              <a:lnSpc>
                <a:spcPct val="100000"/>
              </a:lnSpc>
              <a:spcBef>
                <a:spcPts val="600"/>
              </a:spcBef>
              <a:spcAft>
                <a:spcPts val="0"/>
              </a:spcAft>
              <a:buClrTx/>
              <a:buSzTx/>
              <a:buFontTx/>
              <a:buNone/>
              <a:tabLst/>
              <a:defRPr b="1" kern="1200">
                <a:ln w="12700" cmpd="sng">
                  <a:noFill/>
                  <a:prstDash val="solid"/>
                </a:ln>
                <a:solidFill>
                  <a:srgbClr val="196B24">
                    <a:lumMod val="75000"/>
                  </a:srgbClr>
                </a:solidFill>
                <a:effectLst/>
                <a:uLnTx/>
                <a:uFillTx/>
                <a:latin typeface="Comic Sans MS" panose="030F0702030302020204" pitchFamily="66" charset="0"/>
                <a:ea typeface="+mn-ea"/>
                <a:cs typeface="+mn-cs"/>
              </a:defRPr>
            </a:pPr>
            <a:r>
              <a:rPr sz="2400" dirty="0" err="1"/>
              <a:t>Kutoka</a:t>
            </a:r>
            <a:r>
              <a:rPr sz="2400" dirty="0"/>
              <a:t> 9:35</a:t>
            </a:r>
            <a:endParaRPr kumimoji="0" lang="es-ES" sz="2400" b="1" i="0" u="none" strike="noStrike" kern="1200" cap="none" spc="0" normalizeH="0" baseline="0" noProof="0" dirty="0">
              <a:ln w="12700" cmpd="sng">
                <a:noFill/>
                <a:prstDash val="solid"/>
              </a:ln>
              <a:solidFill>
                <a:srgbClr val="196B24">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597586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5752233-2D7B-5003-51DD-2A0D336D4302}"/>
              </a:ext>
            </a:extLst>
          </p:cNvPr>
          <p:cNvSpPr txBox="1"/>
          <p:nvPr/>
        </p:nvSpPr>
        <p:spPr>
          <a:xfrm>
            <a:off x="6181624" y="3768382"/>
            <a:ext cx="6000851" cy="2862322"/>
          </a:xfrm>
          <a:prstGeom prst="rect">
            <a:avLst/>
          </a:prstGeom>
          <a:noFill/>
        </p:spPr>
        <p:txBody>
          <a:bodyPr wrap="square">
            <a:spAutoFit/>
            <a:scene3d>
              <a:camera prst="orthographicFront"/>
              <a:lightRig rig="threePt" dir="t"/>
            </a:scene3d>
            <a:sp3d extrusionH="57150">
              <a:bevelT w="38100" h="38100"/>
            </a:sp3d>
          </a:bodyPr>
          <a:lstStyle/>
          <a:p>
            <a:pPr>
              <a:spcBef>
                <a:spcPts val="600"/>
              </a:spcBef>
              <a:defRPr sz="2000" b="1">
                <a:solidFill>
                  <a:srgbClr val="4F7F0D"/>
                </a:solidFill>
              </a:defRPr>
            </a:pPr>
            <a:r>
              <a:t>Utangulizi:</a:t>
            </a:r>
          </a:p>
          <a:p>
            <a:pPr lvl="1">
              <a:spcBef>
                <a:spcPts val="600"/>
              </a:spcBef>
              <a:defRPr sz="2000" b="1"/>
            </a:pPr>
            <a:r>
              <a:t>Mapambano ya Nyoka (Kutoka 7:8-12)</a:t>
            </a:r>
          </a:p>
          <a:p>
            <a:pPr lvl="1">
              <a:spcBef>
                <a:spcPts val="600"/>
              </a:spcBef>
              <a:defRPr sz="2000" b="1"/>
            </a:pPr>
            <a:r>
              <a:t>Moyo mgumu (Kutoka 7:13)</a:t>
            </a:r>
          </a:p>
          <a:p>
            <a:pPr>
              <a:spcBef>
                <a:spcPts val="1800"/>
              </a:spcBef>
              <a:defRPr sz="2000" b="1">
                <a:solidFill>
                  <a:srgbClr val="263DCA"/>
                </a:solidFill>
              </a:defRPr>
            </a:pPr>
            <a:r>
              <a:t>MAPIGO</a:t>
            </a:r>
          </a:p>
          <a:p>
            <a:pPr lvl="1">
              <a:spcBef>
                <a:spcPts val="600"/>
              </a:spcBef>
              <a:defRPr sz="2000" b="1"/>
            </a:pPr>
            <a:r>
              <a:t>Mapigo matatu madogo (Kutoka 7:14-8:19)</a:t>
            </a:r>
          </a:p>
          <a:p>
            <a:pPr lvl="1">
              <a:spcBef>
                <a:spcPts val="600"/>
              </a:spcBef>
              <a:defRPr sz="2000" b="1"/>
            </a:pPr>
            <a:r>
              <a:t>Mapigo matatu mazito (Kutoka 8:20-9:12)</a:t>
            </a:r>
          </a:p>
          <a:p>
            <a:pPr lvl="1">
              <a:spcBef>
                <a:spcPts val="600"/>
              </a:spcBef>
              <a:defRPr sz="2000" b="1"/>
            </a:pPr>
            <a:r>
              <a:t>Mapigo matatu mabaya (Kutoka 9:13-10:29)</a:t>
            </a:r>
          </a:p>
        </p:txBody>
      </p:sp>
      <p:sp>
        <p:nvSpPr>
          <p:cNvPr id="3" name="CuadroTexto 2">
            <a:extLst>
              <a:ext uri="{FF2B5EF4-FFF2-40B4-BE49-F238E27FC236}">
                <a16:creationId xmlns:a16="http://schemas.microsoft.com/office/drawing/2014/main" id="{043EB75B-1830-7BA1-58B6-07C3FE278B8F}"/>
              </a:ext>
            </a:extLst>
          </p:cNvPr>
          <p:cNvSpPr txBox="1"/>
          <p:nvPr/>
        </p:nvSpPr>
        <p:spPr>
          <a:xfrm>
            <a:off x="161922" y="-17003"/>
            <a:ext cx="6543676" cy="1323439"/>
          </a:xfrm>
          <a:prstGeom prst="rect">
            <a:avLst/>
          </a:prstGeom>
          <a:noFill/>
        </p:spPr>
        <p:txBody>
          <a:bodyPr wrap="square">
            <a:spAutoFit/>
          </a:bodyPr>
          <a:lstStyle/>
          <a:p>
            <a:pPr>
              <a:spcBef>
                <a:spcPts val="600"/>
              </a:spcBef>
              <a:defRPr sz="2000" b="1"/>
            </a:pPr>
            <a:r>
              <a:rPr dirty="0" err="1"/>
              <a:t>Watu</a:t>
            </a:r>
            <a:r>
              <a:rPr dirty="0"/>
              <a:t> </a:t>
            </a:r>
            <a:r>
              <a:rPr dirty="0" err="1"/>
              <a:t>wa</a:t>
            </a:r>
            <a:r>
              <a:rPr dirty="0"/>
              <a:t> </a:t>
            </a:r>
            <a:r>
              <a:rPr dirty="0" err="1"/>
              <a:t>Mungu</a:t>
            </a:r>
            <a:r>
              <a:rPr dirty="0"/>
              <a:t> </a:t>
            </a:r>
            <a:r>
              <a:rPr dirty="0" err="1"/>
              <a:t>walipokabiliwa</a:t>
            </a:r>
            <a:r>
              <a:rPr dirty="0"/>
              <a:t> </a:t>
            </a:r>
            <a:r>
              <a:rPr dirty="0" err="1"/>
              <a:t>na</a:t>
            </a:r>
            <a:r>
              <a:rPr dirty="0"/>
              <a:t> vita, </a:t>
            </a:r>
            <a:r>
              <a:rPr dirty="0" err="1"/>
              <a:t>Mungu</a:t>
            </a:r>
            <a:r>
              <a:rPr dirty="0"/>
              <a:t> </a:t>
            </a:r>
            <a:r>
              <a:rPr dirty="0" err="1"/>
              <a:t>aliwaagiza</a:t>
            </a:r>
            <a:r>
              <a:rPr dirty="0"/>
              <a:t> kwanza </a:t>
            </a:r>
            <a:r>
              <a:rPr dirty="0" err="1"/>
              <a:t>kujadili</a:t>
            </a:r>
            <a:r>
              <a:rPr dirty="0"/>
              <a:t> </a:t>
            </a:r>
            <a:r>
              <a:rPr dirty="0" err="1"/>
              <a:t>masharti</a:t>
            </a:r>
            <a:r>
              <a:rPr dirty="0"/>
              <a:t> </a:t>
            </a:r>
            <a:r>
              <a:rPr dirty="0" err="1"/>
              <a:t>ya</a:t>
            </a:r>
            <a:r>
              <a:rPr dirty="0"/>
              <a:t> </a:t>
            </a:r>
            <a:r>
              <a:rPr dirty="0" err="1"/>
              <a:t>amani</a:t>
            </a:r>
            <a:r>
              <a:rPr dirty="0"/>
              <a:t>. </a:t>
            </a:r>
            <a:r>
              <a:rPr dirty="0" err="1"/>
              <a:t>Ikiwa</a:t>
            </a:r>
            <a:r>
              <a:rPr dirty="0"/>
              <a:t> </a:t>
            </a:r>
            <a:r>
              <a:rPr dirty="0" err="1"/>
              <a:t>makubaliano</a:t>
            </a:r>
            <a:r>
              <a:rPr dirty="0"/>
              <a:t> </a:t>
            </a:r>
            <a:r>
              <a:rPr dirty="0" err="1"/>
              <a:t>hayakuweza</a:t>
            </a:r>
            <a:r>
              <a:rPr dirty="0"/>
              <a:t> </a:t>
            </a:r>
            <a:r>
              <a:rPr dirty="0" err="1"/>
              <a:t>kufikiwa</a:t>
            </a:r>
            <a:r>
              <a:rPr dirty="0"/>
              <a:t>, </a:t>
            </a:r>
            <a:r>
              <a:rPr dirty="0" err="1"/>
              <a:t>basi</a:t>
            </a:r>
            <a:r>
              <a:rPr dirty="0"/>
              <a:t> </a:t>
            </a:r>
            <a:r>
              <a:rPr dirty="0" err="1"/>
              <a:t>hatua</a:t>
            </a:r>
            <a:r>
              <a:rPr dirty="0"/>
              <a:t> </a:t>
            </a:r>
            <a:r>
              <a:rPr dirty="0" err="1"/>
              <a:t>zilipaswa</a:t>
            </a:r>
            <a:r>
              <a:rPr dirty="0"/>
              <a:t> </a:t>
            </a:r>
            <a:r>
              <a:rPr dirty="0" err="1"/>
              <a:t>kuchukuliwa</a:t>
            </a:r>
            <a:r>
              <a:rPr dirty="0"/>
              <a:t> </a:t>
            </a:r>
            <a:r>
              <a:rPr lang="es-ES" sz="2000" b="1" dirty="0"/>
              <a:t> </a:t>
            </a:r>
            <a:r>
              <a:rPr dirty="0"/>
              <a:t>(Kum. 20:10-12).</a:t>
            </a:r>
          </a:p>
        </p:txBody>
      </p:sp>
      <p:pic>
        <p:nvPicPr>
          <p:cNvPr id="5" name="Imagen 4" descr="Un pastel de bodas  El contenido generado por IA puede ser incorrecto.">
            <a:extLst>
              <a:ext uri="{FF2B5EF4-FFF2-40B4-BE49-F238E27FC236}">
                <a16:creationId xmlns:a16="http://schemas.microsoft.com/office/drawing/2014/main" id="{94173006-7BB6-E051-F500-D68C7719D8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4175" y="335126"/>
            <a:ext cx="5336096" cy="2864266"/>
          </a:xfrm>
          <a:prstGeom prst="rect">
            <a:avLst/>
          </a:prstGeom>
          <a:effectLst>
            <a:outerShdw blurRad="50800" dist="38100" algn="l" rotWithShape="0">
              <a:prstClr val="black">
                <a:alpha val="40000"/>
              </a:prstClr>
            </a:outerShdw>
          </a:effectLst>
        </p:spPr>
      </p:pic>
      <p:pic>
        <p:nvPicPr>
          <p:cNvPr id="7" name="Imagen 6" descr="Imagen que contiene fila, tabla, grande, montón  El contenido generado por IA puede ser incorrecto.">
            <a:extLst>
              <a:ext uri="{FF2B5EF4-FFF2-40B4-BE49-F238E27FC236}">
                <a16:creationId xmlns:a16="http://schemas.microsoft.com/office/drawing/2014/main" id="{4DB78BC9-AC11-2CC2-595A-A3E13F3350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79" y="3922386"/>
            <a:ext cx="3943372" cy="259725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Imagen 8" descr="Un dibujo de una persona  El contenido generado por IA puede ser incorrecto.">
            <a:extLst>
              <a:ext uri="{FF2B5EF4-FFF2-40B4-BE49-F238E27FC236}">
                <a16:creationId xmlns:a16="http://schemas.microsoft.com/office/drawing/2014/main" id="{733701EE-55DF-BCA0-768A-0C90FF8C9A0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3857625" y="3922385"/>
            <a:ext cx="1809752" cy="28051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Icono  El contenido generado por IA puede ser incorrecto.">
            <a:extLst>
              <a:ext uri="{FF2B5EF4-FFF2-40B4-BE49-F238E27FC236}">
                <a16:creationId xmlns:a16="http://schemas.microsoft.com/office/drawing/2014/main" id="{B554827B-3D73-6FC5-2D56-772F3269840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58811" y="5108683"/>
            <a:ext cx="297825" cy="297825"/>
          </a:xfrm>
          <a:prstGeom prst="rect">
            <a:avLst/>
          </a:prstGeom>
          <a:effectLst>
            <a:outerShdw blurRad="50800" dist="38100" dir="8100000" algn="tr" rotWithShape="0">
              <a:prstClr val="black">
                <a:alpha val="40000"/>
              </a:prstClr>
            </a:outerShdw>
          </a:effectLst>
        </p:spPr>
      </p:pic>
      <p:pic>
        <p:nvPicPr>
          <p:cNvPr id="15" name="Imagen 14" descr="Icono  El contenido generado por IA puede ser incorrecto.">
            <a:extLst>
              <a:ext uri="{FF2B5EF4-FFF2-40B4-BE49-F238E27FC236}">
                <a16:creationId xmlns:a16="http://schemas.microsoft.com/office/drawing/2014/main" id="{B1489463-AD26-82A5-6571-758D70F6C89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58811" y="3800249"/>
            <a:ext cx="297825" cy="297825"/>
          </a:xfrm>
          <a:prstGeom prst="rect">
            <a:avLst/>
          </a:prstGeom>
          <a:effectLst>
            <a:outerShdw blurRad="50800" dist="38100" dir="8100000" algn="tr" rotWithShape="0">
              <a:prstClr val="black">
                <a:alpha val="40000"/>
              </a:prstClr>
            </a:outerShdw>
          </a:effectLst>
        </p:spPr>
      </p:pic>
      <p:pic>
        <p:nvPicPr>
          <p:cNvPr id="21" name="Imagen 20" descr="Forma, Flecha  El contenido generado por IA puede ser incorrecto.">
            <a:extLst>
              <a:ext uri="{FF2B5EF4-FFF2-40B4-BE49-F238E27FC236}">
                <a16:creationId xmlns:a16="http://schemas.microsoft.com/office/drawing/2014/main" id="{C79A316D-86B5-9EB8-4549-E8BE341B160D}"/>
              </a:ext>
            </a:extLst>
          </p:cNvPr>
          <p:cNvPicPr>
            <a:picLocks noChangeAspect="1"/>
          </p:cNvPicPr>
          <p:nvPr/>
        </p:nvPicPr>
        <p:blipFill>
          <a:blip r:embed="rId8" cstate="emai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tretch>
            <a:fillRect/>
          </a:stretch>
        </p:blipFill>
        <p:spPr>
          <a:xfrm flipH="1">
            <a:off x="6252209" y="5532909"/>
            <a:ext cx="396564" cy="206116"/>
          </a:xfrm>
          <a:prstGeom prst="rect">
            <a:avLst/>
          </a:prstGeom>
          <a:effectLst>
            <a:outerShdw blurRad="50800" dist="38100" dir="8100000" algn="tr" rotWithShape="0">
              <a:prstClr val="black">
                <a:alpha val="40000"/>
              </a:prstClr>
            </a:outerShdw>
          </a:effectLst>
        </p:spPr>
      </p:pic>
      <p:pic>
        <p:nvPicPr>
          <p:cNvPr id="25" name="Imagen 24" descr="Imagen que contiene monitor, pantalla, computadora, firmar  El contenido generado por IA puede ser incorrecto.">
            <a:extLst>
              <a:ext uri="{FF2B5EF4-FFF2-40B4-BE49-F238E27FC236}">
                <a16:creationId xmlns:a16="http://schemas.microsoft.com/office/drawing/2014/main" id="{D5B0FAEE-5089-56BC-82DA-783E8A4CDE4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flipH="1">
            <a:off x="6252209" y="5922893"/>
            <a:ext cx="396564" cy="206116"/>
          </a:xfrm>
          <a:prstGeom prst="rect">
            <a:avLst/>
          </a:prstGeom>
          <a:effectLst>
            <a:outerShdw blurRad="50800" dist="38100" dir="8100000" algn="tr" rotWithShape="0">
              <a:prstClr val="black">
                <a:alpha val="40000"/>
              </a:prstClr>
            </a:outerShdw>
          </a:effectLst>
        </p:spPr>
      </p:pic>
      <p:pic>
        <p:nvPicPr>
          <p:cNvPr id="26" name="Imagen 25" descr="Pantalla de video juego  El contenido generado por IA puede ser incorrecto.">
            <a:extLst>
              <a:ext uri="{FF2B5EF4-FFF2-40B4-BE49-F238E27FC236}">
                <a16:creationId xmlns:a16="http://schemas.microsoft.com/office/drawing/2014/main" id="{DF828DBF-D763-812E-FBEF-2D6A94C6638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6252209" y="4240441"/>
            <a:ext cx="396564" cy="206116"/>
          </a:xfrm>
          <a:prstGeom prst="rect">
            <a:avLst/>
          </a:prstGeom>
          <a:effectLst>
            <a:outerShdw blurRad="50800" dist="38100" dir="8100000" algn="tr" rotWithShape="0">
              <a:prstClr val="black">
                <a:alpha val="40000"/>
              </a:prstClr>
            </a:outerShdw>
          </a:effectLst>
        </p:spPr>
      </p:pic>
      <p:pic>
        <p:nvPicPr>
          <p:cNvPr id="27" name="Imagen 26" descr="Pantalla de video juego  El contenido generado por IA puede ser incorrecto.">
            <a:extLst>
              <a:ext uri="{FF2B5EF4-FFF2-40B4-BE49-F238E27FC236}">
                <a16:creationId xmlns:a16="http://schemas.microsoft.com/office/drawing/2014/main" id="{D106AF38-DD73-A16A-1B04-C5A2B5255AC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6252209" y="4616236"/>
            <a:ext cx="396564" cy="206116"/>
          </a:xfrm>
          <a:prstGeom prst="rect">
            <a:avLst/>
          </a:prstGeom>
          <a:effectLst>
            <a:outerShdw blurRad="50800" dist="38100" dir="8100000" algn="tr" rotWithShape="0">
              <a:prstClr val="black">
                <a:alpha val="40000"/>
              </a:prstClr>
            </a:outerShdw>
          </a:effectLst>
        </p:spPr>
      </p:pic>
      <p:pic>
        <p:nvPicPr>
          <p:cNvPr id="29" name="Imagen 28" descr="Forma, Flecha  El contenido generado por IA puede ser incorrecto.">
            <a:extLst>
              <a:ext uri="{FF2B5EF4-FFF2-40B4-BE49-F238E27FC236}">
                <a16:creationId xmlns:a16="http://schemas.microsoft.com/office/drawing/2014/main" id="{79681E11-24CD-1221-1E2C-1F00C50A6C8A}"/>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flipH="1">
            <a:off x="6252209" y="6313523"/>
            <a:ext cx="396564" cy="20611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98DAC17A-4566-3704-2BA7-CD93EBE5778A}"/>
              </a:ext>
            </a:extLst>
          </p:cNvPr>
          <p:cNvSpPr txBox="1"/>
          <p:nvPr/>
        </p:nvSpPr>
        <p:spPr>
          <a:xfrm>
            <a:off x="105098" y="2632107"/>
            <a:ext cx="6543675" cy="1323439"/>
          </a:xfrm>
          <a:prstGeom prst="rect">
            <a:avLst/>
          </a:prstGeom>
          <a:noFill/>
        </p:spPr>
        <p:txBody>
          <a:bodyPr wrap="square">
            <a:spAutoFit/>
          </a:bodyPr>
          <a:lstStyle/>
          <a:p>
            <a:pPr>
              <a:spcBef>
                <a:spcPts val="600"/>
              </a:spcBef>
              <a:defRPr sz="2000" b="1"/>
            </a:pPr>
            <a:r>
              <a:rPr dirty="0" err="1"/>
              <a:t>Wakati</a:t>
            </a:r>
            <a:r>
              <a:rPr dirty="0"/>
              <a:t> </a:t>
            </a:r>
            <a:r>
              <a:rPr dirty="0" err="1"/>
              <a:t>mapigo</a:t>
            </a:r>
            <a:r>
              <a:rPr dirty="0"/>
              <a:t> </a:t>
            </a:r>
            <a:r>
              <a:rPr dirty="0" err="1"/>
              <a:t>yalipoanguka</a:t>
            </a:r>
            <a:r>
              <a:rPr dirty="0"/>
              <a:t>, hakuna </a:t>
            </a:r>
            <a:r>
              <a:rPr dirty="0" err="1"/>
              <a:t>mungu</a:t>
            </a:r>
            <a:r>
              <a:rPr dirty="0"/>
              <a:t> </a:t>
            </a:r>
            <a:r>
              <a:rPr dirty="0" err="1"/>
              <a:t>katika</a:t>
            </a:r>
            <a:r>
              <a:rPr dirty="0"/>
              <a:t> pantheon</a:t>
            </a:r>
            <a:r>
              <a:rPr lang="en-US" dirty="0"/>
              <a:t>[</a:t>
            </a:r>
            <a:r>
              <a:rPr lang="en-US" dirty="0" err="1"/>
              <a:t>mkusanyiko</a:t>
            </a:r>
            <a:r>
              <a:rPr lang="en-US" dirty="0"/>
              <a:t> </a:t>
            </a:r>
            <a:r>
              <a:rPr lang="en-US" dirty="0" err="1"/>
              <a:t>mkubwa</a:t>
            </a:r>
            <a:r>
              <a:rPr lang="en-US" dirty="0"/>
              <a:t> </a:t>
            </a:r>
            <a:r>
              <a:rPr lang="en-US" dirty="0" err="1"/>
              <a:t>wa</a:t>
            </a:r>
            <a:r>
              <a:rPr lang="en-US" dirty="0"/>
              <a:t> </a:t>
            </a:r>
            <a:r>
              <a:rPr lang="en-US" dirty="0" err="1"/>
              <a:t>miungu</a:t>
            </a:r>
            <a:r>
              <a:rPr lang="en-US" dirty="0"/>
              <a:t>]</a:t>
            </a:r>
            <a:r>
              <a:rPr dirty="0"/>
              <a:t> </a:t>
            </a:r>
            <a:r>
              <a:rPr dirty="0" err="1"/>
              <a:t>kubwa</a:t>
            </a:r>
            <a:r>
              <a:rPr dirty="0"/>
              <a:t> </a:t>
            </a:r>
            <a:r>
              <a:rPr dirty="0" err="1"/>
              <a:t>ya</a:t>
            </a:r>
            <a:r>
              <a:rPr dirty="0"/>
              <a:t> </a:t>
            </a:r>
            <a:r>
              <a:rPr dirty="0" err="1"/>
              <a:t>Wamisri</a:t>
            </a:r>
            <a:r>
              <a:rPr dirty="0"/>
              <a:t> </a:t>
            </a:r>
            <a:r>
              <a:rPr dirty="0" err="1"/>
              <a:t>angeweza</a:t>
            </a:r>
            <a:r>
              <a:rPr dirty="0"/>
              <a:t> </a:t>
            </a:r>
            <a:r>
              <a:rPr dirty="0" err="1"/>
              <a:t>kulinda</a:t>
            </a:r>
            <a:r>
              <a:rPr dirty="0"/>
              <a:t> </a:t>
            </a:r>
            <a:r>
              <a:rPr dirty="0" err="1"/>
              <a:t>Misri</a:t>
            </a:r>
            <a:r>
              <a:rPr dirty="0"/>
              <a:t> </a:t>
            </a:r>
            <a:r>
              <a:rPr dirty="0" err="1"/>
              <a:t>kutoka</a:t>
            </a:r>
            <a:r>
              <a:rPr dirty="0"/>
              <a:t> </a:t>
            </a:r>
            <a:r>
              <a:rPr dirty="0" err="1"/>
              <a:t>kwa</a:t>
            </a:r>
            <a:r>
              <a:rPr dirty="0"/>
              <a:t> </a:t>
            </a:r>
            <a:r>
              <a:rPr dirty="0" err="1"/>
              <a:t>nguvu</a:t>
            </a:r>
            <a:r>
              <a:rPr dirty="0"/>
              <a:t> za </a:t>
            </a:r>
            <a:r>
              <a:rPr dirty="0" err="1"/>
              <a:t>Mungu</a:t>
            </a:r>
            <a:r>
              <a:rPr dirty="0"/>
              <a:t> </a:t>
            </a:r>
            <a:r>
              <a:rPr dirty="0" err="1"/>
              <a:t>mmoja</a:t>
            </a:r>
            <a:r>
              <a:rPr dirty="0"/>
              <a:t> </a:t>
            </a:r>
            <a:r>
              <a:rPr dirty="0" err="1"/>
              <a:t>wa</a:t>
            </a:r>
            <a:r>
              <a:rPr dirty="0"/>
              <a:t> </a:t>
            </a:r>
            <a:r>
              <a:rPr dirty="0" err="1"/>
              <a:t>kweli</a:t>
            </a:r>
            <a:r>
              <a:rPr dirty="0"/>
              <a:t>.</a:t>
            </a:r>
          </a:p>
        </p:txBody>
      </p:sp>
      <p:sp>
        <p:nvSpPr>
          <p:cNvPr id="11" name="CuadroTexto 10">
            <a:extLst>
              <a:ext uri="{FF2B5EF4-FFF2-40B4-BE49-F238E27FC236}">
                <a16:creationId xmlns:a16="http://schemas.microsoft.com/office/drawing/2014/main" id="{C299A7AC-BB09-3D6B-1080-81E4096BF6E5}"/>
              </a:ext>
            </a:extLst>
          </p:cNvPr>
          <p:cNvSpPr txBox="1"/>
          <p:nvPr/>
        </p:nvSpPr>
        <p:spPr>
          <a:xfrm>
            <a:off x="105098" y="1327194"/>
            <a:ext cx="6543675" cy="1015663"/>
          </a:xfrm>
          <a:prstGeom prst="rect">
            <a:avLst/>
          </a:prstGeom>
          <a:noFill/>
        </p:spPr>
        <p:txBody>
          <a:bodyPr wrap="square">
            <a:spAutoFit/>
          </a:bodyPr>
          <a:lstStyle/>
          <a:p>
            <a:pPr>
              <a:spcBef>
                <a:spcPts val="600"/>
              </a:spcBef>
              <a:defRPr sz="2000" b="1"/>
            </a:pPr>
            <a:r>
              <a:rPr dirty="0" err="1"/>
              <a:t>Hivi</a:t>
            </a:r>
            <a:r>
              <a:rPr dirty="0"/>
              <a:t> </a:t>
            </a:r>
            <a:r>
              <a:rPr dirty="0" err="1"/>
              <a:t>ndivyo</a:t>
            </a:r>
            <a:r>
              <a:rPr dirty="0"/>
              <a:t> </a:t>
            </a:r>
            <a:r>
              <a:rPr dirty="0" err="1"/>
              <a:t>Mungu</a:t>
            </a:r>
            <a:r>
              <a:rPr dirty="0"/>
              <a:t> </a:t>
            </a:r>
            <a:r>
              <a:rPr dirty="0" err="1"/>
              <a:t>alivyoshughulika</a:t>
            </a:r>
            <a:r>
              <a:rPr dirty="0"/>
              <a:t> </a:t>
            </a:r>
            <a:r>
              <a:rPr dirty="0" err="1"/>
              <a:t>na</a:t>
            </a:r>
            <a:r>
              <a:rPr dirty="0"/>
              <a:t> </a:t>
            </a:r>
            <a:r>
              <a:rPr dirty="0" err="1"/>
              <a:t>Misri</a:t>
            </a:r>
            <a:r>
              <a:rPr dirty="0"/>
              <a:t>. </a:t>
            </a:r>
            <a:r>
              <a:rPr dirty="0" err="1"/>
              <a:t>Suluhisho</a:t>
            </a:r>
            <a:r>
              <a:rPr dirty="0"/>
              <a:t> la </a:t>
            </a:r>
            <a:r>
              <a:rPr dirty="0" err="1"/>
              <a:t>amani</a:t>
            </a:r>
            <a:r>
              <a:rPr dirty="0"/>
              <a:t> </a:t>
            </a:r>
            <a:r>
              <a:rPr dirty="0" err="1"/>
              <a:t>lilikuwa</a:t>
            </a:r>
            <a:r>
              <a:rPr dirty="0"/>
              <a:t> </a:t>
            </a:r>
            <a:r>
              <a:rPr dirty="0" err="1"/>
              <a:t>limejaribiwa</a:t>
            </a:r>
            <a:r>
              <a:rPr dirty="0"/>
              <a:t>, </a:t>
            </a:r>
            <a:r>
              <a:rPr dirty="0" err="1"/>
              <a:t>lakini</a:t>
            </a:r>
            <a:r>
              <a:rPr dirty="0"/>
              <a:t> Thutmose </a:t>
            </a:r>
            <a:r>
              <a:rPr dirty="0" err="1"/>
              <a:t>alikataa</a:t>
            </a:r>
            <a:r>
              <a:rPr dirty="0"/>
              <a:t> </a:t>
            </a:r>
            <a:r>
              <a:rPr dirty="0" err="1"/>
              <a:t>kulikubali</a:t>
            </a:r>
            <a:r>
              <a:rPr dirty="0"/>
              <a:t>. </a:t>
            </a:r>
            <a:r>
              <a:rPr dirty="0" err="1"/>
              <a:t>Wakati</a:t>
            </a:r>
            <a:r>
              <a:rPr dirty="0"/>
              <a:t> </a:t>
            </a:r>
            <a:r>
              <a:rPr dirty="0" err="1"/>
              <a:t>wa</a:t>
            </a:r>
            <a:r>
              <a:rPr dirty="0"/>
              <a:t> </a:t>
            </a:r>
            <a:r>
              <a:rPr dirty="0" err="1"/>
              <a:t>kuchukua</a:t>
            </a:r>
            <a:r>
              <a:rPr dirty="0"/>
              <a:t> </a:t>
            </a:r>
            <a:r>
              <a:rPr dirty="0" err="1"/>
              <a:t>hatua</a:t>
            </a:r>
            <a:r>
              <a:rPr dirty="0"/>
              <a:t> </a:t>
            </a:r>
            <a:r>
              <a:rPr dirty="0" err="1"/>
              <a:t>ulikuwa</a:t>
            </a:r>
            <a:r>
              <a:rPr dirty="0"/>
              <a:t> </a:t>
            </a:r>
            <a:r>
              <a:rPr dirty="0" err="1"/>
              <a:t>umefika</a:t>
            </a:r>
            <a:r>
              <a:rPr dirty="0"/>
              <a:t>.</a:t>
            </a:r>
          </a:p>
        </p:txBody>
      </p:sp>
    </p:spTree>
    <p:extLst>
      <p:ext uri="{BB962C8B-B14F-4D97-AF65-F5344CB8AC3E}">
        <p14:creationId xmlns:p14="http://schemas.microsoft.com/office/powerpoint/2010/main" val="342691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8"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ppt_x</p:attrName>
                                        </p:attrNameLst>
                                      </p:cBhvr>
                                      <p:tavLst>
                                        <p:tav tm="0">
                                          <p:val>
                                            <p:strVal val="#ppt_x-#ppt_w/2"/>
                                          </p:val>
                                        </p:tav>
                                        <p:tav tm="100000">
                                          <p:val>
                                            <p:strVal val="#ppt_x"/>
                                          </p:val>
                                        </p:tav>
                                      </p:tavLst>
                                    </p:anim>
                                    <p:anim calcmode="lin" valueType="num">
                                      <p:cBhvr>
                                        <p:cTn id="25" dur="500" fill="hold"/>
                                        <p:tgtEl>
                                          <p:spTgt spid="7"/>
                                        </p:tgtEl>
                                        <p:attrNameLst>
                                          <p:attrName>ppt_y</p:attrName>
                                        </p:attrNameLst>
                                      </p:cBhvr>
                                      <p:tavLst>
                                        <p:tav tm="0">
                                          <p:val>
                                            <p:strVal val="#ppt_y"/>
                                          </p:val>
                                        </p:tav>
                                        <p:tav tm="100000">
                                          <p:val>
                                            <p:strVal val="#ppt_y"/>
                                          </p:val>
                                        </p:tav>
                                      </p:tavLst>
                                    </p:anim>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strVal val="#ppt_h"/>
                                          </p:val>
                                        </p:tav>
                                        <p:tav tm="100000">
                                          <p:val>
                                            <p:strVal val="#ppt_h"/>
                                          </p:val>
                                        </p:tav>
                                      </p:tavLst>
                                    </p:anim>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strVal val="#ppt_w+.3"/>
                                          </p:val>
                                        </p:tav>
                                        <p:tav tm="100000">
                                          <p:val>
                                            <p:strVal val="#ppt_w"/>
                                          </p:val>
                                        </p:tav>
                                      </p:tavLst>
                                    </p:anim>
                                    <p:anim calcmode="lin" valueType="num">
                                      <p:cBhvr>
                                        <p:cTn id="41" dur="500" fill="hold"/>
                                        <p:tgtEl>
                                          <p:spTgt spid="15"/>
                                        </p:tgtEl>
                                        <p:attrNameLst>
                                          <p:attrName>ppt_h</p:attrName>
                                        </p:attrNameLst>
                                      </p:cBhvr>
                                      <p:tavLst>
                                        <p:tav tm="0">
                                          <p:val>
                                            <p:strVal val="#ppt_h"/>
                                          </p:val>
                                        </p:tav>
                                        <p:tav tm="100000">
                                          <p:val>
                                            <p:strVal val="#ppt_h"/>
                                          </p:val>
                                        </p:tav>
                                      </p:tavLst>
                                    </p:anim>
                                    <p:animEffect transition="in" filter="fade">
                                      <p:cBhvr>
                                        <p:cTn id="42" dur="500"/>
                                        <p:tgtEl>
                                          <p:spTgt spid="15"/>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
                                            <p:txEl>
                                              <p:pRg st="0" end="0"/>
                                            </p:txEl>
                                          </p:spTgt>
                                        </p:tgtEl>
                                        <p:attrNameLst>
                                          <p:attrName>style.visibility</p:attrName>
                                        </p:attrNameLst>
                                      </p:cBhvr>
                                      <p:to>
                                        <p:strVal val="visible"/>
                                      </p:to>
                                    </p:set>
                                    <p:animEffect transition="in" filter="wipe(left)">
                                      <p:cBhvr>
                                        <p:cTn id="46" dur="500"/>
                                        <p:tgtEl>
                                          <p:spTgt spid="2">
                                            <p:txEl>
                                              <p:pRg st="0" end="0"/>
                                            </p:txEl>
                                          </p:spTgt>
                                        </p:tgtEl>
                                      </p:cBhvr>
                                    </p:animEffect>
                                  </p:childTnLst>
                                </p:cTn>
                              </p:par>
                            </p:childTnLst>
                          </p:cTn>
                        </p:par>
                        <p:par>
                          <p:cTn id="47" fill="hold">
                            <p:stCondLst>
                              <p:cond delay="1000"/>
                            </p:stCondLst>
                            <p:childTnLst>
                              <p:par>
                                <p:cTn id="48" presetID="17" presetClass="entr" presetSubtype="8"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500" fill="hold"/>
                                        <p:tgtEl>
                                          <p:spTgt spid="26"/>
                                        </p:tgtEl>
                                        <p:attrNameLst>
                                          <p:attrName>ppt_x</p:attrName>
                                        </p:attrNameLst>
                                      </p:cBhvr>
                                      <p:tavLst>
                                        <p:tav tm="0">
                                          <p:val>
                                            <p:strVal val="#ppt_x-#ppt_w/2"/>
                                          </p:val>
                                        </p:tav>
                                        <p:tav tm="100000">
                                          <p:val>
                                            <p:strVal val="#ppt_x"/>
                                          </p:val>
                                        </p:tav>
                                      </p:tavLst>
                                    </p:anim>
                                    <p:anim calcmode="lin" valueType="num">
                                      <p:cBhvr>
                                        <p:cTn id="51" dur="500" fill="hold"/>
                                        <p:tgtEl>
                                          <p:spTgt spid="26"/>
                                        </p:tgtEl>
                                        <p:attrNameLst>
                                          <p:attrName>ppt_y</p:attrName>
                                        </p:attrNameLst>
                                      </p:cBhvr>
                                      <p:tavLst>
                                        <p:tav tm="0">
                                          <p:val>
                                            <p:strVal val="#ppt_y"/>
                                          </p:val>
                                        </p:tav>
                                        <p:tav tm="100000">
                                          <p:val>
                                            <p:strVal val="#ppt_y"/>
                                          </p:val>
                                        </p:tav>
                                      </p:tavLst>
                                    </p:anim>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strVal val="#ppt_h"/>
                                          </p:val>
                                        </p:tav>
                                        <p:tav tm="100000">
                                          <p:val>
                                            <p:strVal val="#ppt_h"/>
                                          </p:val>
                                        </p:tav>
                                      </p:tavLst>
                                    </p:anim>
                                  </p:childTnLst>
                                </p:cTn>
                              </p:par>
                            </p:childTnLst>
                          </p:cTn>
                        </p:par>
                        <p:par>
                          <p:cTn id="54" fill="hold">
                            <p:stCondLst>
                              <p:cond delay="1500"/>
                            </p:stCondLst>
                            <p:childTnLst>
                              <p:par>
                                <p:cTn id="55" presetID="22" presetClass="entr" presetSubtype="8" fill="hold" grpId="0" nodeType="after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wipe(left)">
                                      <p:cBhvr>
                                        <p:cTn id="57" dur="500"/>
                                        <p:tgtEl>
                                          <p:spTgt spid="2">
                                            <p:txEl>
                                              <p:pRg st="1" end="1"/>
                                            </p:txEl>
                                          </p:spTgt>
                                        </p:tgtEl>
                                      </p:cBhvr>
                                    </p:animEffect>
                                  </p:childTnLst>
                                </p:cTn>
                              </p:par>
                            </p:childTnLst>
                          </p:cTn>
                        </p:par>
                        <p:par>
                          <p:cTn id="58" fill="hold">
                            <p:stCondLst>
                              <p:cond delay="2000"/>
                            </p:stCondLst>
                            <p:childTnLst>
                              <p:par>
                                <p:cTn id="59" presetID="17" presetClass="entr" presetSubtype="8" fill="hold"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ppt_x</p:attrName>
                                        </p:attrNameLst>
                                      </p:cBhvr>
                                      <p:tavLst>
                                        <p:tav tm="0">
                                          <p:val>
                                            <p:strVal val="#ppt_x-#ppt_w/2"/>
                                          </p:val>
                                        </p:tav>
                                        <p:tav tm="100000">
                                          <p:val>
                                            <p:strVal val="#ppt_x"/>
                                          </p:val>
                                        </p:tav>
                                      </p:tavLst>
                                    </p:anim>
                                    <p:anim calcmode="lin" valueType="num">
                                      <p:cBhvr>
                                        <p:cTn id="62" dur="500" fill="hold"/>
                                        <p:tgtEl>
                                          <p:spTgt spid="27"/>
                                        </p:tgtEl>
                                        <p:attrNameLst>
                                          <p:attrName>ppt_y</p:attrName>
                                        </p:attrNameLst>
                                      </p:cBhvr>
                                      <p:tavLst>
                                        <p:tav tm="0">
                                          <p:val>
                                            <p:strVal val="#ppt_y"/>
                                          </p:val>
                                        </p:tav>
                                        <p:tav tm="100000">
                                          <p:val>
                                            <p:strVal val="#ppt_y"/>
                                          </p:val>
                                        </p:tav>
                                      </p:tavLst>
                                    </p:anim>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strVal val="#ppt_h"/>
                                          </p:val>
                                        </p:tav>
                                        <p:tav tm="100000">
                                          <p:val>
                                            <p:strVal val="#ppt_h"/>
                                          </p:val>
                                        </p:tav>
                                      </p:tavLst>
                                    </p:anim>
                                  </p:childTnLst>
                                </p:cTn>
                              </p:par>
                            </p:childTnLst>
                          </p:cTn>
                        </p:par>
                        <p:par>
                          <p:cTn id="65" fill="hold">
                            <p:stCondLst>
                              <p:cond delay="2500"/>
                            </p:stCondLst>
                            <p:childTnLst>
                              <p:par>
                                <p:cTn id="66" presetID="22" presetClass="entr" presetSubtype="8" fill="hold" grpId="0" nodeType="afterEffect">
                                  <p:stCondLst>
                                    <p:cond delay="0"/>
                                  </p:stCondLst>
                                  <p:childTnLst>
                                    <p:set>
                                      <p:cBhvr>
                                        <p:cTn id="67" dur="1" fill="hold">
                                          <p:stCondLst>
                                            <p:cond delay="0"/>
                                          </p:stCondLst>
                                        </p:cTn>
                                        <p:tgtEl>
                                          <p:spTgt spid="2">
                                            <p:txEl>
                                              <p:pRg st="2" end="2"/>
                                            </p:txEl>
                                          </p:spTgt>
                                        </p:tgtEl>
                                        <p:attrNameLst>
                                          <p:attrName>style.visibility</p:attrName>
                                        </p:attrNameLst>
                                      </p:cBhvr>
                                      <p:to>
                                        <p:strVal val="visible"/>
                                      </p:to>
                                    </p:set>
                                    <p:animEffect transition="in" filter="wipe(left)">
                                      <p:cBhvr>
                                        <p:cTn id="68" dur="500"/>
                                        <p:tgtEl>
                                          <p:spTgt spid="2">
                                            <p:txEl>
                                              <p:pRg st="2" end="2"/>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0" presetClass="entr" presetSubtype="0" decel="100000" fill="hold" nodeType="click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p:cTn id="73" dur="500" fill="hold"/>
                                        <p:tgtEl>
                                          <p:spTgt spid="10"/>
                                        </p:tgtEl>
                                        <p:attrNameLst>
                                          <p:attrName>ppt_w</p:attrName>
                                        </p:attrNameLst>
                                      </p:cBhvr>
                                      <p:tavLst>
                                        <p:tav tm="0">
                                          <p:val>
                                            <p:strVal val="#ppt_w+.3"/>
                                          </p:val>
                                        </p:tav>
                                        <p:tav tm="100000">
                                          <p:val>
                                            <p:strVal val="#ppt_w"/>
                                          </p:val>
                                        </p:tav>
                                      </p:tavLst>
                                    </p:anim>
                                    <p:anim calcmode="lin" valueType="num">
                                      <p:cBhvr>
                                        <p:cTn id="74" dur="500" fill="hold"/>
                                        <p:tgtEl>
                                          <p:spTgt spid="10"/>
                                        </p:tgtEl>
                                        <p:attrNameLst>
                                          <p:attrName>ppt_h</p:attrName>
                                        </p:attrNameLst>
                                      </p:cBhvr>
                                      <p:tavLst>
                                        <p:tav tm="0">
                                          <p:val>
                                            <p:strVal val="#ppt_h"/>
                                          </p:val>
                                        </p:tav>
                                        <p:tav tm="100000">
                                          <p:val>
                                            <p:strVal val="#ppt_h"/>
                                          </p:val>
                                        </p:tav>
                                      </p:tavLst>
                                    </p:anim>
                                    <p:animEffect transition="in" filter="fade">
                                      <p:cBhvr>
                                        <p:cTn id="75" dur="500"/>
                                        <p:tgtEl>
                                          <p:spTgt spid="10"/>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
                                            <p:txEl>
                                              <p:pRg st="3" end="3"/>
                                            </p:txEl>
                                          </p:spTgt>
                                        </p:tgtEl>
                                        <p:attrNameLst>
                                          <p:attrName>style.visibility</p:attrName>
                                        </p:attrNameLst>
                                      </p:cBhvr>
                                      <p:to>
                                        <p:strVal val="visible"/>
                                      </p:to>
                                    </p:set>
                                    <p:animEffect transition="in" filter="wipe(left)">
                                      <p:cBhvr>
                                        <p:cTn id="79" dur="500"/>
                                        <p:tgtEl>
                                          <p:spTgt spid="2">
                                            <p:txEl>
                                              <p:pRg st="3" end="3"/>
                                            </p:txEl>
                                          </p:spTgt>
                                        </p:tgtEl>
                                      </p:cBhvr>
                                    </p:animEffect>
                                  </p:childTnLst>
                                </p:cTn>
                              </p:par>
                            </p:childTnLst>
                          </p:cTn>
                        </p:par>
                        <p:par>
                          <p:cTn id="80" fill="hold">
                            <p:stCondLst>
                              <p:cond delay="1000"/>
                            </p:stCondLst>
                            <p:childTnLst>
                              <p:par>
                                <p:cTn id="81" presetID="17" presetClass="entr" presetSubtype="8" fill="hold" nodeType="after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p:cTn id="83" dur="500" fill="hold"/>
                                        <p:tgtEl>
                                          <p:spTgt spid="21"/>
                                        </p:tgtEl>
                                        <p:attrNameLst>
                                          <p:attrName>ppt_x</p:attrName>
                                        </p:attrNameLst>
                                      </p:cBhvr>
                                      <p:tavLst>
                                        <p:tav tm="0">
                                          <p:val>
                                            <p:strVal val="#ppt_x-#ppt_w/2"/>
                                          </p:val>
                                        </p:tav>
                                        <p:tav tm="100000">
                                          <p:val>
                                            <p:strVal val="#ppt_x"/>
                                          </p:val>
                                        </p:tav>
                                      </p:tavLst>
                                    </p:anim>
                                    <p:anim calcmode="lin" valueType="num">
                                      <p:cBhvr>
                                        <p:cTn id="84" dur="500" fill="hold"/>
                                        <p:tgtEl>
                                          <p:spTgt spid="21"/>
                                        </p:tgtEl>
                                        <p:attrNameLst>
                                          <p:attrName>ppt_y</p:attrName>
                                        </p:attrNameLst>
                                      </p:cBhvr>
                                      <p:tavLst>
                                        <p:tav tm="0">
                                          <p:val>
                                            <p:strVal val="#ppt_y"/>
                                          </p:val>
                                        </p:tav>
                                        <p:tav tm="100000">
                                          <p:val>
                                            <p:strVal val="#ppt_y"/>
                                          </p:val>
                                        </p:tav>
                                      </p:tavLst>
                                    </p:anim>
                                    <p:anim calcmode="lin" valueType="num">
                                      <p:cBhvr>
                                        <p:cTn id="85" dur="500" fill="hold"/>
                                        <p:tgtEl>
                                          <p:spTgt spid="21"/>
                                        </p:tgtEl>
                                        <p:attrNameLst>
                                          <p:attrName>ppt_w</p:attrName>
                                        </p:attrNameLst>
                                      </p:cBhvr>
                                      <p:tavLst>
                                        <p:tav tm="0">
                                          <p:val>
                                            <p:fltVal val="0"/>
                                          </p:val>
                                        </p:tav>
                                        <p:tav tm="100000">
                                          <p:val>
                                            <p:strVal val="#ppt_w"/>
                                          </p:val>
                                        </p:tav>
                                      </p:tavLst>
                                    </p:anim>
                                    <p:anim calcmode="lin" valueType="num">
                                      <p:cBhvr>
                                        <p:cTn id="86" dur="500" fill="hold"/>
                                        <p:tgtEl>
                                          <p:spTgt spid="21"/>
                                        </p:tgtEl>
                                        <p:attrNameLst>
                                          <p:attrName>ppt_h</p:attrName>
                                        </p:attrNameLst>
                                      </p:cBhvr>
                                      <p:tavLst>
                                        <p:tav tm="0">
                                          <p:val>
                                            <p:strVal val="#ppt_h"/>
                                          </p:val>
                                        </p:tav>
                                        <p:tav tm="100000">
                                          <p:val>
                                            <p:strVal val="#ppt_h"/>
                                          </p:val>
                                        </p:tav>
                                      </p:tavLst>
                                    </p:anim>
                                  </p:childTnLst>
                                </p:cTn>
                              </p:par>
                            </p:childTnLst>
                          </p:cTn>
                        </p:par>
                        <p:par>
                          <p:cTn id="87" fill="hold">
                            <p:stCondLst>
                              <p:cond delay="1500"/>
                            </p:stCondLst>
                            <p:childTnLst>
                              <p:par>
                                <p:cTn id="88" presetID="22" presetClass="entr" presetSubtype="8" fill="hold" grpId="0" nodeType="afterEffect">
                                  <p:stCondLst>
                                    <p:cond delay="0"/>
                                  </p:stCondLst>
                                  <p:childTnLst>
                                    <p:set>
                                      <p:cBhvr>
                                        <p:cTn id="89" dur="1" fill="hold">
                                          <p:stCondLst>
                                            <p:cond delay="0"/>
                                          </p:stCondLst>
                                        </p:cTn>
                                        <p:tgtEl>
                                          <p:spTgt spid="2">
                                            <p:txEl>
                                              <p:pRg st="4" end="4"/>
                                            </p:txEl>
                                          </p:spTgt>
                                        </p:tgtEl>
                                        <p:attrNameLst>
                                          <p:attrName>style.visibility</p:attrName>
                                        </p:attrNameLst>
                                      </p:cBhvr>
                                      <p:to>
                                        <p:strVal val="visible"/>
                                      </p:to>
                                    </p:set>
                                    <p:animEffect transition="in" filter="wipe(left)">
                                      <p:cBhvr>
                                        <p:cTn id="90" dur="500"/>
                                        <p:tgtEl>
                                          <p:spTgt spid="2">
                                            <p:txEl>
                                              <p:pRg st="4" end="4"/>
                                            </p:txEl>
                                          </p:spTgt>
                                        </p:tgtEl>
                                      </p:cBhvr>
                                    </p:animEffect>
                                  </p:childTnLst>
                                </p:cTn>
                              </p:par>
                            </p:childTnLst>
                          </p:cTn>
                        </p:par>
                        <p:par>
                          <p:cTn id="91" fill="hold">
                            <p:stCondLst>
                              <p:cond delay="2000"/>
                            </p:stCondLst>
                            <p:childTnLst>
                              <p:par>
                                <p:cTn id="92" presetID="17" presetClass="entr" presetSubtype="8" fill="hold"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ppt_x</p:attrName>
                                        </p:attrNameLst>
                                      </p:cBhvr>
                                      <p:tavLst>
                                        <p:tav tm="0">
                                          <p:val>
                                            <p:strVal val="#ppt_x-#ppt_w/2"/>
                                          </p:val>
                                        </p:tav>
                                        <p:tav tm="100000">
                                          <p:val>
                                            <p:strVal val="#ppt_x"/>
                                          </p:val>
                                        </p:tav>
                                      </p:tavLst>
                                    </p:anim>
                                    <p:anim calcmode="lin" valueType="num">
                                      <p:cBhvr>
                                        <p:cTn id="95" dur="500" fill="hold"/>
                                        <p:tgtEl>
                                          <p:spTgt spid="25"/>
                                        </p:tgtEl>
                                        <p:attrNameLst>
                                          <p:attrName>ppt_y</p:attrName>
                                        </p:attrNameLst>
                                      </p:cBhvr>
                                      <p:tavLst>
                                        <p:tav tm="0">
                                          <p:val>
                                            <p:strVal val="#ppt_y"/>
                                          </p:val>
                                        </p:tav>
                                        <p:tav tm="100000">
                                          <p:val>
                                            <p:strVal val="#ppt_y"/>
                                          </p:val>
                                        </p:tav>
                                      </p:tavLst>
                                    </p:anim>
                                    <p:anim calcmode="lin" valueType="num">
                                      <p:cBhvr>
                                        <p:cTn id="96" dur="500" fill="hold"/>
                                        <p:tgtEl>
                                          <p:spTgt spid="25"/>
                                        </p:tgtEl>
                                        <p:attrNameLst>
                                          <p:attrName>ppt_w</p:attrName>
                                        </p:attrNameLst>
                                      </p:cBhvr>
                                      <p:tavLst>
                                        <p:tav tm="0">
                                          <p:val>
                                            <p:fltVal val="0"/>
                                          </p:val>
                                        </p:tav>
                                        <p:tav tm="100000">
                                          <p:val>
                                            <p:strVal val="#ppt_w"/>
                                          </p:val>
                                        </p:tav>
                                      </p:tavLst>
                                    </p:anim>
                                    <p:anim calcmode="lin" valueType="num">
                                      <p:cBhvr>
                                        <p:cTn id="97" dur="500" fill="hold"/>
                                        <p:tgtEl>
                                          <p:spTgt spid="25"/>
                                        </p:tgtEl>
                                        <p:attrNameLst>
                                          <p:attrName>ppt_h</p:attrName>
                                        </p:attrNameLst>
                                      </p:cBhvr>
                                      <p:tavLst>
                                        <p:tav tm="0">
                                          <p:val>
                                            <p:strVal val="#ppt_h"/>
                                          </p:val>
                                        </p:tav>
                                        <p:tav tm="100000">
                                          <p:val>
                                            <p:strVal val="#ppt_h"/>
                                          </p:val>
                                        </p:tav>
                                      </p:tavLst>
                                    </p:anim>
                                  </p:childTnLst>
                                </p:cTn>
                              </p:par>
                            </p:childTnLst>
                          </p:cTn>
                        </p:par>
                        <p:par>
                          <p:cTn id="98" fill="hold">
                            <p:stCondLst>
                              <p:cond delay="2500"/>
                            </p:stCondLst>
                            <p:childTnLst>
                              <p:par>
                                <p:cTn id="99" presetID="22" presetClass="entr" presetSubtype="8" fill="hold" grpId="0" nodeType="afterEffect">
                                  <p:stCondLst>
                                    <p:cond delay="0"/>
                                  </p:stCondLst>
                                  <p:childTnLst>
                                    <p:set>
                                      <p:cBhvr>
                                        <p:cTn id="100" dur="1" fill="hold">
                                          <p:stCondLst>
                                            <p:cond delay="0"/>
                                          </p:stCondLst>
                                        </p:cTn>
                                        <p:tgtEl>
                                          <p:spTgt spid="2">
                                            <p:txEl>
                                              <p:pRg st="5" end="5"/>
                                            </p:txEl>
                                          </p:spTgt>
                                        </p:tgtEl>
                                        <p:attrNameLst>
                                          <p:attrName>style.visibility</p:attrName>
                                        </p:attrNameLst>
                                      </p:cBhvr>
                                      <p:to>
                                        <p:strVal val="visible"/>
                                      </p:to>
                                    </p:set>
                                    <p:animEffect transition="in" filter="wipe(left)">
                                      <p:cBhvr>
                                        <p:cTn id="101" dur="500"/>
                                        <p:tgtEl>
                                          <p:spTgt spid="2">
                                            <p:txEl>
                                              <p:pRg st="5" end="5"/>
                                            </p:txEl>
                                          </p:spTgt>
                                        </p:tgtEl>
                                      </p:cBhvr>
                                    </p:animEffect>
                                  </p:childTnLst>
                                </p:cTn>
                              </p:par>
                            </p:childTnLst>
                          </p:cTn>
                        </p:par>
                        <p:par>
                          <p:cTn id="102" fill="hold">
                            <p:stCondLst>
                              <p:cond delay="3000"/>
                            </p:stCondLst>
                            <p:childTnLst>
                              <p:par>
                                <p:cTn id="103" presetID="17" presetClass="entr" presetSubtype="8" fill="hold" nodeType="afterEffect">
                                  <p:stCondLst>
                                    <p:cond delay="0"/>
                                  </p:stCondLst>
                                  <p:childTnLst>
                                    <p:set>
                                      <p:cBhvr>
                                        <p:cTn id="104" dur="1" fill="hold">
                                          <p:stCondLst>
                                            <p:cond delay="0"/>
                                          </p:stCondLst>
                                        </p:cTn>
                                        <p:tgtEl>
                                          <p:spTgt spid="29"/>
                                        </p:tgtEl>
                                        <p:attrNameLst>
                                          <p:attrName>style.visibility</p:attrName>
                                        </p:attrNameLst>
                                      </p:cBhvr>
                                      <p:to>
                                        <p:strVal val="visible"/>
                                      </p:to>
                                    </p:set>
                                    <p:anim calcmode="lin" valueType="num">
                                      <p:cBhvr>
                                        <p:cTn id="105" dur="500" fill="hold"/>
                                        <p:tgtEl>
                                          <p:spTgt spid="29"/>
                                        </p:tgtEl>
                                        <p:attrNameLst>
                                          <p:attrName>ppt_x</p:attrName>
                                        </p:attrNameLst>
                                      </p:cBhvr>
                                      <p:tavLst>
                                        <p:tav tm="0">
                                          <p:val>
                                            <p:strVal val="#ppt_x-#ppt_w/2"/>
                                          </p:val>
                                        </p:tav>
                                        <p:tav tm="100000">
                                          <p:val>
                                            <p:strVal val="#ppt_x"/>
                                          </p:val>
                                        </p:tav>
                                      </p:tavLst>
                                    </p:anim>
                                    <p:anim calcmode="lin" valueType="num">
                                      <p:cBhvr>
                                        <p:cTn id="106" dur="500" fill="hold"/>
                                        <p:tgtEl>
                                          <p:spTgt spid="29"/>
                                        </p:tgtEl>
                                        <p:attrNameLst>
                                          <p:attrName>ppt_y</p:attrName>
                                        </p:attrNameLst>
                                      </p:cBhvr>
                                      <p:tavLst>
                                        <p:tav tm="0">
                                          <p:val>
                                            <p:strVal val="#ppt_y"/>
                                          </p:val>
                                        </p:tav>
                                        <p:tav tm="100000">
                                          <p:val>
                                            <p:strVal val="#ppt_y"/>
                                          </p:val>
                                        </p:tav>
                                      </p:tavLst>
                                    </p:anim>
                                    <p:anim calcmode="lin" valueType="num">
                                      <p:cBhvr>
                                        <p:cTn id="107" dur="500" fill="hold"/>
                                        <p:tgtEl>
                                          <p:spTgt spid="29"/>
                                        </p:tgtEl>
                                        <p:attrNameLst>
                                          <p:attrName>ppt_w</p:attrName>
                                        </p:attrNameLst>
                                      </p:cBhvr>
                                      <p:tavLst>
                                        <p:tav tm="0">
                                          <p:val>
                                            <p:fltVal val="0"/>
                                          </p:val>
                                        </p:tav>
                                        <p:tav tm="100000">
                                          <p:val>
                                            <p:strVal val="#ppt_w"/>
                                          </p:val>
                                        </p:tav>
                                      </p:tavLst>
                                    </p:anim>
                                    <p:anim calcmode="lin" valueType="num">
                                      <p:cBhvr>
                                        <p:cTn id="108" dur="500" fill="hold"/>
                                        <p:tgtEl>
                                          <p:spTgt spid="29"/>
                                        </p:tgtEl>
                                        <p:attrNameLst>
                                          <p:attrName>ppt_h</p:attrName>
                                        </p:attrNameLst>
                                      </p:cBhvr>
                                      <p:tavLst>
                                        <p:tav tm="0">
                                          <p:val>
                                            <p:strVal val="#ppt_h"/>
                                          </p:val>
                                        </p:tav>
                                        <p:tav tm="100000">
                                          <p:val>
                                            <p:strVal val="#ppt_h"/>
                                          </p:val>
                                        </p:tav>
                                      </p:tavLst>
                                    </p:anim>
                                  </p:childTnLst>
                                </p:cTn>
                              </p:par>
                            </p:childTnLst>
                          </p:cTn>
                        </p:par>
                        <p:par>
                          <p:cTn id="109" fill="hold">
                            <p:stCondLst>
                              <p:cond delay="3500"/>
                            </p:stCondLst>
                            <p:childTnLst>
                              <p:par>
                                <p:cTn id="110" presetID="22" presetClass="entr" presetSubtype="8" fill="hold" grpId="0" nodeType="afterEffect">
                                  <p:stCondLst>
                                    <p:cond delay="0"/>
                                  </p:stCondLst>
                                  <p:childTnLst>
                                    <p:set>
                                      <p:cBhvr>
                                        <p:cTn id="111" dur="1" fill="hold">
                                          <p:stCondLst>
                                            <p:cond delay="0"/>
                                          </p:stCondLst>
                                        </p:cTn>
                                        <p:tgtEl>
                                          <p:spTgt spid="2">
                                            <p:txEl>
                                              <p:pRg st="6" end="6"/>
                                            </p:txEl>
                                          </p:spTgt>
                                        </p:tgtEl>
                                        <p:attrNameLst>
                                          <p:attrName>style.visibility</p:attrName>
                                        </p:attrNameLst>
                                      </p:cBhvr>
                                      <p:to>
                                        <p:strVal val="visible"/>
                                      </p:to>
                                    </p:set>
                                    <p:animEffect transition="in" filter="wipe(left)">
                                      <p:cBhvr>
                                        <p:cTn id="1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3B8A80C-338E-C7CA-2732-4E7A7F0673AE}"/>
            </a:ext>
          </a:extLst>
        </p:cNvPr>
        <p:cNvGrpSpPr/>
        <p:nvPr/>
      </p:nvGrpSpPr>
      <p:grpSpPr>
        <a:xfrm>
          <a:off x="0" y="0"/>
          <a:ext cx="0" cy="0"/>
          <a:chOff x="0" y="0"/>
          <a:chExt cx="0" cy="0"/>
        </a:xfrm>
      </p:grpSpPr>
      <p:pic>
        <p:nvPicPr>
          <p:cNvPr id="4" name="Imagen 3" descr="Imagen que contiene persona, hombre, parado, sostener  El contenido generado por IA puede ser incorrecto.">
            <a:extLst>
              <a:ext uri="{FF2B5EF4-FFF2-40B4-BE49-F238E27FC236}">
                <a16:creationId xmlns:a16="http://schemas.microsoft.com/office/drawing/2014/main" id="{CC4848F7-4CE5-44F8-FDD6-8A7066EB809D}"/>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7335297" y="360828"/>
            <a:ext cx="4694384" cy="6366544"/>
          </a:xfrm>
          <a:prstGeom prst="rect">
            <a:avLst/>
          </a:prstGeom>
          <a:effectLst>
            <a:outerShdw blurRad="50800" dist="38100" dir="2700000" algn="tl" rotWithShape="0">
              <a:prstClr val="black">
                <a:alpha val="40000"/>
              </a:prstClr>
            </a:outerShdw>
          </a:effectLst>
        </p:spPr>
      </p:pic>
      <p:pic>
        <p:nvPicPr>
          <p:cNvPr id="6" name="Imagen 5" descr="Imagen que contiene persona, sostener, mujer, jugador  El contenido generado por IA puede ser incorrecto.">
            <a:extLst>
              <a:ext uri="{FF2B5EF4-FFF2-40B4-BE49-F238E27FC236}">
                <a16:creationId xmlns:a16="http://schemas.microsoft.com/office/drawing/2014/main" id="{9035E35C-5379-939A-8495-370D8743D047}"/>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91094" y="360828"/>
            <a:ext cx="5355865" cy="6366545"/>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0BBAD165-29AD-D175-0BAB-F2B24B1F4CC0}"/>
              </a:ext>
            </a:extLst>
          </p:cNvPr>
          <p:cNvSpPr txBox="1"/>
          <p:nvPr/>
        </p:nvSpPr>
        <p:spPr>
          <a:xfrm>
            <a:off x="4995426" y="2466975"/>
            <a:ext cx="4833746" cy="1850658"/>
          </a:xfrm>
          <a:prstGeom prst="rect">
            <a:avLst/>
          </a:prstGeom>
          <a:noFill/>
          <a:effectLst>
            <a:outerShdw blurRad="50800" dist="152400" dir="13500000" algn="br" rotWithShape="0">
              <a:srgbClr val="C79399">
                <a:alpha val="40000"/>
              </a:srgbClr>
            </a:outerShdw>
          </a:effectLst>
        </p:spPr>
        <p:txBody>
          <a:bodyPr wrap="square">
            <a:prstTxWarp prst="textWave2">
              <a:avLst>
                <a:gd name="adj1" fmla="val 13321"/>
                <a:gd name="adj2" fmla="val 0"/>
              </a:avLst>
            </a:prstTxWarp>
            <a:spAutoFit/>
            <a:scene3d>
              <a:camera prst="orthographicFront"/>
              <a:lightRig rig="soft" dir="t">
                <a:rot lat="0" lon="0" rev="15600000"/>
              </a:lightRig>
            </a:scene3d>
            <a:sp3d extrusionH="57150" prstMaterial="softEdge">
              <a:bevelT w="25400" h="38100" prst="convex"/>
              <a:contourClr>
                <a:schemeClr val="accent2">
                  <a:lumMod val="50000"/>
                </a:schemeClr>
              </a:contourClr>
            </a:sp3d>
          </a:bodyPr>
          <a:lstStyle/>
          <a:p>
            <a:pPr algn="ctr">
              <a:defRPr sz="6000" b="1">
                <a:ln/>
                <a:solidFill>
                  <a:srgbClr val="783E45"/>
                </a:solidFill>
                <a:effectLst>
                  <a:outerShdw blurRad="50800" dist="76200" dir="13500000" algn="br" rotWithShape="0">
                    <a:srgbClr val="5E3035">
                      <a:alpha val="40000"/>
                    </a:srgbClr>
                  </a:outerShdw>
                </a:effectLst>
              </a:defRPr>
            </a:pPr>
            <a:r>
              <a:rPr lang="en-US" dirty="0"/>
              <a:t>UTANGULIZI</a:t>
            </a:r>
          </a:p>
        </p:txBody>
      </p:sp>
    </p:spTree>
    <p:extLst>
      <p:ext uri="{BB962C8B-B14F-4D97-AF65-F5344CB8AC3E}">
        <p14:creationId xmlns:p14="http://schemas.microsoft.com/office/powerpoint/2010/main" val="5338033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1A5781A-76FA-237E-6E92-F5148238EDC4}"/>
              </a:ext>
            </a:extLst>
          </p:cNvPr>
          <p:cNvSpPr txBox="1"/>
          <p:nvPr/>
        </p:nvSpPr>
        <p:spPr>
          <a:xfrm>
            <a:off x="1" y="-57750"/>
            <a:ext cx="10362604" cy="769441"/>
          </a:xfrm>
          <a:prstGeom prst="rect">
            <a:avLst/>
          </a:prstGeom>
          <a:noFill/>
        </p:spPr>
        <p:txBody>
          <a:bodyPr wrap="square">
            <a:spAutoFit/>
            <a:scene3d>
              <a:camera prst="orthographicFront"/>
              <a:lightRig rig="threePt" dir="t"/>
            </a:scene3d>
            <a:sp3d extrusionH="57150" contourW="19050">
              <a:bevelT h="25400" prst="softRound"/>
              <a:contourClr>
                <a:schemeClr val="accent5"/>
              </a:contourClr>
            </a:sp3d>
          </a:bodyPr>
          <a:lstStyle/>
          <a:p>
            <a:pPr algn="ctr">
              <a:defRPr sz="4400" b="1">
                <a:ln w="9525">
                  <a:solidFill>
                    <a:schemeClr val="bg1"/>
                  </a:solidFill>
                  <a:prstDash val="solid"/>
                </a:ln>
                <a:solidFill>
                  <a:srgbClr val="BB4F28"/>
                </a:solidFill>
                <a:effectLst>
                  <a:outerShdw blurRad="12700" dist="38100" dir="2700000" algn="tl" rotWithShape="0">
                    <a:schemeClr val="accent5">
                      <a:lumMod val="60000"/>
                      <a:lumOff val="40000"/>
                    </a:schemeClr>
                  </a:outerShdw>
                </a:effectLst>
              </a:defRPr>
            </a:pPr>
            <a:r>
              <a:t>PAMBANO LA NYOKA</a:t>
            </a:r>
          </a:p>
        </p:txBody>
      </p:sp>
      <p:sp>
        <p:nvSpPr>
          <p:cNvPr id="5" name="CuadroTexto 4">
            <a:extLst>
              <a:ext uri="{FF2B5EF4-FFF2-40B4-BE49-F238E27FC236}">
                <a16:creationId xmlns:a16="http://schemas.microsoft.com/office/drawing/2014/main" id="{B0C758F2-9F4C-8465-50E1-EDB79CDA39C7}"/>
              </a:ext>
            </a:extLst>
          </p:cNvPr>
          <p:cNvSpPr txBox="1"/>
          <p:nvPr/>
        </p:nvSpPr>
        <p:spPr>
          <a:xfrm>
            <a:off x="204491" y="523909"/>
            <a:ext cx="9953625" cy="646331"/>
          </a:xfrm>
          <a:prstGeom prst="rect">
            <a:avLst/>
          </a:prstGeom>
          <a:noFill/>
        </p:spPr>
        <p:txBody>
          <a:bodyPr wrap="square">
            <a:spAutoFit/>
          </a:bodyPr>
          <a:lstStyle/>
          <a:p>
            <a:pPr algn="ctr">
              <a:defRPr b="1">
                <a:solidFill>
                  <a:srgbClr val="3A4567"/>
                </a:solidFill>
                <a:latin typeface="Comic Sans MS" panose="030F0702030302020204" pitchFamily="66" charset="0"/>
              </a:defRPr>
            </a:pPr>
            <a:r>
              <a:rPr dirty="0"/>
              <a:t>“Kila </a:t>
            </a:r>
            <a:r>
              <a:rPr dirty="0" err="1"/>
              <a:t>mtu</a:t>
            </a:r>
            <a:r>
              <a:rPr dirty="0"/>
              <a:t> </a:t>
            </a:r>
            <a:r>
              <a:rPr dirty="0" err="1"/>
              <a:t>akaitupa</a:t>
            </a:r>
            <a:r>
              <a:rPr dirty="0"/>
              <a:t> </a:t>
            </a:r>
            <a:r>
              <a:rPr dirty="0" err="1"/>
              <a:t>fimbo</a:t>
            </a:r>
            <a:r>
              <a:rPr dirty="0"/>
              <a:t> </a:t>
            </a:r>
            <a:r>
              <a:rPr dirty="0" err="1"/>
              <a:t>yake</a:t>
            </a:r>
            <a:r>
              <a:rPr dirty="0"/>
              <a:t> </a:t>
            </a:r>
            <a:r>
              <a:rPr dirty="0" err="1"/>
              <a:t>chini</a:t>
            </a:r>
            <a:r>
              <a:rPr dirty="0"/>
              <a:t>, </a:t>
            </a:r>
            <a:r>
              <a:rPr dirty="0" err="1"/>
              <a:t>ikawa</a:t>
            </a:r>
            <a:r>
              <a:rPr dirty="0"/>
              <a:t> </a:t>
            </a:r>
            <a:r>
              <a:rPr dirty="0" err="1"/>
              <a:t>nyoka</a:t>
            </a:r>
            <a:r>
              <a:rPr dirty="0"/>
              <a:t>. </a:t>
            </a:r>
            <a:r>
              <a:rPr dirty="0" err="1"/>
              <a:t>Lakini</a:t>
            </a:r>
            <a:r>
              <a:rPr dirty="0"/>
              <a:t> </a:t>
            </a:r>
            <a:r>
              <a:rPr dirty="0" err="1"/>
              <a:t>fimbo</a:t>
            </a:r>
            <a:r>
              <a:rPr dirty="0"/>
              <a:t> </a:t>
            </a:r>
            <a:r>
              <a:rPr dirty="0" err="1"/>
              <a:t>ya</a:t>
            </a:r>
            <a:r>
              <a:rPr dirty="0"/>
              <a:t> </a:t>
            </a:r>
            <a:r>
              <a:rPr dirty="0" err="1"/>
              <a:t>Haruni</a:t>
            </a:r>
            <a:r>
              <a:rPr dirty="0"/>
              <a:t> </a:t>
            </a:r>
            <a:r>
              <a:rPr dirty="0" err="1"/>
              <a:t>ikameza</a:t>
            </a:r>
            <a:r>
              <a:rPr dirty="0"/>
              <a:t> </a:t>
            </a:r>
            <a:r>
              <a:rPr dirty="0" err="1"/>
              <a:t>fimbo</a:t>
            </a:r>
            <a:r>
              <a:rPr dirty="0"/>
              <a:t> </a:t>
            </a:r>
            <a:r>
              <a:rPr dirty="0" err="1"/>
              <a:t>zao</a:t>
            </a:r>
            <a:r>
              <a:rPr dirty="0"/>
              <a:t>.” </a:t>
            </a:r>
            <a:r>
              <a:rPr sz="1400" dirty="0"/>
              <a:t>(</a:t>
            </a:r>
            <a:r>
              <a:rPr sz="1400" dirty="0" err="1"/>
              <a:t>Kutoka</a:t>
            </a:r>
            <a:r>
              <a:rPr sz="1400" dirty="0"/>
              <a:t> 7:12)</a:t>
            </a:r>
          </a:p>
        </p:txBody>
      </p:sp>
      <p:sp>
        <p:nvSpPr>
          <p:cNvPr id="6" name="CuadroTexto 5">
            <a:extLst>
              <a:ext uri="{FF2B5EF4-FFF2-40B4-BE49-F238E27FC236}">
                <a16:creationId xmlns:a16="http://schemas.microsoft.com/office/drawing/2014/main" id="{F30B65F5-184A-D4E4-6B37-DB6DEE7E580C}"/>
              </a:ext>
            </a:extLst>
          </p:cNvPr>
          <p:cNvSpPr txBox="1"/>
          <p:nvPr/>
        </p:nvSpPr>
        <p:spPr>
          <a:xfrm>
            <a:off x="173601" y="1244067"/>
            <a:ext cx="6269624" cy="1015663"/>
          </a:xfrm>
          <a:prstGeom prst="rect">
            <a:avLst/>
          </a:prstGeom>
          <a:noFill/>
        </p:spPr>
        <p:txBody>
          <a:bodyPr wrap="square">
            <a:spAutoFit/>
          </a:bodyPr>
          <a:lstStyle/>
          <a:p>
            <a:pPr>
              <a:spcBef>
                <a:spcPts val="600"/>
              </a:spcBef>
              <a:defRPr sz="2000" b="1"/>
            </a:pPr>
            <a:r>
              <a:rPr dirty="0" err="1"/>
              <a:t>Mungu</a:t>
            </a:r>
            <a:r>
              <a:rPr dirty="0"/>
              <a:t> </a:t>
            </a:r>
            <a:r>
              <a:rPr dirty="0" err="1"/>
              <a:t>alionyesha</a:t>
            </a:r>
            <a:r>
              <a:rPr dirty="0"/>
              <a:t> </a:t>
            </a:r>
            <a:r>
              <a:rPr dirty="0" err="1"/>
              <a:t>kwamba</a:t>
            </a:r>
            <a:r>
              <a:rPr dirty="0"/>
              <a:t> </a:t>
            </a:r>
            <a:r>
              <a:rPr dirty="0" err="1"/>
              <a:t>ukombozi</a:t>
            </a:r>
            <a:r>
              <a:rPr dirty="0"/>
              <a:t> </a:t>
            </a:r>
            <a:r>
              <a:rPr dirty="0" err="1"/>
              <a:t>wa</a:t>
            </a:r>
            <a:r>
              <a:rPr dirty="0"/>
              <a:t> Israeli </a:t>
            </a:r>
            <a:r>
              <a:rPr dirty="0" err="1"/>
              <a:t>ulikuwa</a:t>
            </a:r>
            <a:r>
              <a:rPr dirty="0"/>
              <a:t> vita </a:t>
            </a:r>
            <a:r>
              <a:rPr dirty="0" err="1"/>
              <a:t>ambavyo</a:t>
            </a:r>
            <a:r>
              <a:rPr dirty="0"/>
              <a:t> </a:t>
            </a:r>
            <a:r>
              <a:rPr dirty="0" err="1"/>
              <a:t>yeye</a:t>
            </a:r>
            <a:r>
              <a:rPr dirty="0"/>
              <a:t> </a:t>
            </a:r>
            <a:r>
              <a:rPr dirty="0" err="1"/>
              <a:t>mwenyewe</a:t>
            </a:r>
            <a:r>
              <a:rPr dirty="0"/>
              <a:t> </a:t>
            </a:r>
            <a:r>
              <a:rPr dirty="0" err="1"/>
              <a:t>alipigana</a:t>
            </a:r>
            <a:r>
              <a:rPr dirty="0"/>
              <a:t> </a:t>
            </a:r>
            <a:r>
              <a:rPr dirty="0" err="1"/>
              <a:t>dhidi</a:t>
            </a:r>
            <a:r>
              <a:rPr dirty="0"/>
              <a:t> </a:t>
            </a:r>
            <a:r>
              <a:rPr dirty="0" err="1"/>
              <a:t>ya</a:t>
            </a:r>
            <a:r>
              <a:rPr dirty="0"/>
              <a:t> </a:t>
            </a:r>
            <a:r>
              <a:rPr dirty="0" err="1"/>
              <a:t>miungu</a:t>
            </a:r>
            <a:r>
              <a:rPr dirty="0"/>
              <a:t> </a:t>
            </a:r>
            <a:r>
              <a:rPr dirty="0" err="1"/>
              <a:t>ya</a:t>
            </a:r>
            <a:r>
              <a:rPr dirty="0"/>
              <a:t> </a:t>
            </a:r>
            <a:r>
              <a:rPr dirty="0" err="1"/>
              <a:t>Wamisri</a:t>
            </a:r>
            <a:r>
              <a:rPr dirty="0"/>
              <a:t>. Kut. 12:12; </a:t>
            </a:r>
            <a:r>
              <a:rPr dirty="0" err="1"/>
              <a:t>Hes</a:t>
            </a:r>
            <a:r>
              <a:rPr dirty="0"/>
              <a:t>. 33:4).</a:t>
            </a:r>
          </a:p>
        </p:txBody>
      </p:sp>
      <p:pic>
        <p:nvPicPr>
          <p:cNvPr id="7" name="Imagen 6" descr="Imagen que contiene persona, a rayas, corbata, vistiendo  El contenido generado por IA puede ser incorrecto.">
            <a:extLst>
              <a:ext uri="{FF2B5EF4-FFF2-40B4-BE49-F238E27FC236}">
                <a16:creationId xmlns:a16="http://schemas.microsoft.com/office/drawing/2014/main" id="{99C8C92B-BB39-DAB2-5C88-2A6D9B9A77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93155" y="57324"/>
            <a:ext cx="1928153" cy="3429426"/>
          </a:xfrm>
          <a:prstGeom prst="rect">
            <a:avLst/>
          </a:prstGeom>
        </p:spPr>
      </p:pic>
      <p:pic>
        <p:nvPicPr>
          <p:cNvPr id="13" name="Imagen 12" descr="Pintura de unas personas  El contenido generado por IA puede ser incorrecto.">
            <a:extLst>
              <a:ext uri="{FF2B5EF4-FFF2-40B4-BE49-F238E27FC236}">
                <a16:creationId xmlns:a16="http://schemas.microsoft.com/office/drawing/2014/main" id="{75929E2A-56AF-9B1E-B736-87811D91B45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8346" r="1446"/>
          <a:stretch>
            <a:fillRect/>
          </a:stretch>
        </p:blipFill>
        <p:spPr>
          <a:xfrm>
            <a:off x="173601" y="3181150"/>
            <a:ext cx="5398524" cy="3525927"/>
          </a:xfrm>
          <a:prstGeom prst="rect">
            <a:avLst/>
          </a:prstGeom>
          <a:ln w="38100" cap="sq">
            <a:solidFill>
              <a:srgbClr val="E08C6E"/>
            </a:solidFill>
            <a:prstDash val="solid"/>
            <a:miter lim="800000"/>
          </a:ln>
          <a:effectLst>
            <a:outerShdw blurRad="50800" dist="38100" dir="2700000" algn="tl" rotWithShape="0">
              <a:srgbClr val="000000">
                <a:alpha val="43000"/>
              </a:srgbClr>
            </a:outerShdw>
          </a:effectLst>
        </p:spPr>
      </p:pic>
      <p:sp>
        <p:nvSpPr>
          <p:cNvPr id="15" name="CuadroTexto 14">
            <a:extLst>
              <a:ext uri="{FF2B5EF4-FFF2-40B4-BE49-F238E27FC236}">
                <a16:creationId xmlns:a16="http://schemas.microsoft.com/office/drawing/2014/main" id="{613FD9F9-09C2-AF44-F67F-8D02EB2C3B59}"/>
              </a:ext>
            </a:extLst>
          </p:cNvPr>
          <p:cNvSpPr txBox="1"/>
          <p:nvPr/>
        </p:nvSpPr>
        <p:spPr>
          <a:xfrm>
            <a:off x="5667398" y="3522983"/>
            <a:ext cx="6524601" cy="1015663"/>
          </a:xfrm>
          <a:prstGeom prst="rect">
            <a:avLst/>
          </a:prstGeom>
          <a:noFill/>
        </p:spPr>
        <p:txBody>
          <a:bodyPr wrap="square">
            <a:spAutoFit/>
          </a:bodyPr>
          <a:lstStyle/>
          <a:p>
            <a:pPr>
              <a:spcBef>
                <a:spcPts val="600"/>
              </a:spcBef>
              <a:defRPr sz="2000" b="1"/>
            </a:pPr>
            <a:r>
              <a:rPr dirty="0"/>
              <a:t>Kwa </a:t>
            </a:r>
            <a:r>
              <a:rPr dirty="0" err="1"/>
              <a:t>kugeuza</a:t>
            </a:r>
            <a:r>
              <a:rPr dirty="0"/>
              <a:t> </a:t>
            </a:r>
            <a:r>
              <a:rPr dirty="0" err="1"/>
              <a:t>fimbo</a:t>
            </a:r>
            <a:r>
              <a:rPr dirty="0"/>
              <a:t> </a:t>
            </a:r>
            <a:r>
              <a:rPr dirty="0" err="1"/>
              <a:t>kuwa</a:t>
            </a:r>
            <a:r>
              <a:rPr dirty="0"/>
              <a:t> </a:t>
            </a:r>
            <a:r>
              <a:rPr dirty="0" err="1"/>
              <a:t>nyoka</a:t>
            </a:r>
            <a:r>
              <a:rPr dirty="0"/>
              <a:t>, </a:t>
            </a:r>
            <a:r>
              <a:rPr dirty="0" err="1"/>
              <a:t>Mungu</a:t>
            </a:r>
            <a:r>
              <a:rPr dirty="0"/>
              <a:t> </a:t>
            </a:r>
            <a:r>
              <a:rPr dirty="0" err="1"/>
              <a:t>alikuwa</a:t>
            </a:r>
            <a:r>
              <a:rPr dirty="0"/>
              <a:t> </a:t>
            </a:r>
            <a:r>
              <a:rPr dirty="0" err="1"/>
              <a:t>akimpa</a:t>
            </a:r>
            <a:r>
              <a:rPr dirty="0"/>
              <a:t> </a:t>
            </a:r>
            <a:r>
              <a:rPr dirty="0" err="1"/>
              <a:t>changamoto</a:t>
            </a:r>
            <a:r>
              <a:rPr dirty="0"/>
              <a:t> </a:t>
            </a:r>
            <a:r>
              <a:rPr dirty="0" err="1"/>
              <a:t>moja</a:t>
            </a:r>
            <a:r>
              <a:rPr dirty="0"/>
              <a:t> </a:t>
            </a:r>
            <a:r>
              <a:rPr dirty="0" err="1"/>
              <a:t>kwa</a:t>
            </a:r>
            <a:r>
              <a:rPr dirty="0"/>
              <a:t> </a:t>
            </a:r>
            <a:r>
              <a:rPr dirty="0" err="1"/>
              <a:t>moja</a:t>
            </a:r>
            <a:r>
              <a:rPr dirty="0"/>
              <a:t> </a:t>
            </a:r>
            <a:r>
              <a:rPr dirty="0" err="1"/>
              <a:t>mungu</a:t>
            </a:r>
            <a:r>
              <a:rPr dirty="0"/>
              <a:t> </a:t>
            </a:r>
            <a:r>
              <a:rPr dirty="0" err="1"/>
              <a:t>huyu</a:t>
            </a:r>
            <a:r>
              <a:rPr dirty="0"/>
              <a:t> </a:t>
            </a:r>
            <a:r>
              <a:rPr dirty="0" err="1"/>
              <a:t>wa</a:t>
            </a:r>
            <a:r>
              <a:rPr dirty="0"/>
              <a:t> kike (Kut. 7:10</a:t>
            </a:r>
            <a:r>
              <a:rPr lang="en-US" dirty="0"/>
              <a:t>)</a:t>
            </a:r>
            <a:r>
              <a:rPr dirty="0"/>
              <a:t> Je, </a:t>
            </a:r>
            <a:r>
              <a:rPr dirty="0" err="1"/>
              <a:t>angeweza</a:t>
            </a:r>
            <a:r>
              <a:rPr dirty="0"/>
              <a:t> </a:t>
            </a:r>
            <a:r>
              <a:rPr dirty="0" err="1"/>
              <a:t>kumlinda</a:t>
            </a:r>
            <a:r>
              <a:rPr dirty="0"/>
              <a:t> </a:t>
            </a:r>
            <a:r>
              <a:rPr dirty="0" err="1"/>
              <a:t>Farao</a:t>
            </a:r>
            <a:r>
              <a:rPr dirty="0"/>
              <a:t>?</a:t>
            </a:r>
          </a:p>
        </p:txBody>
      </p:sp>
      <p:pic>
        <p:nvPicPr>
          <p:cNvPr id="18" name="Imagen 17">
            <a:extLst>
              <a:ext uri="{FF2B5EF4-FFF2-40B4-BE49-F238E27FC236}">
                <a16:creationId xmlns:a16="http://schemas.microsoft.com/office/drawing/2014/main" id="{EC270841-C439-4E99-8C90-D7E2A02E7015}"/>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7085873" y="1438853"/>
            <a:ext cx="2775149" cy="1990147"/>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3522322A-8022-85C6-A809-BE559355E2EF}"/>
              </a:ext>
            </a:extLst>
          </p:cNvPr>
          <p:cNvSpPr txBox="1"/>
          <p:nvPr/>
        </p:nvSpPr>
        <p:spPr>
          <a:xfrm>
            <a:off x="173601" y="2346611"/>
            <a:ext cx="6673337" cy="707886"/>
          </a:xfrm>
          <a:prstGeom prst="rect">
            <a:avLst/>
          </a:prstGeom>
          <a:noFill/>
        </p:spPr>
        <p:txBody>
          <a:bodyPr wrap="square">
            <a:spAutoFit/>
          </a:bodyPr>
          <a:lstStyle/>
          <a:p>
            <a:pPr>
              <a:spcBef>
                <a:spcPts val="600"/>
              </a:spcBef>
              <a:defRPr sz="2000" b="1"/>
            </a:pPr>
            <a:r>
              <a:rPr dirty="0" err="1"/>
              <a:t>Kwenye</a:t>
            </a:r>
            <a:r>
              <a:rPr dirty="0"/>
              <a:t> </a:t>
            </a:r>
            <a:r>
              <a:rPr dirty="0" err="1"/>
              <a:t>taji</a:t>
            </a:r>
            <a:r>
              <a:rPr dirty="0"/>
              <a:t> </a:t>
            </a:r>
            <a:r>
              <a:rPr dirty="0" err="1"/>
              <a:t>yake</a:t>
            </a:r>
            <a:r>
              <a:rPr dirty="0"/>
              <a:t>, </a:t>
            </a:r>
            <a:r>
              <a:rPr dirty="0" err="1"/>
              <a:t>ishara</a:t>
            </a:r>
            <a:r>
              <a:rPr dirty="0"/>
              <a:t> </a:t>
            </a:r>
            <a:r>
              <a:rPr dirty="0" err="1"/>
              <a:t>ya</a:t>
            </a:r>
            <a:r>
              <a:rPr dirty="0"/>
              <a:t> </a:t>
            </a:r>
            <a:r>
              <a:rPr dirty="0" err="1"/>
              <a:t>nguvu</a:t>
            </a:r>
            <a:r>
              <a:rPr dirty="0"/>
              <a:t> </a:t>
            </a:r>
            <a:r>
              <a:rPr dirty="0" err="1"/>
              <a:t>zake</a:t>
            </a:r>
            <a:r>
              <a:rPr dirty="0"/>
              <a:t>, </a:t>
            </a:r>
            <a:r>
              <a:rPr dirty="0" err="1"/>
              <a:t>Farao</a:t>
            </a:r>
            <a:r>
              <a:rPr dirty="0"/>
              <a:t> </a:t>
            </a:r>
            <a:r>
              <a:rPr dirty="0" err="1"/>
              <a:t>alivaa</a:t>
            </a:r>
            <a:r>
              <a:rPr dirty="0"/>
              <a:t> cobra </a:t>
            </a:r>
            <a:r>
              <a:rPr lang="en-US" dirty="0" err="1"/>
              <a:t>m</a:t>
            </a:r>
            <a:r>
              <a:rPr dirty="0" err="1"/>
              <a:t>zuri</a:t>
            </a:r>
            <a:r>
              <a:rPr dirty="0"/>
              <a:t> </a:t>
            </a:r>
            <a:r>
              <a:rPr lang="en-US" dirty="0" err="1"/>
              <a:t>aliye</a:t>
            </a:r>
            <a:r>
              <a:rPr dirty="0" err="1"/>
              <a:t>wakilisha</a:t>
            </a:r>
            <a:r>
              <a:rPr dirty="0"/>
              <a:t> </a:t>
            </a:r>
            <a:r>
              <a:rPr dirty="0" err="1"/>
              <a:t>mungu</a:t>
            </a:r>
            <a:r>
              <a:rPr dirty="0"/>
              <a:t> </a:t>
            </a:r>
            <a:r>
              <a:rPr dirty="0" err="1"/>
              <a:t>wa</a:t>
            </a:r>
            <a:r>
              <a:rPr dirty="0"/>
              <a:t> kike </a:t>
            </a:r>
            <a:r>
              <a:rPr dirty="0" err="1"/>
              <a:t>Uadyet</a:t>
            </a:r>
            <a:r>
              <a:rPr dirty="0"/>
              <a:t> .</a:t>
            </a:r>
          </a:p>
        </p:txBody>
      </p:sp>
      <p:sp>
        <p:nvSpPr>
          <p:cNvPr id="9" name="CuadroTexto 8">
            <a:extLst>
              <a:ext uri="{FF2B5EF4-FFF2-40B4-BE49-F238E27FC236}">
                <a16:creationId xmlns:a16="http://schemas.microsoft.com/office/drawing/2014/main" id="{396FC0F6-9B03-5367-D796-5741C791E609}"/>
              </a:ext>
            </a:extLst>
          </p:cNvPr>
          <p:cNvSpPr txBox="1"/>
          <p:nvPr/>
        </p:nvSpPr>
        <p:spPr>
          <a:xfrm>
            <a:off x="5684797" y="6111624"/>
            <a:ext cx="6524602" cy="707886"/>
          </a:xfrm>
          <a:prstGeom prst="rect">
            <a:avLst/>
          </a:prstGeom>
          <a:noFill/>
        </p:spPr>
        <p:txBody>
          <a:bodyPr wrap="square">
            <a:spAutoFit/>
          </a:bodyPr>
          <a:lstStyle/>
          <a:p>
            <a:pPr>
              <a:spcBef>
                <a:spcPts val="600"/>
              </a:spcBef>
              <a:defRPr sz="2000" b="1"/>
            </a:pPr>
            <a:r>
              <a:t>Kwa hivyo Mungu alionyesha kwamba Yeye, sio miungu ya Wamisri, ndiye aliye na nguvu na mamlaka huru.</a:t>
            </a:r>
          </a:p>
        </p:txBody>
      </p:sp>
      <p:sp>
        <p:nvSpPr>
          <p:cNvPr id="11" name="CuadroTexto 10">
            <a:extLst>
              <a:ext uri="{FF2B5EF4-FFF2-40B4-BE49-F238E27FC236}">
                <a16:creationId xmlns:a16="http://schemas.microsoft.com/office/drawing/2014/main" id="{BB8DDBEB-529F-6458-00BC-0FDECC76B4CB}"/>
              </a:ext>
            </a:extLst>
          </p:cNvPr>
          <p:cNvSpPr txBox="1"/>
          <p:nvPr/>
        </p:nvSpPr>
        <p:spPr>
          <a:xfrm>
            <a:off x="5684797" y="4523257"/>
            <a:ext cx="6524602" cy="1631216"/>
          </a:xfrm>
          <a:prstGeom prst="rect">
            <a:avLst/>
          </a:prstGeom>
          <a:noFill/>
        </p:spPr>
        <p:txBody>
          <a:bodyPr wrap="square">
            <a:spAutoFit/>
          </a:bodyPr>
          <a:lstStyle/>
          <a:p>
            <a:pPr>
              <a:spcBef>
                <a:spcPts val="600"/>
              </a:spcBef>
              <a:defRPr sz="2000" b="1"/>
            </a:pPr>
            <a:r>
              <a:t>Shetani aliiga muujiza kupitia wachawi </a:t>
            </a:r>
            <a:br>
              <a:rPr lang="es-ES" sz="2000" b="1" dirty="0"/>
            </a:br>
            <a:r>
              <a:t>(Kut. 7:11). Lakini hawezi kuumba maisha; nyoka wake walionekana tu kama nyoka. Hata hivyo, Mungu alikuwa ameumba nyoka aliye hai, mwenye uwezo wa kula viumbe visivyo na uhai (Kutoka. 7:12 </a:t>
            </a:r>
          </a:p>
        </p:txBody>
      </p:sp>
    </p:spTree>
    <p:extLst>
      <p:ext uri="{BB962C8B-B14F-4D97-AF65-F5344CB8AC3E}">
        <p14:creationId xmlns:p14="http://schemas.microsoft.com/office/powerpoint/2010/main" val="275750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32"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strVal val="4*#ppt_w"/>
                                          </p:val>
                                        </p:tav>
                                        <p:tav tm="100000">
                                          <p:val>
                                            <p:strVal val="#ppt_w"/>
                                          </p:val>
                                        </p:tav>
                                      </p:tavLst>
                                    </p:anim>
                                    <p:anim calcmode="lin" valueType="num">
                                      <p:cBhvr>
                                        <p:cTn id="27" dur="500" fill="hold"/>
                                        <p:tgtEl>
                                          <p:spTgt spid="7"/>
                                        </p:tgtEl>
                                        <p:attrNameLst>
                                          <p:attrName>ppt_h</p:attrName>
                                        </p:attrNameLst>
                                      </p:cBhvr>
                                      <p:tavLst>
                                        <p:tav tm="0">
                                          <p:val>
                                            <p:strVal val="4*#ppt_h"/>
                                          </p:val>
                                        </p:tav>
                                        <p:tav tm="100000">
                                          <p:val>
                                            <p:strVal val="#ppt_h"/>
                                          </p:val>
                                        </p:tav>
                                      </p:tavLst>
                                    </p:anim>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circle(in)">
                                      <p:cBhvr>
                                        <p:cTn id="36" dur="1000"/>
                                        <p:tgtEl>
                                          <p:spTgt spid="13"/>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 calcmode="lin" valueType="num">
                                      <p:cBhvr>
                                        <p:cTn id="47" dur="500" fill="hold"/>
                                        <p:tgtEl>
                                          <p:spTgt spid="18"/>
                                        </p:tgtEl>
                                        <p:attrNameLst>
                                          <p:attrName>style.rotation</p:attrName>
                                        </p:attrNameLst>
                                      </p:cBhvr>
                                      <p:tavLst>
                                        <p:tav tm="0">
                                          <p:val>
                                            <p:fltVal val="360"/>
                                          </p:val>
                                        </p:tav>
                                        <p:tav tm="100000">
                                          <p:val>
                                            <p:fltVal val="0"/>
                                          </p:val>
                                        </p:tav>
                                      </p:tavLst>
                                    </p:anim>
                                    <p:animEffect transition="in" filter="fade">
                                      <p:cBhvr>
                                        <p:cTn id="48" dur="500"/>
                                        <p:tgtEl>
                                          <p:spTgt spid="18"/>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4"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A4A55B2-7EEB-96AE-8682-60586465427D}"/>
              </a:ext>
            </a:extLst>
          </p:cNvPr>
          <p:cNvSpPr txBox="1"/>
          <p:nvPr/>
        </p:nvSpPr>
        <p:spPr>
          <a:xfrm>
            <a:off x="0" y="-48125"/>
            <a:ext cx="12192000" cy="769441"/>
          </a:xfrm>
          <a:prstGeom prst="rect">
            <a:avLst/>
          </a:prstGeom>
          <a:noFill/>
        </p:spPr>
        <p:txBody>
          <a:bodyPr wrap="square">
            <a:spAutoFit/>
            <a:scene3d>
              <a:camera prst="orthographicFront"/>
              <a:lightRig rig="threePt" dir="t"/>
            </a:scene3d>
            <a:sp3d extrusionH="57150" contourW="25400">
              <a:bevelT h="25400" prst="softRound"/>
            </a:sp3d>
          </a:bodyPr>
          <a:lstStyle/>
          <a:p>
            <a:pPr algn="ctr">
              <a:defRPr sz="4400" b="1">
                <a:ln w="9525">
                  <a:noFill/>
                  <a:prstDash val="solid"/>
                </a:ln>
                <a:blipFill>
                  <a:blip r:embed="rId4"/>
                  <a:tile tx="0" ty="0" sx="100000" sy="100000" flip="none" algn="tl"/>
                </a:blipFill>
                <a:effectLst>
                  <a:outerShdw blurRad="12700" dist="63500" dir="2700000" algn="tl" rotWithShape="0">
                    <a:srgbClr val="FFB098"/>
                  </a:outerShdw>
                </a:effectLst>
              </a:defRPr>
            </a:pPr>
            <a:r>
              <a:t>MOYO MGUMU</a:t>
            </a:r>
          </a:p>
        </p:txBody>
      </p:sp>
      <p:sp>
        <p:nvSpPr>
          <p:cNvPr id="5" name="CuadroTexto 4">
            <a:extLst>
              <a:ext uri="{FF2B5EF4-FFF2-40B4-BE49-F238E27FC236}">
                <a16:creationId xmlns:a16="http://schemas.microsoft.com/office/drawing/2014/main" id="{34380C4B-9373-AD63-A168-B7A9773F0231}"/>
              </a:ext>
            </a:extLst>
          </p:cNvPr>
          <p:cNvSpPr txBox="1"/>
          <p:nvPr/>
        </p:nvSpPr>
        <p:spPr>
          <a:xfrm>
            <a:off x="0" y="585768"/>
            <a:ext cx="12192000" cy="369332"/>
          </a:xfrm>
          <a:prstGeom prst="rect">
            <a:avLst/>
          </a:prstGeom>
          <a:noFill/>
        </p:spPr>
        <p:txBody>
          <a:bodyPr wrap="square">
            <a:spAutoFit/>
            <a:scene3d>
              <a:camera prst="orthographicFront"/>
              <a:lightRig rig="threePt" dir="t"/>
            </a:scene3d>
            <a:sp3d extrusionH="57150">
              <a:bevelT w="38100" h="38100"/>
            </a:sp3d>
          </a:bodyPr>
          <a:lstStyle/>
          <a:p>
            <a:pPr algn="ctr">
              <a:defRPr b="1">
                <a:solidFill>
                  <a:schemeClr val="accent6">
                    <a:lumMod val="50000"/>
                  </a:schemeClr>
                </a:solidFill>
                <a:latin typeface="Comic Sans MS" panose="030F0702030302020204" pitchFamily="66" charset="0"/>
              </a:defRPr>
            </a:pPr>
            <a:r>
              <a:t>"Lakini moyo wa Farao ukawa mgumu naye hakuwasikiliza, kama Bwana alivyokuwa amesema" </a:t>
            </a:r>
            <a:r>
              <a:rPr sz="1400"/>
              <a:t>(Kutoka 7:13)</a:t>
            </a:r>
          </a:p>
        </p:txBody>
      </p:sp>
      <p:sp>
        <p:nvSpPr>
          <p:cNvPr id="6" name="CuadroTexto 5">
            <a:extLst>
              <a:ext uri="{FF2B5EF4-FFF2-40B4-BE49-F238E27FC236}">
                <a16:creationId xmlns:a16="http://schemas.microsoft.com/office/drawing/2014/main" id="{F17459D9-68F7-BBC9-E995-23A439A6A564}"/>
              </a:ext>
            </a:extLst>
          </p:cNvPr>
          <p:cNvSpPr txBox="1"/>
          <p:nvPr/>
        </p:nvSpPr>
        <p:spPr>
          <a:xfrm>
            <a:off x="3676851" y="963396"/>
            <a:ext cx="8441354" cy="1938992"/>
          </a:xfrm>
          <a:prstGeom prst="rect">
            <a:avLst/>
          </a:prstGeom>
          <a:noFill/>
        </p:spPr>
        <p:txBody>
          <a:bodyPr wrap="square">
            <a:spAutoFit/>
          </a:bodyPr>
          <a:lstStyle/>
          <a:p>
            <a:pPr>
              <a:spcBef>
                <a:spcPts val="600"/>
              </a:spcBef>
              <a:defRPr sz="2000" b="1"/>
            </a:pPr>
            <a:r>
              <a:rPr dirty="0" err="1"/>
              <a:t>Katika</a:t>
            </a:r>
            <a:r>
              <a:rPr dirty="0"/>
              <a:t> </a:t>
            </a:r>
            <a:r>
              <a:rPr dirty="0" err="1"/>
              <a:t>kitabu</a:t>
            </a:r>
            <a:r>
              <a:rPr dirty="0"/>
              <a:t> cha </a:t>
            </a:r>
            <a:r>
              <a:rPr dirty="0" err="1"/>
              <a:t>Kutoka</a:t>
            </a:r>
            <a:r>
              <a:rPr dirty="0"/>
              <a:t>, </a:t>
            </a:r>
            <a:r>
              <a:rPr dirty="0" err="1"/>
              <a:t>inasemekana</a:t>
            </a:r>
            <a:r>
              <a:rPr dirty="0"/>
              <a:t> mara 9 </a:t>
            </a:r>
            <a:r>
              <a:rPr dirty="0" err="1"/>
              <a:t>kwamba</a:t>
            </a:r>
            <a:r>
              <a:rPr dirty="0"/>
              <a:t> </a:t>
            </a:r>
            <a:r>
              <a:rPr dirty="0" err="1"/>
              <a:t>Mungu</a:t>
            </a:r>
            <a:r>
              <a:rPr dirty="0"/>
              <a:t> </a:t>
            </a:r>
            <a:r>
              <a:rPr dirty="0" err="1"/>
              <a:t>aliufanya</a:t>
            </a:r>
            <a:r>
              <a:rPr dirty="0"/>
              <a:t> </a:t>
            </a:r>
            <a:r>
              <a:rPr dirty="0" err="1"/>
              <a:t>moyo</a:t>
            </a:r>
            <a:r>
              <a:rPr dirty="0"/>
              <a:t> </a:t>
            </a:r>
            <a:r>
              <a:rPr dirty="0" err="1"/>
              <a:t>wa</a:t>
            </a:r>
            <a:r>
              <a:rPr dirty="0"/>
              <a:t> </a:t>
            </a:r>
            <a:r>
              <a:rPr dirty="0" err="1"/>
              <a:t>Farao</a:t>
            </a:r>
            <a:r>
              <a:rPr dirty="0"/>
              <a:t> </a:t>
            </a:r>
            <a:r>
              <a:rPr dirty="0" err="1"/>
              <a:t>kuwa</a:t>
            </a:r>
            <a:r>
              <a:rPr dirty="0"/>
              <a:t> </a:t>
            </a:r>
            <a:r>
              <a:rPr dirty="0" err="1"/>
              <a:t>mgumu</a:t>
            </a:r>
            <a:r>
              <a:rPr dirty="0"/>
              <a:t> (Kut. 4:21; 7:3; 9:12; 10:1; 10:20; 10:27; 11:10; 14:4; 14:8), </a:t>
            </a:r>
            <a:r>
              <a:rPr dirty="0" err="1"/>
              <a:t>na</a:t>
            </a:r>
            <a:r>
              <a:rPr dirty="0"/>
              <a:t> mara </a:t>
            </a:r>
            <a:r>
              <a:rPr dirty="0" err="1"/>
              <a:t>nyingine</a:t>
            </a:r>
            <a:r>
              <a:rPr dirty="0"/>
              <a:t> 9 </a:t>
            </a:r>
            <a:r>
              <a:rPr dirty="0" err="1"/>
              <a:t>inasemekana</a:t>
            </a:r>
            <a:r>
              <a:rPr dirty="0"/>
              <a:t> </a:t>
            </a:r>
            <a:r>
              <a:rPr dirty="0" err="1"/>
              <a:t>kwamba</a:t>
            </a:r>
            <a:r>
              <a:rPr dirty="0"/>
              <a:t> </a:t>
            </a:r>
            <a:r>
              <a:rPr dirty="0" err="1"/>
              <a:t>Farao</a:t>
            </a:r>
            <a:r>
              <a:rPr dirty="0"/>
              <a:t> </a:t>
            </a:r>
            <a:r>
              <a:rPr dirty="0" err="1"/>
              <a:t>mwenyewe</a:t>
            </a:r>
            <a:r>
              <a:rPr dirty="0"/>
              <a:t> </a:t>
            </a:r>
            <a:r>
              <a:rPr dirty="0" err="1"/>
              <a:t>aliufanya</a:t>
            </a:r>
            <a:r>
              <a:rPr dirty="0"/>
              <a:t> </a:t>
            </a:r>
            <a:r>
              <a:rPr dirty="0" err="1"/>
              <a:t>moyo</a:t>
            </a:r>
            <a:r>
              <a:rPr dirty="0"/>
              <a:t> wake </a:t>
            </a:r>
            <a:r>
              <a:rPr dirty="0" err="1"/>
              <a:t>kuwa</a:t>
            </a:r>
            <a:r>
              <a:rPr dirty="0"/>
              <a:t> </a:t>
            </a:r>
            <a:r>
              <a:rPr dirty="0" err="1"/>
              <a:t>mgumu</a:t>
            </a:r>
            <a:r>
              <a:rPr dirty="0"/>
              <a:t> </a:t>
            </a:r>
            <a:br>
              <a:rPr lang="en" sz="2000" b="1" dirty="0"/>
            </a:br>
            <a:r>
              <a:rPr dirty="0"/>
              <a:t>(Kut. 7:13; 7:14; 7:22; 8:15; 8:19; 8:32; 9:7; 9:34; 9:35).  Nani </a:t>
            </a:r>
            <a:r>
              <a:rPr dirty="0" err="1"/>
              <a:t>aliufanya</a:t>
            </a:r>
            <a:r>
              <a:rPr dirty="0"/>
              <a:t> </a:t>
            </a:r>
            <a:r>
              <a:rPr dirty="0" err="1"/>
              <a:t>moyo</a:t>
            </a:r>
            <a:r>
              <a:rPr dirty="0"/>
              <a:t> </a:t>
            </a:r>
            <a:r>
              <a:rPr dirty="0" err="1"/>
              <a:t>wa</a:t>
            </a:r>
            <a:r>
              <a:rPr dirty="0"/>
              <a:t> </a:t>
            </a:r>
            <a:r>
              <a:rPr dirty="0" err="1"/>
              <a:t>Farao</a:t>
            </a:r>
            <a:r>
              <a:rPr dirty="0"/>
              <a:t> </a:t>
            </a:r>
            <a:r>
              <a:rPr dirty="0" err="1"/>
              <a:t>kuwa</a:t>
            </a:r>
            <a:r>
              <a:rPr dirty="0"/>
              <a:t> </a:t>
            </a:r>
            <a:r>
              <a:rPr dirty="0" err="1"/>
              <a:t>mgumu</a:t>
            </a:r>
            <a:r>
              <a:rPr dirty="0"/>
              <a:t>?</a:t>
            </a:r>
          </a:p>
        </p:txBody>
      </p:sp>
      <p:pic>
        <p:nvPicPr>
          <p:cNvPr id="4" name="Imagen 3" descr="Imagen que contiene interior, tabla, vidrio, florero  El contenido generado por IA puede ser incorrecto.">
            <a:extLst>
              <a:ext uri="{FF2B5EF4-FFF2-40B4-BE49-F238E27FC236}">
                <a16:creationId xmlns:a16="http://schemas.microsoft.com/office/drawing/2014/main" id="{84754893-A1C4-D832-7D95-B5D5146204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09702" y="1243860"/>
            <a:ext cx="1677445" cy="3000882"/>
          </a:xfrm>
          <a:prstGeom prst="rect">
            <a:avLst/>
          </a:prstGeom>
        </p:spPr>
      </p:pic>
      <p:pic>
        <p:nvPicPr>
          <p:cNvPr id="8" name="Imagen 7" descr="Mano de una persona  El contenido generado por IA puede ser incorrecto.">
            <a:extLst>
              <a:ext uri="{FF2B5EF4-FFF2-40B4-BE49-F238E27FC236}">
                <a16:creationId xmlns:a16="http://schemas.microsoft.com/office/drawing/2014/main" id="{2D9491FC-5E42-BC6A-DB7D-53EAA52419A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1674" y="1243860"/>
            <a:ext cx="1823687" cy="3000882"/>
          </a:xfrm>
          <a:prstGeom prst="rect">
            <a:avLst/>
          </a:prstGeom>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id="{D3FCBB26-CAA5-75E2-1021-30D0BF91F38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06088" y="3863390"/>
            <a:ext cx="4165196" cy="2903700"/>
          </a:xfrm>
          <a:prstGeom prst="roundRect">
            <a:avLst>
              <a:gd name="adj" fmla="val 4167"/>
            </a:avLst>
          </a:prstGeom>
          <a:solidFill>
            <a:srgbClr val="FFFFFF"/>
          </a:solidFill>
          <a:ln w="76200" cap="sq">
            <a:solidFill>
              <a:srgbClr val="8A0003"/>
            </a:solidFill>
            <a:miter lim="800000"/>
          </a:ln>
          <a:effectLst/>
          <a:scene3d>
            <a:camera prst="orthographicFront"/>
            <a:lightRig rig="threePt" dir="t">
              <a:rot lat="0" lon="0" rev="2700000"/>
            </a:lightRig>
          </a:scene3d>
          <a:sp3d contourW="6350">
            <a:bevelT h="38100"/>
            <a:contourClr>
              <a:srgbClr val="C0C0C0"/>
            </a:contourClr>
          </a:sp3d>
        </p:spPr>
      </p:pic>
      <p:sp>
        <p:nvSpPr>
          <p:cNvPr id="12" name="CuadroTexto 11">
            <a:extLst>
              <a:ext uri="{FF2B5EF4-FFF2-40B4-BE49-F238E27FC236}">
                <a16:creationId xmlns:a16="http://schemas.microsoft.com/office/drawing/2014/main" id="{1080797F-174A-A96C-FB89-2E3FA62FB560}"/>
              </a:ext>
            </a:extLst>
          </p:cNvPr>
          <p:cNvSpPr txBox="1"/>
          <p:nvPr/>
        </p:nvSpPr>
        <p:spPr>
          <a:xfrm>
            <a:off x="171640" y="4577426"/>
            <a:ext cx="7528572" cy="1323439"/>
          </a:xfrm>
          <a:prstGeom prst="rect">
            <a:avLst/>
          </a:prstGeom>
          <a:noFill/>
        </p:spPr>
        <p:txBody>
          <a:bodyPr wrap="square">
            <a:spAutoFit/>
          </a:bodyPr>
          <a:lstStyle/>
          <a:p>
            <a:pPr>
              <a:spcBef>
                <a:spcPts val="600"/>
              </a:spcBef>
              <a:defRPr sz="2000" b="1"/>
            </a:pPr>
            <a:r>
              <a:rPr dirty="0" err="1"/>
              <a:t>Baada</a:t>
            </a:r>
            <a:r>
              <a:rPr dirty="0"/>
              <a:t> </a:t>
            </a:r>
            <a:r>
              <a:rPr dirty="0" err="1"/>
              <a:t>ya</a:t>
            </a:r>
            <a:r>
              <a:rPr dirty="0"/>
              <a:t> </a:t>
            </a:r>
            <a:r>
              <a:rPr dirty="0" err="1"/>
              <a:t>pigo</a:t>
            </a:r>
            <a:r>
              <a:rPr dirty="0"/>
              <a:t> la </a:t>
            </a:r>
            <a:r>
              <a:rPr dirty="0" err="1"/>
              <a:t>sita</a:t>
            </a:r>
            <a:r>
              <a:rPr dirty="0"/>
              <a:t>, </a:t>
            </a:r>
            <a:r>
              <a:rPr dirty="0" err="1"/>
              <a:t>Mungu</a:t>
            </a:r>
            <a:r>
              <a:rPr dirty="0"/>
              <a:t> </a:t>
            </a:r>
            <a:r>
              <a:rPr dirty="0" err="1"/>
              <a:t>huufanya</a:t>
            </a:r>
            <a:r>
              <a:rPr dirty="0"/>
              <a:t> </a:t>
            </a:r>
            <a:r>
              <a:rPr dirty="0" err="1"/>
              <a:t>moyo</a:t>
            </a:r>
            <a:r>
              <a:rPr dirty="0"/>
              <a:t> </a:t>
            </a:r>
            <a:r>
              <a:rPr dirty="0" err="1"/>
              <a:t>kuwa</a:t>
            </a:r>
            <a:r>
              <a:rPr dirty="0"/>
              <a:t> </a:t>
            </a:r>
            <a:r>
              <a:rPr dirty="0" err="1"/>
              <a:t>mgumu</a:t>
            </a:r>
            <a:r>
              <a:rPr dirty="0"/>
              <a:t> (Kut. 9-12 </a:t>
            </a:r>
            <a:r>
              <a:rPr dirty="0" err="1"/>
              <a:t>Inaonekana</a:t>
            </a:r>
            <a:r>
              <a:rPr dirty="0"/>
              <a:t> </a:t>
            </a:r>
            <a:r>
              <a:rPr dirty="0" err="1"/>
              <a:t>Farao</a:t>
            </a:r>
            <a:r>
              <a:rPr dirty="0"/>
              <a:t> </a:t>
            </a:r>
            <a:r>
              <a:rPr dirty="0" err="1"/>
              <a:t>alikuwa</a:t>
            </a:r>
            <a:r>
              <a:rPr dirty="0"/>
              <a:t> </a:t>
            </a:r>
            <a:r>
              <a:rPr dirty="0" err="1"/>
              <a:t>amepita</a:t>
            </a:r>
            <a:r>
              <a:rPr dirty="0"/>
              <a:t> </a:t>
            </a:r>
            <a:r>
              <a:rPr dirty="0" err="1"/>
              <a:t>kizingiti</a:t>
            </a:r>
            <a:r>
              <a:rPr dirty="0"/>
              <a:t> cha </a:t>
            </a:r>
            <a:r>
              <a:rPr dirty="0" err="1"/>
              <a:t>toba</a:t>
            </a:r>
            <a:r>
              <a:rPr dirty="0"/>
              <a:t>. Hata </a:t>
            </a:r>
            <a:r>
              <a:rPr dirty="0" err="1"/>
              <a:t>hivyo</a:t>
            </a:r>
            <a:r>
              <a:rPr dirty="0"/>
              <a:t>, </a:t>
            </a:r>
            <a:r>
              <a:rPr dirty="0" err="1"/>
              <a:t>katika</a:t>
            </a:r>
            <a:r>
              <a:rPr dirty="0"/>
              <a:t> </a:t>
            </a:r>
            <a:r>
              <a:rPr dirty="0" err="1"/>
              <a:t>pigo</a:t>
            </a:r>
            <a:r>
              <a:rPr dirty="0"/>
              <a:t> la </a:t>
            </a:r>
            <a:r>
              <a:rPr dirty="0" err="1"/>
              <a:t>saba</a:t>
            </a:r>
            <a:r>
              <a:rPr dirty="0"/>
              <a:t>, </a:t>
            </a:r>
            <a:r>
              <a:rPr dirty="0" err="1"/>
              <a:t>anapewa</a:t>
            </a:r>
            <a:r>
              <a:rPr dirty="0"/>
              <a:t> </a:t>
            </a:r>
            <a:r>
              <a:rPr dirty="0" err="1"/>
              <a:t>nafasi</a:t>
            </a:r>
            <a:r>
              <a:rPr dirty="0"/>
              <a:t> </a:t>
            </a:r>
            <a:r>
              <a:rPr dirty="0" err="1"/>
              <a:t>nyingine</a:t>
            </a:r>
            <a:r>
              <a:rPr dirty="0"/>
              <a:t>, </a:t>
            </a:r>
            <a:r>
              <a:rPr dirty="0" err="1"/>
              <a:t>lakini</a:t>
            </a:r>
            <a:r>
              <a:rPr dirty="0"/>
              <a:t> </a:t>
            </a:r>
            <a:r>
              <a:rPr dirty="0" err="1"/>
              <a:t>anaufanya</a:t>
            </a:r>
            <a:r>
              <a:rPr dirty="0"/>
              <a:t> </a:t>
            </a:r>
            <a:r>
              <a:rPr dirty="0" err="1"/>
              <a:t>moyo</a:t>
            </a:r>
            <a:r>
              <a:rPr dirty="0"/>
              <a:t> wake </a:t>
            </a:r>
            <a:r>
              <a:rPr dirty="0" err="1"/>
              <a:t>kuwa</a:t>
            </a:r>
            <a:r>
              <a:rPr dirty="0"/>
              <a:t> </a:t>
            </a:r>
            <a:r>
              <a:rPr dirty="0" err="1"/>
              <a:t>mgumu</a:t>
            </a:r>
            <a:r>
              <a:rPr dirty="0"/>
              <a:t> </a:t>
            </a:r>
            <a:r>
              <a:rPr dirty="0" err="1"/>
              <a:t>tena</a:t>
            </a:r>
            <a:r>
              <a:rPr dirty="0"/>
              <a:t> (Kut. 9:34-35 ).</a:t>
            </a:r>
          </a:p>
        </p:txBody>
      </p:sp>
      <p:sp>
        <p:nvSpPr>
          <p:cNvPr id="14" name="CuadroTexto 13">
            <a:extLst>
              <a:ext uri="{FF2B5EF4-FFF2-40B4-BE49-F238E27FC236}">
                <a16:creationId xmlns:a16="http://schemas.microsoft.com/office/drawing/2014/main" id="{BFE1A211-6E64-AD53-8617-376EB90FDA88}"/>
              </a:ext>
            </a:extLst>
          </p:cNvPr>
          <p:cNvSpPr txBox="1"/>
          <p:nvPr/>
        </p:nvSpPr>
        <p:spPr>
          <a:xfrm>
            <a:off x="3676851" y="2783583"/>
            <a:ext cx="8441353" cy="1015663"/>
          </a:xfrm>
          <a:prstGeom prst="rect">
            <a:avLst/>
          </a:prstGeom>
          <a:noFill/>
        </p:spPr>
        <p:txBody>
          <a:bodyPr wrap="square">
            <a:spAutoFit/>
          </a:bodyPr>
          <a:lstStyle/>
          <a:p>
            <a:pPr>
              <a:spcBef>
                <a:spcPts val="600"/>
              </a:spcBef>
              <a:defRPr sz="2000" b="1"/>
            </a:pPr>
            <a:r>
              <a:rPr dirty="0" err="1"/>
              <a:t>Baada</a:t>
            </a:r>
            <a:r>
              <a:rPr dirty="0"/>
              <a:t> </a:t>
            </a:r>
            <a:r>
              <a:rPr dirty="0" err="1"/>
              <a:t>ya</a:t>
            </a:r>
            <a:r>
              <a:rPr dirty="0"/>
              <a:t> </a:t>
            </a:r>
            <a:r>
              <a:rPr dirty="0" err="1"/>
              <a:t>mapigo</a:t>
            </a:r>
            <a:r>
              <a:rPr dirty="0"/>
              <a:t> </a:t>
            </a:r>
            <a:r>
              <a:rPr dirty="0" err="1"/>
              <a:t>matano</a:t>
            </a:r>
            <a:r>
              <a:rPr dirty="0"/>
              <a:t> </a:t>
            </a:r>
            <a:r>
              <a:rPr dirty="0" err="1"/>
              <a:t>ya</a:t>
            </a:r>
            <a:r>
              <a:rPr dirty="0"/>
              <a:t> kwanza, </a:t>
            </a:r>
            <a:r>
              <a:rPr dirty="0" err="1"/>
              <a:t>inasemwa</a:t>
            </a:r>
            <a:r>
              <a:rPr dirty="0"/>
              <a:t> </a:t>
            </a:r>
            <a:r>
              <a:rPr dirty="0" err="1"/>
              <a:t>wazi</a:t>
            </a:r>
            <a:r>
              <a:rPr dirty="0"/>
              <a:t> </a:t>
            </a:r>
            <a:r>
              <a:rPr dirty="0" err="1"/>
              <a:t>kwamba</a:t>
            </a:r>
            <a:r>
              <a:rPr dirty="0"/>
              <a:t> </a:t>
            </a:r>
            <a:r>
              <a:rPr dirty="0" err="1"/>
              <a:t>Farao</a:t>
            </a:r>
            <a:r>
              <a:rPr dirty="0"/>
              <a:t> </a:t>
            </a:r>
            <a:r>
              <a:rPr dirty="0" err="1"/>
              <a:t>aliufanya</a:t>
            </a:r>
            <a:r>
              <a:rPr dirty="0"/>
              <a:t> </a:t>
            </a:r>
            <a:r>
              <a:rPr dirty="0" err="1"/>
              <a:t>moyo</a:t>
            </a:r>
            <a:r>
              <a:rPr dirty="0"/>
              <a:t> wake </a:t>
            </a:r>
            <a:r>
              <a:rPr dirty="0" err="1"/>
              <a:t>kuwa</a:t>
            </a:r>
            <a:r>
              <a:rPr dirty="0"/>
              <a:t> </a:t>
            </a:r>
            <a:r>
              <a:rPr dirty="0" err="1"/>
              <a:t>mgumu</a:t>
            </a:r>
            <a:r>
              <a:rPr dirty="0"/>
              <a:t>. </a:t>
            </a:r>
            <a:r>
              <a:rPr dirty="0" err="1"/>
              <a:t>Yaani</a:t>
            </a:r>
            <a:r>
              <a:rPr dirty="0"/>
              <a:t>, </a:t>
            </a:r>
            <a:r>
              <a:rPr dirty="0" err="1"/>
              <a:t>alikataa</a:t>
            </a:r>
            <a:r>
              <a:rPr dirty="0"/>
              <a:t> </a:t>
            </a:r>
            <a:r>
              <a:rPr dirty="0" err="1"/>
              <a:t>kuitikia</a:t>
            </a:r>
            <a:r>
              <a:rPr dirty="0"/>
              <a:t> </a:t>
            </a:r>
            <a:r>
              <a:rPr dirty="0" err="1"/>
              <a:t>vizuri</a:t>
            </a:r>
            <a:r>
              <a:rPr dirty="0"/>
              <a:t> </a:t>
            </a:r>
            <a:r>
              <a:rPr dirty="0" err="1"/>
              <a:t>wito</a:t>
            </a:r>
            <a:r>
              <a:rPr dirty="0"/>
              <a:t> </a:t>
            </a:r>
            <a:r>
              <a:rPr dirty="0" err="1"/>
              <a:t>wa</a:t>
            </a:r>
            <a:r>
              <a:rPr dirty="0"/>
              <a:t> </a:t>
            </a:r>
            <a:r>
              <a:rPr dirty="0" err="1"/>
              <a:t>Roho</a:t>
            </a:r>
            <a:r>
              <a:rPr dirty="0"/>
              <a:t> </a:t>
            </a:r>
            <a:r>
              <a:rPr dirty="0" err="1"/>
              <a:t>Mtakatifu</a:t>
            </a:r>
            <a:r>
              <a:rPr dirty="0"/>
              <a:t> </a:t>
            </a:r>
            <a:r>
              <a:rPr dirty="0" err="1"/>
              <a:t>wa</a:t>
            </a:r>
            <a:r>
              <a:rPr dirty="0"/>
              <a:t> </a:t>
            </a:r>
            <a:r>
              <a:rPr dirty="0" err="1"/>
              <a:t>kuachilia</a:t>
            </a:r>
            <a:r>
              <a:rPr dirty="0"/>
              <a:t> Israeli </a:t>
            </a:r>
            <a:r>
              <a:rPr dirty="0" err="1"/>
              <a:t>huru</a:t>
            </a:r>
            <a:r>
              <a:rPr dirty="0"/>
              <a:t>.</a:t>
            </a:r>
          </a:p>
        </p:txBody>
      </p:sp>
      <p:grpSp>
        <p:nvGrpSpPr>
          <p:cNvPr id="19" name="Grupo 18">
            <a:extLst>
              <a:ext uri="{FF2B5EF4-FFF2-40B4-BE49-F238E27FC236}">
                <a16:creationId xmlns:a16="http://schemas.microsoft.com/office/drawing/2014/main" id="{64C8EB67-F939-2EA0-8396-0473C4BC0E98}"/>
              </a:ext>
            </a:extLst>
          </p:cNvPr>
          <p:cNvGrpSpPr/>
          <p:nvPr/>
        </p:nvGrpSpPr>
        <p:grpSpPr>
          <a:xfrm>
            <a:off x="3393348" y="3799246"/>
            <a:ext cx="4203394" cy="914411"/>
            <a:chOff x="3496818" y="3628713"/>
            <a:chExt cx="4203394" cy="914411"/>
          </a:xfrm>
        </p:grpSpPr>
        <p:pic>
          <p:nvPicPr>
            <p:cNvPr id="16" name="Imagen 15" descr="Imagen que contiene muñeca, juguete, mujer, hombre  El contenido generado por IA puede ser incorrecto.">
              <a:extLst>
                <a:ext uri="{FF2B5EF4-FFF2-40B4-BE49-F238E27FC236}">
                  <a16:creationId xmlns:a16="http://schemas.microsoft.com/office/drawing/2014/main" id="{DEFDE8BC-C98E-5D42-A38A-C91B289773D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3496818" y="3698232"/>
              <a:ext cx="4203394" cy="7678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Imagen 17" descr="Ave de color blanco  El contenido generado por IA puede ser incorrecto.">
              <a:extLst>
                <a:ext uri="{FF2B5EF4-FFF2-40B4-BE49-F238E27FC236}">
                  <a16:creationId xmlns:a16="http://schemas.microsoft.com/office/drawing/2014/main" id="{9E10AB2E-0C05-D525-714C-5B6D58D89EA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902030" y="3628713"/>
              <a:ext cx="1288243" cy="914411"/>
            </a:xfrm>
            <a:prstGeom prst="rect">
              <a:avLst/>
            </a:prstGeom>
          </p:spPr>
        </p:pic>
      </p:grpSp>
      <p:sp>
        <p:nvSpPr>
          <p:cNvPr id="7" name="CuadroTexto 6">
            <a:extLst>
              <a:ext uri="{FF2B5EF4-FFF2-40B4-BE49-F238E27FC236}">
                <a16:creationId xmlns:a16="http://schemas.microsoft.com/office/drawing/2014/main" id="{587D80DF-4D40-3B87-4B33-7A8CBDC75DC3}"/>
              </a:ext>
            </a:extLst>
          </p:cNvPr>
          <p:cNvSpPr txBox="1"/>
          <p:nvPr/>
        </p:nvSpPr>
        <p:spPr>
          <a:xfrm>
            <a:off x="171640" y="5935167"/>
            <a:ext cx="7528572" cy="707886"/>
          </a:xfrm>
          <a:prstGeom prst="rect">
            <a:avLst/>
          </a:prstGeom>
          <a:noFill/>
        </p:spPr>
        <p:txBody>
          <a:bodyPr wrap="square">
            <a:spAutoFit/>
          </a:bodyPr>
          <a:lstStyle/>
          <a:p>
            <a:pPr>
              <a:spcBef>
                <a:spcPts val="600"/>
              </a:spcBef>
              <a:defRPr sz="2000" b="1"/>
            </a:pPr>
            <a:r>
              <a:t>Kuanzia hapo, hatima yake ilitiwa muhuri. Mungu alikuwa ameufanya moyo wa Farao kuwa mgumu kwa sababu alikuwa ameamua kwa uthabiti kutotubu.</a:t>
            </a:r>
          </a:p>
        </p:txBody>
      </p:sp>
    </p:spTree>
    <p:extLst>
      <p:ext uri="{BB962C8B-B14F-4D97-AF65-F5344CB8AC3E}">
        <p14:creationId xmlns:p14="http://schemas.microsoft.com/office/powerpoint/2010/main" val="164416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par>
                                <p:cTn id="22" presetID="14" presetClass="entr" presetSubtype="1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outVertical)">
                                      <p:cBhvr>
                                        <p:cTn id="33" dur="500"/>
                                        <p:tgtEl>
                                          <p:spTgt spid="19"/>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stretch>
            <a:fillRect/>
          </a:stretch>
        </a:blipFill>
        <a:effectLst/>
      </p:bgPr>
    </p:bg>
    <p:spTree>
      <p:nvGrpSpPr>
        <p:cNvPr id="1" name="">
          <a:extLst>
            <a:ext uri="{FF2B5EF4-FFF2-40B4-BE49-F238E27FC236}">
              <a16:creationId xmlns:a16="http://schemas.microsoft.com/office/drawing/2014/main" id="{AD648954-9D07-68FA-50A4-B6CB4B2810D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0E68AFB-7452-E282-0EFE-15C2B4C23C18}"/>
              </a:ext>
            </a:extLst>
          </p:cNvPr>
          <p:cNvSpPr txBox="1"/>
          <p:nvPr/>
        </p:nvSpPr>
        <p:spPr>
          <a:xfrm>
            <a:off x="798898" y="1638755"/>
            <a:ext cx="10818795" cy="4832092"/>
          </a:xfrm>
          <a:prstGeom prst="rect">
            <a:avLst/>
          </a:prstGeom>
          <a:noFill/>
        </p:spPr>
        <p:txBody>
          <a:bodyPr wrap="square">
            <a:spAutoFit/>
          </a:bodyPr>
          <a:lstStyle/>
          <a:p>
            <a:pPr algn="just">
              <a:spcBef>
                <a:spcPts val="600"/>
              </a:spcBef>
              <a:defRPr sz="2800" b="1">
                <a:latin typeface="Constantia" panose="02030602050306030303" pitchFamily="18" charset="0"/>
              </a:defRPr>
            </a:pPr>
            <a:r>
              <a:rPr dirty="0"/>
              <a:t>"</a:t>
            </a:r>
            <a:r>
              <a:rPr dirty="0" err="1"/>
              <a:t>Katika</a:t>
            </a:r>
            <a:r>
              <a:rPr dirty="0"/>
              <a:t> </a:t>
            </a:r>
            <a:r>
              <a:rPr dirty="0" err="1"/>
              <a:t>kila</a:t>
            </a:r>
            <a:r>
              <a:rPr dirty="0"/>
              <a:t> </a:t>
            </a:r>
            <a:r>
              <a:rPr dirty="0" err="1"/>
              <a:t>kukataa</a:t>
            </a:r>
            <a:r>
              <a:rPr dirty="0"/>
              <a:t> </a:t>
            </a:r>
            <a:r>
              <a:rPr dirty="0" err="1"/>
              <a:t>nuru</a:t>
            </a:r>
            <a:r>
              <a:rPr dirty="0"/>
              <a:t>, Bwana </a:t>
            </a:r>
            <a:r>
              <a:rPr dirty="0" err="1"/>
              <a:t>alionyesha</a:t>
            </a:r>
            <a:r>
              <a:rPr dirty="0"/>
              <a:t> </a:t>
            </a:r>
            <a:r>
              <a:rPr dirty="0" err="1"/>
              <a:t>onyesho</a:t>
            </a:r>
            <a:r>
              <a:rPr dirty="0"/>
              <a:t> </a:t>
            </a:r>
            <a:r>
              <a:rPr dirty="0" err="1"/>
              <a:t>kubwa</a:t>
            </a:r>
            <a:r>
              <a:rPr dirty="0"/>
              <a:t> </a:t>
            </a:r>
            <a:r>
              <a:rPr dirty="0" err="1"/>
              <a:t>zaidi</a:t>
            </a:r>
            <a:r>
              <a:rPr dirty="0"/>
              <a:t> la </a:t>
            </a:r>
            <a:r>
              <a:rPr dirty="0" err="1"/>
              <a:t>nguvu</a:t>
            </a:r>
            <a:r>
              <a:rPr dirty="0"/>
              <a:t> </a:t>
            </a:r>
            <a:r>
              <a:rPr dirty="0" err="1"/>
              <a:t>zake</a:t>
            </a:r>
            <a:r>
              <a:rPr dirty="0"/>
              <a:t>; </a:t>
            </a:r>
            <a:r>
              <a:rPr dirty="0" err="1"/>
              <a:t>lakini</a:t>
            </a:r>
            <a:r>
              <a:rPr dirty="0"/>
              <a:t> </a:t>
            </a:r>
            <a:r>
              <a:rPr dirty="0" err="1"/>
              <a:t>ukaidi</a:t>
            </a:r>
            <a:r>
              <a:rPr dirty="0"/>
              <a:t> </a:t>
            </a:r>
            <a:r>
              <a:rPr dirty="0" err="1"/>
              <a:t>wa</a:t>
            </a:r>
            <a:r>
              <a:rPr dirty="0"/>
              <a:t> </a:t>
            </a:r>
            <a:r>
              <a:rPr dirty="0" err="1"/>
              <a:t>mfalme</a:t>
            </a:r>
            <a:r>
              <a:rPr dirty="0"/>
              <a:t> </a:t>
            </a:r>
            <a:r>
              <a:rPr dirty="0" err="1"/>
              <a:t>uliongezeka</a:t>
            </a:r>
            <a:r>
              <a:rPr dirty="0"/>
              <a:t> </a:t>
            </a:r>
            <a:r>
              <a:rPr dirty="0" err="1"/>
              <a:t>kwa</a:t>
            </a:r>
            <a:r>
              <a:rPr dirty="0"/>
              <a:t> </a:t>
            </a:r>
            <a:r>
              <a:rPr dirty="0" err="1"/>
              <a:t>kila</a:t>
            </a:r>
            <a:r>
              <a:rPr dirty="0"/>
              <a:t> </a:t>
            </a:r>
            <a:r>
              <a:rPr dirty="0" err="1"/>
              <a:t>ushahidi</a:t>
            </a:r>
            <a:r>
              <a:rPr dirty="0"/>
              <a:t> </a:t>
            </a:r>
            <a:r>
              <a:rPr dirty="0" err="1"/>
              <a:t>mpya</a:t>
            </a:r>
            <a:r>
              <a:rPr dirty="0"/>
              <a:t> </a:t>
            </a:r>
            <a:r>
              <a:rPr dirty="0" err="1"/>
              <a:t>wa</a:t>
            </a:r>
            <a:r>
              <a:rPr dirty="0"/>
              <a:t> </a:t>
            </a:r>
            <a:r>
              <a:rPr dirty="0" err="1"/>
              <a:t>nguvu</a:t>
            </a:r>
            <a:r>
              <a:rPr dirty="0"/>
              <a:t> </a:t>
            </a:r>
            <a:r>
              <a:rPr dirty="0" err="1"/>
              <a:t>na</a:t>
            </a:r>
            <a:r>
              <a:rPr dirty="0"/>
              <a:t> </a:t>
            </a:r>
            <a:r>
              <a:rPr dirty="0" err="1"/>
              <a:t>ukuu</a:t>
            </a:r>
            <a:r>
              <a:rPr dirty="0"/>
              <a:t> </a:t>
            </a:r>
            <a:r>
              <a:rPr dirty="0" err="1"/>
              <a:t>wa</a:t>
            </a:r>
            <a:r>
              <a:rPr dirty="0"/>
              <a:t> </a:t>
            </a:r>
            <a:r>
              <a:rPr dirty="0" err="1"/>
              <a:t>Mungu</a:t>
            </a:r>
            <a:r>
              <a:rPr dirty="0"/>
              <a:t> </a:t>
            </a:r>
            <a:r>
              <a:rPr dirty="0" err="1"/>
              <a:t>wa</a:t>
            </a:r>
            <a:r>
              <a:rPr dirty="0"/>
              <a:t> </a:t>
            </a:r>
            <a:r>
              <a:rPr dirty="0" err="1"/>
              <a:t>mbinguni</a:t>
            </a:r>
            <a:r>
              <a:rPr dirty="0"/>
              <a:t>, </a:t>
            </a:r>
            <a:r>
              <a:rPr dirty="0" err="1"/>
              <a:t>hadi</a:t>
            </a:r>
            <a:r>
              <a:rPr dirty="0"/>
              <a:t> </a:t>
            </a:r>
            <a:r>
              <a:rPr dirty="0" err="1"/>
              <a:t>mshale</a:t>
            </a:r>
            <a:r>
              <a:rPr dirty="0"/>
              <a:t> </a:t>
            </a:r>
            <a:r>
              <a:rPr dirty="0" err="1"/>
              <a:t>wa</a:t>
            </a:r>
            <a:r>
              <a:rPr dirty="0"/>
              <a:t> </a:t>
            </a:r>
            <a:r>
              <a:rPr dirty="0" err="1"/>
              <a:t>mwisho</a:t>
            </a:r>
            <a:r>
              <a:rPr dirty="0"/>
              <a:t> </a:t>
            </a:r>
            <a:r>
              <a:rPr dirty="0" err="1"/>
              <a:t>wa</a:t>
            </a:r>
            <a:r>
              <a:rPr dirty="0"/>
              <a:t> </a:t>
            </a:r>
            <a:r>
              <a:rPr dirty="0" err="1"/>
              <a:t>rehema</a:t>
            </a:r>
            <a:r>
              <a:rPr dirty="0"/>
              <a:t> </a:t>
            </a:r>
            <a:r>
              <a:rPr dirty="0" err="1"/>
              <a:t>ulipomalizika</a:t>
            </a:r>
            <a:r>
              <a:rPr dirty="0"/>
              <a:t> </a:t>
            </a:r>
            <a:r>
              <a:rPr dirty="0" err="1"/>
              <a:t>kutoka</a:t>
            </a:r>
            <a:r>
              <a:rPr dirty="0"/>
              <a:t> </a:t>
            </a:r>
            <a:r>
              <a:rPr dirty="0" err="1"/>
              <a:t>kwa</a:t>
            </a:r>
            <a:r>
              <a:rPr dirty="0"/>
              <a:t> </a:t>
            </a:r>
            <a:r>
              <a:rPr dirty="0" err="1"/>
              <a:t>nondo</a:t>
            </a:r>
            <a:r>
              <a:rPr dirty="0"/>
              <a:t> </a:t>
            </a:r>
            <a:r>
              <a:rPr dirty="0" err="1"/>
              <a:t>ya</a:t>
            </a:r>
            <a:r>
              <a:rPr dirty="0"/>
              <a:t> </a:t>
            </a:r>
            <a:r>
              <a:rPr dirty="0" err="1"/>
              <a:t>kimungu</a:t>
            </a:r>
            <a:r>
              <a:rPr dirty="0"/>
              <a:t>. Kisha </a:t>
            </a:r>
            <a:r>
              <a:rPr dirty="0" err="1"/>
              <a:t>mtu</a:t>
            </a:r>
            <a:r>
              <a:rPr dirty="0"/>
              <a:t> </a:t>
            </a:r>
            <a:r>
              <a:rPr dirty="0" err="1"/>
              <a:t>huyo</a:t>
            </a:r>
            <a:r>
              <a:rPr dirty="0"/>
              <a:t> </a:t>
            </a:r>
            <a:r>
              <a:rPr dirty="0" err="1"/>
              <a:t>alikuwa</a:t>
            </a:r>
            <a:r>
              <a:rPr dirty="0"/>
              <a:t> </a:t>
            </a:r>
            <a:r>
              <a:rPr dirty="0" err="1"/>
              <a:t>mgumu</a:t>
            </a:r>
            <a:r>
              <a:rPr dirty="0"/>
              <a:t> </a:t>
            </a:r>
            <a:r>
              <a:rPr dirty="0" err="1"/>
              <a:t>kabisa</a:t>
            </a:r>
            <a:r>
              <a:rPr dirty="0"/>
              <a:t> </a:t>
            </a:r>
            <a:r>
              <a:rPr dirty="0" err="1"/>
              <a:t>kwa</a:t>
            </a:r>
            <a:r>
              <a:rPr dirty="0"/>
              <a:t> </a:t>
            </a:r>
            <a:r>
              <a:rPr dirty="0" err="1"/>
              <a:t>upinzani</a:t>
            </a:r>
            <a:r>
              <a:rPr dirty="0"/>
              <a:t> wake </a:t>
            </a:r>
            <a:r>
              <a:rPr dirty="0" err="1"/>
              <a:t>wa</a:t>
            </a:r>
            <a:r>
              <a:rPr dirty="0"/>
              <a:t> </a:t>
            </a:r>
            <a:r>
              <a:rPr dirty="0" err="1"/>
              <a:t>kudumu</a:t>
            </a:r>
            <a:r>
              <a:rPr dirty="0"/>
              <a:t>. </a:t>
            </a:r>
            <a:r>
              <a:rPr dirty="0" err="1"/>
              <a:t>Farao</a:t>
            </a:r>
            <a:r>
              <a:rPr dirty="0"/>
              <a:t> </a:t>
            </a:r>
            <a:r>
              <a:rPr dirty="0" err="1"/>
              <a:t>alipanda</a:t>
            </a:r>
            <a:r>
              <a:rPr dirty="0"/>
              <a:t> </a:t>
            </a:r>
            <a:r>
              <a:rPr dirty="0" err="1"/>
              <a:t>ukaidi</a:t>
            </a:r>
            <a:r>
              <a:rPr dirty="0"/>
              <a:t>, </a:t>
            </a:r>
            <a:r>
              <a:rPr dirty="0" err="1"/>
              <a:t>na</a:t>
            </a:r>
            <a:r>
              <a:rPr dirty="0"/>
              <a:t> </a:t>
            </a:r>
            <a:r>
              <a:rPr dirty="0" err="1"/>
              <a:t>akavuna</a:t>
            </a:r>
            <a:r>
              <a:rPr dirty="0"/>
              <a:t> </a:t>
            </a:r>
            <a:r>
              <a:rPr dirty="0" err="1"/>
              <a:t>mavuno</a:t>
            </a:r>
            <a:r>
              <a:rPr dirty="0"/>
              <a:t> </a:t>
            </a:r>
            <a:r>
              <a:rPr dirty="0" err="1"/>
              <a:t>sawa</a:t>
            </a:r>
            <a:r>
              <a:rPr dirty="0"/>
              <a:t> </a:t>
            </a:r>
            <a:r>
              <a:rPr dirty="0" err="1"/>
              <a:t>katika</a:t>
            </a:r>
            <a:r>
              <a:rPr dirty="0"/>
              <a:t> tabia </a:t>
            </a:r>
            <a:r>
              <a:rPr dirty="0" err="1"/>
              <a:t>yake</a:t>
            </a:r>
            <a:r>
              <a:rPr dirty="0"/>
              <a:t>. Bwana </a:t>
            </a:r>
            <a:r>
              <a:rPr dirty="0" err="1"/>
              <a:t>hakuweza</a:t>
            </a:r>
            <a:r>
              <a:rPr dirty="0"/>
              <a:t> </a:t>
            </a:r>
            <a:r>
              <a:rPr dirty="0" err="1"/>
              <a:t>kufanya</a:t>
            </a:r>
            <a:r>
              <a:rPr dirty="0"/>
              <a:t> </a:t>
            </a:r>
            <a:r>
              <a:rPr dirty="0" err="1"/>
              <a:t>chochote</a:t>
            </a:r>
            <a:r>
              <a:rPr dirty="0"/>
              <a:t> </a:t>
            </a:r>
            <a:r>
              <a:rPr dirty="0" err="1"/>
              <a:t>zaidi</a:t>
            </a:r>
            <a:r>
              <a:rPr dirty="0"/>
              <a:t> </a:t>
            </a:r>
            <a:r>
              <a:rPr dirty="0" err="1"/>
              <a:t>kumshawishi</a:t>
            </a:r>
            <a:r>
              <a:rPr dirty="0"/>
              <a:t>, </a:t>
            </a:r>
            <a:r>
              <a:rPr dirty="0" err="1"/>
              <a:t>kwani</a:t>
            </a:r>
            <a:r>
              <a:rPr dirty="0"/>
              <a:t> </a:t>
            </a:r>
            <a:r>
              <a:rPr dirty="0" err="1"/>
              <a:t>alikuwa</a:t>
            </a:r>
            <a:r>
              <a:rPr dirty="0"/>
              <a:t> </a:t>
            </a:r>
            <a:r>
              <a:rPr dirty="0" err="1"/>
              <a:t>amezuiliwa</a:t>
            </a:r>
            <a:r>
              <a:rPr dirty="0"/>
              <a:t> </a:t>
            </a:r>
            <a:r>
              <a:rPr dirty="0" err="1"/>
              <a:t>katika</a:t>
            </a:r>
            <a:r>
              <a:rPr dirty="0"/>
              <a:t> </a:t>
            </a:r>
            <a:r>
              <a:rPr dirty="0" err="1"/>
              <a:t>ukaidi</a:t>
            </a:r>
            <a:r>
              <a:rPr dirty="0"/>
              <a:t> </a:t>
            </a:r>
            <a:r>
              <a:rPr dirty="0" err="1"/>
              <a:t>na</a:t>
            </a:r>
            <a:r>
              <a:rPr dirty="0"/>
              <a:t> </a:t>
            </a:r>
            <a:r>
              <a:rPr dirty="0" err="1"/>
              <a:t>ubaguzi</a:t>
            </a:r>
            <a:r>
              <a:rPr dirty="0"/>
              <a:t>, </a:t>
            </a:r>
            <a:r>
              <a:rPr dirty="0" err="1"/>
              <a:t>ambapo</a:t>
            </a:r>
            <a:r>
              <a:rPr dirty="0"/>
              <a:t> </a:t>
            </a:r>
            <a:r>
              <a:rPr dirty="0" err="1"/>
              <a:t>Roho</a:t>
            </a:r>
            <a:r>
              <a:rPr dirty="0"/>
              <a:t> </a:t>
            </a:r>
            <a:r>
              <a:rPr dirty="0" err="1"/>
              <a:t>Mtakatifu</a:t>
            </a:r>
            <a:r>
              <a:rPr dirty="0"/>
              <a:t> </a:t>
            </a:r>
            <a:r>
              <a:rPr dirty="0" err="1"/>
              <a:t>hakuweza</a:t>
            </a:r>
            <a:r>
              <a:rPr dirty="0"/>
              <a:t> </a:t>
            </a:r>
            <a:r>
              <a:rPr dirty="0" err="1"/>
              <a:t>kupata</a:t>
            </a:r>
            <a:r>
              <a:rPr dirty="0"/>
              <a:t> </a:t>
            </a:r>
            <a:r>
              <a:rPr dirty="0" err="1"/>
              <a:t>ufikiaji</a:t>
            </a:r>
            <a:r>
              <a:rPr dirty="0"/>
              <a:t> </a:t>
            </a:r>
            <a:r>
              <a:rPr dirty="0" err="1"/>
              <a:t>wa</a:t>
            </a:r>
            <a:r>
              <a:rPr dirty="0"/>
              <a:t> </a:t>
            </a:r>
            <a:r>
              <a:rPr dirty="0" err="1"/>
              <a:t>moyo</a:t>
            </a:r>
            <a:r>
              <a:rPr dirty="0"/>
              <a:t> wake. </a:t>
            </a:r>
            <a:r>
              <a:rPr dirty="0" err="1"/>
              <a:t>Farao</a:t>
            </a:r>
            <a:r>
              <a:rPr dirty="0"/>
              <a:t> </a:t>
            </a:r>
            <a:r>
              <a:rPr dirty="0" err="1"/>
              <a:t>alikabidhiwa</a:t>
            </a:r>
            <a:r>
              <a:rPr dirty="0"/>
              <a:t> </a:t>
            </a:r>
            <a:r>
              <a:rPr dirty="0" err="1"/>
              <a:t>kutokuamini</a:t>
            </a:r>
            <a:r>
              <a:rPr dirty="0"/>
              <a:t> </a:t>
            </a:r>
            <a:r>
              <a:rPr dirty="0" err="1"/>
              <a:t>kwake</a:t>
            </a:r>
            <a:r>
              <a:rPr dirty="0"/>
              <a:t> </a:t>
            </a:r>
            <a:r>
              <a:rPr dirty="0" err="1"/>
              <a:t>mwenyewe</a:t>
            </a:r>
            <a:r>
              <a:rPr dirty="0"/>
              <a:t> </a:t>
            </a:r>
            <a:r>
              <a:rPr dirty="0" err="1"/>
              <a:t>na</a:t>
            </a:r>
            <a:r>
              <a:rPr dirty="0"/>
              <a:t> </a:t>
            </a:r>
            <a:r>
              <a:rPr dirty="0" err="1"/>
              <a:t>ugumu</a:t>
            </a:r>
            <a:r>
              <a:rPr dirty="0"/>
              <a:t> </a:t>
            </a:r>
            <a:r>
              <a:rPr dirty="0" err="1"/>
              <a:t>wa</a:t>
            </a:r>
            <a:r>
              <a:rPr dirty="0"/>
              <a:t> </a:t>
            </a:r>
            <a:r>
              <a:rPr dirty="0" err="1"/>
              <a:t>moyo</a:t>
            </a:r>
            <a:r>
              <a:rPr dirty="0"/>
              <a:t> wake.”</a:t>
            </a:r>
          </a:p>
        </p:txBody>
      </p:sp>
      <p:sp>
        <p:nvSpPr>
          <p:cNvPr id="4" name="CuadroTexto 3">
            <a:extLst>
              <a:ext uri="{FF2B5EF4-FFF2-40B4-BE49-F238E27FC236}">
                <a16:creationId xmlns:a16="http://schemas.microsoft.com/office/drawing/2014/main" id="{61AE1EA3-C854-4738-445B-9DEB6A485FB8}"/>
              </a:ext>
            </a:extLst>
          </p:cNvPr>
          <p:cNvSpPr txBox="1"/>
          <p:nvPr/>
        </p:nvSpPr>
        <p:spPr>
          <a:xfrm>
            <a:off x="3161703" y="530180"/>
            <a:ext cx="5868594" cy="369332"/>
          </a:xfrm>
          <a:prstGeom prst="rect">
            <a:avLst/>
          </a:prstGeom>
          <a:noFill/>
        </p:spPr>
        <p:txBody>
          <a:bodyPr wrap="none">
            <a:spAutoFit/>
          </a:bodyPr>
          <a:lstStyle/>
          <a:p>
            <a:pPr algn="r">
              <a:defRPr b="1"/>
            </a:pPr>
            <a:r>
              <a:t>EGW ( The Review and Herald , Februari 17, 1891)</a:t>
            </a:r>
          </a:p>
        </p:txBody>
      </p:sp>
    </p:spTree>
    <p:extLst>
      <p:ext uri="{BB962C8B-B14F-4D97-AF65-F5344CB8AC3E}">
        <p14:creationId xmlns:p14="http://schemas.microsoft.com/office/powerpoint/2010/main" val="343221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7B20BA9-1DFE-768A-8ED1-97BD54F75974}"/>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462C098-87EF-3D43-0109-CB53CF601837}"/>
              </a:ext>
            </a:extLst>
          </p:cNvPr>
          <p:cNvSpPr txBox="1"/>
          <p:nvPr/>
        </p:nvSpPr>
        <p:spPr>
          <a:xfrm>
            <a:off x="3433320" y="2900515"/>
            <a:ext cx="5356718" cy="1138867"/>
          </a:xfrm>
          <a:prstGeom prst="rect">
            <a:avLst/>
          </a:prstGeom>
          <a:noFill/>
          <a:effectLst>
            <a:outerShdw blurRad="50800" dist="152400" dir="13500000" algn="br" rotWithShape="0">
              <a:srgbClr val="1DB4FF">
                <a:alpha val="40000"/>
              </a:srgbClr>
            </a:outerShdw>
          </a:effectLst>
        </p:spPr>
        <p:txBody>
          <a:bodyPr wrap="square">
            <a:prstTxWarp prst="textWave2">
              <a:avLst>
                <a:gd name="adj1" fmla="val 13321"/>
                <a:gd name="adj2" fmla="val 0"/>
              </a:avLst>
            </a:prstTxWarp>
            <a:spAutoFit/>
            <a:scene3d>
              <a:camera prst="orthographicFront"/>
              <a:lightRig rig="soft" dir="t">
                <a:rot lat="0" lon="0" rev="15600000"/>
              </a:lightRig>
            </a:scene3d>
            <a:sp3d extrusionH="57150" prstMaterial="softEdge">
              <a:bevelT w="25400" h="38100" prst="convex"/>
              <a:contourClr>
                <a:schemeClr val="accent2">
                  <a:lumMod val="50000"/>
                </a:schemeClr>
              </a:contourClr>
            </a:sp3d>
          </a:bodyPr>
          <a:lstStyle/>
          <a:p>
            <a:pPr algn="ctr">
              <a:defRPr sz="6000" b="1">
                <a:ln/>
                <a:solidFill>
                  <a:srgbClr val="006699"/>
                </a:solidFill>
                <a:effectLst>
                  <a:outerShdw blurRad="50800" dist="76200" dir="13500000" algn="br" rotWithShape="0">
                    <a:srgbClr val="004364">
                      <a:alpha val="40000"/>
                    </a:srgbClr>
                  </a:outerShdw>
                </a:effectLst>
              </a:defRPr>
            </a:pPr>
            <a:r>
              <a:t>MAPIGO</a:t>
            </a:r>
          </a:p>
        </p:txBody>
      </p:sp>
      <p:pic>
        <p:nvPicPr>
          <p:cNvPr id="10" name="Imagen 9" descr="Imagen que contiene agua, tabla, parado, pareja  El contenido generado por IA puede ser incorrecto.">
            <a:extLst>
              <a:ext uri="{FF2B5EF4-FFF2-40B4-BE49-F238E27FC236}">
                <a16:creationId xmlns:a16="http://schemas.microsoft.com/office/drawing/2014/main" id="{6DF10C50-14D6-EA3C-4B47-D1E458DEFDA1}"/>
              </a:ext>
            </a:extLst>
          </p:cNvPr>
          <p:cNvPicPr>
            <a:picLocks noChangeAspect="1"/>
          </p:cNvPicPr>
          <p:nvPr/>
        </p:nvPicPr>
        <p:blipFill>
          <a:blip r:embed="rId3" cstate="email">
            <a:extLst>
              <a:ext uri="{28A0092B-C50C-407E-A947-70E740481C1C}">
                <a14:useLocalDpi xmlns:a14="http://schemas.microsoft.com/office/drawing/2010/main"/>
              </a:ext>
            </a:extLst>
          </a:blip>
          <a:srcRect l="-2"/>
          <a:stretch>
            <a:fillRect/>
          </a:stretch>
        </p:blipFill>
        <p:spPr>
          <a:xfrm>
            <a:off x="161192" y="182127"/>
            <a:ext cx="2434524" cy="6493747"/>
          </a:xfrm>
          <a:prstGeom prst="rect">
            <a:avLst/>
          </a:prstGeom>
          <a:ln>
            <a:noFill/>
          </a:ln>
          <a:effectLst>
            <a:softEdge rad="112500"/>
          </a:effectLst>
        </p:spPr>
      </p:pic>
      <p:pic>
        <p:nvPicPr>
          <p:cNvPr id="11" name="Imagen 10" descr="Imagen que contiene agua, tabla, parado, pareja  El contenido generado por IA puede ser incorrecto.">
            <a:extLst>
              <a:ext uri="{FF2B5EF4-FFF2-40B4-BE49-F238E27FC236}">
                <a16:creationId xmlns:a16="http://schemas.microsoft.com/office/drawing/2014/main" id="{B424D368-F74F-B140-5673-B4D7142C434F}"/>
              </a:ext>
            </a:extLst>
          </p:cNvPr>
          <p:cNvPicPr>
            <a:picLocks noChangeAspect="1"/>
          </p:cNvPicPr>
          <p:nvPr/>
        </p:nvPicPr>
        <p:blipFill>
          <a:blip r:embed="rId4" cstate="email">
            <a:extLst>
              <a:ext uri="{28A0092B-C50C-407E-A947-70E740481C1C}">
                <a14:useLocalDpi xmlns:a14="http://schemas.microsoft.com/office/drawing/2010/main"/>
              </a:ext>
            </a:extLst>
          </a:blip>
          <a:srcRect r="-2"/>
          <a:stretch>
            <a:fillRect/>
          </a:stretch>
        </p:blipFill>
        <p:spPr>
          <a:xfrm>
            <a:off x="9438969" y="182127"/>
            <a:ext cx="2591840" cy="6493747"/>
          </a:xfrm>
          <a:prstGeom prst="rect">
            <a:avLst/>
          </a:prstGeom>
          <a:ln>
            <a:noFill/>
          </a:ln>
          <a:effectLst>
            <a:softEdge rad="112500"/>
          </a:effectLst>
        </p:spPr>
      </p:pic>
    </p:spTree>
    <p:extLst>
      <p:ext uri="{BB962C8B-B14F-4D97-AF65-F5344CB8AC3E}">
        <p14:creationId xmlns:p14="http://schemas.microsoft.com/office/powerpoint/2010/main" val="4383247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0755492-204D-1C05-ADBD-79B73F183B8D}"/>
              </a:ext>
            </a:extLst>
          </p:cNvPr>
          <p:cNvSpPr txBox="1"/>
          <p:nvPr/>
        </p:nvSpPr>
        <p:spPr>
          <a:xfrm>
            <a:off x="690562" y="676186"/>
            <a:ext cx="10810875" cy="646331"/>
          </a:xfrm>
          <a:prstGeom prst="rect">
            <a:avLst/>
          </a:prstGeom>
          <a:solidFill>
            <a:schemeClr val="bg1"/>
          </a:solidFill>
          <a:ln>
            <a:solidFill>
              <a:schemeClr val="accent3"/>
            </a:solidFill>
          </a:ln>
          <a:effectLst>
            <a:outerShdw blurRad="50800" dist="38100" dir="5400000" algn="t" rotWithShape="0">
              <a:prstClr val="black">
                <a:alpha val="40000"/>
              </a:prstClr>
            </a:outerShdw>
          </a:effectLst>
        </p:spPr>
        <p:txBody>
          <a:bodyPr wrap="square">
            <a:spAutoFit/>
            <a:scene3d>
              <a:camera prst="orthographicFront"/>
              <a:lightRig rig="threePt" dir="t"/>
            </a:scene3d>
            <a:sp3d extrusionH="57150">
              <a:bevelT w="38100" h="38100"/>
            </a:sp3d>
          </a:bodyPr>
          <a:lstStyle/>
          <a:p>
            <a:pPr algn="ctr">
              <a:defRPr b="1">
                <a:solidFill>
                  <a:srgbClr val="C00000"/>
                </a:solidFill>
                <a:latin typeface="Comic Sans MS" panose="030F0702030302020204" pitchFamily="66" charset="0"/>
              </a:defRPr>
            </a:pPr>
            <a:r>
              <a:rPr sz="1800"/>
              <a:t>“</a:t>
            </a:r>
            <a:r>
              <a:t>Bwana asema hivi; Hivi ndivyo mtakavyojua ya kuwa mimi ndimi Bwana; kwa fimbo iliyo mkononi mwangu nitayapiga maji ya Mto Nile, nayo yatabadilishwa kuwa damu.</a:t>
            </a:r>
            <a:r>
              <a:rPr sz="1800"/>
              <a:t>” </a:t>
            </a:r>
            <a:r>
              <a:rPr sz="1400"/>
              <a:t>(Kutoka 7:17)</a:t>
            </a:r>
          </a:p>
        </p:txBody>
      </p:sp>
      <p:sp>
        <p:nvSpPr>
          <p:cNvPr id="6" name="CuadroTexto 5">
            <a:extLst>
              <a:ext uri="{FF2B5EF4-FFF2-40B4-BE49-F238E27FC236}">
                <a16:creationId xmlns:a16="http://schemas.microsoft.com/office/drawing/2014/main" id="{E9132D8B-2616-0037-BF4D-5653E0A3534D}"/>
              </a:ext>
            </a:extLst>
          </p:cNvPr>
          <p:cNvSpPr txBox="1"/>
          <p:nvPr/>
        </p:nvSpPr>
        <p:spPr>
          <a:xfrm>
            <a:off x="1" y="-57750"/>
            <a:ext cx="12191998" cy="769441"/>
          </a:xfrm>
          <a:prstGeom prst="rect">
            <a:avLst/>
          </a:prstGeom>
          <a:noFill/>
        </p:spPr>
        <p:txBody>
          <a:bodyPr wrap="square">
            <a:spAutoFit/>
          </a:bodyPr>
          <a:lstStyle/>
          <a:p>
            <a:pPr algn="ctr">
              <a:defRPr sz="4400" b="1">
                <a:ln w="10160">
                  <a:solidFill>
                    <a:schemeClr val="accent3"/>
                  </a:solidFill>
                  <a:prstDash val="solid"/>
                </a:ln>
                <a:solidFill>
                  <a:srgbClr val="FFE9E5"/>
                </a:solidFill>
                <a:effectLst>
                  <a:outerShdw blurRad="38100" dist="22860" dir="5400000" algn="tl" rotWithShape="0">
                    <a:srgbClr val="000000">
                      <a:alpha val="30000"/>
                    </a:srgbClr>
                  </a:outerShdw>
                </a:effectLst>
              </a:defRPr>
            </a:pPr>
            <a:r>
              <a:t>PIGO LA KWANZA (KALI): DAMU</a:t>
            </a:r>
          </a:p>
        </p:txBody>
      </p:sp>
      <p:sp>
        <p:nvSpPr>
          <p:cNvPr id="10" name="CuadroTexto 9">
            <a:extLst>
              <a:ext uri="{FF2B5EF4-FFF2-40B4-BE49-F238E27FC236}">
                <a16:creationId xmlns:a16="http://schemas.microsoft.com/office/drawing/2014/main" id="{19FE6557-F4DD-5E64-BA32-759560EAEA40}"/>
              </a:ext>
            </a:extLst>
          </p:cNvPr>
          <p:cNvSpPr txBox="1"/>
          <p:nvPr/>
        </p:nvSpPr>
        <p:spPr>
          <a:xfrm>
            <a:off x="395286" y="4029032"/>
            <a:ext cx="3681413"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srgbClr val="C00000"/>
                </a:solidFill>
                <a:effectLst/>
                <a:uLnTx/>
                <a:uFillTx/>
                <a:latin typeface="Aptos" panose="02110004020202020204"/>
                <a:ea typeface="+mn-ea"/>
                <a:cs typeface="+mn-cs"/>
              </a:defRPr>
            </a:pPr>
            <a:r>
              <a:t>Kutoka 7:14-25</a:t>
            </a:r>
          </a:p>
        </p:txBody>
      </p:sp>
      <p:graphicFrame>
        <p:nvGraphicFramePr>
          <p:cNvPr id="13" name="Diagrama 12">
            <a:extLst>
              <a:ext uri="{FF2B5EF4-FFF2-40B4-BE49-F238E27FC236}">
                <a16:creationId xmlns:a16="http://schemas.microsoft.com/office/drawing/2014/main" id="{CC9BC21C-4F62-D018-51DC-C1F4EC9ECA1E}"/>
              </a:ext>
            </a:extLst>
          </p:cNvPr>
          <p:cNvGraphicFramePr/>
          <p:nvPr>
            <p:extLst>
              <p:ext uri="{D42A27DB-BD31-4B8C-83A1-F6EECF244321}">
                <p14:modId xmlns:p14="http://schemas.microsoft.com/office/powerpoint/2010/main" val="808664732"/>
              </p:ext>
            </p:extLst>
          </p:nvPr>
        </p:nvGraphicFramePr>
        <p:xfrm>
          <a:off x="395286" y="1393350"/>
          <a:ext cx="2957513" cy="2354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Imagen 14" descr="Un grupo de personas junto a un cuerpo de agua junto a un caballo  El contenido generado por IA puede ser incorrecto.">
            <a:extLst>
              <a:ext uri="{FF2B5EF4-FFF2-40B4-BE49-F238E27FC236}">
                <a16:creationId xmlns:a16="http://schemas.microsoft.com/office/drawing/2014/main" id="{5E31FE68-9DF5-C985-E372-5F873ADC950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470948" y="1580750"/>
            <a:ext cx="7476767" cy="4972050"/>
          </a:xfrm>
          <a:prstGeom prst="round2DiagRect">
            <a:avLst>
              <a:gd name="adj1" fmla="val 16667"/>
              <a:gd name="adj2" fmla="val 0"/>
            </a:avLst>
          </a:prstGeom>
          <a:ln w="57150" cap="sq">
            <a:solidFill>
              <a:srgbClr val="FFFFFF"/>
            </a:solidFill>
            <a:miter lim="800000"/>
          </a:ln>
          <a:effectLst>
            <a:outerShdw blurRad="254000" algn="tl" rotWithShape="0">
              <a:srgbClr val="000000">
                <a:alpha val="43000"/>
              </a:srgbClr>
            </a:outerShdw>
          </a:effectLst>
        </p:spPr>
      </p:pic>
      <p:sp>
        <p:nvSpPr>
          <p:cNvPr id="3" name="CuadroTexto 2">
            <a:extLst>
              <a:ext uri="{FF2B5EF4-FFF2-40B4-BE49-F238E27FC236}">
                <a16:creationId xmlns:a16="http://schemas.microsoft.com/office/drawing/2014/main" id="{28442964-3B70-F5C5-6321-7BC287B788F0}"/>
              </a:ext>
            </a:extLst>
          </p:cNvPr>
          <p:cNvSpPr txBox="1"/>
          <p:nvPr/>
        </p:nvSpPr>
        <p:spPr>
          <a:xfrm>
            <a:off x="395286" y="4429142"/>
            <a:ext cx="3681413"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rPr dirty="0" err="1"/>
              <a:t>Mto</a:t>
            </a:r>
            <a:r>
              <a:rPr dirty="0"/>
              <a:t> Nile, </a:t>
            </a:r>
            <a:r>
              <a:rPr dirty="0" err="1"/>
              <a:t>pamoja</a:t>
            </a:r>
            <a:r>
              <a:rPr dirty="0"/>
              <a:t> </a:t>
            </a:r>
            <a:r>
              <a:rPr dirty="0" err="1"/>
              <a:t>na</a:t>
            </a:r>
            <a:r>
              <a:rPr dirty="0"/>
              <a:t> </a:t>
            </a:r>
            <a:r>
              <a:rPr dirty="0" err="1"/>
              <a:t>mafuriko</a:t>
            </a:r>
            <a:r>
              <a:rPr dirty="0"/>
              <a:t> </a:t>
            </a:r>
            <a:r>
              <a:rPr dirty="0" err="1"/>
              <a:t>yake</a:t>
            </a:r>
            <a:r>
              <a:rPr dirty="0"/>
              <a:t>, </a:t>
            </a:r>
            <a:r>
              <a:rPr dirty="0" err="1"/>
              <a:t>ulitoa</a:t>
            </a:r>
            <a:r>
              <a:rPr dirty="0"/>
              <a:t> </a:t>
            </a:r>
            <a:r>
              <a:rPr dirty="0" err="1"/>
              <a:t>uhai</a:t>
            </a:r>
            <a:r>
              <a:rPr dirty="0"/>
              <a:t> </a:t>
            </a:r>
            <a:r>
              <a:rPr dirty="0" err="1"/>
              <a:t>kwa</a:t>
            </a:r>
            <a:r>
              <a:rPr dirty="0"/>
              <a:t> </a:t>
            </a:r>
            <a:r>
              <a:rPr dirty="0" err="1"/>
              <a:t>Misri</a:t>
            </a:r>
            <a:r>
              <a:rPr dirty="0"/>
              <a:t>. </a:t>
            </a:r>
            <a:r>
              <a:rPr dirty="0" err="1"/>
              <a:t>Lakini</a:t>
            </a:r>
            <a:r>
              <a:rPr dirty="0"/>
              <a:t> </a:t>
            </a:r>
            <a:r>
              <a:rPr dirty="0" err="1"/>
              <a:t>ni</a:t>
            </a:r>
            <a:r>
              <a:rPr dirty="0"/>
              <a:t> </a:t>
            </a:r>
            <a:r>
              <a:rPr dirty="0" err="1"/>
              <a:t>nani</a:t>
            </a:r>
            <a:r>
              <a:rPr dirty="0"/>
              <a:t> </a:t>
            </a:r>
            <a:r>
              <a:rPr dirty="0" err="1"/>
              <a:t>aliyeumba</a:t>
            </a:r>
            <a:r>
              <a:rPr dirty="0"/>
              <a:t> </a:t>
            </a:r>
            <a:r>
              <a:rPr dirty="0" err="1"/>
              <a:t>vyanzo</a:t>
            </a:r>
            <a:r>
              <a:rPr dirty="0"/>
              <a:t> </a:t>
            </a:r>
            <a:r>
              <a:rPr dirty="0" err="1"/>
              <a:t>vya</a:t>
            </a:r>
            <a:r>
              <a:rPr dirty="0"/>
              <a:t> </a:t>
            </a:r>
            <a:r>
              <a:rPr dirty="0" err="1"/>
              <a:t>maji</a:t>
            </a:r>
            <a:r>
              <a:rPr dirty="0"/>
              <a:t>? </a:t>
            </a:r>
            <a:r>
              <a:rPr dirty="0" err="1"/>
              <a:t>Waganga</a:t>
            </a:r>
            <a:r>
              <a:rPr dirty="0"/>
              <a:t> </a:t>
            </a:r>
            <a:r>
              <a:rPr dirty="0" err="1"/>
              <a:t>waliiga</a:t>
            </a:r>
            <a:r>
              <a:rPr dirty="0"/>
              <a:t> </a:t>
            </a:r>
            <a:r>
              <a:rPr dirty="0" err="1"/>
              <a:t>mabadiliko</a:t>
            </a:r>
            <a:r>
              <a:rPr dirty="0"/>
              <a:t> </a:t>
            </a:r>
            <a:r>
              <a:rPr dirty="0" err="1"/>
              <a:t>ya</a:t>
            </a:r>
            <a:r>
              <a:rPr dirty="0"/>
              <a:t> </a:t>
            </a:r>
            <a:r>
              <a:rPr dirty="0" err="1"/>
              <a:t>maji</a:t>
            </a:r>
            <a:r>
              <a:rPr dirty="0"/>
              <a:t>, </a:t>
            </a:r>
            <a:r>
              <a:rPr dirty="0" err="1"/>
              <a:t>lakini</a:t>
            </a:r>
            <a:r>
              <a:rPr dirty="0"/>
              <a:t> </a:t>
            </a:r>
            <a:r>
              <a:rPr dirty="0" err="1"/>
              <a:t>hawakuweza</a:t>
            </a:r>
            <a:r>
              <a:rPr dirty="0"/>
              <a:t> </a:t>
            </a:r>
            <a:r>
              <a:rPr dirty="0" err="1"/>
              <a:t>kuyageuza</a:t>
            </a:r>
            <a:r>
              <a:rPr dirty="0"/>
              <a:t>.</a:t>
            </a:r>
          </a:p>
        </p:txBody>
      </p:sp>
    </p:spTree>
    <p:extLst>
      <p:ext uri="{BB962C8B-B14F-4D97-AF65-F5344CB8AC3E}">
        <p14:creationId xmlns:p14="http://schemas.microsoft.com/office/powerpoint/2010/main" val="2587316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8" presetClass="entr" presetSubtype="12"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strips(downLeft)">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style.rotation</p:attrName>
                                        </p:attrNameLst>
                                      </p:cBhvr>
                                      <p:tavLst>
                                        <p:tav tm="0">
                                          <p:val>
                                            <p:fltVal val="90"/>
                                          </p:val>
                                        </p:tav>
                                        <p:tav tm="100000">
                                          <p:val>
                                            <p:fltVal val="0"/>
                                          </p:val>
                                        </p:tav>
                                      </p:tavLst>
                                    </p:anim>
                                    <p:animEffect transition="in" filter="fade">
                                      <p:cBhvr>
                                        <p:cTn id="28" dur="1000"/>
                                        <p:tgtEl>
                                          <p:spTgt spid="13"/>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0" grpId="0"/>
      <p:bldGraphic spid="13" grpId="0">
        <p:bldAsOne/>
      </p:bldGraphic>
      <p:bldP spid="3" grpId="0"/>
    </p:bldLst>
  </p:timing>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809</TotalTime>
  <Words>1465</Words>
  <Application>Microsoft Office PowerPoint</Application>
  <PresentationFormat>Panorámica</PresentationFormat>
  <Paragraphs>80</Paragraphs>
  <Slides>18</Slides>
  <Notes>1</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18</vt:i4>
      </vt:variant>
    </vt:vector>
  </HeadingPairs>
  <TitlesOfParts>
    <vt:vector size="24" baseType="lpstr">
      <vt:lpstr>Aptos</vt:lpstr>
      <vt:lpstr>Comic Sans MS</vt:lpstr>
      <vt:lpstr>Arial</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137</cp:revision>
  <dcterms:created xsi:type="dcterms:W3CDTF">2025-06-28T14:27:47Z</dcterms:created>
  <dcterms:modified xsi:type="dcterms:W3CDTF">2025-07-04T06:03:59Z</dcterms:modified>
</cp:coreProperties>
</file>