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97" r:id="rId3"/>
    <p:sldId id="301" r:id="rId4"/>
    <p:sldId id="257" r:id="rId5"/>
    <p:sldId id="298" r:id="rId6"/>
    <p:sldId id="299" r:id="rId7"/>
    <p:sldId id="30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FBD"/>
    <a:srgbClr val="2F509E"/>
    <a:srgbClr val="F5A315"/>
    <a:srgbClr val="FAE9CE"/>
    <a:srgbClr val="F4D39D"/>
    <a:srgbClr val="C2BAEC"/>
    <a:srgbClr val="E29D9A"/>
    <a:srgbClr val="E0DCF5"/>
    <a:srgbClr val="EEC5C3"/>
    <a:srgbClr val="2C1F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58"/>
  </p:normalViewPr>
  <p:slideViewPr>
    <p:cSldViewPr snapToGrid="0">
      <p:cViewPr varScale="1">
        <p:scale>
          <a:sx n="32" d="100"/>
          <a:sy n="32" d="100"/>
        </p:scale>
        <p:origin x="84" y="14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07/relationships/hdphoto" Target="../media/hdphoto4.wdp"/><Relationship Id="rId1" Type="http://schemas.openxmlformats.org/officeDocument/2006/relationships/image" Target="../media/image14.pn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07/relationships/hdphoto" Target="../media/hdphoto4.wdp"/><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image" Target="../media/image20.jpeg"/><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6589B-0264-4124-91A1-3BA2C33694EF}" type="doc">
      <dgm:prSet loTypeId="urn:microsoft.com/office/officeart/2008/layout/AlternatingPictureBlocks" loCatId="picture" qsTypeId="urn:microsoft.com/office/officeart/2005/8/quickstyle/3d1" qsCatId="3D" csTypeId="urn:microsoft.com/office/officeart/2005/8/colors/colorful1" csCatId="colorful" phldr="1"/>
      <dgm:spPr/>
      <dgm:t>
        <a:bodyPr/>
        <a:lstStyle/>
        <a:p>
          <a:endParaRPr lang="es-ES"/>
        </a:p>
      </dgm:t>
    </dgm:pt>
    <dgm:pt modelId="{EC0FF370-B8F7-4B14-BC78-1D7933567303}">
      <dgm:prSet custT="1"/>
      <dgm:spPr>
        <a:solidFill>
          <a:schemeClr val="accent3">
            <a:lumMod val="75000"/>
          </a:schemeClr>
        </a:solidFill>
        <a:effectLst>
          <a:outerShdw blurRad="50800" dist="38100" dir="2700000" algn="tl" rotWithShape="0">
            <a:prstClr val="black">
              <a:alpha val="40000"/>
            </a:prstClr>
          </a:outerShdw>
        </a:effectLst>
      </dgm:spPr>
      <dgm:t>
        <a:bodyPr/>
        <a:lstStyle/>
        <a:p>
          <a:pPr>
            <a:defRPr sz="2000" b="1">
              <a:effectLst>
                <a:outerShdw blurRad="38100" dist="38100" dir="2700000" algn="tl">
                  <a:srgbClr val="000000">
                    <a:alpha val="43137"/>
                  </a:srgbClr>
                </a:outerShdw>
              </a:effectLst>
            </a:defRPr>
          </a:pPr>
          <a:r>
            <a:rPr lang="en-US" sz="2000" dirty="0"/>
            <a:t>Kwa </a:t>
          </a:r>
          <a:r>
            <a:rPr lang="en-US" sz="2000" dirty="0" err="1"/>
            <a:t>wenye</a:t>
          </a:r>
          <a:r>
            <a:rPr lang="en-US" sz="2000" dirty="0"/>
            <a:t> </a:t>
          </a:r>
          <a:r>
            <a:rPr lang="en-US" sz="2000" dirty="0" err="1"/>
            <a:t>kiburi</a:t>
          </a:r>
          <a:r>
            <a:rPr lang="en-US" sz="2000" dirty="0"/>
            <a:t>, </a:t>
          </a:r>
          <a:r>
            <a:rPr lang="en-US" sz="2000" dirty="0" err="1"/>
            <a:t>wenye</a:t>
          </a:r>
          <a:r>
            <a:rPr lang="en-US" sz="2000" dirty="0"/>
            <a:t> </a:t>
          </a:r>
          <a:r>
            <a:rPr lang="en-US" sz="2000" dirty="0" err="1"/>
            <a:t>kiburi</a:t>
          </a:r>
          <a:r>
            <a:rPr lang="en-US" sz="2000" dirty="0"/>
            <a:t> </a:t>
          </a:r>
          <a:r>
            <a:rPr lang="en-US" sz="2000" dirty="0" err="1"/>
            <a:t>na</a:t>
          </a:r>
          <a:r>
            <a:rPr lang="en-US" sz="2000" dirty="0"/>
            <a:t> </a:t>
          </a:r>
          <a:r>
            <a:rPr lang="en-US" sz="2000" dirty="0" err="1"/>
            <a:t>wanyonyaji</a:t>
          </a:r>
          <a:r>
            <a:rPr lang="en-US" sz="2000" dirty="0"/>
            <a:t>: </a:t>
          </a:r>
          <a:r>
            <a:rPr lang="en-US" sz="2000" dirty="0" err="1"/>
            <a:t>adhabu</a:t>
          </a:r>
          <a:r>
            <a:rPr lang="en-US" sz="2000" dirty="0"/>
            <a:t>, </a:t>
          </a:r>
          <a:r>
            <a:rPr lang="en-US" sz="2000" dirty="0" err="1"/>
            <a:t>na</a:t>
          </a:r>
          <a:r>
            <a:rPr lang="en-US" sz="2000" dirty="0"/>
            <a:t> </a:t>
          </a:r>
          <a:r>
            <a:rPr lang="en-US" sz="2000" dirty="0" err="1"/>
            <a:t>wajibu</a:t>
          </a:r>
          <a:r>
            <a:rPr lang="en-US" sz="2000" dirty="0"/>
            <a:t> </a:t>
          </a:r>
          <a:r>
            <a:rPr lang="en-US" sz="2000" dirty="0" err="1"/>
            <a:t>wa</a:t>
          </a:r>
          <a:r>
            <a:rPr lang="en-US" sz="2000" dirty="0"/>
            <a:t> </a:t>
          </a:r>
          <a:r>
            <a:rPr lang="en-US" sz="2000" dirty="0" err="1"/>
            <a:t>kurudisha</a:t>
          </a:r>
          <a:r>
            <a:rPr lang="en-US" sz="2000" dirty="0"/>
            <a:t> </a:t>
          </a:r>
          <a:r>
            <a:rPr lang="en-US" sz="2000" dirty="0" err="1"/>
            <a:t>kile</a:t>
          </a:r>
          <a:r>
            <a:rPr lang="en-US" sz="2000" dirty="0"/>
            <a:t> </a:t>
          </a:r>
          <a:r>
            <a:rPr lang="en-US" sz="2000" dirty="0" err="1"/>
            <a:t>kilichoporwa</a:t>
          </a:r>
          <a:r>
            <a:rPr lang="en-US" sz="2000" dirty="0"/>
            <a:t> (Kut.</a:t>
          </a:r>
          <a:r>
            <a:rPr sz="2000" dirty="0"/>
            <a:t>11:4-5, 2)</a:t>
          </a:r>
        </a:p>
      </dgm:t>
    </dgm:pt>
    <dgm:pt modelId="{6A1E9F64-008A-4B98-8DBC-A081EDB95544}" type="parTrans" cxnId="{C0855EAE-7142-4816-90AD-7E586A150731}">
      <dgm:prSet/>
      <dgm:spPr/>
      <dgm:t>
        <a:bodyPr/>
        <a:lstStyle/>
        <a:p>
          <a:endParaRPr lang="es-ES" sz="2000" b="1"/>
        </a:p>
      </dgm:t>
    </dgm:pt>
    <dgm:pt modelId="{D35EDD6C-7F5D-47F3-8B85-814F990F4061}" type="sibTrans" cxnId="{C0855EAE-7142-4816-90AD-7E586A150731}">
      <dgm:prSet/>
      <dgm:spPr/>
      <dgm:t>
        <a:bodyPr/>
        <a:lstStyle/>
        <a:p>
          <a:endParaRPr lang="es-ES" sz="2000" b="1"/>
        </a:p>
      </dgm:t>
    </dgm:pt>
    <dgm:pt modelId="{F634EA88-3519-4830-A5AC-1B708A8CC67D}">
      <dgm:prSet custT="1"/>
      <dgm:spPr>
        <a:solidFill>
          <a:srgbClr val="5A6529"/>
        </a:solidFill>
        <a:effectLst>
          <a:outerShdw blurRad="50800" dist="38100" dir="2700000" algn="tl" rotWithShape="0">
            <a:prstClr val="black">
              <a:alpha val="40000"/>
            </a:prstClr>
          </a:outerShdw>
        </a:effectLst>
      </dgm:spPr>
      <dgm:t>
        <a:bodyPr/>
        <a:lstStyle/>
        <a:p>
          <a:pPr>
            <a:defRPr sz="2000" b="1">
              <a:effectLst>
                <a:outerShdw blurRad="38100" dist="38100" dir="2700000" algn="tl">
                  <a:srgbClr val="000000">
                    <a:alpha val="43137"/>
                  </a:srgbClr>
                </a:outerShdw>
              </a:effectLst>
            </a:defRPr>
          </a:pPr>
          <a:r>
            <a:rPr sz="2000" dirty="0"/>
            <a:t>Kwa wale </a:t>
          </a:r>
          <a:r>
            <a:rPr sz="2000" dirty="0" err="1"/>
            <a:t>wanaotii</a:t>
          </a:r>
          <a:r>
            <a:rPr sz="2000" dirty="0"/>
            <a:t> </a:t>
          </a:r>
          <a:r>
            <a:rPr sz="2000" dirty="0" err="1"/>
            <a:t>amri</a:t>
          </a:r>
          <a:r>
            <a:rPr sz="2000" dirty="0"/>
            <a:t> za </a:t>
          </a:r>
          <a:r>
            <a:rPr sz="2000" dirty="0" err="1"/>
            <a:t>Mungu</a:t>
          </a:r>
          <a:r>
            <a:rPr sz="2000" dirty="0"/>
            <a:t>: </a:t>
          </a:r>
          <a:r>
            <a:rPr sz="2000" dirty="0" err="1"/>
            <a:t>kupitisha</a:t>
          </a:r>
          <a:r>
            <a:rPr sz="2000" dirty="0"/>
            <a:t> </a:t>
          </a:r>
          <a:r>
            <a:rPr sz="2000" dirty="0" err="1"/>
            <a:t>adhabu</a:t>
          </a:r>
          <a:r>
            <a:rPr sz="2000" dirty="0"/>
            <a:t>, </a:t>
          </a:r>
          <a:r>
            <a:rPr sz="2000" dirty="0" err="1"/>
            <a:t>na</a:t>
          </a:r>
          <a:r>
            <a:rPr sz="2000" dirty="0"/>
            <a:t> </a:t>
          </a:r>
          <a:r>
            <a:rPr sz="2000" dirty="0" err="1"/>
            <a:t>kuwekwa</a:t>
          </a:r>
          <a:r>
            <a:rPr sz="2000" dirty="0"/>
            <a:t> </a:t>
          </a:r>
          <a:r>
            <a:rPr sz="2000" dirty="0" err="1"/>
            <a:t>huru</a:t>
          </a:r>
          <a:r>
            <a:rPr sz="2000" dirty="0"/>
            <a:t> (Kut. 11:7-8)</a:t>
          </a:r>
        </a:p>
      </dgm:t>
    </dgm:pt>
    <dgm:pt modelId="{EB1769B6-2B02-42E8-AA61-1D4052330A58}" type="parTrans" cxnId="{022EFE23-029E-446A-AB29-FA0AC3164A22}">
      <dgm:prSet/>
      <dgm:spPr/>
      <dgm:t>
        <a:bodyPr/>
        <a:lstStyle/>
        <a:p>
          <a:endParaRPr lang="es-ES" sz="2000" b="1"/>
        </a:p>
      </dgm:t>
    </dgm:pt>
    <dgm:pt modelId="{4F04834E-126B-495D-83C0-E27766D040ED}" type="sibTrans" cxnId="{022EFE23-029E-446A-AB29-FA0AC3164A22}">
      <dgm:prSet/>
      <dgm:spPr/>
      <dgm:t>
        <a:bodyPr/>
        <a:lstStyle/>
        <a:p>
          <a:endParaRPr lang="es-ES" sz="2000" b="1"/>
        </a:p>
      </dgm:t>
    </dgm:pt>
    <dgm:pt modelId="{B33CC4B3-D77E-4C95-AE0C-AAE47F1FD65E}" type="pres">
      <dgm:prSet presAssocID="{6AB6589B-0264-4124-91A1-3BA2C33694EF}" presName="linearFlow" presStyleCnt="0">
        <dgm:presLayoutVars>
          <dgm:dir/>
          <dgm:resizeHandles val="exact"/>
        </dgm:presLayoutVars>
      </dgm:prSet>
      <dgm:spPr/>
    </dgm:pt>
    <dgm:pt modelId="{9606E904-FABA-4361-8DA8-52C96705D9CE}" type="pres">
      <dgm:prSet presAssocID="{EC0FF370-B8F7-4B14-BC78-1D7933567303}" presName="comp" presStyleCnt="0"/>
      <dgm:spPr/>
    </dgm:pt>
    <dgm:pt modelId="{A569E893-C60D-4E6E-AA39-CF291B783A3E}" type="pres">
      <dgm:prSet presAssocID="{EC0FF370-B8F7-4B14-BC78-1D7933567303}" presName="rect2" presStyleLbl="node1" presStyleIdx="0" presStyleCnt="2">
        <dgm:presLayoutVars>
          <dgm:bulletEnabled val="1"/>
        </dgm:presLayoutVars>
      </dgm:prSet>
      <dgm:spPr/>
    </dgm:pt>
    <dgm:pt modelId="{2F902D56-F084-473B-8D40-56127DB03315}" type="pres">
      <dgm:prSet presAssocID="{EC0FF370-B8F7-4B14-BC78-1D7933567303}" presName="rect1" presStyleLbl="lnNode1" presStyleIdx="0" presStyleCnt="2"/>
      <dgm:spPr>
        <a:blipFill dpi="0"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23ECC1D6-6E10-4B07-889C-13DEE5D94885}" type="pres">
      <dgm:prSet presAssocID="{D35EDD6C-7F5D-47F3-8B85-814F990F4061}" presName="sibTrans" presStyleCnt="0"/>
      <dgm:spPr/>
    </dgm:pt>
    <dgm:pt modelId="{D6EEDADF-B3F9-4DAA-BF88-EF90E3522D10}" type="pres">
      <dgm:prSet presAssocID="{F634EA88-3519-4830-A5AC-1B708A8CC67D}" presName="comp" presStyleCnt="0"/>
      <dgm:spPr/>
    </dgm:pt>
    <dgm:pt modelId="{8E287D22-F8A6-4A2A-BBF3-B35B5DF29E1B}" type="pres">
      <dgm:prSet presAssocID="{F634EA88-3519-4830-A5AC-1B708A8CC67D}" presName="rect2" presStyleLbl="node1" presStyleIdx="1" presStyleCnt="2">
        <dgm:presLayoutVars>
          <dgm:bulletEnabled val="1"/>
        </dgm:presLayoutVars>
      </dgm:prSet>
      <dgm:spPr/>
    </dgm:pt>
    <dgm:pt modelId="{812ED4EC-9DBE-42DA-B989-86866B0882BC}" type="pres">
      <dgm:prSet presAssocID="{F634EA88-3519-4830-A5AC-1B708A8CC67D}" presName="rect1" presStyleLbl="lnNode1" presStyleIdx="1" presStyleCnt="2"/>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Lst>
  <dgm:cxnLst>
    <dgm:cxn modelId="{022EFE23-029E-446A-AB29-FA0AC3164A22}" srcId="{6AB6589B-0264-4124-91A1-3BA2C33694EF}" destId="{F634EA88-3519-4830-A5AC-1B708A8CC67D}" srcOrd="1" destOrd="0" parTransId="{EB1769B6-2B02-42E8-AA61-1D4052330A58}" sibTransId="{4F04834E-126B-495D-83C0-E27766D040ED}"/>
    <dgm:cxn modelId="{B199FC6E-71C6-4FBC-8CFE-4011FC55C6A2}" type="presOf" srcId="{F634EA88-3519-4830-A5AC-1B708A8CC67D}" destId="{8E287D22-F8A6-4A2A-BBF3-B35B5DF29E1B}" srcOrd="0" destOrd="0" presId="urn:microsoft.com/office/officeart/2008/layout/AlternatingPictureBlocks"/>
    <dgm:cxn modelId="{F3A21C87-95F8-408A-BFB5-D8A2BA9F08CA}" type="presOf" srcId="{EC0FF370-B8F7-4B14-BC78-1D7933567303}" destId="{A569E893-C60D-4E6E-AA39-CF291B783A3E}" srcOrd="0" destOrd="0" presId="urn:microsoft.com/office/officeart/2008/layout/AlternatingPictureBlocks"/>
    <dgm:cxn modelId="{B6DF90A5-3ED4-462D-9057-A89088DD6920}" type="presOf" srcId="{6AB6589B-0264-4124-91A1-3BA2C33694EF}" destId="{B33CC4B3-D77E-4C95-AE0C-AAE47F1FD65E}" srcOrd="0" destOrd="0" presId="urn:microsoft.com/office/officeart/2008/layout/AlternatingPictureBlocks"/>
    <dgm:cxn modelId="{C0855EAE-7142-4816-90AD-7E586A150731}" srcId="{6AB6589B-0264-4124-91A1-3BA2C33694EF}" destId="{EC0FF370-B8F7-4B14-BC78-1D7933567303}" srcOrd="0" destOrd="0" parTransId="{6A1E9F64-008A-4B98-8DBC-A081EDB95544}" sibTransId="{D35EDD6C-7F5D-47F3-8B85-814F990F4061}"/>
    <dgm:cxn modelId="{D8B53887-EA51-4D3D-8AE3-0CDB1B882399}" type="presParOf" srcId="{B33CC4B3-D77E-4C95-AE0C-AAE47F1FD65E}" destId="{9606E904-FABA-4361-8DA8-52C96705D9CE}" srcOrd="0" destOrd="0" presId="urn:microsoft.com/office/officeart/2008/layout/AlternatingPictureBlocks"/>
    <dgm:cxn modelId="{303002AF-EB0A-412D-B0A1-005A35037166}" type="presParOf" srcId="{9606E904-FABA-4361-8DA8-52C96705D9CE}" destId="{A569E893-C60D-4E6E-AA39-CF291B783A3E}" srcOrd="0" destOrd="0" presId="urn:microsoft.com/office/officeart/2008/layout/AlternatingPictureBlocks"/>
    <dgm:cxn modelId="{4AA7A643-5DD7-4167-8C6F-6493B67607A0}" type="presParOf" srcId="{9606E904-FABA-4361-8DA8-52C96705D9CE}" destId="{2F902D56-F084-473B-8D40-56127DB03315}" srcOrd="1" destOrd="0" presId="urn:microsoft.com/office/officeart/2008/layout/AlternatingPictureBlocks"/>
    <dgm:cxn modelId="{1EC52B4B-9407-4757-9DD7-54F8E0E1E570}" type="presParOf" srcId="{B33CC4B3-D77E-4C95-AE0C-AAE47F1FD65E}" destId="{23ECC1D6-6E10-4B07-889C-13DEE5D94885}" srcOrd="1" destOrd="0" presId="urn:microsoft.com/office/officeart/2008/layout/AlternatingPictureBlocks"/>
    <dgm:cxn modelId="{7FD0613B-9242-45ED-89A5-5CDD1C20B1A6}" type="presParOf" srcId="{B33CC4B3-D77E-4C95-AE0C-AAE47F1FD65E}" destId="{D6EEDADF-B3F9-4DAA-BF88-EF90E3522D10}" srcOrd="2" destOrd="0" presId="urn:microsoft.com/office/officeart/2008/layout/AlternatingPictureBlocks"/>
    <dgm:cxn modelId="{BD5A3580-1F5D-4518-B04C-F80205E7D83B}" type="presParOf" srcId="{D6EEDADF-B3F9-4DAA-BF88-EF90E3522D10}" destId="{8E287D22-F8A6-4A2A-BBF3-B35B5DF29E1B}" srcOrd="0" destOrd="0" presId="urn:microsoft.com/office/officeart/2008/layout/AlternatingPictureBlocks"/>
    <dgm:cxn modelId="{D346E286-FDCD-4A35-8496-947AD9AAB2DA}" type="presParOf" srcId="{D6EEDADF-B3F9-4DAA-BF88-EF90E3522D10}" destId="{812ED4EC-9DBE-42DA-B989-86866B0882BC}" srcOrd="1" destOrd="0" presId="urn:microsoft.com/office/officeart/2008/layout/AlternatingPictureBlock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810935-440B-4ACD-8534-3CE67BFD271B}" type="doc">
      <dgm:prSet loTypeId="urn:microsoft.com/office/officeart/2008/layout/AccentedPicture" loCatId="picture" qsTypeId="urn:microsoft.com/office/officeart/2005/8/quickstyle/3d3" qsCatId="3D" csTypeId="urn:microsoft.com/office/officeart/2005/8/colors/accent0_1" csCatId="mainScheme" phldr="1"/>
      <dgm:spPr/>
      <dgm:t>
        <a:bodyPr/>
        <a:lstStyle/>
        <a:p>
          <a:endParaRPr lang="es-ES"/>
        </a:p>
      </dgm:t>
    </dgm:pt>
    <dgm:pt modelId="{2E59CB09-7024-4B42-A1F2-B539A7DDA542}">
      <dgm:prSet custT="1"/>
      <dgm:spPr/>
      <dgm:t>
        <a:bodyPr/>
        <a:lstStyle/>
        <a:p>
          <a:pPr rtl="0">
            <a:defRPr sz="1800" b="1"/>
          </a:pPr>
          <a:r>
            <a:t>Mnamo tarehe 10 walipaswa kumtenga mwana-kondoo asiye na kasoro kwa kila familia, au kwa familia kadhaa. 12:3-5).</a:t>
          </a:r>
          <a:endParaRPr lang="es-ES" sz="1800" dirty="0"/>
        </a:p>
      </dgm:t>
    </dgm:pt>
    <dgm:pt modelId="{5BDA5DC8-2068-475E-A3CE-50FED7A78934}" type="parTrans" cxnId="{86DFDE81-6A17-492D-A076-A0C2837BB6E3}">
      <dgm:prSet/>
      <dgm:spPr/>
      <dgm:t>
        <a:bodyPr/>
        <a:lstStyle/>
        <a:p>
          <a:endParaRPr lang="es-ES" sz="1800"/>
        </a:p>
      </dgm:t>
    </dgm:pt>
    <dgm:pt modelId="{E5D0376F-B69A-4DF6-8FE7-451D009DC1F6}" type="sibTrans" cxnId="{86DFDE81-6A17-492D-A076-A0C2837BB6E3}">
      <dgm:prSet/>
      <dgm:spPr/>
      <dgm:t>
        <a:bodyPr/>
        <a:lstStyle/>
        <a:p>
          <a:endParaRPr lang="es-ES" sz="1800"/>
        </a:p>
      </dgm:t>
    </dgm:pt>
    <dgm:pt modelId="{C78DF04B-3607-4523-A1BF-AED62C34ABEF}">
      <dgm:prSet custT="1"/>
      <dgm:spPr/>
      <dgm:t>
        <a:bodyPr/>
        <a:lstStyle/>
        <a:p>
          <a:pPr>
            <a:defRPr sz="1800" b="1"/>
          </a:pPr>
          <a:r>
            <a:t>Mnamo tarehe 14, wakati wa jioni, walipaswa kuitoa dhabihu (Kut. 12/6</a:t>
          </a:r>
          <a:endParaRPr lang="es-ES" sz="1800" dirty="0"/>
        </a:p>
      </dgm:t>
    </dgm:pt>
    <dgm:pt modelId="{D4A39D60-9C9B-432E-9DE1-0B93795A4C85}" type="parTrans" cxnId="{96BEDFB4-7F4B-4CDA-BBD6-575F8D9316C1}">
      <dgm:prSet/>
      <dgm:spPr/>
      <dgm:t>
        <a:bodyPr/>
        <a:lstStyle/>
        <a:p>
          <a:endParaRPr lang="es-ES" sz="1800"/>
        </a:p>
      </dgm:t>
    </dgm:pt>
    <dgm:pt modelId="{F867B8A6-30E7-4A0B-ABCE-C9683111775F}" type="sibTrans" cxnId="{96BEDFB4-7F4B-4CDA-BBD6-575F8D9316C1}">
      <dgm:prSet/>
      <dgm:spPr/>
      <dgm:t>
        <a:bodyPr/>
        <a:lstStyle/>
        <a:p>
          <a:endParaRPr lang="es-ES" sz="1800"/>
        </a:p>
      </dgm:t>
    </dgm:pt>
    <dgm:pt modelId="{D7E64EA7-D871-4057-967A-A99F551279AD}">
      <dgm:prSet custT="1"/>
      <dgm:spPr/>
      <dgm:t>
        <a:bodyPr/>
        <a:lstStyle/>
        <a:p>
          <a:pPr>
            <a:defRPr sz="1800" b="1"/>
          </a:pPr>
          <a:r>
            <a:t>Walipaswa kupaka miimo ya milango na kifuniko cha damu (Kut. 12:7)</a:t>
          </a:r>
          <a:endParaRPr lang="es-ES" sz="1800" dirty="0"/>
        </a:p>
      </dgm:t>
    </dgm:pt>
    <dgm:pt modelId="{2D879C2B-3A9A-4952-83E3-AA8C6042D226}" type="parTrans" cxnId="{F4BF3C8A-1426-42B7-B6F8-958AEC7CF6D0}">
      <dgm:prSet/>
      <dgm:spPr/>
      <dgm:t>
        <a:bodyPr/>
        <a:lstStyle/>
        <a:p>
          <a:endParaRPr lang="es-ES" sz="1800"/>
        </a:p>
      </dgm:t>
    </dgm:pt>
    <dgm:pt modelId="{E58FB629-9AC3-4783-800E-BEFDA35F9689}" type="sibTrans" cxnId="{F4BF3C8A-1426-42B7-B6F8-958AEC7CF6D0}">
      <dgm:prSet/>
      <dgm:spPr/>
      <dgm:t>
        <a:bodyPr/>
        <a:lstStyle/>
        <a:p>
          <a:endParaRPr lang="es-ES" sz="1800"/>
        </a:p>
      </dgm:t>
    </dgm:pt>
    <dgm:pt modelId="{3ADEB9C7-E50F-41AB-93A6-06D678231C70}">
      <dgm:prSet custT="1"/>
      <dgm:spPr/>
      <dgm:t>
        <a:bodyPr/>
        <a:lstStyle/>
        <a:p>
          <a:pPr>
            <a:defRPr sz="1800" b="1"/>
          </a:pPr>
          <a:r>
            <a:rPr lang="en-US" dirty="0" err="1"/>
            <a:t>Walipaswa</a:t>
          </a:r>
          <a:r>
            <a:rPr lang="en-US" dirty="0"/>
            <a:t> kula </a:t>
          </a:r>
          <a:r>
            <a:rPr lang="en-US" dirty="0" err="1"/>
            <a:t>nyama</a:t>
          </a:r>
          <a:r>
            <a:rPr lang="en-US" dirty="0"/>
            <a:t> </a:t>
          </a:r>
          <a:r>
            <a:rPr lang="en-US" dirty="0" err="1"/>
            <a:t>iliyookwa</a:t>
          </a:r>
          <a:r>
            <a:rPr lang="en-US" dirty="0"/>
            <a:t> </a:t>
          </a:r>
          <a:r>
            <a:rPr lang="en-US" dirty="0" err="1"/>
            <a:t>kabisa</a:t>
          </a:r>
          <a:r>
            <a:rPr lang="en-US" dirty="0"/>
            <a:t>, </a:t>
          </a:r>
          <a:r>
            <a:rPr lang="en-US" dirty="0" err="1"/>
            <a:t>pamoja</a:t>
          </a:r>
          <a:r>
            <a:rPr lang="en-US" dirty="0"/>
            <a:t> </a:t>
          </a:r>
          <a:r>
            <a:rPr lang="en-US" dirty="0" err="1"/>
            <a:t>na</a:t>
          </a:r>
          <a:r>
            <a:rPr lang="en-US" dirty="0"/>
            <a:t> </a:t>
          </a:r>
          <a:r>
            <a:rPr lang="en-US" dirty="0" err="1"/>
            <a:t>mikate</a:t>
          </a:r>
          <a:r>
            <a:rPr lang="en-US" dirty="0"/>
            <a:t> </a:t>
          </a:r>
          <a:r>
            <a:rPr lang="en-US" dirty="0" err="1"/>
            <a:t>isiyotiwa</a:t>
          </a:r>
          <a:r>
            <a:rPr lang="en-US" dirty="0"/>
            <a:t> </a:t>
          </a:r>
          <a:r>
            <a:rPr lang="en-US" dirty="0" err="1"/>
            <a:t>chachu</a:t>
          </a:r>
          <a:r>
            <a:rPr lang="en-US" dirty="0"/>
            <a:t> </a:t>
          </a:r>
          <a:r>
            <a:rPr lang="en-US" dirty="0" err="1"/>
            <a:t>na</a:t>
          </a:r>
          <a:r>
            <a:rPr lang="en-US" dirty="0"/>
            <a:t> </a:t>
          </a:r>
          <a:r>
            <a:rPr lang="en-US" dirty="0" err="1"/>
            <a:t>mboga</a:t>
          </a:r>
          <a:r>
            <a:rPr lang="en-US" dirty="0"/>
            <a:t>  </a:t>
          </a:r>
          <a:r>
            <a:rPr lang="en-US" dirty="0" err="1"/>
            <a:t>zenye</a:t>
          </a:r>
          <a:r>
            <a:rPr lang="en-US" dirty="0"/>
            <a:t> </a:t>
          </a:r>
          <a:r>
            <a:rPr lang="en-US" dirty="0" err="1"/>
            <a:t>uchungu</a:t>
          </a:r>
          <a:r>
            <a:rPr lang="en-US" dirty="0"/>
            <a:t> (Kut. </a:t>
          </a:r>
          <a:r>
            <a:rPr dirty="0"/>
            <a:t> 12:8-10)</a:t>
          </a:r>
          <a:endParaRPr lang="es-ES" sz="1800" dirty="0"/>
        </a:p>
      </dgm:t>
    </dgm:pt>
    <dgm:pt modelId="{1219F914-A1B1-4E00-8EBE-A97971EB8669}" type="parTrans" cxnId="{355823B4-595D-4376-93A2-CFD5DED411F5}">
      <dgm:prSet/>
      <dgm:spPr/>
      <dgm:t>
        <a:bodyPr/>
        <a:lstStyle/>
        <a:p>
          <a:endParaRPr lang="es-ES" sz="1800"/>
        </a:p>
      </dgm:t>
    </dgm:pt>
    <dgm:pt modelId="{1F8D3091-F36F-45E1-A5A8-581F3BA381EE}" type="sibTrans" cxnId="{355823B4-595D-4376-93A2-CFD5DED411F5}">
      <dgm:prSet/>
      <dgm:spPr/>
      <dgm:t>
        <a:bodyPr/>
        <a:lstStyle/>
        <a:p>
          <a:endParaRPr lang="es-ES" sz="1800"/>
        </a:p>
      </dgm:t>
    </dgm:pt>
    <dgm:pt modelId="{C3B318E3-F98D-498E-A829-EB2939BEDD27}">
      <dgm:prSet custT="1"/>
      <dgm:spPr/>
      <dgm:t>
        <a:bodyPr/>
        <a:lstStyle/>
        <a:p>
          <a:pPr>
            <a:defRPr sz="1800" b="1"/>
          </a:pPr>
          <a:r>
            <a:t>Walipokuwa wakila kwa haraka, walipaswa kuvaa na kuwa tayari kwenda (Kut. 12:11 </a:t>
          </a:r>
          <a:endParaRPr lang="es-ES" sz="1800" dirty="0"/>
        </a:p>
      </dgm:t>
    </dgm:pt>
    <dgm:pt modelId="{BBFD3CC7-22FE-4892-9FDE-AB3CC5D44662}" type="parTrans" cxnId="{063DC946-B468-4CAB-A421-691802E69683}">
      <dgm:prSet/>
      <dgm:spPr/>
      <dgm:t>
        <a:bodyPr/>
        <a:lstStyle/>
        <a:p>
          <a:endParaRPr lang="es-ES" sz="1800"/>
        </a:p>
      </dgm:t>
    </dgm:pt>
    <dgm:pt modelId="{4202E3CA-A2D4-48BB-862B-8093AB9E7D93}" type="sibTrans" cxnId="{063DC946-B468-4CAB-A421-691802E69683}">
      <dgm:prSet/>
      <dgm:spPr/>
      <dgm:t>
        <a:bodyPr/>
        <a:lstStyle/>
        <a:p>
          <a:endParaRPr lang="es-ES" sz="1800"/>
        </a:p>
      </dgm:t>
    </dgm:pt>
    <dgm:pt modelId="{56B45EE7-1CBF-41CB-960B-CFD40101FCB5}">
      <dgm:prSet custT="1"/>
      <dgm:spPr/>
      <dgm:t>
        <a:bodyPr/>
        <a:lstStyle/>
        <a:p>
          <a:pPr>
            <a:defRPr sz="1800" b="1"/>
          </a:pPr>
          <a:r>
            <a:rPr lang="en-US" dirty="0" err="1"/>
            <a:t>Walipotoka</a:t>
          </a:r>
          <a:r>
            <a:rPr lang="en-US" dirty="0"/>
            <a:t> </a:t>
          </a:r>
          <a:r>
            <a:rPr lang="en-US" dirty="0" err="1"/>
            <a:t>Misri</a:t>
          </a:r>
          <a:r>
            <a:rPr lang="en-US" dirty="0"/>
            <a:t>, </a:t>
          </a:r>
          <a:r>
            <a:rPr lang="en-US" dirty="0" err="1"/>
            <a:t>walipaswa</a:t>
          </a:r>
          <a:r>
            <a:rPr lang="en-US" dirty="0"/>
            <a:t> </a:t>
          </a:r>
          <a:r>
            <a:rPr lang="en-US" dirty="0" err="1"/>
            <a:t>kuendelea</a:t>
          </a:r>
          <a:r>
            <a:rPr lang="en-US" dirty="0"/>
            <a:t> kula </a:t>
          </a:r>
          <a:r>
            <a:rPr lang="en-US" dirty="0" err="1"/>
            <a:t>mkate</a:t>
          </a:r>
          <a:r>
            <a:rPr lang="en-US" dirty="0"/>
            <a:t> </a:t>
          </a:r>
          <a:r>
            <a:rPr lang="en-US" dirty="0" err="1"/>
            <a:t>usiotiwa</a:t>
          </a:r>
          <a:r>
            <a:rPr lang="en-US" dirty="0"/>
            <a:t> </a:t>
          </a:r>
          <a:r>
            <a:rPr lang="en-US" dirty="0" err="1"/>
            <a:t>chachu</a:t>
          </a:r>
          <a:r>
            <a:rPr lang="en-US" dirty="0"/>
            <a:t> </a:t>
          </a:r>
          <a:r>
            <a:rPr lang="en-US" dirty="0" err="1"/>
            <a:t>kwa</a:t>
          </a:r>
          <a:r>
            <a:rPr lang="en-US" dirty="0"/>
            <a:t> siku </a:t>
          </a:r>
          <a:r>
            <a:rPr lang="en-US" dirty="0" err="1"/>
            <a:t>saba</a:t>
          </a:r>
          <a:br>
            <a:rPr lang="es-ES" sz="1800" b="1" dirty="0"/>
          </a:br>
          <a:r>
            <a:rPr dirty="0"/>
            <a:t>(</a:t>
          </a:r>
          <a:r>
            <a:rPr lang="en-US" dirty="0"/>
            <a:t>Kut</a:t>
          </a:r>
          <a:r>
            <a:rPr dirty="0"/>
            <a:t>.12:15</a:t>
          </a:r>
          <a:r>
            <a:rPr lang="en-US" dirty="0"/>
            <a:t>)</a:t>
          </a:r>
          <a:r>
            <a:rPr dirty="0"/>
            <a:t> </a:t>
          </a:r>
          <a:endParaRPr lang="es-ES" sz="1800" dirty="0"/>
        </a:p>
      </dgm:t>
    </dgm:pt>
    <dgm:pt modelId="{947D475E-5C1B-4A30-8E97-3374DB05088F}" type="parTrans" cxnId="{AFD78F76-7DCB-4907-937F-4EF41DEC6252}">
      <dgm:prSet/>
      <dgm:spPr/>
      <dgm:t>
        <a:bodyPr/>
        <a:lstStyle/>
        <a:p>
          <a:endParaRPr lang="es-ES" sz="1800"/>
        </a:p>
      </dgm:t>
    </dgm:pt>
    <dgm:pt modelId="{0441A185-4279-4B86-A6DC-C516F25F4E15}" type="sibTrans" cxnId="{AFD78F76-7DCB-4907-937F-4EF41DEC6252}">
      <dgm:prSet/>
      <dgm:spPr/>
      <dgm:t>
        <a:bodyPr/>
        <a:lstStyle/>
        <a:p>
          <a:endParaRPr lang="es-ES" sz="1800"/>
        </a:p>
      </dgm:t>
    </dgm:pt>
    <dgm:pt modelId="{FB5B72D8-91A6-4D6E-8BA0-B1B52E0D71AF}">
      <dgm:prSet custT="1"/>
      <dgm:spPr/>
      <dgm:t>
        <a:bodyPr/>
        <a:lstStyle/>
        <a:p>
          <a:endParaRPr lang="es-ES" sz="1800"/>
        </a:p>
      </dgm:t>
    </dgm:pt>
    <dgm:pt modelId="{1819E012-F0BD-48C4-A3AD-6E26DD7F800F}" type="parTrans" cxnId="{6D68E725-2D13-4142-998A-D3902AE21211}">
      <dgm:prSet/>
      <dgm:spPr/>
      <dgm:t>
        <a:bodyPr/>
        <a:lstStyle/>
        <a:p>
          <a:endParaRPr lang="es-ES" sz="1800"/>
        </a:p>
      </dgm:t>
    </dgm:pt>
    <dgm:pt modelId="{4D68E2A9-9144-4228-9C0A-8DB93FC763AF}" type="sibTrans" cxnId="{6D68E725-2D13-4142-998A-D3902AE2121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z="-300000" contourW="50800" prstMaterial="metal">
          <a:bevelT w="88900" h="203200"/>
          <a:bevelB w="165100" h="254000"/>
          <a:contourClr>
            <a:schemeClr val="accent2"/>
          </a:contourClr>
        </a:sp3d>
      </dgm:spPr>
      <dgm:t>
        <a:bodyPr/>
        <a:lstStyle/>
        <a:p>
          <a:endParaRPr lang="es-ES" sz="1800"/>
        </a:p>
      </dgm:t>
    </dgm:pt>
    <dgm:pt modelId="{6020FE1E-4C19-40E5-B185-42E50666BEA9}" type="pres">
      <dgm:prSet presAssocID="{6B810935-440B-4ACD-8534-3CE67BFD271B}" presName="Name0" presStyleCnt="0">
        <dgm:presLayoutVars>
          <dgm:dir/>
        </dgm:presLayoutVars>
      </dgm:prSet>
      <dgm:spPr/>
    </dgm:pt>
    <dgm:pt modelId="{BD9A4E41-356A-4A8E-AB0C-4C767E94BF19}" type="pres">
      <dgm:prSet presAssocID="{4D68E2A9-9144-4228-9C0A-8DB93FC763AF}" presName="picture_1" presStyleLbl="bgImgPlace1" presStyleIdx="0" presStyleCnt="1" custScaleX="99252" custScaleY="110379" custLinFactNeighborX="-21246" custLinFactNeighborY="-7069"/>
      <dgm:spPr/>
    </dgm:pt>
    <dgm:pt modelId="{BDE6C713-986B-435D-AB1A-4DFF29E99343}" type="pres">
      <dgm:prSet presAssocID="{FB5B72D8-91A6-4D6E-8BA0-B1B52E0D71AF}" presName="text_1" presStyleLbl="node1" presStyleIdx="0" presStyleCnt="0">
        <dgm:presLayoutVars>
          <dgm:bulletEnabled val="1"/>
        </dgm:presLayoutVars>
      </dgm:prSet>
      <dgm:spPr/>
    </dgm:pt>
    <dgm:pt modelId="{BD6316BD-5ECB-436A-9335-1899F20613E6}" type="pres">
      <dgm:prSet presAssocID="{6B810935-440B-4ACD-8534-3CE67BFD271B}" presName="linV" presStyleCnt="0"/>
      <dgm:spPr/>
    </dgm:pt>
    <dgm:pt modelId="{97229544-FE56-4289-B866-3FC40A82D747}" type="pres">
      <dgm:prSet presAssocID="{2E59CB09-7024-4B42-A1F2-B539A7DDA542}" presName="pair" presStyleCnt="0"/>
      <dgm:spPr/>
    </dgm:pt>
    <dgm:pt modelId="{430BD543-C1C2-4F3A-92B7-326E8000671D}" type="pres">
      <dgm:prSet presAssocID="{2E59CB09-7024-4B42-A1F2-B539A7DDA542}" presName="spaceH" presStyleLbl="node1" presStyleIdx="0" presStyleCnt="0"/>
      <dgm:spPr/>
    </dgm:pt>
    <dgm:pt modelId="{C9A34EFC-B302-4EE0-95F3-44A0FC5B30AA}" type="pres">
      <dgm:prSet presAssocID="{2E59CB09-7024-4B42-A1F2-B539A7DDA542}" presName="desPictures" presStyleLbl="alignImgPlace1" presStyleIdx="0" presStyleCnt="6" custScaleX="149009" custLinFactNeighborX="-2917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2">
              <a:lumMod val="20000"/>
              <a:lumOff val="80000"/>
            </a:schemeClr>
          </a:contourClr>
        </a:sp3d>
      </dgm:spPr>
    </dgm:pt>
    <dgm:pt modelId="{0EC376FD-9006-4316-A70D-BB96EB8B5971}" type="pres">
      <dgm:prSet presAssocID="{2E59CB09-7024-4B42-A1F2-B539A7DDA542}" presName="desTextWrapper" presStyleCnt="0"/>
      <dgm:spPr/>
    </dgm:pt>
    <dgm:pt modelId="{CDBAE255-D333-4DC8-80F0-E53F9A72A436}" type="pres">
      <dgm:prSet presAssocID="{2E59CB09-7024-4B42-A1F2-B539A7DDA542}" presName="desText" presStyleLbl="revTx" presStyleIdx="0" presStyleCnt="6" custScaleX="112093">
        <dgm:presLayoutVars>
          <dgm:bulletEnabled val="1"/>
        </dgm:presLayoutVars>
      </dgm:prSet>
      <dgm:spPr/>
    </dgm:pt>
    <dgm:pt modelId="{802DBE6A-B7A4-4EBA-978F-4071798EB985}" type="pres">
      <dgm:prSet presAssocID="{E5D0376F-B69A-4DF6-8FE7-451D009DC1F6}" presName="spaceV" presStyleCnt="0"/>
      <dgm:spPr/>
    </dgm:pt>
    <dgm:pt modelId="{FCEBAB8E-406C-4213-9730-D2CE015F6EAF}" type="pres">
      <dgm:prSet presAssocID="{C78DF04B-3607-4523-A1BF-AED62C34ABEF}" presName="pair" presStyleCnt="0"/>
      <dgm:spPr/>
    </dgm:pt>
    <dgm:pt modelId="{FBEA01D9-2AED-4B61-AD0A-2A99C34FAA30}" type="pres">
      <dgm:prSet presAssocID="{C78DF04B-3607-4523-A1BF-AED62C34ABEF}" presName="spaceH" presStyleLbl="node1" presStyleIdx="0" presStyleCnt="0"/>
      <dgm:spPr/>
    </dgm:pt>
    <dgm:pt modelId="{08C638C1-9C43-4A33-BFD4-0D065128A6B7}" type="pres">
      <dgm:prSet presAssocID="{C78DF04B-3607-4523-A1BF-AED62C34ABEF}" presName="desPictures" presStyleLbl="alignImgPlace1" presStyleIdx="1" presStyleCnt="6" custScaleX="149009" custLinFactNeighborX="-29179"/>
      <dgm:spPr>
        <a:prstGeom prst="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3">
              <a:lumMod val="20000"/>
              <a:lumOff val="80000"/>
            </a:schemeClr>
          </a:contourClr>
        </a:sp3d>
      </dgm:spPr>
    </dgm:pt>
    <dgm:pt modelId="{5BB2BD37-9A3B-40C6-9841-40D17A187411}" type="pres">
      <dgm:prSet presAssocID="{C78DF04B-3607-4523-A1BF-AED62C34ABEF}" presName="desTextWrapper" presStyleCnt="0"/>
      <dgm:spPr/>
    </dgm:pt>
    <dgm:pt modelId="{D828FD26-6626-4CC1-91CE-BC2C704E6548}" type="pres">
      <dgm:prSet presAssocID="{C78DF04B-3607-4523-A1BF-AED62C34ABEF}" presName="desText" presStyleLbl="revTx" presStyleIdx="1" presStyleCnt="6" custScaleX="112093">
        <dgm:presLayoutVars>
          <dgm:bulletEnabled val="1"/>
        </dgm:presLayoutVars>
      </dgm:prSet>
      <dgm:spPr/>
    </dgm:pt>
    <dgm:pt modelId="{D2DDA3B5-95FC-4641-BABA-820160D74A98}" type="pres">
      <dgm:prSet presAssocID="{F867B8A6-30E7-4A0B-ABCE-C9683111775F}" presName="spaceV" presStyleCnt="0"/>
      <dgm:spPr/>
    </dgm:pt>
    <dgm:pt modelId="{7E15C93E-B4C5-41D2-AC8C-F3F3E6AFDFF8}" type="pres">
      <dgm:prSet presAssocID="{D7E64EA7-D871-4057-967A-A99F551279AD}" presName="pair" presStyleCnt="0"/>
      <dgm:spPr/>
    </dgm:pt>
    <dgm:pt modelId="{FC403BC2-580E-4F38-8EB2-1DCA623C4610}" type="pres">
      <dgm:prSet presAssocID="{D7E64EA7-D871-4057-967A-A99F551279AD}" presName="spaceH" presStyleLbl="node1" presStyleIdx="0" presStyleCnt="0"/>
      <dgm:spPr/>
    </dgm:pt>
    <dgm:pt modelId="{08B9DFFB-FE92-4999-943C-AC4CD5ACB6B2}" type="pres">
      <dgm:prSet presAssocID="{D7E64EA7-D871-4057-967A-A99F551279AD}" presName="desPictures" presStyleLbl="alignImgPlace1" presStyleIdx="2" presStyleCnt="6" custScaleX="149009" custLinFactNeighborX="-2917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4">
              <a:lumMod val="20000"/>
              <a:lumOff val="80000"/>
            </a:schemeClr>
          </a:contourClr>
        </a:sp3d>
      </dgm:spPr>
    </dgm:pt>
    <dgm:pt modelId="{2CDB6E80-48D1-4A42-B12F-B2CE83168D6D}" type="pres">
      <dgm:prSet presAssocID="{D7E64EA7-D871-4057-967A-A99F551279AD}" presName="desTextWrapper" presStyleCnt="0"/>
      <dgm:spPr/>
    </dgm:pt>
    <dgm:pt modelId="{F94CC68B-BCAE-49AA-B3EF-32829C5E3C82}" type="pres">
      <dgm:prSet presAssocID="{D7E64EA7-D871-4057-967A-A99F551279AD}" presName="desText" presStyleLbl="revTx" presStyleIdx="2" presStyleCnt="6" custScaleX="112093">
        <dgm:presLayoutVars>
          <dgm:bulletEnabled val="1"/>
        </dgm:presLayoutVars>
      </dgm:prSet>
      <dgm:spPr/>
    </dgm:pt>
    <dgm:pt modelId="{5C9114F0-179F-40B7-9CF6-BA30578823C8}" type="pres">
      <dgm:prSet presAssocID="{E58FB629-9AC3-4783-800E-BEFDA35F9689}" presName="spaceV" presStyleCnt="0"/>
      <dgm:spPr/>
    </dgm:pt>
    <dgm:pt modelId="{CCD27ED1-8CEF-4538-8773-27A8856597E9}" type="pres">
      <dgm:prSet presAssocID="{3ADEB9C7-E50F-41AB-93A6-06D678231C70}" presName="pair" presStyleCnt="0"/>
      <dgm:spPr/>
    </dgm:pt>
    <dgm:pt modelId="{1E971C96-E477-4F33-B0F3-2C3EF6747536}" type="pres">
      <dgm:prSet presAssocID="{3ADEB9C7-E50F-41AB-93A6-06D678231C70}" presName="spaceH" presStyleLbl="node1" presStyleIdx="0" presStyleCnt="0"/>
      <dgm:spPr/>
    </dgm:pt>
    <dgm:pt modelId="{B3E92D52-37AF-4EE6-B9BF-D79EE3FB9D60}" type="pres">
      <dgm:prSet presAssocID="{3ADEB9C7-E50F-41AB-93A6-06D678231C70}" presName="desPictures" presStyleLbl="alignImgPlace1" presStyleIdx="3" presStyleCnt="6" custScaleX="149009" custLinFactNeighborX="-2917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1">
              <a:lumMod val="20000"/>
              <a:lumOff val="80000"/>
            </a:schemeClr>
          </a:contourClr>
        </a:sp3d>
      </dgm:spPr>
    </dgm:pt>
    <dgm:pt modelId="{EE2556C8-94CC-46E2-9B0D-9582EE55BBDF}" type="pres">
      <dgm:prSet presAssocID="{3ADEB9C7-E50F-41AB-93A6-06D678231C70}" presName="desTextWrapper" presStyleCnt="0"/>
      <dgm:spPr/>
    </dgm:pt>
    <dgm:pt modelId="{72FC0452-854D-4FEC-800C-B4E1CD1186FD}" type="pres">
      <dgm:prSet presAssocID="{3ADEB9C7-E50F-41AB-93A6-06D678231C70}" presName="desText" presStyleLbl="revTx" presStyleIdx="3" presStyleCnt="6" custScaleX="112093">
        <dgm:presLayoutVars>
          <dgm:bulletEnabled val="1"/>
        </dgm:presLayoutVars>
      </dgm:prSet>
      <dgm:spPr/>
    </dgm:pt>
    <dgm:pt modelId="{796BDE71-7FED-40AD-8E2B-A2B33C1F5271}" type="pres">
      <dgm:prSet presAssocID="{1F8D3091-F36F-45E1-A5A8-581F3BA381EE}" presName="spaceV" presStyleCnt="0"/>
      <dgm:spPr/>
    </dgm:pt>
    <dgm:pt modelId="{51B499E5-67A3-4B98-A346-F0F2F73FA8BD}" type="pres">
      <dgm:prSet presAssocID="{C3B318E3-F98D-498E-A829-EB2939BEDD27}" presName="pair" presStyleCnt="0"/>
      <dgm:spPr/>
    </dgm:pt>
    <dgm:pt modelId="{4FA044CA-FA4F-4D9F-AC8B-466A3793954E}" type="pres">
      <dgm:prSet presAssocID="{C3B318E3-F98D-498E-A829-EB2939BEDD27}" presName="spaceH" presStyleLbl="node1" presStyleIdx="0" presStyleCnt="0"/>
      <dgm:spPr/>
    </dgm:pt>
    <dgm:pt modelId="{E83D44AF-A490-4B2E-91E8-BC18E9D4B227}" type="pres">
      <dgm:prSet presAssocID="{C3B318E3-F98D-498E-A829-EB2939BEDD27}" presName="desPictures" presStyleLbl="alignImgPlace1" presStyleIdx="4" presStyleCnt="6" custScaleX="149009" custLinFactNeighborX="-29179"/>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accent5">
              <a:lumMod val="20000"/>
              <a:lumOff val="80000"/>
            </a:schemeClr>
          </a:contourClr>
        </a:sp3d>
      </dgm:spPr>
    </dgm:pt>
    <dgm:pt modelId="{75BE7B13-355E-44BD-B021-F5D9A3A7CDEE}" type="pres">
      <dgm:prSet presAssocID="{C3B318E3-F98D-498E-A829-EB2939BEDD27}" presName="desTextWrapper" presStyleCnt="0"/>
      <dgm:spPr/>
    </dgm:pt>
    <dgm:pt modelId="{35A9FE38-02A4-48F9-88E4-FA4F1D5C26F2}" type="pres">
      <dgm:prSet presAssocID="{C3B318E3-F98D-498E-A829-EB2939BEDD27}" presName="desText" presStyleLbl="revTx" presStyleIdx="4" presStyleCnt="6" custScaleX="112093">
        <dgm:presLayoutVars>
          <dgm:bulletEnabled val="1"/>
        </dgm:presLayoutVars>
      </dgm:prSet>
      <dgm:spPr/>
    </dgm:pt>
    <dgm:pt modelId="{A415FEB2-CFEC-495D-ADD6-844B1A99FC94}" type="pres">
      <dgm:prSet presAssocID="{4202E3CA-A2D4-48BB-862B-8093AB9E7D93}" presName="spaceV" presStyleCnt="0"/>
      <dgm:spPr/>
    </dgm:pt>
    <dgm:pt modelId="{7F92B360-D179-4F66-88B0-493452467FCD}" type="pres">
      <dgm:prSet presAssocID="{56B45EE7-1CBF-41CB-960B-CFD40101FCB5}" presName="pair" presStyleCnt="0"/>
      <dgm:spPr/>
    </dgm:pt>
    <dgm:pt modelId="{BA7440DD-5DB6-4339-80A5-DC9B4AF93FBA}" type="pres">
      <dgm:prSet presAssocID="{56B45EE7-1CBF-41CB-960B-CFD40101FCB5}" presName="spaceH" presStyleLbl="node1" presStyleIdx="0" presStyleCnt="0"/>
      <dgm:spPr/>
    </dgm:pt>
    <dgm:pt modelId="{C3CF8F37-517A-4A65-80C1-0303D535BB07}" type="pres">
      <dgm:prSet presAssocID="{56B45EE7-1CBF-41CB-960B-CFD40101FCB5}" presName="desPictures" presStyleLbl="alignImgPlace1" presStyleIdx="5" presStyleCnt="6" custScaleX="149009" custLinFactNeighborX="-29179"/>
      <dgm:spPr>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44450" prstMaterial="flat">
          <a:bevelT w="177800" h="254000"/>
          <a:bevelB w="152400"/>
          <a:contourClr>
            <a:schemeClr val="tx2">
              <a:lumMod val="20000"/>
              <a:lumOff val="80000"/>
            </a:schemeClr>
          </a:contourClr>
        </a:sp3d>
      </dgm:spPr>
    </dgm:pt>
    <dgm:pt modelId="{BE4C1FE1-88A2-4B1D-81D6-76D8220E52F3}" type="pres">
      <dgm:prSet presAssocID="{56B45EE7-1CBF-41CB-960B-CFD40101FCB5}" presName="desTextWrapper" presStyleCnt="0"/>
      <dgm:spPr/>
    </dgm:pt>
    <dgm:pt modelId="{B8470E22-8B1D-4206-AE90-ABFA47C7C29A}" type="pres">
      <dgm:prSet presAssocID="{56B45EE7-1CBF-41CB-960B-CFD40101FCB5}" presName="desText" presStyleLbl="revTx" presStyleIdx="5" presStyleCnt="6" custScaleX="112093">
        <dgm:presLayoutVars>
          <dgm:bulletEnabled val="1"/>
        </dgm:presLayoutVars>
      </dgm:prSet>
      <dgm:spPr/>
    </dgm:pt>
    <dgm:pt modelId="{E3086187-66C2-45E2-BFC0-5226EA6D2512}" type="pres">
      <dgm:prSet presAssocID="{6B810935-440B-4ACD-8534-3CE67BFD271B}" presName="maxNode" presStyleCnt="0"/>
      <dgm:spPr/>
    </dgm:pt>
    <dgm:pt modelId="{621FDD68-5FCD-48CC-A05A-A572DBFB8F81}" type="pres">
      <dgm:prSet presAssocID="{6B810935-440B-4ACD-8534-3CE67BFD271B}" presName="Name33" presStyleCnt="0"/>
      <dgm:spPr/>
    </dgm:pt>
  </dgm:ptLst>
  <dgm:cxnLst>
    <dgm:cxn modelId="{5D922617-88E4-4A86-A237-66138E631DBF}" type="presOf" srcId="{C78DF04B-3607-4523-A1BF-AED62C34ABEF}" destId="{D828FD26-6626-4CC1-91CE-BC2C704E6548}" srcOrd="0" destOrd="0" presId="urn:microsoft.com/office/officeart/2008/layout/AccentedPicture"/>
    <dgm:cxn modelId="{6D68E725-2D13-4142-998A-D3902AE21211}" srcId="{6B810935-440B-4ACD-8534-3CE67BFD271B}" destId="{FB5B72D8-91A6-4D6E-8BA0-B1B52E0D71AF}" srcOrd="0" destOrd="0" parTransId="{1819E012-F0BD-48C4-A3AD-6E26DD7F800F}" sibTransId="{4D68E2A9-9144-4228-9C0A-8DB93FC763AF}"/>
    <dgm:cxn modelId="{FBF0AC35-3050-4FEF-ABC6-B1B4420E9B83}" type="presOf" srcId="{6B810935-440B-4ACD-8534-3CE67BFD271B}" destId="{6020FE1E-4C19-40E5-B185-42E50666BEA9}" srcOrd="0" destOrd="0" presId="urn:microsoft.com/office/officeart/2008/layout/AccentedPicture"/>
    <dgm:cxn modelId="{F92E0439-B0A8-403D-AE6A-0ECC46289806}" type="presOf" srcId="{2E59CB09-7024-4B42-A1F2-B539A7DDA542}" destId="{CDBAE255-D333-4DC8-80F0-E53F9A72A436}" srcOrd="0" destOrd="0" presId="urn:microsoft.com/office/officeart/2008/layout/AccentedPicture"/>
    <dgm:cxn modelId="{6139F35D-656C-4CDD-82A4-5EC59958036F}" type="presOf" srcId="{4D68E2A9-9144-4228-9C0A-8DB93FC763AF}" destId="{BD9A4E41-356A-4A8E-AB0C-4C767E94BF19}" srcOrd="0" destOrd="0" presId="urn:microsoft.com/office/officeart/2008/layout/AccentedPicture"/>
    <dgm:cxn modelId="{063DC946-B468-4CAB-A421-691802E69683}" srcId="{6B810935-440B-4ACD-8534-3CE67BFD271B}" destId="{C3B318E3-F98D-498E-A829-EB2939BEDD27}" srcOrd="5" destOrd="0" parTransId="{BBFD3CC7-22FE-4892-9FDE-AB3CC5D44662}" sibTransId="{4202E3CA-A2D4-48BB-862B-8093AB9E7D93}"/>
    <dgm:cxn modelId="{283A2D49-6635-4986-BB38-F1629D0DC9B9}" type="presOf" srcId="{C3B318E3-F98D-498E-A829-EB2939BEDD27}" destId="{35A9FE38-02A4-48F9-88E4-FA4F1D5C26F2}" srcOrd="0" destOrd="0" presId="urn:microsoft.com/office/officeart/2008/layout/AccentedPicture"/>
    <dgm:cxn modelId="{5D354F69-412F-4934-8228-2BA4683492E8}" type="presOf" srcId="{3ADEB9C7-E50F-41AB-93A6-06D678231C70}" destId="{72FC0452-854D-4FEC-800C-B4E1CD1186FD}" srcOrd="0" destOrd="0" presId="urn:microsoft.com/office/officeart/2008/layout/AccentedPicture"/>
    <dgm:cxn modelId="{33533D4E-A4ED-4F61-9E5D-178D9A08368D}" type="presOf" srcId="{FB5B72D8-91A6-4D6E-8BA0-B1B52E0D71AF}" destId="{BDE6C713-986B-435D-AB1A-4DFF29E99343}" srcOrd="0" destOrd="0" presId="urn:microsoft.com/office/officeart/2008/layout/AccentedPicture"/>
    <dgm:cxn modelId="{AFD78F76-7DCB-4907-937F-4EF41DEC6252}" srcId="{6B810935-440B-4ACD-8534-3CE67BFD271B}" destId="{56B45EE7-1CBF-41CB-960B-CFD40101FCB5}" srcOrd="6" destOrd="0" parTransId="{947D475E-5C1B-4A30-8E97-3374DB05088F}" sibTransId="{0441A185-4279-4B86-A6DC-C516F25F4E15}"/>
    <dgm:cxn modelId="{8BFB767B-F5F2-4F10-BE93-30C393729426}" type="presOf" srcId="{D7E64EA7-D871-4057-967A-A99F551279AD}" destId="{F94CC68B-BCAE-49AA-B3EF-32829C5E3C82}" srcOrd="0" destOrd="0" presId="urn:microsoft.com/office/officeart/2008/layout/AccentedPicture"/>
    <dgm:cxn modelId="{86DFDE81-6A17-492D-A076-A0C2837BB6E3}" srcId="{6B810935-440B-4ACD-8534-3CE67BFD271B}" destId="{2E59CB09-7024-4B42-A1F2-B539A7DDA542}" srcOrd="1" destOrd="0" parTransId="{5BDA5DC8-2068-475E-A3CE-50FED7A78934}" sibTransId="{E5D0376F-B69A-4DF6-8FE7-451D009DC1F6}"/>
    <dgm:cxn modelId="{F4BF3C8A-1426-42B7-B6F8-958AEC7CF6D0}" srcId="{6B810935-440B-4ACD-8534-3CE67BFD271B}" destId="{D7E64EA7-D871-4057-967A-A99F551279AD}" srcOrd="3" destOrd="0" parTransId="{2D879C2B-3A9A-4952-83E3-AA8C6042D226}" sibTransId="{E58FB629-9AC3-4783-800E-BEFDA35F9689}"/>
    <dgm:cxn modelId="{355823B4-595D-4376-93A2-CFD5DED411F5}" srcId="{6B810935-440B-4ACD-8534-3CE67BFD271B}" destId="{3ADEB9C7-E50F-41AB-93A6-06D678231C70}" srcOrd="4" destOrd="0" parTransId="{1219F914-A1B1-4E00-8EBE-A97971EB8669}" sibTransId="{1F8D3091-F36F-45E1-A5A8-581F3BA381EE}"/>
    <dgm:cxn modelId="{96BEDFB4-7F4B-4CDA-BBD6-575F8D9316C1}" srcId="{6B810935-440B-4ACD-8534-3CE67BFD271B}" destId="{C78DF04B-3607-4523-A1BF-AED62C34ABEF}" srcOrd="2" destOrd="0" parTransId="{D4A39D60-9C9B-432E-9DE1-0B93795A4C85}" sibTransId="{F867B8A6-30E7-4A0B-ABCE-C9683111775F}"/>
    <dgm:cxn modelId="{33CA56FE-7A67-4528-B67E-BF893E3B5A92}" type="presOf" srcId="{56B45EE7-1CBF-41CB-960B-CFD40101FCB5}" destId="{B8470E22-8B1D-4206-AE90-ABFA47C7C29A}" srcOrd="0" destOrd="0" presId="urn:microsoft.com/office/officeart/2008/layout/AccentedPicture"/>
    <dgm:cxn modelId="{4FBFCE97-F877-47AA-88D1-7F99197DE3AF}" type="presParOf" srcId="{6020FE1E-4C19-40E5-B185-42E50666BEA9}" destId="{BD9A4E41-356A-4A8E-AB0C-4C767E94BF19}" srcOrd="0" destOrd="0" presId="urn:microsoft.com/office/officeart/2008/layout/AccentedPicture"/>
    <dgm:cxn modelId="{66689C98-6807-4006-8313-0EE1D0D70A0B}" type="presParOf" srcId="{6020FE1E-4C19-40E5-B185-42E50666BEA9}" destId="{BDE6C713-986B-435D-AB1A-4DFF29E99343}" srcOrd="1" destOrd="0" presId="urn:microsoft.com/office/officeart/2008/layout/AccentedPicture"/>
    <dgm:cxn modelId="{6EB82BF5-3963-4C07-90E5-0C229DA66225}" type="presParOf" srcId="{6020FE1E-4C19-40E5-B185-42E50666BEA9}" destId="{BD6316BD-5ECB-436A-9335-1899F20613E6}" srcOrd="2" destOrd="0" presId="urn:microsoft.com/office/officeart/2008/layout/AccentedPicture"/>
    <dgm:cxn modelId="{BBE4171E-E0F5-4701-9025-E66EB53E1442}" type="presParOf" srcId="{BD6316BD-5ECB-436A-9335-1899F20613E6}" destId="{97229544-FE56-4289-B866-3FC40A82D747}" srcOrd="0" destOrd="0" presId="urn:microsoft.com/office/officeart/2008/layout/AccentedPicture"/>
    <dgm:cxn modelId="{D8166A28-7815-41CB-82B4-AE77698B3819}" type="presParOf" srcId="{97229544-FE56-4289-B866-3FC40A82D747}" destId="{430BD543-C1C2-4F3A-92B7-326E8000671D}" srcOrd="0" destOrd="0" presId="urn:microsoft.com/office/officeart/2008/layout/AccentedPicture"/>
    <dgm:cxn modelId="{BD85A4DD-BCE9-4278-AC5C-169339506A45}" type="presParOf" srcId="{97229544-FE56-4289-B866-3FC40A82D747}" destId="{C9A34EFC-B302-4EE0-95F3-44A0FC5B30AA}" srcOrd="1" destOrd="0" presId="urn:microsoft.com/office/officeart/2008/layout/AccentedPicture"/>
    <dgm:cxn modelId="{06D92E0F-3CC4-450F-A3B4-BCA1ACE3DF92}" type="presParOf" srcId="{97229544-FE56-4289-B866-3FC40A82D747}" destId="{0EC376FD-9006-4316-A70D-BB96EB8B5971}" srcOrd="2" destOrd="0" presId="urn:microsoft.com/office/officeart/2008/layout/AccentedPicture"/>
    <dgm:cxn modelId="{2FE8D498-BC91-47FE-9B2A-646A9AB62570}" type="presParOf" srcId="{0EC376FD-9006-4316-A70D-BB96EB8B5971}" destId="{CDBAE255-D333-4DC8-80F0-E53F9A72A436}" srcOrd="0" destOrd="0" presId="urn:microsoft.com/office/officeart/2008/layout/AccentedPicture"/>
    <dgm:cxn modelId="{AA809AD2-7A48-4BE1-98CA-566D0BAFEDC6}" type="presParOf" srcId="{BD6316BD-5ECB-436A-9335-1899F20613E6}" destId="{802DBE6A-B7A4-4EBA-978F-4071798EB985}" srcOrd="1" destOrd="0" presId="urn:microsoft.com/office/officeart/2008/layout/AccentedPicture"/>
    <dgm:cxn modelId="{7D73C042-8E51-4766-B4E5-D1C4EB25C0AA}" type="presParOf" srcId="{BD6316BD-5ECB-436A-9335-1899F20613E6}" destId="{FCEBAB8E-406C-4213-9730-D2CE015F6EAF}" srcOrd="2" destOrd="0" presId="urn:microsoft.com/office/officeart/2008/layout/AccentedPicture"/>
    <dgm:cxn modelId="{0249EBF6-EDDD-4A7C-96B3-8BD5B6861B11}" type="presParOf" srcId="{FCEBAB8E-406C-4213-9730-D2CE015F6EAF}" destId="{FBEA01D9-2AED-4B61-AD0A-2A99C34FAA30}" srcOrd="0" destOrd="0" presId="urn:microsoft.com/office/officeart/2008/layout/AccentedPicture"/>
    <dgm:cxn modelId="{A1DEEC4E-3BF2-471E-95A5-DA7F0FC24C22}" type="presParOf" srcId="{FCEBAB8E-406C-4213-9730-D2CE015F6EAF}" destId="{08C638C1-9C43-4A33-BFD4-0D065128A6B7}" srcOrd="1" destOrd="0" presId="urn:microsoft.com/office/officeart/2008/layout/AccentedPicture"/>
    <dgm:cxn modelId="{08DA82E6-1D5C-4DBC-8D31-6E05476FD18F}" type="presParOf" srcId="{FCEBAB8E-406C-4213-9730-D2CE015F6EAF}" destId="{5BB2BD37-9A3B-40C6-9841-40D17A187411}" srcOrd="2" destOrd="0" presId="urn:microsoft.com/office/officeart/2008/layout/AccentedPicture"/>
    <dgm:cxn modelId="{695A8D53-D235-4D7C-A8B5-BE6CCE066EB3}" type="presParOf" srcId="{5BB2BD37-9A3B-40C6-9841-40D17A187411}" destId="{D828FD26-6626-4CC1-91CE-BC2C704E6548}" srcOrd="0" destOrd="0" presId="urn:microsoft.com/office/officeart/2008/layout/AccentedPicture"/>
    <dgm:cxn modelId="{737358CA-9916-4CDF-9A95-003E1C64890A}" type="presParOf" srcId="{BD6316BD-5ECB-436A-9335-1899F20613E6}" destId="{D2DDA3B5-95FC-4641-BABA-820160D74A98}" srcOrd="3" destOrd="0" presId="urn:microsoft.com/office/officeart/2008/layout/AccentedPicture"/>
    <dgm:cxn modelId="{4F9F337E-5949-4C34-AC46-8F7DFD21A887}" type="presParOf" srcId="{BD6316BD-5ECB-436A-9335-1899F20613E6}" destId="{7E15C93E-B4C5-41D2-AC8C-F3F3E6AFDFF8}" srcOrd="4" destOrd="0" presId="urn:microsoft.com/office/officeart/2008/layout/AccentedPicture"/>
    <dgm:cxn modelId="{4F187862-B8DB-404C-8372-071E3518EDC7}" type="presParOf" srcId="{7E15C93E-B4C5-41D2-AC8C-F3F3E6AFDFF8}" destId="{FC403BC2-580E-4F38-8EB2-1DCA623C4610}" srcOrd="0" destOrd="0" presId="urn:microsoft.com/office/officeart/2008/layout/AccentedPicture"/>
    <dgm:cxn modelId="{C642BF2F-C5DC-4242-B70C-63622923A3A7}" type="presParOf" srcId="{7E15C93E-B4C5-41D2-AC8C-F3F3E6AFDFF8}" destId="{08B9DFFB-FE92-4999-943C-AC4CD5ACB6B2}" srcOrd="1" destOrd="0" presId="urn:microsoft.com/office/officeart/2008/layout/AccentedPicture"/>
    <dgm:cxn modelId="{3219FB77-B152-4C7C-BCFC-41484E874422}" type="presParOf" srcId="{7E15C93E-B4C5-41D2-AC8C-F3F3E6AFDFF8}" destId="{2CDB6E80-48D1-4A42-B12F-B2CE83168D6D}" srcOrd="2" destOrd="0" presId="urn:microsoft.com/office/officeart/2008/layout/AccentedPicture"/>
    <dgm:cxn modelId="{364FA411-3CF9-4B87-8FCB-808F45C13EA6}" type="presParOf" srcId="{2CDB6E80-48D1-4A42-B12F-B2CE83168D6D}" destId="{F94CC68B-BCAE-49AA-B3EF-32829C5E3C82}" srcOrd="0" destOrd="0" presId="urn:microsoft.com/office/officeart/2008/layout/AccentedPicture"/>
    <dgm:cxn modelId="{8D235442-A51B-4582-A99F-EB8BA799B34B}" type="presParOf" srcId="{BD6316BD-5ECB-436A-9335-1899F20613E6}" destId="{5C9114F0-179F-40B7-9CF6-BA30578823C8}" srcOrd="5" destOrd="0" presId="urn:microsoft.com/office/officeart/2008/layout/AccentedPicture"/>
    <dgm:cxn modelId="{FCAB0938-95B6-4E8A-BD6C-13AD99630C1D}" type="presParOf" srcId="{BD6316BD-5ECB-436A-9335-1899F20613E6}" destId="{CCD27ED1-8CEF-4538-8773-27A8856597E9}" srcOrd="6" destOrd="0" presId="urn:microsoft.com/office/officeart/2008/layout/AccentedPicture"/>
    <dgm:cxn modelId="{59147FB1-3111-4A69-959C-A14070D0D8B9}" type="presParOf" srcId="{CCD27ED1-8CEF-4538-8773-27A8856597E9}" destId="{1E971C96-E477-4F33-B0F3-2C3EF6747536}" srcOrd="0" destOrd="0" presId="urn:microsoft.com/office/officeart/2008/layout/AccentedPicture"/>
    <dgm:cxn modelId="{95385E2D-0070-4CE4-AFB3-A3831C5A3CD7}" type="presParOf" srcId="{CCD27ED1-8CEF-4538-8773-27A8856597E9}" destId="{B3E92D52-37AF-4EE6-B9BF-D79EE3FB9D60}" srcOrd="1" destOrd="0" presId="urn:microsoft.com/office/officeart/2008/layout/AccentedPicture"/>
    <dgm:cxn modelId="{2112F5A2-C8B4-4B4C-9EC7-E7E8DE29F427}" type="presParOf" srcId="{CCD27ED1-8CEF-4538-8773-27A8856597E9}" destId="{EE2556C8-94CC-46E2-9B0D-9582EE55BBDF}" srcOrd="2" destOrd="0" presId="urn:microsoft.com/office/officeart/2008/layout/AccentedPicture"/>
    <dgm:cxn modelId="{3B7FBD70-8140-4776-9002-8F60D812C4AB}" type="presParOf" srcId="{EE2556C8-94CC-46E2-9B0D-9582EE55BBDF}" destId="{72FC0452-854D-4FEC-800C-B4E1CD1186FD}" srcOrd="0" destOrd="0" presId="urn:microsoft.com/office/officeart/2008/layout/AccentedPicture"/>
    <dgm:cxn modelId="{79C785C4-DF63-4317-A5F5-1A38DBB3C0B6}" type="presParOf" srcId="{BD6316BD-5ECB-436A-9335-1899F20613E6}" destId="{796BDE71-7FED-40AD-8E2B-A2B33C1F5271}" srcOrd="7" destOrd="0" presId="urn:microsoft.com/office/officeart/2008/layout/AccentedPicture"/>
    <dgm:cxn modelId="{8F77C6DA-8678-443B-BE4A-F3F4F8450516}" type="presParOf" srcId="{BD6316BD-5ECB-436A-9335-1899F20613E6}" destId="{51B499E5-67A3-4B98-A346-F0F2F73FA8BD}" srcOrd="8" destOrd="0" presId="urn:microsoft.com/office/officeart/2008/layout/AccentedPicture"/>
    <dgm:cxn modelId="{176214C4-AE7E-4A80-9D4B-C80FE0367DD6}" type="presParOf" srcId="{51B499E5-67A3-4B98-A346-F0F2F73FA8BD}" destId="{4FA044CA-FA4F-4D9F-AC8B-466A3793954E}" srcOrd="0" destOrd="0" presId="urn:microsoft.com/office/officeart/2008/layout/AccentedPicture"/>
    <dgm:cxn modelId="{1022A49D-E62B-4434-9E40-1E46AADD57F8}" type="presParOf" srcId="{51B499E5-67A3-4B98-A346-F0F2F73FA8BD}" destId="{E83D44AF-A490-4B2E-91E8-BC18E9D4B227}" srcOrd="1" destOrd="0" presId="urn:microsoft.com/office/officeart/2008/layout/AccentedPicture"/>
    <dgm:cxn modelId="{B32B69C2-1C6C-4E88-8A70-5648B946D2C4}" type="presParOf" srcId="{51B499E5-67A3-4B98-A346-F0F2F73FA8BD}" destId="{75BE7B13-355E-44BD-B021-F5D9A3A7CDEE}" srcOrd="2" destOrd="0" presId="urn:microsoft.com/office/officeart/2008/layout/AccentedPicture"/>
    <dgm:cxn modelId="{129C3048-86C3-4FDF-BA59-C3F50FA0FF4E}" type="presParOf" srcId="{75BE7B13-355E-44BD-B021-F5D9A3A7CDEE}" destId="{35A9FE38-02A4-48F9-88E4-FA4F1D5C26F2}" srcOrd="0" destOrd="0" presId="urn:microsoft.com/office/officeart/2008/layout/AccentedPicture"/>
    <dgm:cxn modelId="{ACAB6849-2A3B-4754-82CD-FB6B1AC37FCC}" type="presParOf" srcId="{BD6316BD-5ECB-436A-9335-1899F20613E6}" destId="{A415FEB2-CFEC-495D-ADD6-844B1A99FC94}" srcOrd="9" destOrd="0" presId="urn:microsoft.com/office/officeart/2008/layout/AccentedPicture"/>
    <dgm:cxn modelId="{FE735FB0-F1A2-4F4B-8261-65F82E35178C}" type="presParOf" srcId="{BD6316BD-5ECB-436A-9335-1899F20613E6}" destId="{7F92B360-D179-4F66-88B0-493452467FCD}" srcOrd="10" destOrd="0" presId="urn:microsoft.com/office/officeart/2008/layout/AccentedPicture"/>
    <dgm:cxn modelId="{191AC807-9DE4-4690-A86D-9712B919F00E}" type="presParOf" srcId="{7F92B360-D179-4F66-88B0-493452467FCD}" destId="{BA7440DD-5DB6-4339-80A5-DC9B4AF93FBA}" srcOrd="0" destOrd="0" presId="urn:microsoft.com/office/officeart/2008/layout/AccentedPicture"/>
    <dgm:cxn modelId="{0B3BDC88-F0DF-44C8-8F06-79DD605C87C9}" type="presParOf" srcId="{7F92B360-D179-4F66-88B0-493452467FCD}" destId="{C3CF8F37-517A-4A65-80C1-0303D535BB07}" srcOrd="1" destOrd="0" presId="urn:microsoft.com/office/officeart/2008/layout/AccentedPicture"/>
    <dgm:cxn modelId="{465F3175-1946-4B44-B080-C50F39878EA7}" type="presParOf" srcId="{7F92B360-D179-4F66-88B0-493452467FCD}" destId="{BE4C1FE1-88A2-4B1D-81D6-76D8220E52F3}" srcOrd="2" destOrd="0" presId="urn:microsoft.com/office/officeart/2008/layout/AccentedPicture"/>
    <dgm:cxn modelId="{BD23407C-75EB-45C0-BAA6-EBA8E57EEC1E}" type="presParOf" srcId="{BE4C1FE1-88A2-4B1D-81D6-76D8220E52F3}" destId="{B8470E22-8B1D-4206-AE90-ABFA47C7C29A}" srcOrd="0" destOrd="0" presId="urn:microsoft.com/office/officeart/2008/layout/AccentedPicture"/>
    <dgm:cxn modelId="{2E9BEC22-DF41-438F-A30B-271E71BD113F}" type="presParOf" srcId="{6020FE1E-4C19-40E5-B185-42E50666BEA9}" destId="{E3086187-66C2-45E2-BFC0-5226EA6D2512}" srcOrd="3" destOrd="0" presId="urn:microsoft.com/office/officeart/2008/layout/AccentedPicture"/>
    <dgm:cxn modelId="{31DEC17D-F9D7-4364-BEB6-D79F24C51DB4}" type="presParOf" srcId="{E3086187-66C2-45E2-BFC0-5226EA6D2512}" destId="{621FDD68-5FCD-48CC-A05A-A572DBFB8F81}" srcOrd="0" destOrd="0" presId="urn:microsoft.com/office/officeart/2008/layout/AccentedPictur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7EB0F3-DD68-4F84-89FE-6BCB5588653E}" type="doc">
      <dgm:prSet loTypeId="urn:microsoft.com/office/officeart/2005/8/layout/cycle2" loCatId="cycle" qsTypeId="urn:microsoft.com/office/officeart/2005/8/quickstyle/3d3" qsCatId="3D" csTypeId="urn:microsoft.com/office/officeart/2005/8/colors/colorful2" csCatId="colorful" phldr="1"/>
      <dgm:spPr/>
      <dgm:t>
        <a:bodyPr/>
        <a:lstStyle/>
        <a:p>
          <a:endParaRPr lang="es-ES"/>
        </a:p>
      </dgm:t>
    </dgm:pt>
    <dgm:pt modelId="{F09033B2-24A4-448A-BD0A-EB963BE7944A}">
      <dgm:prSet phldrT="[Texto]"/>
      <dgm:spPr>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effectLst>
          <a:glow rad="139700">
            <a:schemeClr val="accent2">
              <a:satMod val="175000"/>
              <a:alpha val="40000"/>
            </a:schemeClr>
          </a:glow>
        </a:effectLst>
      </dgm:spPr>
      <dgm:t>
        <a:bodyPr/>
        <a:lstStyle/>
        <a:p>
          <a:r>
            <a:t> </a:t>
          </a:r>
        </a:p>
      </dgm:t>
    </dgm:pt>
    <dgm:pt modelId="{502BA2E4-DE7F-4FB6-AC58-AA219233142C}" type="parTrans" cxnId="{FFB2A856-1DC5-4399-9446-62D5BBEE67E8}">
      <dgm:prSet/>
      <dgm:spPr/>
      <dgm:t>
        <a:bodyPr/>
        <a:lstStyle/>
        <a:p>
          <a:endParaRPr lang="es-ES"/>
        </a:p>
      </dgm:t>
    </dgm:pt>
    <dgm:pt modelId="{85C2E6F6-C699-4E5B-BC2C-FA4FC8ADBCF0}" type="sibTrans" cxnId="{FFB2A856-1DC5-4399-9446-62D5BBEE67E8}">
      <dgm:prSet/>
      <dgm:spPr/>
      <dgm:t>
        <a:bodyPr/>
        <a:lstStyle/>
        <a:p>
          <a:endParaRPr lang="es-ES"/>
        </a:p>
      </dgm:t>
    </dgm:pt>
    <dgm:pt modelId="{4113A23B-B123-4B82-92EF-0AFB478CFCA9}">
      <dgm:prSet phldrT="[Texto]"/>
      <dgm:spPr>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l="1219"/>
          </a:stretch>
        </a:blipFill>
        <a:effectLst>
          <a:glow rad="101600">
            <a:schemeClr val="accent5">
              <a:satMod val="175000"/>
              <a:alpha val="40000"/>
            </a:schemeClr>
          </a:glow>
        </a:effectLst>
      </dgm:spPr>
      <dgm:t>
        <a:bodyPr/>
        <a:lstStyle/>
        <a:p>
          <a:r>
            <a:t> </a:t>
          </a:r>
        </a:p>
      </dgm:t>
    </dgm:pt>
    <dgm:pt modelId="{181486A9-7137-4A86-8509-6B372E8EE18B}" type="parTrans" cxnId="{D4BC9BAF-0D4E-45D5-B8F0-DDAE57FF87E7}">
      <dgm:prSet/>
      <dgm:spPr/>
      <dgm:t>
        <a:bodyPr/>
        <a:lstStyle/>
        <a:p>
          <a:endParaRPr lang="es-ES"/>
        </a:p>
      </dgm:t>
    </dgm:pt>
    <dgm:pt modelId="{E3156260-9F25-4338-92B0-97D6D4FBFDCB}" type="sibTrans" cxnId="{D4BC9BAF-0D4E-45D5-B8F0-DDAE57FF87E7}">
      <dgm:prSet/>
      <dgm:spPr/>
      <dgm:t>
        <a:bodyPr/>
        <a:lstStyle/>
        <a:p>
          <a:endParaRPr lang="es-ES"/>
        </a:p>
      </dgm:t>
    </dgm:pt>
    <dgm:pt modelId="{5E9CB2F7-7EE5-4CDA-9F6F-D5541666CB55}">
      <dgm:prSet phldrT="[Texto]"/>
      <dgm:spPr>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effectLst>
          <a:glow rad="101600">
            <a:schemeClr val="accent3">
              <a:satMod val="175000"/>
              <a:alpha val="40000"/>
            </a:schemeClr>
          </a:glow>
        </a:effectLst>
      </dgm:spPr>
      <dgm:t>
        <a:bodyPr/>
        <a:lstStyle/>
        <a:p>
          <a:r>
            <a:t> </a:t>
          </a:r>
        </a:p>
      </dgm:t>
    </dgm:pt>
    <dgm:pt modelId="{0251D239-F988-4006-A2B5-597E369830CB}" type="parTrans" cxnId="{4EF5FC35-73C0-447A-957B-73D7DAE89902}">
      <dgm:prSet/>
      <dgm:spPr/>
      <dgm:t>
        <a:bodyPr/>
        <a:lstStyle/>
        <a:p>
          <a:endParaRPr lang="es-ES"/>
        </a:p>
      </dgm:t>
    </dgm:pt>
    <dgm:pt modelId="{FA325658-C677-4293-89F6-8039E19DCA60}" type="sibTrans" cxnId="{4EF5FC35-73C0-447A-957B-73D7DAE89902}">
      <dgm:prSet/>
      <dgm:spPr/>
      <dgm:t>
        <a:bodyPr/>
        <a:lstStyle/>
        <a:p>
          <a:endParaRPr lang="es-ES"/>
        </a:p>
      </dgm:t>
    </dgm:pt>
    <dgm:pt modelId="{9A363B6C-8174-41A5-9DC3-599AC8379E2A}" type="pres">
      <dgm:prSet presAssocID="{807EB0F3-DD68-4F84-89FE-6BCB5588653E}" presName="cycle" presStyleCnt="0">
        <dgm:presLayoutVars>
          <dgm:dir/>
          <dgm:resizeHandles val="exact"/>
        </dgm:presLayoutVars>
      </dgm:prSet>
      <dgm:spPr/>
    </dgm:pt>
    <dgm:pt modelId="{838A90D4-6423-4EAB-B4D1-B320897330A0}" type="pres">
      <dgm:prSet presAssocID="{F09033B2-24A4-448A-BD0A-EB963BE7944A}" presName="node" presStyleLbl="node1" presStyleIdx="0" presStyleCnt="3" custScaleX="129534">
        <dgm:presLayoutVars>
          <dgm:bulletEnabled val="1"/>
        </dgm:presLayoutVars>
      </dgm:prSet>
      <dgm:spPr>
        <a:prstGeom prst="trapezoid">
          <a:avLst/>
        </a:prstGeom>
      </dgm:spPr>
    </dgm:pt>
    <dgm:pt modelId="{D3FFABDE-9E2A-4869-B1C7-F4A6C633CF64}" type="pres">
      <dgm:prSet presAssocID="{85C2E6F6-C699-4E5B-BC2C-FA4FC8ADBCF0}" presName="sibTrans" presStyleLbl="sibTrans2D1" presStyleIdx="0" presStyleCnt="3"/>
      <dgm:spPr>
        <a:prstGeom prst="flowChartDecision">
          <a:avLst/>
        </a:prstGeom>
      </dgm:spPr>
    </dgm:pt>
    <dgm:pt modelId="{0E2C71DB-1B23-4EDC-8EAF-E64897776F1A}" type="pres">
      <dgm:prSet presAssocID="{85C2E6F6-C699-4E5B-BC2C-FA4FC8ADBCF0}" presName="connectorText" presStyleLbl="sibTrans2D1" presStyleIdx="0" presStyleCnt="3"/>
      <dgm:spPr/>
    </dgm:pt>
    <dgm:pt modelId="{9422E358-B610-4227-A813-3D0D2F4672E2}" type="pres">
      <dgm:prSet presAssocID="{4113A23B-B123-4B82-92EF-0AFB478CFCA9}" presName="node" presStyleLbl="node1" presStyleIdx="1" presStyleCnt="3" custScaleY="87926">
        <dgm:presLayoutVars>
          <dgm:bulletEnabled val="1"/>
        </dgm:presLayoutVars>
      </dgm:prSet>
      <dgm:spPr>
        <a:prstGeom prst="roundRect">
          <a:avLst/>
        </a:prstGeom>
      </dgm:spPr>
    </dgm:pt>
    <dgm:pt modelId="{5BBA65DC-027D-4558-A2CA-0AFBE66E69EF}" type="pres">
      <dgm:prSet presAssocID="{E3156260-9F25-4338-92B0-97D6D4FBFDCB}" presName="sibTrans" presStyleLbl="sibTrans2D1" presStyleIdx="1" presStyleCnt="3"/>
      <dgm:spPr>
        <a:prstGeom prst="flowChartDecision">
          <a:avLst/>
        </a:prstGeom>
      </dgm:spPr>
    </dgm:pt>
    <dgm:pt modelId="{77AC9AA9-4A58-4A03-8E22-4ED630108624}" type="pres">
      <dgm:prSet presAssocID="{E3156260-9F25-4338-92B0-97D6D4FBFDCB}" presName="connectorText" presStyleLbl="sibTrans2D1" presStyleIdx="1" presStyleCnt="3"/>
      <dgm:spPr/>
    </dgm:pt>
    <dgm:pt modelId="{B289A13C-5E22-486F-8BCD-7A6422BF7EBD}" type="pres">
      <dgm:prSet presAssocID="{5E9CB2F7-7EE5-4CDA-9F6F-D5541666CB55}" presName="node" presStyleLbl="node1" presStyleIdx="2" presStyleCnt="3">
        <dgm:presLayoutVars>
          <dgm:bulletEnabled val="1"/>
        </dgm:presLayoutVars>
      </dgm:prSet>
      <dgm:spPr/>
    </dgm:pt>
    <dgm:pt modelId="{AE82B83A-DAA2-402E-B0CC-15B375999605}" type="pres">
      <dgm:prSet presAssocID="{FA325658-C677-4293-89F6-8039E19DCA60}" presName="sibTrans" presStyleLbl="sibTrans2D1" presStyleIdx="2" presStyleCnt="3"/>
      <dgm:spPr>
        <a:prstGeom prst="flowChartDecision">
          <a:avLst/>
        </a:prstGeom>
      </dgm:spPr>
    </dgm:pt>
    <dgm:pt modelId="{2EDB7FC6-0F57-4A76-B8AD-03F5860FF4E0}" type="pres">
      <dgm:prSet presAssocID="{FA325658-C677-4293-89F6-8039E19DCA60}" presName="connectorText" presStyleLbl="sibTrans2D1" presStyleIdx="2" presStyleCnt="3"/>
      <dgm:spPr/>
    </dgm:pt>
  </dgm:ptLst>
  <dgm:cxnLst>
    <dgm:cxn modelId="{33378029-FC30-4F97-928F-E099BA12A761}" type="presOf" srcId="{F09033B2-24A4-448A-BD0A-EB963BE7944A}" destId="{838A90D4-6423-4EAB-B4D1-B320897330A0}" srcOrd="0" destOrd="0" presId="urn:microsoft.com/office/officeart/2005/8/layout/cycle2"/>
    <dgm:cxn modelId="{4EF5FC35-73C0-447A-957B-73D7DAE89902}" srcId="{807EB0F3-DD68-4F84-89FE-6BCB5588653E}" destId="{5E9CB2F7-7EE5-4CDA-9F6F-D5541666CB55}" srcOrd="2" destOrd="0" parTransId="{0251D239-F988-4006-A2B5-597E369830CB}" sibTransId="{FA325658-C677-4293-89F6-8039E19DCA60}"/>
    <dgm:cxn modelId="{10C4A069-503D-4B28-B628-176B1EBC4D7C}" type="presOf" srcId="{E3156260-9F25-4338-92B0-97D6D4FBFDCB}" destId="{77AC9AA9-4A58-4A03-8E22-4ED630108624}" srcOrd="1" destOrd="0" presId="urn:microsoft.com/office/officeart/2005/8/layout/cycle2"/>
    <dgm:cxn modelId="{7D912255-F544-4AC5-9841-4EA1B658E3F9}" type="presOf" srcId="{FA325658-C677-4293-89F6-8039E19DCA60}" destId="{2EDB7FC6-0F57-4A76-B8AD-03F5860FF4E0}" srcOrd="1" destOrd="0" presId="urn:microsoft.com/office/officeart/2005/8/layout/cycle2"/>
    <dgm:cxn modelId="{FFB2A856-1DC5-4399-9446-62D5BBEE67E8}" srcId="{807EB0F3-DD68-4F84-89FE-6BCB5588653E}" destId="{F09033B2-24A4-448A-BD0A-EB963BE7944A}" srcOrd="0" destOrd="0" parTransId="{502BA2E4-DE7F-4FB6-AC58-AA219233142C}" sibTransId="{85C2E6F6-C699-4E5B-BC2C-FA4FC8ADBCF0}"/>
    <dgm:cxn modelId="{6500708E-8816-4F8F-A7E4-F63BCE3C1A5E}" type="presOf" srcId="{85C2E6F6-C699-4E5B-BC2C-FA4FC8ADBCF0}" destId="{0E2C71DB-1B23-4EDC-8EAF-E64897776F1A}" srcOrd="1" destOrd="0" presId="urn:microsoft.com/office/officeart/2005/8/layout/cycle2"/>
    <dgm:cxn modelId="{D9AAB89F-F565-4D13-83D2-A691BC539031}" type="presOf" srcId="{E3156260-9F25-4338-92B0-97D6D4FBFDCB}" destId="{5BBA65DC-027D-4558-A2CA-0AFBE66E69EF}" srcOrd="0" destOrd="0" presId="urn:microsoft.com/office/officeart/2005/8/layout/cycle2"/>
    <dgm:cxn modelId="{D4BC9BAF-0D4E-45D5-B8F0-DDAE57FF87E7}" srcId="{807EB0F3-DD68-4F84-89FE-6BCB5588653E}" destId="{4113A23B-B123-4B82-92EF-0AFB478CFCA9}" srcOrd="1" destOrd="0" parTransId="{181486A9-7137-4A86-8509-6B372E8EE18B}" sibTransId="{E3156260-9F25-4338-92B0-97D6D4FBFDCB}"/>
    <dgm:cxn modelId="{51E6AEB2-DCB7-4538-94B5-7018075FD02C}" type="presOf" srcId="{4113A23B-B123-4B82-92EF-0AFB478CFCA9}" destId="{9422E358-B610-4227-A813-3D0D2F4672E2}" srcOrd="0" destOrd="0" presId="urn:microsoft.com/office/officeart/2005/8/layout/cycle2"/>
    <dgm:cxn modelId="{483E21C2-75AE-4D30-AE52-8FB58CA42EBB}" type="presOf" srcId="{5E9CB2F7-7EE5-4CDA-9F6F-D5541666CB55}" destId="{B289A13C-5E22-486F-8BCD-7A6422BF7EBD}" srcOrd="0" destOrd="0" presId="urn:microsoft.com/office/officeart/2005/8/layout/cycle2"/>
    <dgm:cxn modelId="{71AD8FC5-EFC1-4539-813C-8B415B969800}" type="presOf" srcId="{85C2E6F6-C699-4E5B-BC2C-FA4FC8ADBCF0}" destId="{D3FFABDE-9E2A-4869-B1C7-F4A6C633CF64}" srcOrd="0" destOrd="0" presId="urn:microsoft.com/office/officeart/2005/8/layout/cycle2"/>
    <dgm:cxn modelId="{29AE71CA-93DC-4F66-BC2C-E7D845872535}" type="presOf" srcId="{FA325658-C677-4293-89F6-8039E19DCA60}" destId="{AE82B83A-DAA2-402E-B0CC-15B375999605}" srcOrd="0" destOrd="0" presId="urn:microsoft.com/office/officeart/2005/8/layout/cycle2"/>
    <dgm:cxn modelId="{877209EB-908C-45A1-B099-8EDEE519A172}" type="presOf" srcId="{807EB0F3-DD68-4F84-89FE-6BCB5588653E}" destId="{9A363B6C-8174-41A5-9DC3-599AC8379E2A}" srcOrd="0" destOrd="0" presId="urn:microsoft.com/office/officeart/2005/8/layout/cycle2"/>
    <dgm:cxn modelId="{BBBF758A-EAF1-408D-B85B-AF145D442B50}" type="presParOf" srcId="{9A363B6C-8174-41A5-9DC3-599AC8379E2A}" destId="{838A90D4-6423-4EAB-B4D1-B320897330A0}" srcOrd="0" destOrd="0" presId="urn:microsoft.com/office/officeart/2005/8/layout/cycle2"/>
    <dgm:cxn modelId="{F52934A3-30F9-480E-8594-C1E536A4F137}" type="presParOf" srcId="{9A363B6C-8174-41A5-9DC3-599AC8379E2A}" destId="{D3FFABDE-9E2A-4869-B1C7-F4A6C633CF64}" srcOrd="1" destOrd="0" presId="urn:microsoft.com/office/officeart/2005/8/layout/cycle2"/>
    <dgm:cxn modelId="{C0BD652E-BA3A-44E1-943C-552520762401}" type="presParOf" srcId="{D3FFABDE-9E2A-4869-B1C7-F4A6C633CF64}" destId="{0E2C71DB-1B23-4EDC-8EAF-E64897776F1A}" srcOrd="0" destOrd="0" presId="urn:microsoft.com/office/officeart/2005/8/layout/cycle2"/>
    <dgm:cxn modelId="{65E3DAB8-1440-4C7D-86ED-1063B3D35A4F}" type="presParOf" srcId="{9A363B6C-8174-41A5-9DC3-599AC8379E2A}" destId="{9422E358-B610-4227-A813-3D0D2F4672E2}" srcOrd="2" destOrd="0" presId="urn:microsoft.com/office/officeart/2005/8/layout/cycle2"/>
    <dgm:cxn modelId="{1E7EC0A4-7C20-4715-A28B-B5E79F582B2E}" type="presParOf" srcId="{9A363B6C-8174-41A5-9DC3-599AC8379E2A}" destId="{5BBA65DC-027D-4558-A2CA-0AFBE66E69EF}" srcOrd="3" destOrd="0" presId="urn:microsoft.com/office/officeart/2005/8/layout/cycle2"/>
    <dgm:cxn modelId="{E6099B82-7AD2-4555-97C8-64017BF0AEE6}" type="presParOf" srcId="{5BBA65DC-027D-4558-A2CA-0AFBE66E69EF}" destId="{77AC9AA9-4A58-4A03-8E22-4ED630108624}" srcOrd="0" destOrd="0" presId="urn:microsoft.com/office/officeart/2005/8/layout/cycle2"/>
    <dgm:cxn modelId="{5467B18D-0A62-4001-A65B-342CA4EB7A54}" type="presParOf" srcId="{9A363B6C-8174-41A5-9DC3-599AC8379E2A}" destId="{B289A13C-5E22-486F-8BCD-7A6422BF7EBD}" srcOrd="4" destOrd="0" presId="urn:microsoft.com/office/officeart/2005/8/layout/cycle2"/>
    <dgm:cxn modelId="{A77BFA12-4CAC-4DBE-A0F4-11BD98B6352F}" type="presParOf" srcId="{9A363B6C-8174-41A5-9DC3-599AC8379E2A}" destId="{AE82B83A-DAA2-402E-B0CC-15B375999605}" srcOrd="5" destOrd="0" presId="urn:microsoft.com/office/officeart/2005/8/layout/cycle2"/>
    <dgm:cxn modelId="{F15F5833-208B-4816-9323-4C6110744F25}" type="presParOf" srcId="{AE82B83A-DAA2-402E-B0CC-15B375999605}" destId="{2EDB7FC6-0F57-4A76-B8AD-03F5860FF4E0}"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9E893-C60D-4E6E-AA39-CF291B783A3E}">
      <dsp:nvSpPr>
        <dsp:cNvPr id="0" name=""/>
        <dsp:cNvSpPr/>
      </dsp:nvSpPr>
      <dsp:spPr>
        <a:xfrm>
          <a:off x="1722501" y="131627"/>
          <a:ext cx="3497199" cy="1581727"/>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defRPr sz="2000" b="1">
              <a:effectLst>
                <a:outerShdw blurRad="38100" dist="38100" dir="2700000" algn="tl">
                  <a:srgbClr val="000000">
                    <a:alpha val="43137"/>
                  </a:srgbClr>
                </a:outerShdw>
              </a:effectLst>
            </a:defRPr>
          </a:pPr>
          <a:r>
            <a:rPr lang="en-US" sz="2000" kern="1200" dirty="0"/>
            <a:t>Kwa </a:t>
          </a:r>
          <a:r>
            <a:rPr lang="en-US" sz="2000" kern="1200" dirty="0" err="1"/>
            <a:t>wenye</a:t>
          </a:r>
          <a:r>
            <a:rPr lang="en-US" sz="2000" kern="1200" dirty="0"/>
            <a:t> </a:t>
          </a:r>
          <a:r>
            <a:rPr lang="en-US" sz="2000" kern="1200" dirty="0" err="1"/>
            <a:t>kiburi</a:t>
          </a:r>
          <a:r>
            <a:rPr lang="en-US" sz="2000" kern="1200" dirty="0"/>
            <a:t>, </a:t>
          </a:r>
          <a:r>
            <a:rPr lang="en-US" sz="2000" kern="1200" dirty="0" err="1"/>
            <a:t>wenye</a:t>
          </a:r>
          <a:r>
            <a:rPr lang="en-US" sz="2000" kern="1200" dirty="0"/>
            <a:t> </a:t>
          </a:r>
          <a:r>
            <a:rPr lang="en-US" sz="2000" kern="1200" dirty="0" err="1"/>
            <a:t>kiburi</a:t>
          </a:r>
          <a:r>
            <a:rPr lang="en-US" sz="2000" kern="1200" dirty="0"/>
            <a:t> </a:t>
          </a:r>
          <a:r>
            <a:rPr lang="en-US" sz="2000" kern="1200" dirty="0" err="1"/>
            <a:t>na</a:t>
          </a:r>
          <a:r>
            <a:rPr lang="en-US" sz="2000" kern="1200" dirty="0"/>
            <a:t> </a:t>
          </a:r>
          <a:r>
            <a:rPr lang="en-US" sz="2000" kern="1200" dirty="0" err="1"/>
            <a:t>wanyonyaji</a:t>
          </a:r>
          <a:r>
            <a:rPr lang="en-US" sz="2000" kern="1200" dirty="0"/>
            <a:t>: </a:t>
          </a:r>
          <a:r>
            <a:rPr lang="en-US" sz="2000" kern="1200" dirty="0" err="1"/>
            <a:t>adhabu</a:t>
          </a:r>
          <a:r>
            <a:rPr lang="en-US" sz="2000" kern="1200" dirty="0"/>
            <a:t>, </a:t>
          </a:r>
          <a:r>
            <a:rPr lang="en-US" sz="2000" kern="1200" dirty="0" err="1"/>
            <a:t>na</a:t>
          </a:r>
          <a:r>
            <a:rPr lang="en-US" sz="2000" kern="1200" dirty="0"/>
            <a:t> </a:t>
          </a:r>
          <a:r>
            <a:rPr lang="en-US" sz="2000" kern="1200" dirty="0" err="1"/>
            <a:t>wajibu</a:t>
          </a:r>
          <a:r>
            <a:rPr lang="en-US" sz="2000" kern="1200" dirty="0"/>
            <a:t> </a:t>
          </a:r>
          <a:r>
            <a:rPr lang="en-US" sz="2000" kern="1200" dirty="0" err="1"/>
            <a:t>wa</a:t>
          </a:r>
          <a:r>
            <a:rPr lang="en-US" sz="2000" kern="1200" dirty="0"/>
            <a:t> </a:t>
          </a:r>
          <a:r>
            <a:rPr lang="en-US" sz="2000" kern="1200" dirty="0" err="1"/>
            <a:t>kurudisha</a:t>
          </a:r>
          <a:r>
            <a:rPr lang="en-US" sz="2000" kern="1200" dirty="0"/>
            <a:t> </a:t>
          </a:r>
          <a:r>
            <a:rPr lang="en-US" sz="2000" kern="1200" dirty="0" err="1"/>
            <a:t>kile</a:t>
          </a:r>
          <a:r>
            <a:rPr lang="en-US" sz="2000" kern="1200" dirty="0"/>
            <a:t> </a:t>
          </a:r>
          <a:r>
            <a:rPr lang="en-US" sz="2000" kern="1200" dirty="0" err="1"/>
            <a:t>kilichoporwa</a:t>
          </a:r>
          <a:r>
            <a:rPr lang="en-US" sz="2000" kern="1200" dirty="0"/>
            <a:t> (Kut.</a:t>
          </a:r>
          <a:r>
            <a:rPr sz="2000" kern="1200" dirty="0"/>
            <a:t>11:4-5, 2)</a:t>
          </a:r>
        </a:p>
      </dsp:txBody>
      <dsp:txXfrm>
        <a:off x="1722501" y="131627"/>
        <a:ext cx="3497199" cy="1581727"/>
      </dsp:txXfrm>
    </dsp:sp>
    <dsp:sp modelId="{2F902D56-F084-473B-8D40-56127DB03315}">
      <dsp:nvSpPr>
        <dsp:cNvPr id="0" name=""/>
        <dsp:cNvSpPr/>
      </dsp:nvSpPr>
      <dsp:spPr>
        <a:xfrm>
          <a:off x="0" y="131627"/>
          <a:ext cx="1565910" cy="1581727"/>
        </a:xfrm>
        <a:prstGeom prst="rect">
          <a:avLst/>
        </a:prstGeom>
        <a:blipFill dpi="0"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E287D22-F8A6-4A2A-BBF3-B35B5DF29E1B}">
      <dsp:nvSpPr>
        <dsp:cNvPr id="0" name=""/>
        <dsp:cNvSpPr/>
      </dsp:nvSpPr>
      <dsp:spPr>
        <a:xfrm>
          <a:off x="0" y="1974339"/>
          <a:ext cx="3497199" cy="1581727"/>
        </a:xfrm>
        <a:prstGeom prst="rect">
          <a:avLst/>
        </a:prstGeom>
        <a:solidFill>
          <a:srgbClr val="5A6529"/>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defRPr sz="2000" b="1">
              <a:effectLst>
                <a:outerShdw blurRad="38100" dist="38100" dir="2700000" algn="tl">
                  <a:srgbClr val="000000">
                    <a:alpha val="43137"/>
                  </a:srgbClr>
                </a:outerShdw>
              </a:effectLst>
            </a:defRPr>
          </a:pPr>
          <a:r>
            <a:rPr sz="2000" kern="1200" dirty="0"/>
            <a:t>Kwa wale </a:t>
          </a:r>
          <a:r>
            <a:rPr sz="2000" kern="1200" dirty="0" err="1"/>
            <a:t>wanaotii</a:t>
          </a:r>
          <a:r>
            <a:rPr sz="2000" kern="1200" dirty="0"/>
            <a:t> </a:t>
          </a:r>
          <a:r>
            <a:rPr sz="2000" kern="1200" dirty="0" err="1"/>
            <a:t>amri</a:t>
          </a:r>
          <a:r>
            <a:rPr sz="2000" kern="1200" dirty="0"/>
            <a:t> za </a:t>
          </a:r>
          <a:r>
            <a:rPr sz="2000" kern="1200" dirty="0" err="1"/>
            <a:t>Mungu</a:t>
          </a:r>
          <a:r>
            <a:rPr sz="2000" kern="1200" dirty="0"/>
            <a:t>: </a:t>
          </a:r>
          <a:r>
            <a:rPr sz="2000" kern="1200" dirty="0" err="1"/>
            <a:t>kupitisha</a:t>
          </a:r>
          <a:r>
            <a:rPr sz="2000" kern="1200" dirty="0"/>
            <a:t> </a:t>
          </a:r>
          <a:r>
            <a:rPr sz="2000" kern="1200" dirty="0" err="1"/>
            <a:t>adhabu</a:t>
          </a:r>
          <a:r>
            <a:rPr sz="2000" kern="1200" dirty="0"/>
            <a:t>, </a:t>
          </a:r>
          <a:r>
            <a:rPr sz="2000" kern="1200" dirty="0" err="1"/>
            <a:t>na</a:t>
          </a:r>
          <a:r>
            <a:rPr sz="2000" kern="1200" dirty="0"/>
            <a:t> </a:t>
          </a:r>
          <a:r>
            <a:rPr sz="2000" kern="1200" dirty="0" err="1"/>
            <a:t>kuwekwa</a:t>
          </a:r>
          <a:r>
            <a:rPr sz="2000" kern="1200" dirty="0"/>
            <a:t> </a:t>
          </a:r>
          <a:r>
            <a:rPr sz="2000" kern="1200" dirty="0" err="1"/>
            <a:t>huru</a:t>
          </a:r>
          <a:r>
            <a:rPr sz="2000" kern="1200" dirty="0"/>
            <a:t> (Kut. 11:7-8)</a:t>
          </a:r>
        </a:p>
      </dsp:txBody>
      <dsp:txXfrm>
        <a:off x="0" y="1974339"/>
        <a:ext cx="3497199" cy="1581727"/>
      </dsp:txXfrm>
    </dsp:sp>
    <dsp:sp modelId="{812ED4EC-9DBE-42DA-B989-86866B0882BC}">
      <dsp:nvSpPr>
        <dsp:cNvPr id="0" name=""/>
        <dsp:cNvSpPr/>
      </dsp:nvSpPr>
      <dsp:spPr>
        <a:xfrm>
          <a:off x="3653790" y="1974339"/>
          <a:ext cx="1565910" cy="1581727"/>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A4E41-356A-4A8E-AB0C-4C767E94BF19}">
      <dsp:nvSpPr>
        <dsp:cNvPr id="0" name=""/>
        <dsp:cNvSpPr/>
      </dsp:nvSpPr>
      <dsp:spPr>
        <a:xfrm>
          <a:off x="0" y="0"/>
          <a:ext cx="3797647" cy="5427583"/>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50800" prstMaterial="metal">
          <a:bevelT w="88900" h="203200"/>
          <a:bevelB w="165100" h="254000"/>
          <a:contourClr>
            <a:schemeClr val="accent2"/>
          </a:contourClr>
        </a:sp3d>
      </dsp:spPr>
      <dsp:style>
        <a:lnRef idx="0">
          <a:scrgbClr r="0" g="0" b="0"/>
        </a:lnRef>
        <a:fillRef idx="1">
          <a:scrgbClr r="0" g="0" b="0"/>
        </a:fillRef>
        <a:effectRef idx="1">
          <a:scrgbClr r="0" g="0" b="0"/>
        </a:effectRef>
        <a:fontRef idx="minor"/>
      </dsp:style>
    </dsp:sp>
    <dsp:sp modelId="{BDE6C713-986B-435D-AB1A-4DFF29E99343}">
      <dsp:nvSpPr>
        <dsp:cNvPr id="0" name=""/>
        <dsp:cNvSpPr/>
      </dsp:nvSpPr>
      <dsp:spPr>
        <a:xfrm>
          <a:off x="171160" y="2051573"/>
          <a:ext cx="2968430" cy="2950334"/>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endParaRPr lang="es-ES" sz="1800" kern="1200"/>
        </a:p>
      </dsp:txBody>
      <dsp:txXfrm>
        <a:off x="171160" y="2051573"/>
        <a:ext cx="2968430" cy="2950334"/>
      </dsp:txXfrm>
    </dsp:sp>
    <dsp:sp modelId="{C9A34EFC-B302-4EE0-95F3-44A0FC5B30AA}">
      <dsp:nvSpPr>
        <dsp:cNvPr id="0" name=""/>
        <dsp:cNvSpPr/>
      </dsp:nvSpPr>
      <dsp:spPr>
        <a:xfrm>
          <a:off x="3059581" y="35511"/>
          <a:ext cx="1167656" cy="783614"/>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2">
              <a:lumMod val="20000"/>
              <a:lumOff val="80000"/>
            </a:schemeClr>
          </a:contourClr>
        </a:sp3d>
      </dsp:spPr>
      <dsp:style>
        <a:lnRef idx="0">
          <a:scrgbClr r="0" g="0" b="0"/>
        </a:lnRef>
        <a:fillRef idx="1">
          <a:scrgbClr r="0" g="0" b="0"/>
        </a:fillRef>
        <a:effectRef idx="1">
          <a:scrgbClr r="0" g="0" b="0"/>
        </a:effectRef>
        <a:fontRef idx="minor"/>
      </dsp:style>
    </dsp:sp>
    <dsp:sp modelId="{CDBAE255-D333-4DC8-80F0-E53F9A72A436}">
      <dsp:nvSpPr>
        <dsp:cNvPr id="0" name=""/>
        <dsp:cNvSpPr/>
      </dsp:nvSpPr>
      <dsp:spPr>
        <a:xfrm>
          <a:off x="4263867" y="35511"/>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1440" tIns="45720" rIns="91440" bIns="45720" numCol="1" spcCol="1270" anchor="ctr" anchorCtr="0">
          <a:noAutofit/>
        </a:bodyPr>
        <a:lstStyle/>
        <a:p>
          <a:pPr marL="0" lvl="0" indent="0" algn="l" defTabSz="2889250" rtl="0">
            <a:lnSpc>
              <a:spcPct val="90000"/>
            </a:lnSpc>
            <a:spcBef>
              <a:spcPct val="0"/>
            </a:spcBef>
            <a:spcAft>
              <a:spcPct val="35000"/>
            </a:spcAft>
            <a:buNone/>
            <a:defRPr sz="1800" b="1"/>
          </a:pPr>
          <a:r>
            <a:rPr kern="1200"/>
            <a:t>Mnamo tarehe 10 walipaswa kumtenga mwana-kondoo asiye na kasoro kwa kila familia, au kwa familia kadhaa. 12:3-5).</a:t>
          </a:r>
          <a:endParaRPr lang="es-ES" sz="1800" kern="1200" dirty="0"/>
        </a:p>
      </dsp:txBody>
      <dsp:txXfrm>
        <a:off x="4263867" y="35511"/>
        <a:ext cx="5010361" cy="783614"/>
      </dsp:txXfrm>
    </dsp:sp>
    <dsp:sp modelId="{08C638C1-9C43-4A33-BFD4-0D065128A6B7}">
      <dsp:nvSpPr>
        <dsp:cNvPr id="0" name=""/>
        <dsp:cNvSpPr/>
      </dsp:nvSpPr>
      <dsp:spPr>
        <a:xfrm>
          <a:off x="3059581" y="960177"/>
          <a:ext cx="1167656" cy="783614"/>
        </a:xfrm>
        <a:prstGeom prst="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3">
              <a:lumMod val="20000"/>
              <a:lumOff val="80000"/>
            </a:schemeClr>
          </a:contourClr>
        </a:sp3d>
      </dsp:spPr>
      <dsp:style>
        <a:lnRef idx="0">
          <a:scrgbClr r="0" g="0" b="0"/>
        </a:lnRef>
        <a:fillRef idx="1">
          <a:scrgbClr r="0" g="0" b="0"/>
        </a:fillRef>
        <a:effectRef idx="1">
          <a:scrgbClr r="0" g="0" b="0"/>
        </a:effectRef>
        <a:fontRef idx="minor"/>
      </dsp:style>
    </dsp:sp>
    <dsp:sp modelId="{D828FD26-6626-4CC1-91CE-BC2C704E6548}">
      <dsp:nvSpPr>
        <dsp:cNvPr id="0" name=""/>
        <dsp:cNvSpPr/>
      </dsp:nvSpPr>
      <dsp:spPr>
        <a:xfrm>
          <a:off x="4263867" y="960177"/>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1440" tIns="45720" rIns="91440" bIns="45720" numCol="1" spcCol="1270" anchor="ctr" anchorCtr="0">
          <a:noAutofit/>
        </a:bodyPr>
        <a:lstStyle/>
        <a:p>
          <a:pPr marL="0" lvl="0" indent="0" algn="l" defTabSz="2889250">
            <a:lnSpc>
              <a:spcPct val="90000"/>
            </a:lnSpc>
            <a:spcBef>
              <a:spcPct val="0"/>
            </a:spcBef>
            <a:spcAft>
              <a:spcPct val="35000"/>
            </a:spcAft>
            <a:buNone/>
            <a:defRPr sz="1800" b="1"/>
          </a:pPr>
          <a:r>
            <a:rPr kern="1200"/>
            <a:t>Mnamo tarehe 14, wakati wa jioni, walipaswa kuitoa dhabihu (Kut. 12/6</a:t>
          </a:r>
          <a:endParaRPr lang="es-ES" sz="1800" kern="1200" dirty="0"/>
        </a:p>
      </dsp:txBody>
      <dsp:txXfrm>
        <a:off x="4263867" y="960177"/>
        <a:ext cx="5010361" cy="783614"/>
      </dsp:txXfrm>
    </dsp:sp>
    <dsp:sp modelId="{08B9DFFB-FE92-4999-943C-AC4CD5ACB6B2}">
      <dsp:nvSpPr>
        <dsp:cNvPr id="0" name=""/>
        <dsp:cNvSpPr/>
      </dsp:nvSpPr>
      <dsp:spPr>
        <a:xfrm>
          <a:off x="3059581" y="1884842"/>
          <a:ext cx="1167656" cy="783614"/>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4">
              <a:lumMod val="20000"/>
              <a:lumOff val="80000"/>
            </a:schemeClr>
          </a:contourClr>
        </a:sp3d>
      </dsp:spPr>
      <dsp:style>
        <a:lnRef idx="0">
          <a:scrgbClr r="0" g="0" b="0"/>
        </a:lnRef>
        <a:fillRef idx="1">
          <a:scrgbClr r="0" g="0" b="0"/>
        </a:fillRef>
        <a:effectRef idx="1">
          <a:scrgbClr r="0" g="0" b="0"/>
        </a:effectRef>
        <a:fontRef idx="minor"/>
      </dsp:style>
    </dsp:sp>
    <dsp:sp modelId="{F94CC68B-BCAE-49AA-B3EF-32829C5E3C82}">
      <dsp:nvSpPr>
        <dsp:cNvPr id="0" name=""/>
        <dsp:cNvSpPr/>
      </dsp:nvSpPr>
      <dsp:spPr>
        <a:xfrm>
          <a:off x="4263867" y="1884842"/>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1440" tIns="45720" rIns="91440" bIns="45720" numCol="1" spcCol="1270" anchor="ctr" anchorCtr="0">
          <a:noAutofit/>
        </a:bodyPr>
        <a:lstStyle/>
        <a:p>
          <a:pPr marL="0" lvl="0" indent="0" algn="l" defTabSz="2889250">
            <a:lnSpc>
              <a:spcPct val="90000"/>
            </a:lnSpc>
            <a:spcBef>
              <a:spcPct val="0"/>
            </a:spcBef>
            <a:spcAft>
              <a:spcPct val="35000"/>
            </a:spcAft>
            <a:buNone/>
            <a:defRPr sz="1800" b="1"/>
          </a:pPr>
          <a:r>
            <a:rPr kern="1200"/>
            <a:t>Walipaswa kupaka miimo ya milango na kifuniko cha damu (Kut. 12:7)</a:t>
          </a:r>
          <a:endParaRPr lang="es-ES" sz="1800" kern="1200" dirty="0"/>
        </a:p>
      </dsp:txBody>
      <dsp:txXfrm>
        <a:off x="4263867" y="1884842"/>
        <a:ext cx="5010361" cy="783614"/>
      </dsp:txXfrm>
    </dsp:sp>
    <dsp:sp modelId="{B3E92D52-37AF-4EE6-B9BF-D79EE3FB9D60}">
      <dsp:nvSpPr>
        <dsp:cNvPr id="0" name=""/>
        <dsp:cNvSpPr/>
      </dsp:nvSpPr>
      <dsp:spPr>
        <a:xfrm>
          <a:off x="3059581" y="2809507"/>
          <a:ext cx="1167656" cy="783614"/>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1">
              <a:lumMod val="20000"/>
              <a:lumOff val="80000"/>
            </a:schemeClr>
          </a:contourClr>
        </a:sp3d>
      </dsp:spPr>
      <dsp:style>
        <a:lnRef idx="0">
          <a:scrgbClr r="0" g="0" b="0"/>
        </a:lnRef>
        <a:fillRef idx="1">
          <a:scrgbClr r="0" g="0" b="0"/>
        </a:fillRef>
        <a:effectRef idx="1">
          <a:scrgbClr r="0" g="0" b="0"/>
        </a:effectRef>
        <a:fontRef idx="minor"/>
      </dsp:style>
    </dsp:sp>
    <dsp:sp modelId="{72FC0452-854D-4FEC-800C-B4E1CD1186FD}">
      <dsp:nvSpPr>
        <dsp:cNvPr id="0" name=""/>
        <dsp:cNvSpPr/>
      </dsp:nvSpPr>
      <dsp:spPr>
        <a:xfrm>
          <a:off x="4263867" y="2809507"/>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1440" tIns="45720" rIns="91440" bIns="45720" numCol="1" spcCol="1270" anchor="ctr" anchorCtr="0">
          <a:noAutofit/>
        </a:bodyPr>
        <a:lstStyle/>
        <a:p>
          <a:pPr marL="0" lvl="0" indent="0" algn="l" defTabSz="2889250">
            <a:lnSpc>
              <a:spcPct val="90000"/>
            </a:lnSpc>
            <a:spcBef>
              <a:spcPct val="0"/>
            </a:spcBef>
            <a:spcAft>
              <a:spcPct val="35000"/>
            </a:spcAft>
            <a:buNone/>
            <a:defRPr sz="1800" b="1"/>
          </a:pPr>
          <a:r>
            <a:rPr lang="en-US" kern="1200" dirty="0" err="1"/>
            <a:t>Walipaswa</a:t>
          </a:r>
          <a:r>
            <a:rPr lang="en-US" kern="1200" dirty="0"/>
            <a:t> kula </a:t>
          </a:r>
          <a:r>
            <a:rPr lang="en-US" kern="1200" dirty="0" err="1"/>
            <a:t>nyama</a:t>
          </a:r>
          <a:r>
            <a:rPr lang="en-US" kern="1200" dirty="0"/>
            <a:t> </a:t>
          </a:r>
          <a:r>
            <a:rPr lang="en-US" kern="1200" dirty="0" err="1"/>
            <a:t>iliyookwa</a:t>
          </a:r>
          <a:r>
            <a:rPr lang="en-US" kern="1200" dirty="0"/>
            <a:t> </a:t>
          </a:r>
          <a:r>
            <a:rPr lang="en-US" kern="1200" dirty="0" err="1"/>
            <a:t>kabisa</a:t>
          </a:r>
          <a:r>
            <a:rPr lang="en-US" kern="1200" dirty="0"/>
            <a:t>, </a:t>
          </a:r>
          <a:r>
            <a:rPr lang="en-US" kern="1200" dirty="0" err="1"/>
            <a:t>pamoja</a:t>
          </a:r>
          <a:r>
            <a:rPr lang="en-US" kern="1200" dirty="0"/>
            <a:t> </a:t>
          </a:r>
          <a:r>
            <a:rPr lang="en-US" kern="1200" dirty="0" err="1"/>
            <a:t>na</a:t>
          </a:r>
          <a:r>
            <a:rPr lang="en-US" kern="1200" dirty="0"/>
            <a:t> </a:t>
          </a:r>
          <a:r>
            <a:rPr lang="en-US" kern="1200" dirty="0" err="1"/>
            <a:t>mikate</a:t>
          </a:r>
          <a:r>
            <a:rPr lang="en-US" kern="1200" dirty="0"/>
            <a:t> </a:t>
          </a:r>
          <a:r>
            <a:rPr lang="en-US" kern="1200" dirty="0" err="1"/>
            <a:t>isiyotiwa</a:t>
          </a:r>
          <a:r>
            <a:rPr lang="en-US" kern="1200" dirty="0"/>
            <a:t> </a:t>
          </a:r>
          <a:r>
            <a:rPr lang="en-US" kern="1200" dirty="0" err="1"/>
            <a:t>chachu</a:t>
          </a:r>
          <a:r>
            <a:rPr lang="en-US" kern="1200" dirty="0"/>
            <a:t> </a:t>
          </a:r>
          <a:r>
            <a:rPr lang="en-US" kern="1200" dirty="0" err="1"/>
            <a:t>na</a:t>
          </a:r>
          <a:r>
            <a:rPr lang="en-US" kern="1200" dirty="0"/>
            <a:t> </a:t>
          </a:r>
          <a:r>
            <a:rPr lang="en-US" kern="1200" dirty="0" err="1"/>
            <a:t>mboga</a:t>
          </a:r>
          <a:r>
            <a:rPr lang="en-US" kern="1200" dirty="0"/>
            <a:t>  </a:t>
          </a:r>
          <a:r>
            <a:rPr lang="en-US" kern="1200" dirty="0" err="1"/>
            <a:t>zenye</a:t>
          </a:r>
          <a:r>
            <a:rPr lang="en-US" kern="1200" dirty="0"/>
            <a:t> </a:t>
          </a:r>
          <a:r>
            <a:rPr lang="en-US" kern="1200" dirty="0" err="1"/>
            <a:t>uchungu</a:t>
          </a:r>
          <a:r>
            <a:rPr lang="en-US" kern="1200" dirty="0"/>
            <a:t> (Kut. </a:t>
          </a:r>
          <a:r>
            <a:rPr kern="1200" dirty="0"/>
            <a:t> 12:8-10)</a:t>
          </a:r>
          <a:endParaRPr lang="es-ES" sz="1800" kern="1200" dirty="0"/>
        </a:p>
      </dsp:txBody>
      <dsp:txXfrm>
        <a:off x="4263867" y="2809507"/>
        <a:ext cx="5010361" cy="783614"/>
      </dsp:txXfrm>
    </dsp:sp>
    <dsp:sp modelId="{E83D44AF-A490-4B2E-91E8-BC18E9D4B227}">
      <dsp:nvSpPr>
        <dsp:cNvPr id="0" name=""/>
        <dsp:cNvSpPr/>
      </dsp:nvSpPr>
      <dsp:spPr>
        <a:xfrm>
          <a:off x="3059581" y="3734172"/>
          <a:ext cx="1167656" cy="783614"/>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accent5">
              <a:lumMod val="20000"/>
              <a:lumOff val="80000"/>
            </a:schemeClr>
          </a:contourClr>
        </a:sp3d>
      </dsp:spPr>
      <dsp:style>
        <a:lnRef idx="0">
          <a:scrgbClr r="0" g="0" b="0"/>
        </a:lnRef>
        <a:fillRef idx="1">
          <a:scrgbClr r="0" g="0" b="0"/>
        </a:fillRef>
        <a:effectRef idx="1">
          <a:scrgbClr r="0" g="0" b="0"/>
        </a:effectRef>
        <a:fontRef idx="minor"/>
      </dsp:style>
    </dsp:sp>
    <dsp:sp modelId="{35A9FE38-02A4-48F9-88E4-FA4F1D5C26F2}">
      <dsp:nvSpPr>
        <dsp:cNvPr id="0" name=""/>
        <dsp:cNvSpPr/>
      </dsp:nvSpPr>
      <dsp:spPr>
        <a:xfrm>
          <a:off x="4263867" y="3734172"/>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1440" tIns="45720" rIns="91440" bIns="45720" numCol="1" spcCol="1270" anchor="ctr" anchorCtr="0">
          <a:noAutofit/>
        </a:bodyPr>
        <a:lstStyle/>
        <a:p>
          <a:pPr marL="0" lvl="0" indent="0" algn="l" defTabSz="2889250">
            <a:lnSpc>
              <a:spcPct val="90000"/>
            </a:lnSpc>
            <a:spcBef>
              <a:spcPct val="0"/>
            </a:spcBef>
            <a:spcAft>
              <a:spcPct val="35000"/>
            </a:spcAft>
            <a:buNone/>
            <a:defRPr sz="1800" b="1"/>
          </a:pPr>
          <a:r>
            <a:rPr kern="1200"/>
            <a:t>Walipokuwa wakila kwa haraka, walipaswa kuvaa na kuwa tayari kwenda (Kut. 12:11 </a:t>
          </a:r>
          <a:endParaRPr lang="es-ES" sz="1800" kern="1200" dirty="0"/>
        </a:p>
      </dsp:txBody>
      <dsp:txXfrm>
        <a:off x="4263867" y="3734172"/>
        <a:ext cx="5010361" cy="783614"/>
      </dsp:txXfrm>
    </dsp:sp>
    <dsp:sp modelId="{C3CF8F37-517A-4A65-80C1-0303D535BB07}">
      <dsp:nvSpPr>
        <dsp:cNvPr id="0" name=""/>
        <dsp:cNvSpPr/>
      </dsp:nvSpPr>
      <dsp:spPr>
        <a:xfrm>
          <a:off x="3059581" y="4658838"/>
          <a:ext cx="1167656" cy="783614"/>
        </a:xfrm>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44450" prstMaterial="flat">
          <a:bevelT w="177800" h="254000"/>
          <a:bevelB w="152400"/>
          <a:contourClr>
            <a:schemeClr val="tx2">
              <a:lumMod val="20000"/>
              <a:lumOff val="80000"/>
            </a:schemeClr>
          </a:contourClr>
        </a:sp3d>
      </dsp:spPr>
      <dsp:style>
        <a:lnRef idx="0">
          <a:scrgbClr r="0" g="0" b="0"/>
        </a:lnRef>
        <a:fillRef idx="1">
          <a:scrgbClr r="0" g="0" b="0"/>
        </a:fillRef>
        <a:effectRef idx="1">
          <a:scrgbClr r="0" g="0" b="0"/>
        </a:effectRef>
        <a:fontRef idx="minor"/>
      </dsp:style>
    </dsp:sp>
    <dsp:sp modelId="{B8470E22-8B1D-4206-AE90-ABFA47C7C29A}">
      <dsp:nvSpPr>
        <dsp:cNvPr id="0" name=""/>
        <dsp:cNvSpPr/>
      </dsp:nvSpPr>
      <dsp:spPr>
        <a:xfrm>
          <a:off x="4263867" y="4658838"/>
          <a:ext cx="5010361" cy="78361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1440" tIns="45720" rIns="91440" bIns="45720" numCol="1" spcCol="1270" anchor="ctr" anchorCtr="0">
          <a:noAutofit/>
        </a:bodyPr>
        <a:lstStyle/>
        <a:p>
          <a:pPr marL="0" lvl="0" indent="0" algn="l" defTabSz="2889250">
            <a:lnSpc>
              <a:spcPct val="90000"/>
            </a:lnSpc>
            <a:spcBef>
              <a:spcPct val="0"/>
            </a:spcBef>
            <a:spcAft>
              <a:spcPct val="35000"/>
            </a:spcAft>
            <a:buNone/>
            <a:defRPr sz="1800" b="1"/>
          </a:pPr>
          <a:r>
            <a:rPr lang="en-US" kern="1200" dirty="0" err="1"/>
            <a:t>Walipotoka</a:t>
          </a:r>
          <a:r>
            <a:rPr lang="en-US" kern="1200" dirty="0"/>
            <a:t> </a:t>
          </a:r>
          <a:r>
            <a:rPr lang="en-US" kern="1200" dirty="0" err="1"/>
            <a:t>Misri</a:t>
          </a:r>
          <a:r>
            <a:rPr lang="en-US" kern="1200" dirty="0"/>
            <a:t>, </a:t>
          </a:r>
          <a:r>
            <a:rPr lang="en-US" kern="1200" dirty="0" err="1"/>
            <a:t>walipaswa</a:t>
          </a:r>
          <a:r>
            <a:rPr lang="en-US" kern="1200" dirty="0"/>
            <a:t> </a:t>
          </a:r>
          <a:r>
            <a:rPr lang="en-US" kern="1200" dirty="0" err="1"/>
            <a:t>kuendelea</a:t>
          </a:r>
          <a:r>
            <a:rPr lang="en-US" kern="1200" dirty="0"/>
            <a:t> kula </a:t>
          </a:r>
          <a:r>
            <a:rPr lang="en-US" kern="1200" dirty="0" err="1"/>
            <a:t>mkate</a:t>
          </a:r>
          <a:r>
            <a:rPr lang="en-US" kern="1200" dirty="0"/>
            <a:t> </a:t>
          </a:r>
          <a:r>
            <a:rPr lang="en-US" kern="1200" dirty="0" err="1"/>
            <a:t>usiotiwa</a:t>
          </a:r>
          <a:r>
            <a:rPr lang="en-US" kern="1200" dirty="0"/>
            <a:t> </a:t>
          </a:r>
          <a:r>
            <a:rPr lang="en-US" kern="1200" dirty="0" err="1"/>
            <a:t>chachu</a:t>
          </a:r>
          <a:r>
            <a:rPr lang="en-US" kern="1200" dirty="0"/>
            <a:t> </a:t>
          </a:r>
          <a:r>
            <a:rPr lang="en-US" kern="1200" dirty="0" err="1"/>
            <a:t>kwa</a:t>
          </a:r>
          <a:r>
            <a:rPr lang="en-US" kern="1200" dirty="0"/>
            <a:t> siku </a:t>
          </a:r>
          <a:r>
            <a:rPr lang="en-US" kern="1200" dirty="0" err="1"/>
            <a:t>saba</a:t>
          </a:r>
          <a:br>
            <a:rPr lang="es-ES" sz="1800" b="1" kern="1200" dirty="0"/>
          </a:br>
          <a:r>
            <a:rPr kern="1200" dirty="0"/>
            <a:t>(</a:t>
          </a:r>
          <a:r>
            <a:rPr lang="en-US" kern="1200" dirty="0"/>
            <a:t>Kut</a:t>
          </a:r>
          <a:r>
            <a:rPr kern="1200" dirty="0"/>
            <a:t>.12:15</a:t>
          </a:r>
          <a:r>
            <a:rPr lang="en-US" kern="1200" dirty="0"/>
            <a:t>)</a:t>
          </a:r>
          <a:r>
            <a:rPr kern="1200" dirty="0"/>
            <a:t> </a:t>
          </a:r>
          <a:endParaRPr lang="es-ES" sz="1800" kern="1200" dirty="0"/>
        </a:p>
      </dsp:txBody>
      <dsp:txXfrm>
        <a:off x="4263867" y="4658838"/>
        <a:ext cx="5010361" cy="7836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A90D4-6423-4EAB-B4D1-B320897330A0}">
      <dsp:nvSpPr>
        <dsp:cNvPr id="0" name=""/>
        <dsp:cNvSpPr/>
      </dsp:nvSpPr>
      <dsp:spPr>
        <a:xfrm>
          <a:off x="2675962" y="365"/>
          <a:ext cx="2776075" cy="2143124"/>
        </a:xfrm>
        <a:prstGeom prst="trapezoid">
          <a:avLst/>
        </a:prstGeom>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glow rad="139700">
            <a:schemeClr val="accent2">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sz="6500" kern="1200"/>
            <a:t> </a:t>
          </a:r>
        </a:p>
      </dsp:txBody>
      <dsp:txXfrm>
        <a:off x="3033149" y="276113"/>
        <a:ext cx="2061701" cy="1867376"/>
      </dsp:txXfrm>
    </dsp:sp>
    <dsp:sp modelId="{D3FFABDE-9E2A-4869-B1C7-F4A6C633CF64}">
      <dsp:nvSpPr>
        <dsp:cNvPr id="0" name=""/>
        <dsp:cNvSpPr/>
      </dsp:nvSpPr>
      <dsp:spPr>
        <a:xfrm rot="3600000">
          <a:off x="4603908" y="2158891"/>
          <a:ext cx="592900" cy="723304"/>
        </a:xfrm>
        <a:prstGeom prst="flowChartDecision">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a:off x="4648376" y="2226532"/>
        <a:ext cx="415030" cy="433982"/>
      </dsp:txXfrm>
    </dsp:sp>
    <dsp:sp modelId="{9422E358-B610-4227-A813-3D0D2F4672E2}">
      <dsp:nvSpPr>
        <dsp:cNvPr id="0" name=""/>
        <dsp:cNvSpPr/>
      </dsp:nvSpPr>
      <dsp:spPr>
        <a:xfrm>
          <a:off x="4601905" y="2917426"/>
          <a:ext cx="2143124" cy="1884364"/>
        </a:xfrm>
        <a:prstGeom prst="roundRect">
          <a:avLst/>
        </a:prstGeom>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l="1219"/>
          </a:stretch>
        </a:blipFill>
        <a:ln>
          <a:noFill/>
        </a:ln>
        <a:effectLst>
          <a:glow rad="101600">
            <a:schemeClr val="accent5">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sz="6500" kern="1200"/>
            <a:t> </a:t>
          </a:r>
        </a:p>
      </dsp:txBody>
      <dsp:txXfrm>
        <a:off x="4693892" y="3009413"/>
        <a:ext cx="1959150" cy="1700390"/>
      </dsp:txXfrm>
    </dsp:sp>
    <dsp:sp modelId="{5BBA65DC-027D-4558-A2CA-0AFBE66E69EF}">
      <dsp:nvSpPr>
        <dsp:cNvPr id="0" name=""/>
        <dsp:cNvSpPr/>
      </dsp:nvSpPr>
      <dsp:spPr>
        <a:xfrm rot="10800000">
          <a:off x="3795047" y="3497955"/>
          <a:ext cx="570179" cy="723304"/>
        </a:xfrm>
        <a:prstGeom prst="flowChartDecision">
          <a:avLst/>
        </a:prstGeom>
        <a:solidFill>
          <a:schemeClr val="accent2">
            <a:hueOff val="-5849996"/>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rot="10800000">
        <a:off x="3966101" y="3642616"/>
        <a:ext cx="399125" cy="433982"/>
      </dsp:txXfrm>
    </dsp:sp>
    <dsp:sp modelId="{B289A13C-5E22-486F-8BCD-7A6422BF7EBD}">
      <dsp:nvSpPr>
        <dsp:cNvPr id="0" name=""/>
        <dsp:cNvSpPr/>
      </dsp:nvSpPr>
      <dsp:spPr>
        <a:xfrm>
          <a:off x="1382969" y="2788045"/>
          <a:ext cx="2143124" cy="2143124"/>
        </a:xfrm>
        <a:prstGeom prst="ellipse">
          <a:avLst/>
        </a:prstGeom>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glow rad="101600">
            <a:schemeClr val="accent3">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sz="6500" kern="1200"/>
            <a:t> </a:t>
          </a:r>
        </a:p>
      </dsp:txBody>
      <dsp:txXfrm>
        <a:off x="1696822" y="3101898"/>
        <a:ext cx="1515418" cy="1515418"/>
      </dsp:txXfrm>
    </dsp:sp>
    <dsp:sp modelId="{AE82B83A-DAA2-402E-B0CC-15B375999605}">
      <dsp:nvSpPr>
        <dsp:cNvPr id="0" name=""/>
        <dsp:cNvSpPr/>
      </dsp:nvSpPr>
      <dsp:spPr>
        <a:xfrm rot="18000000">
          <a:off x="2967425" y="2142701"/>
          <a:ext cx="539124" cy="723304"/>
        </a:xfrm>
        <a:prstGeom prst="flowChartDecision">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a:off x="3007859" y="2357396"/>
        <a:ext cx="377387" cy="43398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9381D-4F34-4FCF-A48B-9F13B3D93837}" type="datetimeFigureOut">
              <a:rPr lang="es-ES" smtClean="0"/>
              <a:t>09/07/2025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AC414-95AB-44D3-A5E1-C4611433AF15}" type="slidenum">
              <a:rPr lang="es-ES" smtClean="0"/>
              <a:t>‹Nº›</a:t>
            </a:fld>
            <a:endParaRPr lang="es-ES"/>
          </a:p>
        </p:txBody>
      </p:sp>
    </p:spTree>
    <p:extLst>
      <p:ext uri="{BB962C8B-B14F-4D97-AF65-F5344CB8AC3E}">
        <p14:creationId xmlns:p14="http://schemas.microsoft.com/office/powerpoint/2010/main" val="339830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67AC414-95AB-44D3-A5E1-C4611433AF15}" type="slidenum">
              <a:rPr lang="es-ES" smtClean="0"/>
              <a:t>4</a:t>
            </a:fld>
            <a:endParaRPr lang="es-ES"/>
          </a:p>
        </p:txBody>
      </p:sp>
    </p:spTree>
    <p:extLst>
      <p:ext uri="{BB962C8B-B14F-4D97-AF65-F5344CB8AC3E}">
        <p14:creationId xmlns:p14="http://schemas.microsoft.com/office/powerpoint/2010/main" val="35694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67AC414-95AB-44D3-A5E1-C4611433AF15}" type="slidenum">
              <a:rPr lang="es-ES" smtClean="0"/>
              <a:t>5</a:t>
            </a:fld>
            <a:endParaRPr lang="es-ES"/>
          </a:p>
        </p:txBody>
      </p:sp>
    </p:spTree>
    <p:extLst>
      <p:ext uri="{BB962C8B-B14F-4D97-AF65-F5344CB8AC3E}">
        <p14:creationId xmlns:p14="http://schemas.microsoft.com/office/powerpoint/2010/main" val="88608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9DBB9-B61E-C0F6-4D8A-F4C30881BFE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A0A7C48-7AB4-9942-51A4-35B8AAE1E4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51C43EB-B0FB-DA3E-81C6-962AB15E2A1B}"/>
              </a:ext>
            </a:extLst>
          </p:cNvPr>
          <p:cNvSpPr>
            <a:spLocks noGrp="1"/>
          </p:cNvSpPr>
          <p:nvPr>
            <p:ph type="dt" sz="half" idx="10"/>
          </p:nvPr>
        </p:nvSpPr>
        <p:spPr/>
        <p:txBody>
          <a:bodyPr/>
          <a:lstStyle/>
          <a:p>
            <a:fld id="{A8880AC4-D8D6-4864-AA1A-565CBD5A998D}" type="datetimeFigureOut">
              <a:rPr lang="es-ES" smtClean="0"/>
              <a:t>09/07/2025</a:t>
            </a:fld>
            <a:endParaRPr lang="es-ES"/>
          </a:p>
        </p:txBody>
      </p:sp>
      <p:sp>
        <p:nvSpPr>
          <p:cNvPr id="5" name="Marcador de pie de página 4">
            <a:extLst>
              <a:ext uri="{FF2B5EF4-FFF2-40B4-BE49-F238E27FC236}">
                <a16:creationId xmlns:a16="http://schemas.microsoft.com/office/drawing/2014/main" id="{FBE607DD-C1D0-1D94-EB33-B1A9CD3AB30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926319-B813-E996-BCF9-55C39BAE785B}"/>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3873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F18CF1-503D-118A-EB63-75B777835CF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1EE7F8-DB53-9D14-36F1-B9D91E14B95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CAA9491-1EB4-2389-4DEB-D6DED1F3CBCD}"/>
              </a:ext>
            </a:extLst>
          </p:cNvPr>
          <p:cNvSpPr>
            <a:spLocks noGrp="1"/>
          </p:cNvSpPr>
          <p:nvPr>
            <p:ph type="dt" sz="half" idx="10"/>
          </p:nvPr>
        </p:nvSpPr>
        <p:spPr/>
        <p:txBody>
          <a:bodyPr/>
          <a:lstStyle/>
          <a:p>
            <a:fld id="{A8880AC4-D8D6-4864-AA1A-565CBD5A998D}" type="datetimeFigureOut">
              <a:rPr lang="es-ES" smtClean="0"/>
              <a:t>09/07/2025</a:t>
            </a:fld>
            <a:endParaRPr lang="es-ES"/>
          </a:p>
        </p:txBody>
      </p:sp>
      <p:sp>
        <p:nvSpPr>
          <p:cNvPr id="5" name="Marcador de pie de página 4">
            <a:extLst>
              <a:ext uri="{FF2B5EF4-FFF2-40B4-BE49-F238E27FC236}">
                <a16:creationId xmlns:a16="http://schemas.microsoft.com/office/drawing/2014/main" id="{98AD300C-03C6-97C9-AC89-78EB5D7A9B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19E826-D0D1-147E-711B-0AA54EECFFA4}"/>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25937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99B28BD-9302-DF4C-1816-462299ABB5B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7437A9-C2AF-FEAE-C1CB-5D9ADC9D0FA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E48711-3255-21FA-E09E-AD9DD2FD99C3}"/>
              </a:ext>
            </a:extLst>
          </p:cNvPr>
          <p:cNvSpPr>
            <a:spLocks noGrp="1"/>
          </p:cNvSpPr>
          <p:nvPr>
            <p:ph type="dt" sz="half" idx="10"/>
          </p:nvPr>
        </p:nvSpPr>
        <p:spPr/>
        <p:txBody>
          <a:bodyPr/>
          <a:lstStyle/>
          <a:p>
            <a:fld id="{A8880AC4-D8D6-4864-AA1A-565CBD5A998D}" type="datetimeFigureOut">
              <a:rPr lang="es-ES" smtClean="0"/>
              <a:t>09/07/2025</a:t>
            </a:fld>
            <a:endParaRPr lang="es-ES"/>
          </a:p>
        </p:txBody>
      </p:sp>
      <p:sp>
        <p:nvSpPr>
          <p:cNvPr id="5" name="Marcador de pie de página 4">
            <a:extLst>
              <a:ext uri="{FF2B5EF4-FFF2-40B4-BE49-F238E27FC236}">
                <a16:creationId xmlns:a16="http://schemas.microsoft.com/office/drawing/2014/main" id="{2BDB0AAC-4C6F-B126-D451-E0B099E039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6A2FC6-5E06-9776-3C33-879F4DEEC091}"/>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341794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09/07/2025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5796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09/07/2025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3838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09/07/2025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9867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09/07/2025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7788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09/07/2025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84417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09/07/2025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8414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09/07/2025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75000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09/07/2025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8220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D8B63-B6AF-9813-BC98-ACCC5CE51CC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FBA8607-D859-923E-8958-E5C4DA6E8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D02F1B1-C123-4503-8F4D-EC46C7C106E1}"/>
              </a:ext>
            </a:extLst>
          </p:cNvPr>
          <p:cNvSpPr>
            <a:spLocks noGrp="1"/>
          </p:cNvSpPr>
          <p:nvPr>
            <p:ph type="dt" sz="half" idx="10"/>
          </p:nvPr>
        </p:nvSpPr>
        <p:spPr/>
        <p:txBody>
          <a:bodyPr/>
          <a:lstStyle/>
          <a:p>
            <a:fld id="{A8880AC4-D8D6-4864-AA1A-565CBD5A998D}" type="datetimeFigureOut">
              <a:rPr lang="es-ES" smtClean="0"/>
              <a:t>09/07/2025</a:t>
            </a:fld>
            <a:endParaRPr lang="es-ES"/>
          </a:p>
        </p:txBody>
      </p:sp>
      <p:sp>
        <p:nvSpPr>
          <p:cNvPr id="5" name="Marcador de pie de página 4">
            <a:extLst>
              <a:ext uri="{FF2B5EF4-FFF2-40B4-BE49-F238E27FC236}">
                <a16:creationId xmlns:a16="http://schemas.microsoft.com/office/drawing/2014/main" id="{3B2FE19F-F032-C275-7819-D8B7460C279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D50B61-69A2-6578-8801-313B73F4FCD0}"/>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87600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09/07/2025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23926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09/07/2025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5750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09/07/2025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1387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0DCCF4-A469-110D-C3D1-59432C53176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A1E2130-6B09-C033-A0EE-72A2DBD94D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1712015-6985-15D0-160E-E177E8A5E747}"/>
              </a:ext>
            </a:extLst>
          </p:cNvPr>
          <p:cNvSpPr>
            <a:spLocks noGrp="1"/>
          </p:cNvSpPr>
          <p:nvPr>
            <p:ph type="dt" sz="half" idx="10"/>
          </p:nvPr>
        </p:nvSpPr>
        <p:spPr/>
        <p:txBody>
          <a:bodyPr/>
          <a:lstStyle/>
          <a:p>
            <a:fld id="{A8880AC4-D8D6-4864-AA1A-565CBD5A998D}" type="datetimeFigureOut">
              <a:rPr lang="es-ES" smtClean="0"/>
              <a:t>09/07/2025</a:t>
            </a:fld>
            <a:endParaRPr lang="es-ES"/>
          </a:p>
        </p:txBody>
      </p:sp>
      <p:sp>
        <p:nvSpPr>
          <p:cNvPr id="5" name="Marcador de pie de página 4">
            <a:extLst>
              <a:ext uri="{FF2B5EF4-FFF2-40B4-BE49-F238E27FC236}">
                <a16:creationId xmlns:a16="http://schemas.microsoft.com/office/drawing/2014/main" id="{29264F0C-5A42-A245-8C6E-51441F131D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A288A7-0071-10E3-208B-E4073F10C39B}"/>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400053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8895D3-F2C4-1B62-25BB-584DCEA0E00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CDEAD9-BE61-CB9C-50F8-A6050BE439E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9422336-48B1-87F1-8798-080BE9C8A5F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171807-ACFB-A84D-0932-ADC47C55C17D}"/>
              </a:ext>
            </a:extLst>
          </p:cNvPr>
          <p:cNvSpPr>
            <a:spLocks noGrp="1"/>
          </p:cNvSpPr>
          <p:nvPr>
            <p:ph type="dt" sz="half" idx="10"/>
          </p:nvPr>
        </p:nvSpPr>
        <p:spPr/>
        <p:txBody>
          <a:bodyPr/>
          <a:lstStyle/>
          <a:p>
            <a:fld id="{A8880AC4-D8D6-4864-AA1A-565CBD5A998D}" type="datetimeFigureOut">
              <a:rPr lang="es-ES" smtClean="0"/>
              <a:t>09/07/2025</a:t>
            </a:fld>
            <a:endParaRPr lang="es-ES"/>
          </a:p>
        </p:txBody>
      </p:sp>
      <p:sp>
        <p:nvSpPr>
          <p:cNvPr id="6" name="Marcador de pie de página 5">
            <a:extLst>
              <a:ext uri="{FF2B5EF4-FFF2-40B4-BE49-F238E27FC236}">
                <a16:creationId xmlns:a16="http://schemas.microsoft.com/office/drawing/2014/main" id="{A3888757-0F1D-DE45-4571-70A628E85EC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483388-93CB-EEC8-3B75-9647C7570798}"/>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47652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C6677-DFBA-E59E-9142-F4E295C6077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F0D924-783C-D765-4E5E-888713D7FD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3BD1D1E-282D-5D0E-D224-92CFC7C6AD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91E6D99-2833-7BC7-12D6-05B8210EF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D9584CC-F042-6322-E000-1DA92A58213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35C1C42-C5D6-0693-C708-939AF62A81E7}"/>
              </a:ext>
            </a:extLst>
          </p:cNvPr>
          <p:cNvSpPr>
            <a:spLocks noGrp="1"/>
          </p:cNvSpPr>
          <p:nvPr>
            <p:ph type="dt" sz="half" idx="10"/>
          </p:nvPr>
        </p:nvSpPr>
        <p:spPr/>
        <p:txBody>
          <a:bodyPr/>
          <a:lstStyle/>
          <a:p>
            <a:fld id="{A8880AC4-D8D6-4864-AA1A-565CBD5A998D}" type="datetimeFigureOut">
              <a:rPr lang="es-ES" smtClean="0"/>
              <a:t>09/07/2025</a:t>
            </a:fld>
            <a:endParaRPr lang="es-ES"/>
          </a:p>
        </p:txBody>
      </p:sp>
      <p:sp>
        <p:nvSpPr>
          <p:cNvPr id="8" name="Marcador de pie de página 7">
            <a:extLst>
              <a:ext uri="{FF2B5EF4-FFF2-40B4-BE49-F238E27FC236}">
                <a16:creationId xmlns:a16="http://schemas.microsoft.com/office/drawing/2014/main" id="{A4E7E5E1-F6A2-2911-E71F-2B5DD4C8989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B400E9F-E1A5-3539-CB3B-FA7B05F82CFD}"/>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80904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BFD8EA-9BD4-516D-458E-5371B1ED0CC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3A71F19-8026-1249-2636-4ED88984D053}"/>
              </a:ext>
            </a:extLst>
          </p:cNvPr>
          <p:cNvSpPr>
            <a:spLocks noGrp="1"/>
          </p:cNvSpPr>
          <p:nvPr>
            <p:ph type="dt" sz="half" idx="10"/>
          </p:nvPr>
        </p:nvSpPr>
        <p:spPr/>
        <p:txBody>
          <a:bodyPr/>
          <a:lstStyle/>
          <a:p>
            <a:fld id="{A8880AC4-D8D6-4864-AA1A-565CBD5A998D}" type="datetimeFigureOut">
              <a:rPr lang="es-ES" smtClean="0"/>
              <a:t>09/07/2025</a:t>
            </a:fld>
            <a:endParaRPr lang="es-ES"/>
          </a:p>
        </p:txBody>
      </p:sp>
      <p:sp>
        <p:nvSpPr>
          <p:cNvPr id="4" name="Marcador de pie de página 3">
            <a:extLst>
              <a:ext uri="{FF2B5EF4-FFF2-40B4-BE49-F238E27FC236}">
                <a16:creationId xmlns:a16="http://schemas.microsoft.com/office/drawing/2014/main" id="{942095ED-B600-6F28-512F-24B1C23FFA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C4584D0-5A1F-2E1E-67F6-BC7275A99EF3}"/>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50010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18E8DE-6BFC-3108-1A15-24B5F24680F9}"/>
              </a:ext>
            </a:extLst>
          </p:cNvPr>
          <p:cNvSpPr>
            <a:spLocks noGrp="1"/>
          </p:cNvSpPr>
          <p:nvPr>
            <p:ph type="dt" sz="half" idx="10"/>
          </p:nvPr>
        </p:nvSpPr>
        <p:spPr/>
        <p:txBody>
          <a:bodyPr/>
          <a:lstStyle/>
          <a:p>
            <a:fld id="{A8880AC4-D8D6-4864-AA1A-565CBD5A998D}" type="datetimeFigureOut">
              <a:rPr lang="es-ES" smtClean="0"/>
              <a:t>09/07/2025</a:t>
            </a:fld>
            <a:endParaRPr lang="es-ES"/>
          </a:p>
        </p:txBody>
      </p:sp>
      <p:sp>
        <p:nvSpPr>
          <p:cNvPr id="3" name="Marcador de pie de página 2">
            <a:extLst>
              <a:ext uri="{FF2B5EF4-FFF2-40B4-BE49-F238E27FC236}">
                <a16:creationId xmlns:a16="http://schemas.microsoft.com/office/drawing/2014/main" id="{57A2756A-DB57-6A7B-3E8F-A44BC785F9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5559C08-5C19-FC12-B818-CE275095D0FE}"/>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303589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5CB407-D8CE-A132-B567-904FE539B5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CB8746-BA61-93DC-9394-9960F46608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AC600D6-5E9B-7BBD-14C7-419DB1CDA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56BD9A-CDEC-650E-4FDA-901B4D1A7482}"/>
              </a:ext>
            </a:extLst>
          </p:cNvPr>
          <p:cNvSpPr>
            <a:spLocks noGrp="1"/>
          </p:cNvSpPr>
          <p:nvPr>
            <p:ph type="dt" sz="half" idx="10"/>
          </p:nvPr>
        </p:nvSpPr>
        <p:spPr/>
        <p:txBody>
          <a:bodyPr/>
          <a:lstStyle/>
          <a:p>
            <a:fld id="{A8880AC4-D8D6-4864-AA1A-565CBD5A998D}" type="datetimeFigureOut">
              <a:rPr lang="es-ES" smtClean="0"/>
              <a:t>09/07/2025</a:t>
            </a:fld>
            <a:endParaRPr lang="es-ES"/>
          </a:p>
        </p:txBody>
      </p:sp>
      <p:sp>
        <p:nvSpPr>
          <p:cNvPr id="6" name="Marcador de pie de página 5">
            <a:extLst>
              <a:ext uri="{FF2B5EF4-FFF2-40B4-BE49-F238E27FC236}">
                <a16:creationId xmlns:a16="http://schemas.microsoft.com/office/drawing/2014/main" id="{D5BB3A46-11EB-B5BA-9E1D-245F2BAD1D3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555FD60-7B3B-2F16-9C0A-10547FEBE030}"/>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316852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4A221-D31A-F3A1-E58D-CDBC4327C7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CE8BAA5-93E2-94F3-5599-24C30A5114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80DA6C0-963D-9D6C-D8C4-DC596B564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043918-AA51-4D67-9073-CA3A54C44B1D}"/>
              </a:ext>
            </a:extLst>
          </p:cNvPr>
          <p:cNvSpPr>
            <a:spLocks noGrp="1"/>
          </p:cNvSpPr>
          <p:nvPr>
            <p:ph type="dt" sz="half" idx="10"/>
          </p:nvPr>
        </p:nvSpPr>
        <p:spPr/>
        <p:txBody>
          <a:bodyPr/>
          <a:lstStyle/>
          <a:p>
            <a:fld id="{A8880AC4-D8D6-4864-AA1A-565CBD5A998D}" type="datetimeFigureOut">
              <a:rPr lang="es-ES" smtClean="0"/>
              <a:t>09/07/2025</a:t>
            </a:fld>
            <a:endParaRPr lang="es-ES"/>
          </a:p>
        </p:txBody>
      </p:sp>
      <p:sp>
        <p:nvSpPr>
          <p:cNvPr id="6" name="Marcador de pie de página 5">
            <a:extLst>
              <a:ext uri="{FF2B5EF4-FFF2-40B4-BE49-F238E27FC236}">
                <a16:creationId xmlns:a16="http://schemas.microsoft.com/office/drawing/2014/main" id="{B6B39B78-7133-65FE-07CE-A90EEA50A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148B4FB-E9A7-E79C-AC67-224667883974}"/>
              </a:ext>
            </a:extLst>
          </p:cNvPr>
          <p:cNvSpPr>
            <a:spLocks noGrp="1"/>
          </p:cNvSpPr>
          <p:nvPr>
            <p:ph type="sldNum" sz="quarter" idx="12"/>
          </p:nvPr>
        </p:nvSpPr>
        <p:spPr/>
        <p:txBody>
          <a:bodyPr/>
          <a:lstStyle/>
          <a:p>
            <a:fld id="{34A2813C-10E4-42A2-BE49-97B05949D4AC}" type="slidenum">
              <a:rPr lang="es-ES" smtClean="0"/>
              <a:t>‹Nº›</a:t>
            </a:fld>
            <a:endParaRPr lang="es-ES"/>
          </a:p>
        </p:txBody>
      </p:sp>
    </p:spTree>
    <p:extLst>
      <p:ext uri="{BB962C8B-B14F-4D97-AF65-F5344CB8AC3E}">
        <p14:creationId xmlns:p14="http://schemas.microsoft.com/office/powerpoint/2010/main" val="18576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979955-413E-BCE8-5833-458B7A3DD5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833D780-CF37-AFB8-B917-4FC3C57B7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09439F4-EEA0-379A-B230-6FD07B31F6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880AC4-D8D6-4864-AA1A-565CBD5A998D}" type="datetimeFigureOut">
              <a:rPr lang="es-ES" smtClean="0"/>
              <a:t>09/07/2025</a:t>
            </a:fld>
            <a:endParaRPr lang="es-ES"/>
          </a:p>
        </p:txBody>
      </p:sp>
      <p:sp>
        <p:nvSpPr>
          <p:cNvPr id="5" name="Marcador de pie de página 4">
            <a:extLst>
              <a:ext uri="{FF2B5EF4-FFF2-40B4-BE49-F238E27FC236}">
                <a16:creationId xmlns:a16="http://schemas.microsoft.com/office/drawing/2014/main" id="{FF4FE7E4-97F2-2F53-4D29-6D8ADFD356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7D611DA-2543-9EC4-8E0B-0F564B9897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A2813C-10E4-42A2-BE49-97B05949D4AC}" type="slidenum">
              <a:rPr lang="es-ES" smtClean="0"/>
              <a:t>‹Nº›</a:t>
            </a:fld>
            <a:endParaRPr lang="es-ES"/>
          </a:p>
        </p:txBody>
      </p:sp>
    </p:spTree>
    <p:extLst>
      <p:ext uri="{BB962C8B-B14F-4D97-AF65-F5344CB8AC3E}">
        <p14:creationId xmlns:p14="http://schemas.microsoft.com/office/powerpoint/2010/main" val="3758042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09/07/2025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2221212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2.jpg"/><Relationship Id="rId7" Type="http://schemas.openxmlformats.org/officeDocument/2006/relationships/diagramLayout" Target="../diagrams/layout1.xml"/><Relationship Id="rId12"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16.png"/><Relationship Id="rId5" Type="http://schemas.microsoft.com/office/2007/relationships/hdphoto" Target="../media/hdphoto3.wdp"/><Relationship Id="rId10" Type="http://schemas.microsoft.com/office/2007/relationships/diagramDrawing" Target="../diagrams/drawing1.xml"/><Relationship Id="rId4" Type="http://schemas.openxmlformats.org/officeDocument/2006/relationships/image" Target="../media/image13.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8.jp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7.jpeg"/><Relationship Id="rId4" Type="http://schemas.openxmlformats.org/officeDocument/2006/relationships/image" Target="../media/image19.jpe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9.jpeg"/><Relationship Id="rId7" Type="http://schemas.openxmlformats.org/officeDocument/2006/relationships/diagramColors" Target="../diagrams/colors3.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7" Type="http://schemas.microsoft.com/office/2007/relationships/hdphoto" Target="../media/hdphoto5.wdp"/><Relationship Id="rId2" Type="http://schemas.openxmlformats.org/officeDocument/2006/relationships/image" Target="../media/image38.jp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95EEBB-8AFF-42C5-AA8E-804847755F2E}"/>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chemeClr val="bg1"/>
              </a:solidFill>
            </a:endParaRPr>
          </a:p>
        </p:txBody>
      </p:sp>
      <p:pic>
        <p:nvPicPr>
          <p:cNvPr id="9" name="Imagen 8" descr="Personas sentadas en una mesa  El contenido generado por IA puede ser incorrecto.">
            <a:extLst>
              <a:ext uri="{FF2B5EF4-FFF2-40B4-BE49-F238E27FC236}">
                <a16:creationId xmlns:a16="http://schemas.microsoft.com/office/drawing/2014/main" id="{867D6A8A-112C-2E66-255E-625FE19EAB5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130514" y="1487007"/>
            <a:ext cx="6931364" cy="5198521"/>
          </a:xfrm>
          <a:prstGeom prst="rect">
            <a:avLst/>
          </a:prstGeom>
          <a:ln w="9525" cap="sq">
            <a:solidFill>
              <a:srgbClr val="0070C0"/>
            </a:solidFill>
            <a:prstDash val="solid"/>
            <a:miter lim="800000"/>
          </a:ln>
          <a:effectLst>
            <a:outerShdw blurRad="50800" dist="38100" dir="2700000" algn="tl" rotWithShape="0">
              <a:srgbClr val="000000">
                <a:alpha val="43000"/>
              </a:srgbClr>
            </a:outerShdw>
          </a:effectLst>
        </p:spPr>
      </p:pic>
      <p:pic>
        <p:nvPicPr>
          <p:cNvPr id="11" name="Imagen 10" descr="Imagen que contiene edificio, pequeño, café, hecho de madera  El contenido generado por IA puede ser incorrecto.">
            <a:extLst>
              <a:ext uri="{FF2B5EF4-FFF2-40B4-BE49-F238E27FC236}">
                <a16:creationId xmlns:a16="http://schemas.microsoft.com/office/drawing/2014/main" id="{66A31FE1-9678-8602-2164-DA6CAB40FFA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7438008" y="168974"/>
            <a:ext cx="4623478" cy="6164638"/>
          </a:xfrm>
          <a:prstGeom prst="rect">
            <a:avLst/>
          </a:prstGeom>
          <a:ln w="9525" cap="sq">
            <a:solidFill>
              <a:srgbClr val="0070C0"/>
            </a:solidFill>
            <a:prstDash val="solid"/>
            <a:miter lim="800000"/>
          </a:ln>
          <a:effectLst>
            <a:outerShdw blurRad="50800" dist="38100" dir="2700000" algn="tl" rotWithShape="0">
              <a:srgbClr val="000000">
                <a:alpha val="43000"/>
              </a:srgbClr>
            </a:outerShdw>
          </a:effectLst>
        </p:spPr>
      </p:pic>
      <p:cxnSp>
        <p:nvCxnSpPr>
          <p:cNvPr id="18" name="Straight Connector 1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3477" y="1297597"/>
            <a:ext cx="6938373"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7">
            <a:extLst>
              <a:ext uri="{FF2B5EF4-FFF2-40B4-BE49-F238E27FC236}">
                <a16:creationId xmlns:a16="http://schemas.microsoft.com/office/drawing/2014/main" id="{670A6285-BB51-0473-DD61-3382744C95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3477" y="183172"/>
            <a:ext cx="6938373"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17">
            <a:extLst>
              <a:ext uri="{FF2B5EF4-FFF2-40B4-BE49-F238E27FC236}">
                <a16:creationId xmlns:a16="http://schemas.microsoft.com/office/drawing/2014/main" id="{1F1B1E0D-57D5-2E32-4871-DDDD3FAC3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54222" y="6450622"/>
            <a:ext cx="4607264"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17">
            <a:extLst>
              <a:ext uri="{FF2B5EF4-FFF2-40B4-BE49-F238E27FC236}">
                <a16:creationId xmlns:a16="http://schemas.microsoft.com/office/drawing/2014/main" id="{B26F7203-1623-11E5-20C5-D68E036C4E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54222" y="6755422"/>
            <a:ext cx="4607264"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75665A90-02CF-54FB-FB7E-182FC1D23E29}"/>
              </a:ext>
            </a:extLst>
          </p:cNvPr>
          <p:cNvSpPr txBox="1"/>
          <p:nvPr/>
        </p:nvSpPr>
        <p:spPr>
          <a:xfrm>
            <a:off x="130514" y="259670"/>
            <a:ext cx="6931364" cy="923330"/>
          </a:xfrm>
          <a:prstGeom prst="rect">
            <a:avLst/>
          </a:prstGeom>
          <a:noFill/>
        </p:spPr>
        <p:txBody>
          <a:bodyPr wrap="square">
            <a:spAutoFit/>
            <a:scene3d>
              <a:camera prst="orthographicFront"/>
              <a:lightRig rig="morning" dir="t"/>
            </a:scene3d>
            <a:sp3d extrusionH="57150" prstMaterial="matte">
              <a:bevelT w="63500" h="12700" prst="angle"/>
              <a:contourClr>
                <a:schemeClr val="bg1"/>
              </a:contourClr>
            </a:sp3d>
          </a:bodyPr>
          <a:lstStyle/>
          <a:p>
            <a:pPr algn="ctr">
              <a:defRPr sz="6600" b="1">
                <a:ln/>
                <a:solidFill>
                  <a:srgbClr val="FE0000"/>
                </a:solidFill>
                <a:effectLst>
                  <a:reflection blurRad="6350" stA="55000" endA="300" endPos="35000" dir="5400000" sy="-100000" algn="bl" rotWithShape="0"/>
                </a:effectLst>
              </a:defRPr>
            </a:pPr>
            <a:r>
              <a:rPr lang="en-US" sz="5400" dirty="0"/>
              <a:t>PASAKA YA KIYAHUDI</a:t>
            </a:r>
          </a:p>
        </p:txBody>
      </p:sp>
      <p:sp>
        <p:nvSpPr>
          <p:cNvPr id="30" name="CuadroTexto 29">
            <a:extLst>
              <a:ext uri="{FF2B5EF4-FFF2-40B4-BE49-F238E27FC236}">
                <a16:creationId xmlns:a16="http://schemas.microsoft.com/office/drawing/2014/main" id="{618A67C6-0125-C84D-6F16-F7FFA17BAD16}"/>
              </a:ext>
            </a:extLst>
          </p:cNvPr>
          <p:cNvSpPr txBox="1"/>
          <p:nvPr/>
        </p:nvSpPr>
        <p:spPr>
          <a:xfrm>
            <a:off x="7438008" y="6436746"/>
            <a:ext cx="4623478" cy="338554"/>
          </a:xfrm>
          <a:prstGeom prst="rect">
            <a:avLst/>
          </a:prstGeom>
          <a:noFill/>
        </p:spPr>
        <p:txBody>
          <a:bodyPr wrap="square">
            <a:spAutoFit/>
          </a:bodyPr>
          <a:lstStyle/>
          <a:p>
            <a:pPr algn="ctr">
              <a:defRPr sz="1600" b="1">
                <a:solidFill>
                  <a:srgbClr val="C1D6E5"/>
                </a:solidFill>
              </a:defRPr>
            </a:pPr>
            <a:r>
              <a:t>Lessoni ya 5 kwa ajili ya Agosti 2, 2025</a:t>
            </a:r>
          </a:p>
        </p:txBody>
      </p:sp>
    </p:spTree>
    <p:extLst>
      <p:ext uri="{BB962C8B-B14F-4D97-AF65-F5344CB8AC3E}">
        <p14:creationId xmlns:p14="http://schemas.microsoft.com/office/powerpoint/2010/main" val="331014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Imagen que contiene edificio, interior, vivo, cuarto  El contenido generado por IA puede ser incorrecto.">
            <a:extLst>
              <a:ext uri="{FF2B5EF4-FFF2-40B4-BE49-F238E27FC236}">
                <a16:creationId xmlns:a16="http://schemas.microsoft.com/office/drawing/2014/main" id="{1B169773-1FFA-D433-E908-A2B10097B1E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7376" b="1225"/>
          <a:stretch>
            <a:fillRect/>
          </a:stretch>
        </p:blipFill>
        <p:spPr>
          <a:xfrm>
            <a:off x="279143" y="299509"/>
            <a:ext cx="5221625" cy="6258983"/>
          </a:xfrm>
          <a:prstGeom prst="rect">
            <a:avLst/>
          </a:prstGeom>
        </p:spPr>
      </p:pic>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24091" y="3619272"/>
            <a:ext cx="0" cy="3238728"/>
          </a:xfrm>
          <a:prstGeom prst="line">
            <a:avLst/>
          </a:prstGeom>
          <a:ln w="25400" cap="sq">
            <a:gradFill flip="none" rotWithShape="1">
              <a:gsLst>
                <a:gs pos="0">
                  <a:schemeClr val="accent1"/>
                </a:gs>
                <a:gs pos="100000">
                  <a:srgbClr val="C00000"/>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91C4DB1A-2887-473C-695E-D0124E02580A}"/>
              </a:ext>
            </a:extLst>
          </p:cNvPr>
          <p:cNvSpPr txBox="1"/>
          <p:nvPr/>
        </p:nvSpPr>
        <p:spPr>
          <a:xfrm>
            <a:off x="5948875" y="281583"/>
            <a:ext cx="5806251" cy="626325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sz="3300" b="1" kern="120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defRPr>
            </a:pPr>
            <a:r>
              <a:rPr dirty="0"/>
              <a:t>" ‘Na </a:t>
            </a:r>
            <a:r>
              <a:rPr dirty="0" err="1"/>
              <a:t>itakuwa</a:t>
            </a:r>
            <a:r>
              <a:rPr dirty="0"/>
              <a:t>, </a:t>
            </a:r>
            <a:r>
              <a:rPr dirty="0" err="1"/>
              <a:t>wakati</a:t>
            </a:r>
            <a:r>
              <a:rPr dirty="0"/>
              <a:t> </a:t>
            </a:r>
            <a:r>
              <a:rPr dirty="0" err="1"/>
              <a:t>watoto</a:t>
            </a:r>
            <a:r>
              <a:rPr dirty="0"/>
              <a:t> </a:t>
            </a:r>
            <a:r>
              <a:rPr dirty="0" err="1"/>
              <a:t>wako</a:t>
            </a:r>
            <a:r>
              <a:rPr dirty="0"/>
              <a:t> </a:t>
            </a:r>
            <a:r>
              <a:rPr dirty="0" err="1"/>
              <a:t>watakapokuambia</a:t>
            </a:r>
            <a:r>
              <a:rPr dirty="0"/>
              <a:t>, " </a:t>
            </a:r>
            <a:r>
              <a:rPr dirty="0" err="1"/>
              <a:t>Unamaanisha</a:t>
            </a:r>
            <a:r>
              <a:rPr dirty="0"/>
              <a:t> </a:t>
            </a:r>
            <a:r>
              <a:rPr dirty="0" err="1"/>
              <a:t>nini</a:t>
            </a:r>
            <a:r>
              <a:rPr dirty="0"/>
              <a:t> </a:t>
            </a:r>
            <a:r>
              <a:rPr dirty="0" err="1"/>
              <a:t>kwa</a:t>
            </a:r>
            <a:r>
              <a:rPr dirty="0"/>
              <a:t> </a:t>
            </a:r>
            <a:r>
              <a:rPr dirty="0" err="1"/>
              <a:t>huduma</a:t>
            </a:r>
            <a:r>
              <a:rPr dirty="0"/>
              <a:t> </a:t>
            </a:r>
            <a:r>
              <a:rPr dirty="0" err="1"/>
              <a:t>hii</a:t>
            </a:r>
            <a:r>
              <a:rPr dirty="0"/>
              <a:t>?" </a:t>
            </a:r>
            <a:r>
              <a:rPr dirty="0" err="1"/>
              <a:t>mtasema</a:t>
            </a:r>
            <a:r>
              <a:rPr dirty="0"/>
              <a:t>, Ni </a:t>
            </a:r>
            <a:r>
              <a:rPr dirty="0" err="1"/>
              <a:t>dhabihu</a:t>
            </a:r>
            <a:r>
              <a:rPr dirty="0"/>
              <a:t> </a:t>
            </a:r>
            <a:r>
              <a:rPr dirty="0" err="1"/>
              <a:t>ya</a:t>
            </a:r>
            <a:r>
              <a:rPr dirty="0"/>
              <a:t> </a:t>
            </a:r>
            <a:r>
              <a:rPr dirty="0" err="1"/>
              <a:t>Pasaka</a:t>
            </a:r>
            <a:r>
              <a:rPr dirty="0"/>
              <a:t> </a:t>
            </a:r>
            <a:r>
              <a:rPr dirty="0" err="1"/>
              <a:t>ya</a:t>
            </a:r>
            <a:r>
              <a:rPr dirty="0"/>
              <a:t> Bwana, </a:t>
            </a:r>
            <a:r>
              <a:rPr dirty="0" err="1"/>
              <a:t>aliyepita</a:t>
            </a:r>
            <a:r>
              <a:rPr dirty="0"/>
              <a:t> </a:t>
            </a:r>
            <a:r>
              <a:rPr dirty="0" err="1"/>
              <a:t>juu</a:t>
            </a:r>
            <a:r>
              <a:rPr dirty="0"/>
              <a:t> </a:t>
            </a:r>
            <a:r>
              <a:rPr dirty="0" err="1"/>
              <a:t>ya</a:t>
            </a:r>
            <a:r>
              <a:rPr dirty="0"/>
              <a:t> </a:t>
            </a:r>
            <a:r>
              <a:rPr dirty="0" err="1"/>
              <a:t>nyumba</a:t>
            </a:r>
            <a:r>
              <a:rPr dirty="0"/>
              <a:t> za </a:t>
            </a:r>
            <a:r>
              <a:rPr dirty="0" err="1"/>
              <a:t>wana</a:t>
            </a:r>
            <a:r>
              <a:rPr dirty="0"/>
              <a:t> </a:t>
            </a:r>
            <a:r>
              <a:rPr dirty="0" err="1"/>
              <a:t>wa</a:t>
            </a:r>
            <a:r>
              <a:rPr dirty="0"/>
              <a:t> Israeli </a:t>
            </a:r>
            <a:r>
              <a:rPr dirty="0" err="1"/>
              <a:t>huko</a:t>
            </a:r>
            <a:r>
              <a:rPr dirty="0"/>
              <a:t> </a:t>
            </a:r>
            <a:r>
              <a:rPr dirty="0" err="1"/>
              <a:t>Misri</a:t>
            </a:r>
            <a:r>
              <a:rPr dirty="0"/>
              <a:t>, </a:t>
            </a:r>
            <a:r>
              <a:rPr dirty="0" err="1"/>
              <a:t>alipowapiga</a:t>
            </a:r>
            <a:r>
              <a:rPr dirty="0"/>
              <a:t> </a:t>
            </a:r>
            <a:r>
              <a:rPr dirty="0" err="1"/>
              <a:t>Wamisri</a:t>
            </a:r>
            <a:r>
              <a:rPr dirty="0"/>
              <a:t> </a:t>
            </a:r>
            <a:r>
              <a:rPr dirty="0" err="1"/>
              <a:t>na</a:t>
            </a:r>
            <a:r>
              <a:rPr dirty="0"/>
              <a:t> </a:t>
            </a:r>
            <a:r>
              <a:rPr dirty="0" err="1"/>
              <a:t>kuwaokoa</a:t>
            </a:r>
            <a:endParaRPr dirty="0"/>
          </a:p>
          <a:p>
            <a:pPr marL="0" marR="0" lvl="0" indent="0" algn="ctr" defTabSz="914400" rtl="0" eaLnBrk="1" fontAlgn="auto" latinLnBrk="0" hangingPunct="1">
              <a:lnSpc>
                <a:spcPct val="100000"/>
              </a:lnSpc>
              <a:spcBef>
                <a:spcPts val="0"/>
              </a:spcBef>
              <a:spcAft>
                <a:spcPts val="0"/>
              </a:spcAft>
              <a:buClrTx/>
              <a:buSzTx/>
              <a:buFontTx/>
              <a:buNone/>
              <a:tabLst/>
              <a:defRPr sz="3300" b="1" kern="120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defRPr>
            </a:pPr>
            <a:r>
              <a:rPr dirty="0"/>
              <a:t>kaya </a:t>
            </a:r>
            <a:r>
              <a:rPr dirty="0" err="1"/>
              <a:t>zetu</a:t>
            </a:r>
            <a:r>
              <a:rPr dirty="0"/>
              <a:t> ” ’ ”</a:t>
            </a:r>
          </a:p>
          <a:p>
            <a:pPr marL="0" marR="0" lvl="0" indent="0" algn="ctr" defTabSz="914400" rtl="0" eaLnBrk="1" fontAlgn="auto" latinLnBrk="0" hangingPunct="1">
              <a:lnSpc>
                <a:spcPct val="100000"/>
              </a:lnSpc>
              <a:spcBef>
                <a:spcPts val="1200"/>
              </a:spcBef>
              <a:spcAft>
                <a:spcPts val="0"/>
              </a:spcAft>
              <a:buClrTx/>
              <a:buSzTx/>
              <a:buFontTx/>
              <a:buNone/>
              <a:tabLst/>
              <a:defRPr b="1" kern="120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defRPr>
            </a:pPr>
            <a:r>
              <a:rPr sz="2800" dirty="0" err="1"/>
              <a:t>Kutoka</a:t>
            </a:r>
            <a:r>
              <a:rPr sz="2800" dirty="0"/>
              <a:t> 12:26, 27</a:t>
            </a:r>
            <a:endParaRPr kumimoji="0" lang="es-ES" sz="2800" b="1" i="0" u="none" strike="noStrike" kern="1200" cap="none" spc="0" normalizeH="0" baseline="0" noProof="0" dirty="0">
              <a:ln w="12700" cmpd="sng">
                <a:noFill/>
                <a:prstDash val="solid"/>
              </a:ln>
              <a:gradFill flip="none" rotWithShape="1">
                <a:gsLst>
                  <a:gs pos="10000">
                    <a:srgbClr val="156082"/>
                  </a:gs>
                  <a:gs pos="74000">
                    <a:srgbClr val="C00000"/>
                  </a:gs>
                </a:gsLst>
                <a:lin ang="10800000" scaled="1"/>
                <a:tileRect/>
              </a:gra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86202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864E27C-E5BF-9205-8B4E-E5873EAF3746}"/>
              </a:ext>
            </a:extLst>
          </p:cNvPr>
          <p:cNvSpPr txBox="1"/>
          <p:nvPr/>
        </p:nvSpPr>
        <p:spPr>
          <a:xfrm>
            <a:off x="6455467" y="4048125"/>
            <a:ext cx="5219700" cy="2554545"/>
          </a:xfrm>
          <a:prstGeom prst="rect">
            <a:avLst/>
          </a:prstGeom>
          <a:noFill/>
        </p:spPr>
        <p:txBody>
          <a:bodyPr wrap="square">
            <a:spAutoFit/>
          </a:bodyPr>
          <a:lstStyle/>
          <a:p>
            <a:pPr>
              <a:spcBef>
                <a:spcPts val="1800"/>
              </a:spcBef>
              <a:defRPr sz="2000" b="1">
                <a:solidFill>
                  <a:srgbClr val="CDECF7"/>
                </a:solidFill>
                <a:effectLst>
                  <a:outerShdw blurRad="38100" dist="63500" dir="2700000" algn="tl">
                    <a:srgbClr val="286AB3"/>
                  </a:outerShdw>
                </a:effectLst>
              </a:defRPr>
            </a:pPr>
            <a:r>
              <a:t>Onyo (Kutoka 11)</a:t>
            </a:r>
          </a:p>
          <a:p>
            <a:pPr>
              <a:spcBef>
                <a:spcPts val="1800"/>
              </a:spcBef>
              <a:defRPr sz="2000" b="1">
                <a:solidFill>
                  <a:srgbClr val="FFF4C5"/>
                </a:solidFill>
                <a:effectLst>
                  <a:outerShdw blurRad="38100" dist="63500" dir="2700000" algn="tl">
                    <a:srgbClr val="6C580E"/>
                  </a:outerShdw>
                </a:effectLst>
              </a:defRPr>
            </a:pPr>
            <a:r>
              <a:t>Maandalizi (Kutoka 12:1-16)</a:t>
            </a:r>
          </a:p>
          <a:p>
            <a:pPr>
              <a:spcBef>
                <a:spcPts val="1800"/>
              </a:spcBef>
              <a:defRPr sz="2000" b="1">
                <a:solidFill>
                  <a:srgbClr val="FFD1FF"/>
                </a:solidFill>
                <a:effectLst>
                  <a:outerShdw blurRad="38100" dist="63500" dir="2700000" algn="tl">
                    <a:srgbClr val="751167"/>
                  </a:outerShdw>
                </a:effectLst>
              </a:defRPr>
            </a:pPr>
            <a:r>
              <a:t>Damu na Chachu (Kutoka 12:17-23)</a:t>
            </a:r>
          </a:p>
          <a:p>
            <a:pPr>
              <a:spcBef>
                <a:spcPts val="1800"/>
              </a:spcBef>
              <a:defRPr sz="2000" b="1">
                <a:solidFill>
                  <a:srgbClr val="CDFBD7"/>
                </a:solidFill>
                <a:effectLst>
                  <a:outerShdw blurRad="38100" dist="63500" dir="2700000" algn="tl">
                    <a:srgbClr val="0E792E"/>
                  </a:outerShdw>
                </a:effectLst>
              </a:defRPr>
            </a:pPr>
            <a:r>
              <a:t>Kumbuka na Kufundisha (Kutoka 12:24-28)</a:t>
            </a:r>
          </a:p>
          <a:p>
            <a:pPr>
              <a:spcBef>
                <a:spcPts val="1800"/>
              </a:spcBef>
              <a:defRPr sz="2000" b="1">
                <a:solidFill>
                  <a:srgbClr val="F6D1FF"/>
                </a:solidFill>
                <a:effectLst>
                  <a:outerShdw blurRad="38100" dist="63500" dir="2700000" algn="tl">
                    <a:srgbClr val="891CA8"/>
                  </a:outerShdw>
                </a:effectLst>
              </a:defRPr>
            </a:pPr>
            <a:r>
              <a:t>Pigo la Kumi (Kutoka 12:29-30)</a:t>
            </a:r>
          </a:p>
        </p:txBody>
      </p:sp>
      <p:sp>
        <p:nvSpPr>
          <p:cNvPr id="3" name="CuadroTexto 2">
            <a:extLst>
              <a:ext uri="{FF2B5EF4-FFF2-40B4-BE49-F238E27FC236}">
                <a16:creationId xmlns:a16="http://schemas.microsoft.com/office/drawing/2014/main" id="{4612EC0A-ACC8-8F1D-0FE8-A9E2000439D1}"/>
              </a:ext>
            </a:extLst>
          </p:cNvPr>
          <p:cNvSpPr txBox="1"/>
          <p:nvPr/>
        </p:nvSpPr>
        <p:spPr>
          <a:xfrm>
            <a:off x="255933" y="-40174"/>
            <a:ext cx="8381172" cy="1015663"/>
          </a:xfrm>
          <a:prstGeom prst="rect">
            <a:avLst/>
          </a:prstGeom>
          <a:noFill/>
        </p:spPr>
        <p:txBody>
          <a:bodyPr wrap="square">
            <a:spAutoFit/>
          </a:bodyPr>
          <a:lstStyle/>
          <a:p>
            <a:pPr>
              <a:spcBef>
                <a:spcPts val="600"/>
              </a:spcBef>
              <a:defRPr sz="2000" b="1">
                <a:solidFill>
                  <a:schemeClr val="bg1"/>
                </a:solidFill>
                <a:effectLst>
                  <a:glow rad="101600">
                    <a:srgbClr val="720300"/>
                  </a:glow>
                  <a:outerShdw blurRad="38100" dist="38100" dir="2700000" algn="tl">
                    <a:srgbClr val="000000">
                      <a:alpha val="43137"/>
                    </a:srgbClr>
                  </a:outerShdw>
                </a:effectLst>
              </a:defRPr>
            </a:pPr>
            <a:r>
              <a:rPr dirty="0" err="1"/>
              <a:t>Pigo</a:t>
            </a:r>
            <a:r>
              <a:rPr dirty="0"/>
              <a:t> la </a:t>
            </a:r>
            <a:r>
              <a:rPr dirty="0" err="1"/>
              <a:t>kumi</a:t>
            </a:r>
            <a:r>
              <a:rPr dirty="0"/>
              <a:t> </a:t>
            </a:r>
            <a:r>
              <a:rPr dirty="0" err="1"/>
              <a:t>liliipiga</a:t>
            </a:r>
            <a:r>
              <a:rPr dirty="0"/>
              <a:t> </a:t>
            </a:r>
            <a:r>
              <a:rPr dirty="0" err="1"/>
              <a:t>kila</a:t>
            </a:r>
            <a:r>
              <a:rPr dirty="0"/>
              <a:t> familia </a:t>
            </a:r>
            <a:r>
              <a:rPr dirty="0" err="1"/>
              <a:t>huko</a:t>
            </a:r>
            <a:r>
              <a:rPr dirty="0"/>
              <a:t> </a:t>
            </a:r>
            <a:r>
              <a:rPr dirty="0" err="1"/>
              <a:t>Misri</a:t>
            </a:r>
            <a:r>
              <a:rPr dirty="0"/>
              <a:t> </a:t>
            </a:r>
            <a:r>
              <a:rPr dirty="0" err="1"/>
              <a:t>ambayo</a:t>
            </a:r>
            <a:r>
              <a:rPr dirty="0"/>
              <a:t> </a:t>
            </a:r>
            <a:r>
              <a:rPr dirty="0" err="1"/>
              <a:t>ilikataa</a:t>
            </a:r>
            <a:r>
              <a:rPr dirty="0"/>
              <a:t> </a:t>
            </a:r>
            <a:r>
              <a:rPr dirty="0" err="1"/>
              <a:t>kufuata</a:t>
            </a:r>
            <a:r>
              <a:rPr dirty="0"/>
              <a:t> </a:t>
            </a:r>
            <a:r>
              <a:rPr dirty="0" err="1"/>
              <a:t>maagizo</a:t>
            </a:r>
            <a:r>
              <a:rPr dirty="0"/>
              <a:t> </a:t>
            </a:r>
            <a:r>
              <a:rPr dirty="0" err="1"/>
              <a:t>ya</a:t>
            </a:r>
            <a:r>
              <a:rPr dirty="0"/>
              <a:t> </a:t>
            </a:r>
            <a:r>
              <a:rPr dirty="0" err="1"/>
              <a:t>Mungu</a:t>
            </a:r>
            <a:r>
              <a:rPr dirty="0"/>
              <a:t>. </a:t>
            </a:r>
            <a:r>
              <a:rPr dirty="0" err="1"/>
              <a:t>Haikuja</a:t>
            </a:r>
            <a:r>
              <a:rPr dirty="0"/>
              <a:t> </a:t>
            </a:r>
            <a:r>
              <a:rPr dirty="0" err="1"/>
              <a:t>ghafla</a:t>
            </a:r>
            <a:r>
              <a:rPr dirty="0"/>
              <a:t>, </a:t>
            </a:r>
            <a:r>
              <a:rPr dirty="0" err="1"/>
              <a:t>lakini</a:t>
            </a:r>
            <a:r>
              <a:rPr dirty="0"/>
              <a:t> </a:t>
            </a:r>
            <a:r>
              <a:rPr dirty="0" err="1"/>
              <a:t>ilitangazwa</a:t>
            </a:r>
            <a:r>
              <a:rPr dirty="0"/>
              <a:t> siku </a:t>
            </a:r>
            <a:r>
              <a:rPr dirty="0" err="1"/>
              <a:t>nyingi</a:t>
            </a:r>
            <a:r>
              <a:rPr dirty="0"/>
              <a:t> </a:t>
            </a:r>
            <a:r>
              <a:rPr dirty="0" err="1"/>
              <a:t>mapema</a:t>
            </a:r>
            <a:r>
              <a:rPr dirty="0"/>
              <a:t>.</a:t>
            </a:r>
          </a:p>
        </p:txBody>
      </p:sp>
      <p:pic>
        <p:nvPicPr>
          <p:cNvPr id="5" name="Imagen 4" descr="Imagen que contiene comida, puesto, perro, gato  El contenido generado por IA puede ser incorrecto.">
            <a:extLst>
              <a:ext uri="{FF2B5EF4-FFF2-40B4-BE49-F238E27FC236}">
                <a16:creationId xmlns:a16="http://schemas.microsoft.com/office/drawing/2014/main" id="{0FC880C5-2A6A-F3A2-D70A-7453FC7243E7}"/>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Effect>
                      <a14:brightnessContrast bright="17000"/>
                    </a14:imgEffect>
                  </a14:imgLayer>
                </a14:imgProps>
              </a:ext>
              <a:ext uri="{28A0092B-C50C-407E-A947-70E740481C1C}">
                <a14:useLocalDpi xmlns:a14="http://schemas.microsoft.com/office/drawing/2010/main"/>
              </a:ext>
            </a:extLst>
          </a:blip>
          <a:stretch>
            <a:fillRect/>
          </a:stretch>
        </p:blipFill>
        <p:spPr>
          <a:xfrm>
            <a:off x="156543" y="3269974"/>
            <a:ext cx="5340840" cy="3449292"/>
          </a:xfrm>
          <a:prstGeom prst="rect">
            <a:avLst/>
          </a:prstGeom>
          <a:ln>
            <a:noFill/>
          </a:ln>
          <a:effectLst>
            <a:glow rad="177800">
              <a:schemeClr val="accent6">
                <a:lumMod val="60000"/>
                <a:lumOff val="40000"/>
                <a:alpha val="52000"/>
              </a:schemeClr>
            </a:glow>
          </a:effectLst>
        </p:spPr>
      </p:pic>
      <p:pic>
        <p:nvPicPr>
          <p:cNvPr id="7" name="Imagen 6" descr="Imagen que contiene persona, parado, viendo, frente  El contenido generado por IA puede ser incorrecto.">
            <a:extLst>
              <a:ext uri="{FF2B5EF4-FFF2-40B4-BE49-F238E27FC236}">
                <a16:creationId xmlns:a16="http://schemas.microsoft.com/office/drawing/2014/main" id="{9F913641-D6B2-436F-22B4-BCA45AA25CBC}"/>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746435" y="138734"/>
            <a:ext cx="3281238" cy="3449292"/>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cono  El contenido generado por IA puede ser incorrecto.">
            <a:extLst>
              <a:ext uri="{FF2B5EF4-FFF2-40B4-BE49-F238E27FC236}">
                <a16:creationId xmlns:a16="http://schemas.microsoft.com/office/drawing/2014/main" id="{4B8FAC11-670E-4128-44D1-F046A3CF56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6062360" y="6161206"/>
            <a:ext cx="294931" cy="413326"/>
          </a:xfrm>
          <a:prstGeom prst="rect">
            <a:avLst/>
          </a:prstGeom>
          <a:effectLst>
            <a:outerShdw blurRad="50800" dist="38100" dir="8100000" algn="tr" rotWithShape="0">
              <a:prstClr val="black">
                <a:alpha val="40000"/>
              </a:prstClr>
            </a:outerShdw>
          </a:effectLst>
        </p:spPr>
      </p:pic>
      <p:pic>
        <p:nvPicPr>
          <p:cNvPr id="10" name="Imagen 9" descr="Icono  El contenido generado por IA puede ser incorrecto.">
            <a:extLst>
              <a:ext uri="{FF2B5EF4-FFF2-40B4-BE49-F238E27FC236}">
                <a16:creationId xmlns:a16="http://schemas.microsoft.com/office/drawing/2014/main" id="{70F2E012-C0EE-876B-D1BC-AC762B11D3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6062360" y="5118733"/>
            <a:ext cx="294931" cy="413326"/>
          </a:xfrm>
          <a:prstGeom prst="rect">
            <a:avLst/>
          </a:prstGeom>
          <a:effectLst>
            <a:outerShdw blurRad="50800" dist="38100" dir="8100000" algn="tr" rotWithShape="0">
              <a:prstClr val="black">
                <a:alpha val="40000"/>
              </a:prstClr>
            </a:outerShdw>
          </a:effectLst>
        </p:spPr>
      </p:pic>
      <p:pic>
        <p:nvPicPr>
          <p:cNvPr id="13" name="Imagen 12" descr="Icono  El contenido generado por IA puede ser incorrecto.">
            <a:extLst>
              <a:ext uri="{FF2B5EF4-FFF2-40B4-BE49-F238E27FC236}">
                <a16:creationId xmlns:a16="http://schemas.microsoft.com/office/drawing/2014/main" id="{FE317BD4-29E2-9846-14AA-E0C23C62BE4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6062360" y="4600478"/>
            <a:ext cx="294931" cy="413326"/>
          </a:xfrm>
          <a:prstGeom prst="rect">
            <a:avLst/>
          </a:prstGeom>
          <a:effectLst>
            <a:outerShdw blurRad="50800" dist="38100" dir="8100000" algn="tr" rotWithShape="0">
              <a:prstClr val="black">
                <a:alpha val="40000"/>
              </a:prstClr>
            </a:outerShdw>
          </a:effectLst>
        </p:spPr>
      </p:pic>
      <p:pic>
        <p:nvPicPr>
          <p:cNvPr id="15" name="Imagen 14" descr="Icono  El contenido generado por IA puede ser incorrecto.">
            <a:extLst>
              <a:ext uri="{FF2B5EF4-FFF2-40B4-BE49-F238E27FC236}">
                <a16:creationId xmlns:a16="http://schemas.microsoft.com/office/drawing/2014/main" id="{560A288F-3E90-41E9-2796-29BB5693E7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6062360" y="5657282"/>
            <a:ext cx="294931" cy="413326"/>
          </a:xfrm>
          <a:prstGeom prst="rect">
            <a:avLst/>
          </a:prstGeom>
          <a:effectLst>
            <a:outerShdw blurRad="50800" dist="38100" dir="8100000" algn="tr" rotWithShape="0">
              <a:prstClr val="black">
                <a:alpha val="40000"/>
              </a:prstClr>
            </a:outerShdw>
          </a:effectLst>
        </p:spPr>
      </p:pic>
      <p:pic>
        <p:nvPicPr>
          <p:cNvPr id="17" name="Imagen 16" descr="Icono  El contenido generado por IA puede ser incorrecto.">
            <a:extLst>
              <a:ext uri="{FF2B5EF4-FFF2-40B4-BE49-F238E27FC236}">
                <a16:creationId xmlns:a16="http://schemas.microsoft.com/office/drawing/2014/main" id="{BA042CA5-D543-CA47-D3AF-C4BBBE7997D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062360" y="4046723"/>
            <a:ext cx="294931" cy="41332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4C48597-75E2-514A-5502-B0324F6618CA}"/>
              </a:ext>
            </a:extLst>
          </p:cNvPr>
          <p:cNvSpPr txBox="1"/>
          <p:nvPr/>
        </p:nvSpPr>
        <p:spPr>
          <a:xfrm>
            <a:off x="255933" y="1846894"/>
            <a:ext cx="8381172" cy="1323439"/>
          </a:xfrm>
          <a:prstGeom prst="rect">
            <a:avLst/>
          </a:prstGeom>
          <a:noFill/>
        </p:spPr>
        <p:txBody>
          <a:bodyPr wrap="square">
            <a:spAutoFit/>
          </a:bodyPr>
          <a:lstStyle/>
          <a:p>
            <a:pPr>
              <a:spcBef>
                <a:spcPts val="600"/>
              </a:spcBef>
              <a:defRPr sz="2000" b="1">
                <a:solidFill>
                  <a:schemeClr val="bg1"/>
                </a:solidFill>
                <a:effectLst>
                  <a:glow rad="101600">
                    <a:srgbClr val="720300"/>
                  </a:glow>
                  <a:outerShdw blurRad="38100" dist="38100" dir="2700000" algn="tl">
                    <a:srgbClr val="000000">
                      <a:alpha val="43137"/>
                    </a:srgbClr>
                  </a:outerShdw>
                </a:effectLst>
              </a:defRPr>
            </a:pPr>
            <a:r>
              <a:rPr dirty="0"/>
              <a:t>Ni </a:t>
            </a:r>
            <a:r>
              <a:rPr dirty="0" err="1"/>
              <a:t>Mwanakondoo</a:t>
            </a:r>
            <a:r>
              <a:rPr dirty="0"/>
              <a:t> </a:t>
            </a:r>
            <a:r>
              <a:rPr dirty="0" err="1"/>
              <a:t>pekee</a:t>
            </a:r>
            <a:r>
              <a:rPr dirty="0"/>
              <a:t> </a:t>
            </a:r>
            <a:r>
              <a:rPr dirty="0" err="1"/>
              <a:t>aliyehukumiwa</a:t>
            </a:r>
            <a:r>
              <a:rPr dirty="0"/>
              <a:t>. Ni </a:t>
            </a:r>
            <a:r>
              <a:rPr dirty="0" err="1"/>
              <a:t>yeye</a:t>
            </a:r>
            <a:r>
              <a:rPr dirty="0"/>
              <a:t> </a:t>
            </a:r>
            <a:r>
              <a:rPr dirty="0" err="1"/>
              <a:t>tu</a:t>
            </a:r>
            <a:r>
              <a:rPr dirty="0"/>
              <a:t> </a:t>
            </a:r>
            <a:r>
              <a:rPr dirty="0" err="1"/>
              <a:t>aliyepaswa</a:t>
            </a:r>
            <a:r>
              <a:rPr dirty="0"/>
              <a:t> </a:t>
            </a:r>
            <a:r>
              <a:rPr dirty="0" err="1"/>
              <a:t>kufa</a:t>
            </a:r>
            <a:r>
              <a:rPr dirty="0"/>
              <a:t>. </a:t>
            </a:r>
            <a:r>
              <a:rPr dirty="0" err="1"/>
              <a:t>Damu</a:t>
            </a:r>
            <a:r>
              <a:rPr dirty="0"/>
              <a:t> </a:t>
            </a:r>
            <a:r>
              <a:rPr dirty="0" err="1"/>
              <a:t>yake</a:t>
            </a:r>
            <a:r>
              <a:rPr dirty="0"/>
              <a:t> </a:t>
            </a:r>
            <a:r>
              <a:rPr dirty="0" err="1"/>
              <a:t>tu</a:t>
            </a:r>
            <a:r>
              <a:rPr dirty="0"/>
              <a:t> </a:t>
            </a:r>
            <a:r>
              <a:rPr dirty="0" err="1"/>
              <a:t>ndiyo</a:t>
            </a:r>
            <a:r>
              <a:rPr dirty="0"/>
              <a:t> </a:t>
            </a:r>
            <a:r>
              <a:rPr dirty="0" err="1"/>
              <a:t>ingemfanya</a:t>
            </a:r>
            <a:r>
              <a:rPr dirty="0"/>
              <a:t> </a:t>
            </a:r>
            <a:r>
              <a:rPr dirty="0" err="1"/>
              <a:t>Mwangamizi</a:t>
            </a:r>
            <a:r>
              <a:rPr dirty="0"/>
              <a:t> </a:t>
            </a:r>
            <a:r>
              <a:rPr dirty="0" err="1"/>
              <a:t>apite</a:t>
            </a:r>
            <a:r>
              <a:rPr dirty="0"/>
              <a:t>. Je, </a:t>
            </a:r>
            <a:r>
              <a:rPr dirty="0" err="1"/>
              <a:t>kwa</a:t>
            </a:r>
            <a:r>
              <a:rPr dirty="0"/>
              <a:t> </a:t>
            </a:r>
            <a:r>
              <a:rPr dirty="0" err="1"/>
              <a:t>nini</a:t>
            </a:r>
            <a:r>
              <a:rPr dirty="0"/>
              <a:t>? Kwa </a:t>
            </a:r>
            <a:r>
              <a:rPr dirty="0" err="1"/>
              <a:t>sababu</a:t>
            </a:r>
            <a:r>
              <a:rPr dirty="0"/>
              <a:t> NI KRISTO TU ANAYEOKOA. Na </a:t>
            </a:r>
            <a:r>
              <a:rPr dirty="0" err="1"/>
              <a:t>hili</a:t>
            </a:r>
            <a:r>
              <a:rPr dirty="0"/>
              <a:t> </a:t>
            </a:r>
            <a:r>
              <a:rPr dirty="0" err="1"/>
              <a:t>lilipaswa</a:t>
            </a:r>
            <a:r>
              <a:rPr dirty="0"/>
              <a:t> </a:t>
            </a:r>
            <a:r>
              <a:rPr dirty="0" err="1"/>
              <a:t>kukumbukwa</a:t>
            </a:r>
            <a:r>
              <a:rPr dirty="0"/>
              <a:t> </a:t>
            </a:r>
            <a:r>
              <a:rPr dirty="0" err="1"/>
              <a:t>kutoka</a:t>
            </a:r>
            <a:r>
              <a:rPr dirty="0"/>
              <a:t> </a:t>
            </a:r>
            <a:r>
              <a:rPr dirty="0" err="1"/>
              <a:t>kizazi</a:t>
            </a:r>
            <a:r>
              <a:rPr dirty="0"/>
              <a:t> </a:t>
            </a:r>
            <a:r>
              <a:rPr dirty="0" err="1"/>
              <a:t>hadi</a:t>
            </a:r>
            <a:r>
              <a:rPr dirty="0"/>
              <a:t> </a:t>
            </a:r>
            <a:r>
              <a:rPr dirty="0" err="1"/>
              <a:t>kizazi</a:t>
            </a:r>
            <a:r>
              <a:rPr dirty="0"/>
              <a:t>… </a:t>
            </a:r>
            <a:r>
              <a:rPr dirty="0" err="1"/>
              <a:t>mpaka</a:t>
            </a:r>
            <a:r>
              <a:rPr dirty="0"/>
              <a:t> </a:t>
            </a:r>
            <a:r>
              <a:rPr dirty="0" err="1"/>
              <a:t>atakapokuja</a:t>
            </a:r>
            <a:r>
              <a:rPr dirty="0"/>
              <a:t>.</a:t>
            </a:r>
          </a:p>
        </p:txBody>
      </p:sp>
      <p:sp>
        <p:nvSpPr>
          <p:cNvPr id="11" name="CuadroTexto 10">
            <a:extLst>
              <a:ext uri="{FF2B5EF4-FFF2-40B4-BE49-F238E27FC236}">
                <a16:creationId xmlns:a16="http://schemas.microsoft.com/office/drawing/2014/main" id="{5E09F86E-B37C-9B90-F1EB-A0E70DC991A1}"/>
              </a:ext>
            </a:extLst>
          </p:cNvPr>
          <p:cNvSpPr txBox="1"/>
          <p:nvPr/>
        </p:nvSpPr>
        <p:spPr>
          <a:xfrm>
            <a:off x="255933" y="930016"/>
            <a:ext cx="8381172" cy="707886"/>
          </a:xfrm>
          <a:prstGeom prst="rect">
            <a:avLst/>
          </a:prstGeom>
          <a:noFill/>
        </p:spPr>
        <p:txBody>
          <a:bodyPr wrap="square">
            <a:spAutoFit/>
          </a:bodyPr>
          <a:lstStyle/>
          <a:p>
            <a:pPr>
              <a:spcBef>
                <a:spcPts val="600"/>
              </a:spcBef>
              <a:defRPr sz="2000" b="1">
                <a:solidFill>
                  <a:schemeClr val="bg1"/>
                </a:solidFill>
                <a:effectLst>
                  <a:glow rad="101600">
                    <a:srgbClr val="720300"/>
                  </a:glow>
                  <a:outerShdw blurRad="38100" dist="38100" dir="2700000" algn="tl">
                    <a:srgbClr val="000000">
                      <a:alpha val="43137"/>
                    </a:srgbClr>
                  </a:outerShdw>
                </a:effectLst>
              </a:defRPr>
            </a:pPr>
            <a:r>
              <a:rPr dirty="0"/>
              <a:t>Kwa </a:t>
            </a:r>
            <a:r>
              <a:rPr dirty="0" err="1"/>
              <a:t>kweli</a:t>
            </a:r>
            <a:r>
              <a:rPr dirty="0"/>
              <a:t>, </a:t>
            </a:r>
            <a:r>
              <a:rPr dirty="0" err="1"/>
              <a:t>lilikuwa</a:t>
            </a:r>
            <a:r>
              <a:rPr dirty="0"/>
              <a:t> </a:t>
            </a:r>
            <a:r>
              <a:rPr dirty="0" err="1"/>
              <a:t>jaribio</a:t>
            </a:r>
            <a:r>
              <a:rPr dirty="0"/>
              <a:t> la </a:t>
            </a:r>
            <a:r>
              <a:rPr dirty="0" err="1"/>
              <a:t>imani</a:t>
            </a:r>
            <a:r>
              <a:rPr dirty="0"/>
              <a:t>. Hakuna </a:t>
            </a:r>
            <a:r>
              <a:rPr dirty="0" err="1"/>
              <a:t>mtu</a:t>
            </a:r>
            <a:r>
              <a:rPr dirty="0"/>
              <a:t> </a:t>
            </a:r>
            <a:r>
              <a:rPr dirty="0" err="1"/>
              <a:t>aliyehitaji</a:t>
            </a:r>
            <a:r>
              <a:rPr dirty="0"/>
              <a:t> </a:t>
            </a:r>
            <a:r>
              <a:rPr dirty="0" err="1"/>
              <a:t>kufa</a:t>
            </a:r>
            <a:r>
              <a:rPr dirty="0"/>
              <a:t> </a:t>
            </a:r>
            <a:r>
              <a:rPr dirty="0" err="1"/>
              <a:t>usiku</a:t>
            </a:r>
            <a:r>
              <a:rPr dirty="0"/>
              <a:t> </a:t>
            </a:r>
            <a:r>
              <a:rPr dirty="0" err="1"/>
              <a:t>huo</a:t>
            </a:r>
            <a:r>
              <a:rPr dirty="0"/>
              <a:t>. Kila </a:t>
            </a:r>
            <a:r>
              <a:rPr dirty="0" err="1"/>
              <a:t>mtu</a:t>
            </a:r>
            <a:r>
              <a:rPr dirty="0"/>
              <a:t> </a:t>
            </a:r>
            <a:r>
              <a:rPr dirty="0" err="1"/>
              <a:t>alikuwa</a:t>
            </a:r>
            <a:r>
              <a:rPr dirty="0"/>
              <a:t> </a:t>
            </a:r>
            <a:r>
              <a:rPr dirty="0" err="1"/>
              <a:t>na</a:t>
            </a:r>
            <a:r>
              <a:rPr dirty="0"/>
              <a:t> </a:t>
            </a:r>
            <a:r>
              <a:rPr dirty="0" err="1"/>
              <a:t>fursa</a:t>
            </a:r>
            <a:r>
              <a:rPr dirty="0"/>
              <a:t> </a:t>
            </a:r>
            <a:r>
              <a:rPr dirty="0" err="1"/>
              <a:t>ya</a:t>
            </a:r>
            <a:r>
              <a:rPr dirty="0"/>
              <a:t> </a:t>
            </a:r>
            <a:r>
              <a:rPr dirty="0" err="1"/>
              <a:t>kuokoa</a:t>
            </a:r>
            <a:r>
              <a:rPr dirty="0"/>
              <a:t> </a:t>
            </a:r>
            <a:r>
              <a:rPr dirty="0" err="1"/>
              <a:t>maisha</a:t>
            </a:r>
            <a:r>
              <a:rPr dirty="0"/>
              <a:t> </a:t>
            </a:r>
            <a:r>
              <a:rPr dirty="0" err="1"/>
              <a:t>ya</a:t>
            </a:r>
            <a:r>
              <a:rPr dirty="0"/>
              <a:t> </a:t>
            </a:r>
            <a:r>
              <a:rPr dirty="0" err="1"/>
              <a:t>mzaliwa</a:t>
            </a:r>
            <a:r>
              <a:rPr dirty="0"/>
              <a:t> </a:t>
            </a:r>
            <a:r>
              <a:rPr dirty="0" err="1"/>
              <a:t>wao</a:t>
            </a:r>
            <a:r>
              <a:rPr dirty="0"/>
              <a:t> </a:t>
            </a:r>
            <a:r>
              <a:rPr dirty="0" err="1"/>
              <a:t>wa</a:t>
            </a:r>
            <a:r>
              <a:rPr dirty="0"/>
              <a:t> kwanza.</a:t>
            </a:r>
          </a:p>
        </p:txBody>
      </p:sp>
    </p:spTree>
    <p:extLst>
      <p:ext uri="{BB962C8B-B14F-4D97-AF65-F5344CB8AC3E}">
        <p14:creationId xmlns:p14="http://schemas.microsoft.com/office/powerpoint/2010/main" val="421067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out)">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 calcmode="lin" valueType="num">
                                      <p:cBhvr>
                                        <p:cTn id="35" dur="500" fill="hold"/>
                                        <p:tgtEl>
                                          <p:spTgt spid="17"/>
                                        </p:tgtEl>
                                        <p:attrNameLst>
                                          <p:attrName>style.rotation</p:attrName>
                                        </p:attrNameLst>
                                      </p:cBhvr>
                                      <p:tavLst>
                                        <p:tav tm="0">
                                          <p:val>
                                            <p:fltVal val="90"/>
                                          </p:val>
                                        </p:tav>
                                        <p:tav tm="100000">
                                          <p:val>
                                            <p:fltVal val="0"/>
                                          </p:val>
                                        </p:tav>
                                      </p:tavLst>
                                    </p:anim>
                                    <p:animEffect transition="in" filter="fade">
                                      <p:cBhvr>
                                        <p:cTn id="36" dur="500"/>
                                        <p:tgtEl>
                                          <p:spTgt spid="17"/>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9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wipe(left)">
                                      <p:cBhvr>
                                        <p:cTn id="52" dur="500"/>
                                        <p:tgtEl>
                                          <p:spTgt spid="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 calcmode="lin" valueType="num">
                                      <p:cBhvr>
                                        <p:cTn id="59" dur="500" fill="hold"/>
                                        <p:tgtEl>
                                          <p:spTgt spid="10"/>
                                        </p:tgtEl>
                                        <p:attrNameLst>
                                          <p:attrName>style.rotation</p:attrName>
                                        </p:attrNameLst>
                                      </p:cBhvr>
                                      <p:tavLst>
                                        <p:tav tm="0">
                                          <p:val>
                                            <p:fltVal val="90"/>
                                          </p:val>
                                        </p:tav>
                                        <p:tav tm="100000">
                                          <p:val>
                                            <p:fltVal val="0"/>
                                          </p:val>
                                        </p:tav>
                                      </p:tavLst>
                                    </p:anim>
                                    <p:animEffect transition="in" filter="fade">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 calcmode="lin" valueType="num">
                                      <p:cBhvr>
                                        <p:cTn id="71" dur="500" fill="hold"/>
                                        <p:tgtEl>
                                          <p:spTgt spid="15"/>
                                        </p:tgtEl>
                                        <p:attrNameLst>
                                          <p:attrName>style.rotation</p:attrName>
                                        </p:attrNameLst>
                                      </p:cBhvr>
                                      <p:tavLst>
                                        <p:tav tm="0">
                                          <p:val>
                                            <p:fltVal val="90"/>
                                          </p:val>
                                        </p:tav>
                                        <p:tav tm="100000">
                                          <p:val>
                                            <p:fltVal val="0"/>
                                          </p:val>
                                        </p:tav>
                                      </p:tavLst>
                                    </p:anim>
                                    <p:animEffect transition="in" filter="fade">
                                      <p:cBhvr>
                                        <p:cTn id="72" dur="500"/>
                                        <p:tgtEl>
                                          <p:spTgt spid="15"/>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500" fill="hold"/>
                                        <p:tgtEl>
                                          <p:spTgt spid="9"/>
                                        </p:tgtEl>
                                        <p:attrNameLst>
                                          <p:attrName>ppt_w</p:attrName>
                                        </p:attrNameLst>
                                      </p:cBhvr>
                                      <p:tavLst>
                                        <p:tav tm="0">
                                          <p:val>
                                            <p:fltVal val="0"/>
                                          </p:val>
                                        </p:tav>
                                        <p:tav tm="100000">
                                          <p:val>
                                            <p:strVal val="#ppt_w"/>
                                          </p:val>
                                        </p:tav>
                                      </p:tavLst>
                                    </p:anim>
                                    <p:anim calcmode="lin" valueType="num">
                                      <p:cBhvr>
                                        <p:cTn id="82" dur="500" fill="hold"/>
                                        <p:tgtEl>
                                          <p:spTgt spid="9"/>
                                        </p:tgtEl>
                                        <p:attrNameLst>
                                          <p:attrName>ppt_h</p:attrName>
                                        </p:attrNameLst>
                                      </p:cBhvr>
                                      <p:tavLst>
                                        <p:tav tm="0">
                                          <p:val>
                                            <p:fltVal val="0"/>
                                          </p:val>
                                        </p:tav>
                                        <p:tav tm="100000">
                                          <p:val>
                                            <p:strVal val="#ppt_h"/>
                                          </p:val>
                                        </p:tav>
                                      </p:tavLst>
                                    </p:anim>
                                    <p:anim calcmode="lin" valueType="num">
                                      <p:cBhvr>
                                        <p:cTn id="83" dur="500" fill="hold"/>
                                        <p:tgtEl>
                                          <p:spTgt spid="9"/>
                                        </p:tgtEl>
                                        <p:attrNameLst>
                                          <p:attrName>style.rotation</p:attrName>
                                        </p:attrNameLst>
                                      </p:cBhvr>
                                      <p:tavLst>
                                        <p:tav tm="0">
                                          <p:val>
                                            <p:fltVal val="90"/>
                                          </p:val>
                                        </p:tav>
                                        <p:tav tm="100000">
                                          <p:val>
                                            <p:fltVal val="0"/>
                                          </p:val>
                                        </p:tav>
                                      </p:tavLst>
                                    </p:anim>
                                    <p:animEffect transition="in" filter="fade">
                                      <p:cBhvr>
                                        <p:cTn id="84" dur="500"/>
                                        <p:tgtEl>
                                          <p:spTgt spid="9"/>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4" end="4"/>
                                            </p:txEl>
                                          </p:spTgt>
                                        </p:tgtEl>
                                        <p:attrNameLst>
                                          <p:attrName>style.visibility</p:attrName>
                                        </p:attrNameLst>
                                      </p:cBhvr>
                                      <p:to>
                                        <p:strVal val="visible"/>
                                      </p:to>
                                    </p:set>
                                    <p:animEffect transition="in" filter="wipe(left)">
                                      <p:cBhvr>
                                        <p:cTn id="8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553AF43-BCCC-F781-911E-25D10C706641}"/>
            </a:ext>
          </a:extLst>
        </p:cNvPr>
        <p:cNvGrpSpPr/>
        <p:nvPr/>
      </p:nvGrpSpPr>
      <p:grpSpPr>
        <a:xfrm>
          <a:off x="0" y="0"/>
          <a:ext cx="0" cy="0"/>
          <a:chOff x="0" y="0"/>
          <a:chExt cx="0" cy="0"/>
        </a:xfrm>
      </p:grpSpPr>
      <p:sp>
        <p:nvSpPr>
          <p:cNvPr id="15" name="Rectángulo 14">
            <a:extLst>
              <a:ext uri="{FF2B5EF4-FFF2-40B4-BE49-F238E27FC236}">
                <a16:creationId xmlns:a16="http://schemas.microsoft.com/office/drawing/2014/main" id="{9073777A-BE24-E3B2-3EAF-F0EB96BA8A31}"/>
              </a:ext>
            </a:extLst>
          </p:cNvPr>
          <p:cNvSpPr>
            <a:spLocks noGrp="1" noRot="1" noMove="1" noResize="1" noEditPoints="1" noAdjustHandles="1" noChangeArrowheads="1" noChangeShapeType="1"/>
          </p:cNvSpPr>
          <p:nvPr/>
        </p:nvSpPr>
        <p:spPr>
          <a:xfrm>
            <a:off x="0" y="0"/>
            <a:ext cx="12192000" cy="1420119"/>
          </a:xfrm>
          <a:prstGeom prst="rect">
            <a:avLst/>
          </a:prstGeom>
          <a:blipFill dpi="0" rotWithShape="1">
            <a:blip r:embed="rId4" cstate="screen">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60DC6D95-2B9A-57FB-8FE7-F6B6FB87BCB6}"/>
              </a:ext>
            </a:extLst>
          </p:cNvPr>
          <p:cNvSpPr txBox="1"/>
          <p:nvPr/>
        </p:nvSpPr>
        <p:spPr>
          <a:xfrm>
            <a:off x="0" y="-77823"/>
            <a:ext cx="12192000" cy="923330"/>
          </a:xfrm>
          <a:prstGeom prst="rect">
            <a:avLst/>
          </a:prstGeom>
          <a:noFill/>
        </p:spPr>
        <p:txBody>
          <a:bodyPr wrap="square">
            <a:spAutoFit/>
            <a:scene3d>
              <a:camera prst="orthographicFront"/>
              <a:lightRig rig="chilly" dir="t"/>
            </a:scene3d>
            <a:sp3d extrusionH="57150" contourW="31750">
              <a:bevelT w="38100" h="38100"/>
              <a:contourClr>
                <a:schemeClr val="accent6">
                  <a:lumMod val="50000"/>
                </a:schemeClr>
              </a:contourClr>
            </a:sp3d>
          </a:bodyPr>
          <a:lstStyle/>
          <a:p>
            <a:pPr algn="ctr">
              <a:defRPr sz="5400" b="1">
                <a:ln w="22225">
                  <a:noFill/>
                  <a:prstDash val="solid"/>
                </a:ln>
                <a:solidFill>
                  <a:schemeClr val="accent6"/>
                </a:solidFill>
              </a:defRPr>
            </a:pPr>
            <a:r>
              <a:t>ONYO</a:t>
            </a:r>
          </a:p>
        </p:txBody>
      </p:sp>
      <p:sp>
        <p:nvSpPr>
          <p:cNvPr id="5" name="CuadroTexto 4">
            <a:extLst>
              <a:ext uri="{FF2B5EF4-FFF2-40B4-BE49-F238E27FC236}">
                <a16:creationId xmlns:a16="http://schemas.microsoft.com/office/drawing/2014/main" id="{364AFC88-7F96-2CB7-AA11-1B51C8AEB181}"/>
              </a:ext>
            </a:extLst>
          </p:cNvPr>
          <p:cNvSpPr txBox="1"/>
          <p:nvPr/>
        </p:nvSpPr>
        <p:spPr>
          <a:xfrm>
            <a:off x="0" y="695660"/>
            <a:ext cx="12192000" cy="646331"/>
          </a:xfrm>
          <a:prstGeom prst="rect">
            <a:avLst/>
          </a:prstGeom>
          <a:noFill/>
        </p:spPr>
        <p:txBody>
          <a:bodyPr wrap="square">
            <a:spAutoFit/>
          </a:bodyPr>
          <a:lstStyle/>
          <a:p>
            <a:pPr algn="ctr">
              <a:defRPr b="1">
                <a:solidFill>
                  <a:schemeClr val="bg1"/>
                </a:solidFill>
                <a:effectLst>
                  <a:outerShdw blurRad="38100" dist="38100" dir="2700000" algn="tl">
                    <a:srgbClr val="000000">
                      <a:alpha val="43137"/>
                    </a:srgbClr>
                  </a:outerShdw>
                </a:effectLst>
                <a:latin typeface="Comic Sans MS" panose="030F0702030302020204" pitchFamily="66" charset="0"/>
              </a:defRPr>
            </a:pPr>
            <a:r>
              <a:t>“Bwana akamwambia Musa, “Nitaleta pigo moja zaidi juu ya Farao na Misri. Baadaye atakuacha uondoke hapa. Atakapowaacha mwende zenu, hakika atawafukuza kutoka hapa kabisa.’” </a:t>
            </a:r>
            <a:r>
              <a:rPr sz="1400"/>
              <a:t>(Kutoka 11:1 </a:t>
            </a:r>
            <a:r>
              <a:rPr sz="1100"/>
              <a:t>NKJV </a:t>
            </a:r>
            <a:r>
              <a:rPr sz="1400"/>
              <a:t>)</a:t>
            </a:r>
          </a:p>
        </p:txBody>
      </p:sp>
      <p:sp>
        <p:nvSpPr>
          <p:cNvPr id="6" name="CuadroTexto 5">
            <a:extLst>
              <a:ext uri="{FF2B5EF4-FFF2-40B4-BE49-F238E27FC236}">
                <a16:creationId xmlns:a16="http://schemas.microsoft.com/office/drawing/2014/main" id="{24019098-EDB3-3BCA-168B-74E1553EA1E7}"/>
              </a:ext>
            </a:extLst>
          </p:cNvPr>
          <p:cNvSpPr txBox="1"/>
          <p:nvPr/>
        </p:nvSpPr>
        <p:spPr>
          <a:xfrm>
            <a:off x="2982910" y="1597849"/>
            <a:ext cx="3594101" cy="1323439"/>
          </a:xfrm>
          <a:prstGeom prst="rect">
            <a:avLst/>
          </a:prstGeom>
          <a:noFill/>
        </p:spPr>
        <p:txBody>
          <a:bodyPr wrap="square">
            <a:spAutoFit/>
          </a:bodyPr>
          <a:lstStyle/>
          <a:p>
            <a:pPr>
              <a:spcBef>
                <a:spcPts val="600"/>
              </a:spcBef>
              <a:defRPr sz="2000" b="1"/>
            </a:pPr>
            <a:r>
              <a:rPr lang="en-US" dirty="0" err="1"/>
              <a:t>Baada</a:t>
            </a:r>
            <a:r>
              <a:rPr lang="en-US" dirty="0"/>
              <a:t> </a:t>
            </a:r>
            <a:r>
              <a:rPr lang="en-US" dirty="0" err="1"/>
              <a:t>ya</a:t>
            </a:r>
            <a:r>
              <a:rPr lang="en-US" dirty="0"/>
              <a:t> siku tatu za </a:t>
            </a:r>
            <a:r>
              <a:rPr lang="en-US" dirty="0" err="1"/>
              <a:t>giza</a:t>
            </a:r>
            <a:r>
              <a:rPr lang="en-US" dirty="0"/>
              <a:t>, </a:t>
            </a:r>
            <a:r>
              <a:rPr lang="en-US" dirty="0" err="1"/>
              <a:t>Farao</a:t>
            </a:r>
            <a:r>
              <a:rPr lang="en-US" dirty="0"/>
              <a:t> </a:t>
            </a:r>
            <a:r>
              <a:rPr lang="en-US" dirty="0" err="1"/>
              <a:t>alimkasirikia</a:t>
            </a:r>
            <a:r>
              <a:rPr lang="en-US" dirty="0"/>
              <a:t> Musa </a:t>
            </a:r>
            <a:r>
              <a:rPr lang="en-US" dirty="0" err="1"/>
              <a:t>na</a:t>
            </a:r>
            <a:r>
              <a:rPr lang="en-US" dirty="0"/>
              <a:t> </a:t>
            </a:r>
            <a:r>
              <a:rPr lang="en-US" dirty="0" err="1"/>
              <a:t>kumkataza</a:t>
            </a:r>
            <a:r>
              <a:rPr lang="en-US" dirty="0"/>
              <a:t> </a:t>
            </a:r>
            <a:r>
              <a:rPr lang="en-US" dirty="0" err="1"/>
              <a:t>kurudi</a:t>
            </a:r>
            <a:r>
              <a:rPr lang="en-US" dirty="0"/>
              <a:t> </a:t>
            </a:r>
            <a:r>
              <a:rPr lang="en-US" dirty="0" err="1"/>
              <a:t>ikulu</a:t>
            </a:r>
            <a:r>
              <a:rPr lang="en-US" dirty="0"/>
              <a:t> (Kut</a:t>
            </a:r>
            <a:r>
              <a:rPr dirty="0"/>
              <a:t>.10:28). </a:t>
            </a:r>
          </a:p>
        </p:txBody>
      </p:sp>
      <p:graphicFrame>
        <p:nvGraphicFramePr>
          <p:cNvPr id="2" name="Diagrama 1">
            <a:extLst>
              <a:ext uri="{FF2B5EF4-FFF2-40B4-BE49-F238E27FC236}">
                <a16:creationId xmlns:a16="http://schemas.microsoft.com/office/drawing/2014/main" id="{A842D703-2AC0-22C5-4842-53E580DD3941}"/>
              </a:ext>
            </a:extLst>
          </p:cNvPr>
          <p:cNvGraphicFramePr/>
          <p:nvPr>
            <p:extLst>
              <p:ext uri="{D42A27DB-BD31-4B8C-83A1-F6EECF244321}">
                <p14:modId xmlns:p14="http://schemas.microsoft.com/office/powerpoint/2010/main" val="3091318273"/>
              </p:ext>
            </p:extLst>
          </p:nvPr>
        </p:nvGraphicFramePr>
        <p:xfrm>
          <a:off x="6819900" y="1854814"/>
          <a:ext cx="5219700" cy="36876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Imagen 3" descr="Un grupo de personas en un escenario  El contenido generado por IA puede ser incorrecto.">
            <a:extLst>
              <a:ext uri="{FF2B5EF4-FFF2-40B4-BE49-F238E27FC236}">
                <a16:creationId xmlns:a16="http://schemas.microsoft.com/office/drawing/2014/main" id="{E0B60749-CD25-C20F-D236-C4949A297602}"/>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61923" y="3959157"/>
            <a:ext cx="2654300" cy="2727393"/>
          </a:xfrm>
          <a:prstGeom prst="snip2DiagRect">
            <a:avLst>
              <a:gd name="adj1" fmla="val 0"/>
              <a:gd name="adj2" fmla="val 16667"/>
            </a:avLst>
          </a:prstGeom>
          <a:solidFill>
            <a:srgbClr val="FFFFFF">
              <a:shade val="85000"/>
            </a:srgbClr>
          </a:solidFill>
          <a:ln w="889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Diagrama  El contenido generado por IA puede ser incorrecto.">
            <a:extLst>
              <a:ext uri="{FF2B5EF4-FFF2-40B4-BE49-F238E27FC236}">
                <a16:creationId xmlns:a16="http://schemas.microsoft.com/office/drawing/2014/main" id="{749AC812-DA45-6A0E-B4E6-728B5FCAC63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61924" y="1704238"/>
            <a:ext cx="2654300" cy="1990725"/>
          </a:xfrm>
          <a:prstGeom prst="snip2DiagRect">
            <a:avLst>
              <a:gd name="adj1" fmla="val 19546"/>
              <a:gd name="adj2" fmla="val 0"/>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24CE7AE8-E79C-E7BC-1E9A-37EC666AC367}"/>
              </a:ext>
            </a:extLst>
          </p:cNvPr>
          <p:cNvSpPr txBox="1"/>
          <p:nvPr/>
        </p:nvSpPr>
        <p:spPr>
          <a:xfrm>
            <a:off x="2982910" y="5670887"/>
            <a:ext cx="9166226" cy="1015663"/>
          </a:xfrm>
          <a:prstGeom prst="rect">
            <a:avLst/>
          </a:prstGeom>
          <a:noFill/>
        </p:spPr>
        <p:txBody>
          <a:bodyPr wrap="square">
            <a:spAutoFit/>
          </a:bodyPr>
          <a:lstStyle/>
          <a:p>
            <a:pPr>
              <a:spcBef>
                <a:spcPts val="600"/>
              </a:spcBef>
              <a:defRPr sz="2000" b="1"/>
            </a:pPr>
            <a:r>
              <a:t>Sasa ni Musa ambaye aliondoka mbele ya Farao kwa hasira. Akiwa amekasirishwa na ukaidi wake na matokeo ya uamuzi wake. Licha ya kumheshimu Musa, Wamisri wengi walikataa kutii onyo (Kut. 11:3).</a:t>
            </a:r>
          </a:p>
        </p:txBody>
      </p:sp>
      <p:sp>
        <p:nvSpPr>
          <p:cNvPr id="14" name="CuadroTexto 13">
            <a:extLst>
              <a:ext uri="{FF2B5EF4-FFF2-40B4-BE49-F238E27FC236}">
                <a16:creationId xmlns:a16="http://schemas.microsoft.com/office/drawing/2014/main" id="{6B500381-8EAA-C112-BB4F-6199D88B909D}"/>
              </a:ext>
            </a:extLst>
          </p:cNvPr>
          <p:cNvSpPr txBox="1"/>
          <p:nvPr/>
        </p:nvSpPr>
        <p:spPr>
          <a:xfrm>
            <a:off x="6362700" y="1490290"/>
            <a:ext cx="6029325" cy="400110"/>
          </a:xfrm>
          <a:prstGeom prst="rect">
            <a:avLst/>
          </a:prstGeom>
          <a:noFill/>
        </p:spPr>
        <p:txBody>
          <a:bodyPr wrap="square">
            <a:spAutoFit/>
          </a:bodyPr>
          <a:lstStyle/>
          <a:p>
            <a:pPr>
              <a:spcBef>
                <a:spcPts val="600"/>
              </a:spcBef>
              <a:defRPr sz="2000" b="1"/>
            </a:pPr>
            <a:r>
              <a:rPr dirty="0" err="1"/>
              <a:t>Wakati</a:t>
            </a:r>
            <a:r>
              <a:rPr dirty="0"/>
              <a:t> </a:t>
            </a:r>
            <a:r>
              <a:rPr dirty="0" err="1"/>
              <a:t>wa</a:t>
            </a:r>
            <a:r>
              <a:rPr dirty="0"/>
              <a:t> </a:t>
            </a:r>
            <a:r>
              <a:rPr dirty="0" err="1"/>
              <a:t>hukumu</a:t>
            </a:r>
            <a:r>
              <a:rPr dirty="0"/>
              <a:t> </a:t>
            </a:r>
            <a:r>
              <a:rPr dirty="0" err="1"/>
              <a:t>ya</a:t>
            </a:r>
            <a:r>
              <a:rPr dirty="0"/>
              <a:t> </a:t>
            </a:r>
            <a:r>
              <a:rPr dirty="0" err="1"/>
              <a:t>kimungu</a:t>
            </a:r>
            <a:r>
              <a:rPr dirty="0"/>
              <a:t> </a:t>
            </a:r>
            <a:r>
              <a:rPr dirty="0" err="1"/>
              <a:t>umefika</a:t>
            </a:r>
            <a:r>
              <a:rPr dirty="0"/>
              <a:t> (Kut. 12: 12 </a:t>
            </a:r>
          </a:p>
        </p:txBody>
      </p:sp>
      <p:sp>
        <p:nvSpPr>
          <p:cNvPr id="8" name="CuadroTexto 7">
            <a:extLst>
              <a:ext uri="{FF2B5EF4-FFF2-40B4-BE49-F238E27FC236}">
                <a16:creationId xmlns:a16="http://schemas.microsoft.com/office/drawing/2014/main" id="{AD40536C-E542-7F37-689D-E66762BD4DE4}"/>
              </a:ext>
            </a:extLst>
          </p:cNvPr>
          <p:cNvSpPr txBox="1"/>
          <p:nvPr/>
        </p:nvSpPr>
        <p:spPr>
          <a:xfrm>
            <a:off x="2982910" y="2921288"/>
            <a:ext cx="3594101" cy="2246769"/>
          </a:xfrm>
          <a:prstGeom prst="rect">
            <a:avLst/>
          </a:prstGeom>
          <a:noFill/>
        </p:spPr>
        <p:txBody>
          <a:bodyPr wrap="square">
            <a:spAutoFit/>
          </a:bodyPr>
          <a:lstStyle/>
          <a:p>
            <a:pPr>
              <a:spcBef>
                <a:spcPts val="600"/>
              </a:spcBef>
              <a:defRPr sz="2000" b="1"/>
            </a:pPr>
            <a:r>
              <a:rPr dirty="0" err="1"/>
              <a:t>Lakini</a:t>
            </a:r>
            <a:r>
              <a:rPr dirty="0"/>
              <a:t> Musa </a:t>
            </a:r>
            <a:r>
              <a:rPr dirty="0" err="1"/>
              <a:t>hakuweza</a:t>
            </a:r>
            <a:r>
              <a:rPr dirty="0"/>
              <a:t> </a:t>
            </a:r>
            <a:r>
              <a:rPr dirty="0" err="1"/>
              <a:t>kutii</a:t>
            </a:r>
            <a:r>
              <a:rPr dirty="0"/>
              <a:t> </a:t>
            </a:r>
            <a:r>
              <a:rPr dirty="0" err="1"/>
              <a:t>agizo</a:t>
            </a:r>
            <a:r>
              <a:rPr dirty="0"/>
              <a:t> </a:t>
            </a:r>
            <a:r>
              <a:rPr dirty="0" err="1"/>
              <a:t>hili</a:t>
            </a:r>
            <a:r>
              <a:rPr dirty="0"/>
              <a:t>, </a:t>
            </a:r>
            <a:r>
              <a:rPr dirty="0" err="1"/>
              <a:t>kwani</a:t>
            </a:r>
            <a:r>
              <a:rPr dirty="0"/>
              <a:t> </a:t>
            </a:r>
            <a:r>
              <a:rPr dirty="0" err="1"/>
              <a:t>maisha</a:t>
            </a:r>
            <a:r>
              <a:rPr dirty="0"/>
              <a:t> </a:t>
            </a:r>
            <a:r>
              <a:rPr dirty="0" err="1"/>
              <a:t>ya</a:t>
            </a:r>
            <a:r>
              <a:rPr dirty="0"/>
              <a:t> </a:t>
            </a:r>
            <a:r>
              <a:rPr dirty="0" err="1"/>
              <a:t>mzaliwa</a:t>
            </a:r>
            <a:r>
              <a:rPr dirty="0"/>
              <a:t> </a:t>
            </a:r>
            <a:r>
              <a:rPr dirty="0" err="1"/>
              <a:t>wa</a:t>
            </a:r>
            <a:r>
              <a:rPr dirty="0"/>
              <a:t> kwanza </a:t>
            </a:r>
            <a:r>
              <a:rPr dirty="0" err="1"/>
              <a:t>wa</a:t>
            </a:r>
            <a:r>
              <a:rPr dirty="0"/>
              <a:t> </a:t>
            </a:r>
            <a:r>
              <a:rPr dirty="0" err="1"/>
              <a:t>Farao</a:t>
            </a:r>
            <a:r>
              <a:rPr dirty="0"/>
              <a:t> </a:t>
            </a:r>
            <a:r>
              <a:rPr dirty="0" err="1"/>
              <a:t>yalikuwa</a:t>
            </a:r>
            <a:r>
              <a:rPr dirty="0"/>
              <a:t> </a:t>
            </a:r>
            <a:r>
              <a:rPr dirty="0" err="1"/>
              <a:t>hatarini</a:t>
            </a:r>
            <a:r>
              <a:rPr dirty="0"/>
              <a:t>. </a:t>
            </a:r>
            <a:r>
              <a:rPr dirty="0" err="1"/>
              <a:t>Katika</a:t>
            </a:r>
            <a:r>
              <a:rPr dirty="0"/>
              <a:t> </a:t>
            </a:r>
            <a:r>
              <a:rPr dirty="0" err="1"/>
              <a:t>jukumu</a:t>
            </a:r>
            <a:r>
              <a:rPr dirty="0"/>
              <a:t> lake </a:t>
            </a:r>
            <a:r>
              <a:rPr dirty="0" err="1"/>
              <a:t>kama</a:t>
            </a:r>
            <a:r>
              <a:rPr dirty="0"/>
              <a:t> "</a:t>
            </a:r>
            <a:r>
              <a:rPr dirty="0" err="1"/>
              <a:t>mungu</a:t>
            </a:r>
            <a:r>
              <a:rPr dirty="0"/>
              <a:t>" </a:t>
            </a:r>
            <a:r>
              <a:rPr dirty="0" err="1"/>
              <a:t>wa</a:t>
            </a:r>
            <a:r>
              <a:rPr dirty="0"/>
              <a:t> </a:t>
            </a:r>
            <a:r>
              <a:rPr dirty="0" err="1"/>
              <a:t>Farao</a:t>
            </a:r>
            <a:r>
              <a:rPr dirty="0"/>
              <a:t> (Kut. 7:1), </a:t>
            </a:r>
            <a:r>
              <a:rPr dirty="0" err="1"/>
              <a:t>alilazimika</a:t>
            </a:r>
            <a:r>
              <a:rPr dirty="0"/>
              <a:t> </a:t>
            </a:r>
            <a:r>
              <a:rPr dirty="0" err="1"/>
              <a:t>kumwonya</a:t>
            </a:r>
            <a:r>
              <a:rPr dirty="0"/>
              <a:t> </a:t>
            </a:r>
            <a:r>
              <a:rPr dirty="0" err="1"/>
              <a:t>juu</a:t>
            </a:r>
            <a:r>
              <a:rPr dirty="0"/>
              <a:t> </a:t>
            </a:r>
            <a:r>
              <a:rPr dirty="0" err="1"/>
              <a:t>ya</a:t>
            </a:r>
            <a:r>
              <a:rPr dirty="0"/>
              <a:t> </a:t>
            </a:r>
            <a:r>
              <a:rPr dirty="0" err="1"/>
              <a:t>kile</a:t>
            </a:r>
            <a:r>
              <a:rPr dirty="0"/>
              <a:t> </a:t>
            </a:r>
            <a:r>
              <a:rPr dirty="0" err="1"/>
              <a:t>alichokuwa</a:t>
            </a:r>
            <a:r>
              <a:rPr dirty="0"/>
              <a:t> </a:t>
            </a:r>
            <a:r>
              <a:rPr dirty="0" err="1"/>
              <a:t>karibu</a:t>
            </a:r>
            <a:r>
              <a:rPr dirty="0"/>
              <a:t> </a:t>
            </a:r>
            <a:r>
              <a:rPr dirty="0" err="1"/>
              <a:t>kufanya</a:t>
            </a:r>
            <a:r>
              <a:rPr dirty="0"/>
              <a:t>. </a:t>
            </a:r>
          </a:p>
        </p:txBody>
      </p:sp>
    </p:spTree>
    <p:extLst>
      <p:ext uri="{BB962C8B-B14F-4D97-AF65-F5344CB8AC3E}">
        <p14:creationId xmlns:p14="http://schemas.microsoft.com/office/powerpoint/2010/main" val="393294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Righ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trips(downRight)">
                                      <p:cBhvr>
                                        <p:cTn id="35" dur="500"/>
                                        <p:tgtEl>
                                          <p:spTgt spid="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2">
                                            <p:graphicEl>
                                              <a:dgm id="{2F902D56-F084-473B-8D40-56127DB03315}"/>
                                            </p:graphicEl>
                                          </p:spTgt>
                                        </p:tgtEl>
                                        <p:attrNameLst>
                                          <p:attrName>style.visibility</p:attrName>
                                        </p:attrNameLst>
                                      </p:cBhvr>
                                      <p:to>
                                        <p:strVal val="visible"/>
                                      </p:to>
                                    </p:set>
                                    <p:anim calcmode="lin" valueType="num">
                                      <p:cBhvr>
                                        <p:cTn id="49" dur="500" fill="hold"/>
                                        <p:tgtEl>
                                          <p:spTgt spid="2">
                                            <p:graphicEl>
                                              <a:dgm id="{2F902D56-F084-473B-8D40-56127DB03315}"/>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2F902D56-F084-473B-8D40-56127DB03315}"/>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2F902D56-F084-473B-8D40-56127DB03315}"/>
                                            </p:graphicEl>
                                          </p:spTgt>
                                        </p:tgtEl>
                                      </p:cBhvr>
                                    </p:animEffect>
                                    <p:anim calcmode="lin" valueType="num">
                                      <p:cBhvr>
                                        <p:cTn id="52" dur="500" fill="hold"/>
                                        <p:tgtEl>
                                          <p:spTgt spid="2">
                                            <p:graphicEl>
                                              <a:dgm id="{2F902D56-F084-473B-8D40-56127DB03315}"/>
                                            </p:graphicEl>
                                          </p:spTgt>
                                        </p:tgtEl>
                                        <p:attrNameLst>
                                          <p:attrName>ppt_x</p:attrName>
                                        </p:attrNameLst>
                                      </p:cBhvr>
                                      <p:tavLst>
                                        <p:tav tm="0">
                                          <p:val>
                                            <p:fltVal val="0.5"/>
                                          </p:val>
                                        </p:tav>
                                        <p:tav tm="100000">
                                          <p:val>
                                            <p:strVal val="#ppt_x"/>
                                          </p:val>
                                        </p:tav>
                                      </p:tavLst>
                                    </p:anim>
                                    <p:anim calcmode="lin" valueType="num">
                                      <p:cBhvr>
                                        <p:cTn id="53" dur="500" fill="hold"/>
                                        <p:tgtEl>
                                          <p:spTgt spid="2">
                                            <p:graphicEl>
                                              <a:dgm id="{2F902D56-F084-473B-8D40-56127DB03315}"/>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2">
                                            <p:graphicEl>
                                              <a:dgm id="{A569E893-C60D-4E6E-AA39-CF291B783A3E}"/>
                                            </p:graphicEl>
                                          </p:spTgt>
                                        </p:tgtEl>
                                        <p:attrNameLst>
                                          <p:attrName>style.visibility</p:attrName>
                                        </p:attrNameLst>
                                      </p:cBhvr>
                                      <p:to>
                                        <p:strVal val="visible"/>
                                      </p:to>
                                    </p:set>
                                    <p:anim calcmode="lin" valueType="num">
                                      <p:cBhvr>
                                        <p:cTn id="56" dur="500" fill="hold"/>
                                        <p:tgtEl>
                                          <p:spTgt spid="2">
                                            <p:graphicEl>
                                              <a:dgm id="{A569E893-C60D-4E6E-AA39-CF291B783A3E}"/>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A569E893-C60D-4E6E-AA39-CF291B783A3E}"/>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A569E893-C60D-4E6E-AA39-CF291B783A3E}"/>
                                            </p:graphicEl>
                                          </p:spTgt>
                                        </p:tgtEl>
                                      </p:cBhvr>
                                    </p:animEffect>
                                    <p:anim calcmode="lin" valueType="num">
                                      <p:cBhvr>
                                        <p:cTn id="59" dur="500" fill="hold"/>
                                        <p:tgtEl>
                                          <p:spTgt spid="2">
                                            <p:graphicEl>
                                              <a:dgm id="{A569E893-C60D-4E6E-AA39-CF291B783A3E}"/>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A569E893-C60D-4E6E-AA39-CF291B783A3E}"/>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2">
                                            <p:graphicEl>
                                              <a:dgm id="{812ED4EC-9DBE-42DA-B989-86866B0882BC}"/>
                                            </p:graphicEl>
                                          </p:spTgt>
                                        </p:tgtEl>
                                        <p:attrNameLst>
                                          <p:attrName>style.visibility</p:attrName>
                                        </p:attrNameLst>
                                      </p:cBhvr>
                                      <p:to>
                                        <p:strVal val="visible"/>
                                      </p:to>
                                    </p:set>
                                    <p:anim calcmode="lin" valueType="num">
                                      <p:cBhvr>
                                        <p:cTn id="65" dur="500" fill="hold"/>
                                        <p:tgtEl>
                                          <p:spTgt spid="2">
                                            <p:graphicEl>
                                              <a:dgm id="{812ED4EC-9DBE-42DA-B989-86866B0882BC}"/>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812ED4EC-9DBE-42DA-B989-86866B0882BC}"/>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812ED4EC-9DBE-42DA-B989-86866B0882BC}"/>
                                            </p:graphicEl>
                                          </p:spTgt>
                                        </p:tgtEl>
                                      </p:cBhvr>
                                    </p:animEffect>
                                    <p:anim calcmode="lin" valueType="num">
                                      <p:cBhvr>
                                        <p:cTn id="68" dur="500" fill="hold"/>
                                        <p:tgtEl>
                                          <p:spTgt spid="2">
                                            <p:graphicEl>
                                              <a:dgm id="{812ED4EC-9DBE-42DA-B989-86866B0882BC}"/>
                                            </p:graphicEl>
                                          </p:spTgt>
                                        </p:tgtEl>
                                        <p:attrNameLst>
                                          <p:attrName>ppt_x</p:attrName>
                                        </p:attrNameLst>
                                      </p:cBhvr>
                                      <p:tavLst>
                                        <p:tav tm="0">
                                          <p:val>
                                            <p:fltVal val="0.5"/>
                                          </p:val>
                                        </p:tav>
                                        <p:tav tm="100000">
                                          <p:val>
                                            <p:strVal val="#ppt_x"/>
                                          </p:val>
                                        </p:tav>
                                      </p:tavLst>
                                    </p:anim>
                                    <p:anim calcmode="lin" valueType="num">
                                      <p:cBhvr>
                                        <p:cTn id="69" dur="500" fill="hold"/>
                                        <p:tgtEl>
                                          <p:spTgt spid="2">
                                            <p:graphicEl>
                                              <a:dgm id="{812ED4EC-9DBE-42DA-B989-86866B0882BC}"/>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2">
                                            <p:graphicEl>
                                              <a:dgm id="{8E287D22-F8A6-4A2A-BBF3-B35B5DF29E1B}"/>
                                            </p:graphicEl>
                                          </p:spTgt>
                                        </p:tgtEl>
                                        <p:attrNameLst>
                                          <p:attrName>style.visibility</p:attrName>
                                        </p:attrNameLst>
                                      </p:cBhvr>
                                      <p:to>
                                        <p:strVal val="visible"/>
                                      </p:to>
                                    </p:set>
                                    <p:anim calcmode="lin" valueType="num">
                                      <p:cBhvr>
                                        <p:cTn id="72" dur="500" fill="hold"/>
                                        <p:tgtEl>
                                          <p:spTgt spid="2">
                                            <p:graphicEl>
                                              <a:dgm id="{8E287D22-F8A6-4A2A-BBF3-B35B5DF29E1B}"/>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8E287D22-F8A6-4A2A-BBF3-B35B5DF29E1B}"/>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8E287D22-F8A6-4A2A-BBF3-B35B5DF29E1B}"/>
                                            </p:graphicEl>
                                          </p:spTgt>
                                        </p:tgtEl>
                                      </p:cBhvr>
                                    </p:animEffect>
                                    <p:anim calcmode="lin" valueType="num">
                                      <p:cBhvr>
                                        <p:cTn id="75" dur="500" fill="hold"/>
                                        <p:tgtEl>
                                          <p:spTgt spid="2">
                                            <p:graphicEl>
                                              <a:dgm id="{8E287D22-F8A6-4A2A-BBF3-B35B5DF29E1B}"/>
                                            </p:graphicEl>
                                          </p:spTgt>
                                        </p:tgtEl>
                                        <p:attrNameLst>
                                          <p:attrName>ppt_x</p:attrName>
                                        </p:attrNameLst>
                                      </p:cBhvr>
                                      <p:tavLst>
                                        <p:tav tm="0">
                                          <p:val>
                                            <p:fltVal val="0.5"/>
                                          </p:val>
                                        </p:tav>
                                        <p:tav tm="100000">
                                          <p:val>
                                            <p:strVal val="#ppt_x"/>
                                          </p:val>
                                        </p:tav>
                                      </p:tavLst>
                                    </p:anim>
                                    <p:anim calcmode="lin" valueType="num">
                                      <p:cBhvr>
                                        <p:cTn id="76" dur="500" fill="hold"/>
                                        <p:tgtEl>
                                          <p:spTgt spid="2">
                                            <p:graphicEl>
                                              <a:dgm id="{8E287D22-F8A6-4A2A-BBF3-B35B5DF29E1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10" grpId="0"/>
      <p:bldP spid="1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blip>
          <a:srcRect/>
          <a:stretch>
            <a:fillRect/>
          </a:stretch>
        </a:blipFill>
        <a:effectLst/>
      </p:bgPr>
    </p:bg>
    <p:spTree>
      <p:nvGrpSpPr>
        <p:cNvPr id="1" name="">
          <a:extLst>
            <a:ext uri="{FF2B5EF4-FFF2-40B4-BE49-F238E27FC236}">
              <a16:creationId xmlns:a16="http://schemas.microsoft.com/office/drawing/2014/main" id="{061B1BA7-BBEA-326A-78B7-D779F12E0FA9}"/>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0CF53777-05E5-74D9-AF3F-F2715EE60CD9}"/>
              </a:ext>
            </a:extLst>
          </p:cNvPr>
          <p:cNvSpPr/>
          <p:nvPr/>
        </p:nvSpPr>
        <p:spPr>
          <a:xfrm>
            <a:off x="0" y="0"/>
            <a:ext cx="12191999" cy="128480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454F3C6E-01BA-54CB-5A37-012119A7A8C4}"/>
              </a:ext>
            </a:extLst>
          </p:cNvPr>
          <p:cNvSpPr txBox="1"/>
          <p:nvPr/>
        </p:nvSpPr>
        <p:spPr>
          <a:xfrm>
            <a:off x="0" y="-29184"/>
            <a:ext cx="12192000" cy="769441"/>
          </a:xfrm>
          <a:prstGeom prst="rect">
            <a:avLst/>
          </a:prstGeom>
          <a:noFill/>
        </p:spPr>
        <p:txBody>
          <a:bodyPr wrap="square">
            <a:spAutoFit/>
          </a:bodyPr>
          <a:lstStyle/>
          <a:p>
            <a:pPr algn="ctr">
              <a:defRPr sz="4400" b="1">
                <a:ln w="22225">
                  <a:solidFill>
                    <a:schemeClr val="accent2"/>
                  </a:solidFill>
                  <a:prstDash val="solid"/>
                </a:ln>
                <a:solidFill>
                  <a:schemeClr val="accent2">
                    <a:lumMod val="40000"/>
                    <a:lumOff val="60000"/>
                  </a:schemeClr>
                </a:solidFill>
              </a:defRPr>
            </a:pPr>
            <a:r>
              <a:rPr lang="en-US" dirty="0"/>
              <a:t>MAANDALIZI </a:t>
            </a:r>
          </a:p>
        </p:txBody>
      </p:sp>
      <p:sp>
        <p:nvSpPr>
          <p:cNvPr id="5" name="CuadroTexto 4">
            <a:extLst>
              <a:ext uri="{FF2B5EF4-FFF2-40B4-BE49-F238E27FC236}">
                <a16:creationId xmlns:a16="http://schemas.microsoft.com/office/drawing/2014/main" id="{78E3159F-3C5B-2CD1-9E28-132F1D114A7E}"/>
              </a:ext>
            </a:extLst>
          </p:cNvPr>
          <p:cNvSpPr txBox="1"/>
          <p:nvPr/>
        </p:nvSpPr>
        <p:spPr>
          <a:xfrm>
            <a:off x="1" y="599560"/>
            <a:ext cx="12192000" cy="646331"/>
          </a:xfrm>
          <a:prstGeom prst="rect">
            <a:avLst/>
          </a:prstGeom>
          <a:noFill/>
        </p:spPr>
        <p:txBody>
          <a:bodyPr wrap="square">
            <a:spAutoFit/>
            <a:scene3d>
              <a:camera prst="orthographicFront"/>
              <a:lightRig rig="threePt" dir="t"/>
            </a:scene3d>
            <a:sp3d extrusionH="57150">
              <a:bevelT w="38100" h="38100"/>
            </a:sp3d>
          </a:bodyPr>
          <a:lstStyle/>
          <a:p>
            <a:pPr algn="ctr">
              <a:defRPr b="1">
                <a:solidFill>
                  <a:schemeClr val="accent1">
                    <a:lumMod val="75000"/>
                  </a:schemeClr>
                </a:solidFill>
                <a:latin typeface="Comic Sans MS" panose="030F0702030302020204" pitchFamily="66" charset="0"/>
              </a:defRPr>
            </a:pPr>
            <a:r>
              <a:t>“Sema na mkutano wote wa Israeli, ukisema, Siku ya kumi ya mwezi huu kila mtu atajitwalia mwana-kondoo, sawasawa na nyumba ya baba yake, mwana-kondoo kwa jamaa” </a:t>
            </a:r>
            <a:r>
              <a:rPr sz="1400"/>
              <a:t>(Kutoka 12:3)</a:t>
            </a:r>
          </a:p>
        </p:txBody>
      </p:sp>
      <p:sp>
        <p:nvSpPr>
          <p:cNvPr id="6" name="CuadroTexto 5">
            <a:extLst>
              <a:ext uri="{FF2B5EF4-FFF2-40B4-BE49-F238E27FC236}">
                <a16:creationId xmlns:a16="http://schemas.microsoft.com/office/drawing/2014/main" id="{27F865FD-EE50-821F-E0B8-EC23F143F4EF}"/>
              </a:ext>
            </a:extLst>
          </p:cNvPr>
          <p:cNvSpPr txBox="1"/>
          <p:nvPr/>
        </p:nvSpPr>
        <p:spPr>
          <a:xfrm>
            <a:off x="150796" y="1324755"/>
            <a:ext cx="2599222" cy="2554545"/>
          </a:xfrm>
          <a:prstGeom prst="rect">
            <a:avLst/>
          </a:prstGeom>
          <a:noFill/>
        </p:spPr>
        <p:txBody>
          <a:bodyPr wrap="square">
            <a:spAutoFit/>
          </a:bodyPr>
          <a:lstStyle/>
          <a:p>
            <a:pPr>
              <a:spcBef>
                <a:spcPts val="600"/>
              </a:spcBef>
              <a:defRPr sz="2000" b="1"/>
            </a:pPr>
            <a:r>
              <a:t>Mungu alielezea kwa undani kile walichopaswa kufanya ili Mwangamizi "apite"                   (Pasaka</a:t>
            </a:r>
            <a:r>
              <a:rPr i="1"/>
              <a:t>,</a:t>
            </a:r>
            <a:r>
              <a:t>Pasaka), na mzaliwa wa kwanza asife:</a:t>
            </a:r>
          </a:p>
        </p:txBody>
      </p:sp>
      <p:graphicFrame>
        <p:nvGraphicFramePr>
          <p:cNvPr id="2" name="Diagrama 1">
            <a:extLst>
              <a:ext uri="{FF2B5EF4-FFF2-40B4-BE49-F238E27FC236}">
                <a16:creationId xmlns:a16="http://schemas.microsoft.com/office/drawing/2014/main" id="{88AD88C4-C72F-EB9F-8D20-C348C331B3B4}"/>
              </a:ext>
            </a:extLst>
          </p:cNvPr>
          <p:cNvGraphicFramePr/>
          <p:nvPr>
            <p:extLst>
              <p:ext uri="{D42A27DB-BD31-4B8C-83A1-F6EECF244321}">
                <p14:modId xmlns:p14="http://schemas.microsoft.com/office/powerpoint/2010/main" val="3802180559"/>
              </p:ext>
            </p:extLst>
          </p:nvPr>
        </p:nvGraphicFramePr>
        <p:xfrm>
          <a:off x="2807770" y="1363831"/>
          <a:ext cx="9291186" cy="5450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Imagen 10" descr="Un dibujo de un edificio  El contenido generado por IA puede ser incorrecto.">
            <a:extLst>
              <a:ext uri="{FF2B5EF4-FFF2-40B4-BE49-F238E27FC236}">
                <a16:creationId xmlns:a16="http://schemas.microsoft.com/office/drawing/2014/main" id="{7884334D-B0C6-7D2F-0F63-8D96D9D150B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1934" y="3879300"/>
            <a:ext cx="2352675" cy="1246421"/>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1">
                <a:lumMod val="75000"/>
              </a:schemeClr>
            </a:contourClr>
          </a:sp3d>
        </p:spPr>
      </p:pic>
      <p:sp>
        <p:nvSpPr>
          <p:cNvPr id="8" name="CuadroTexto 7">
            <a:extLst>
              <a:ext uri="{FF2B5EF4-FFF2-40B4-BE49-F238E27FC236}">
                <a16:creationId xmlns:a16="http://schemas.microsoft.com/office/drawing/2014/main" id="{37D67FCF-5C78-A24F-741A-C04BDBD2F0A1}"/>
              </a:ext>
            </a:extLst>
          </p:cNvPr>
          <p:cNvSpPr txBox="1"/>
          <p:nvPr/>
        </p:nvSpPr>
        <p:spPr>
          <a:xfrm>
            <a:off x="129540" y="5211446"/>
            <a:ext cx="2678230" cy="1631216"/>
          </a:xfrm>
          <a:prstGeom prst="rect">
            <a:avLst/>
          </a:prstGeom>
          <a:noFill/>
        </p:spPr>
        <p:txBody>
          <a:bodyPr wrap="square">
            <a:spAutoFit/>
          </a:bodyPr>
          <a:lstStyle/>
          <a:p>
            <a:pPr>
              <a:spcBef>
                <a:spcPts val="600"/>
              </a:spcBef>
              <a:defRPr sz="2000" b="1"/>
            </a:pPr>
            <a:r>
              <a:t>Mungu aliwaandaa watu wake kuelewa neema yake, na kumwabudu                         (Kut. 12:27b).</a:t>
            </a:r>
          </a:p>
        </p:txBody>
      </p:sp>
    </p:spTree>
    <p:extLst>
      <p:ext uri="{BB962C8B-B14F-4D97-AF65-F5344CB8AC3E}">
        <p14:creationId xmlns:p14="http://schemas.microsoft.com/office/powerpoint/2010/main" val="33236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graphicEl>
                                              <a:dgm id="{BD9A4E41-356A-4A8E-AB0C-4C767E94BF19}"/>
                                            </p:graphicEl>
                                          </p:spTgt>
                                        </p:tgtEl>
                                        <p:attrNameLst>
                                          <p:attrName>style.visibility</p:attrName>
                                        </p:attrNameLst>
                                      </p:cBhvr>
                                      <p:to>
                                        <p:strVal val="visible"/>
                                      </p:to>
                                    </p:set>
                                    <p:animEffect transition="in" filter="randombar(horizontal)">
                                      <p:cBhvr>
                                        <p:cTn id="19" dur="500"/>
                                        <p:tgtEl>
                                          <p:spTgt spid="2">
                                            <p:graphicEl>
                                              <a:dgm id="{BD9A4E41-356A-4A8E-AB0C-4C767E94BF19}"/>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graphicEl>
                                              <a:dgm id="{C9A34EFC-B302-4EE0-95F3-44A0FC5B30AA}"/>
                                            </p:graphicEl>
                                          </p:spTgt>
                                        </p:tgtEl>
                                        <p:attrNameLst>
                                          <p:attrName>style.visibility</p:attrName>
                                        </p:attrNameLst>
                                      </p:cBhvr>
                                      <p:to>
                                        <p:strVal val="visible"/>
                                      </p:to>
                                    </p:set>
                                    <p:anim calcmode="lin" valueType="num">
                                      <p:cBhvr>
                                        <p:cTn id="38" dur="500" fill="hold"/>
                                        <p:tgtEl>
                                          <p:spTgt spid="2">
                                            <p:graphicEl>
                                              <a:dgm id="{C9A34EFC-B302-4EE0-95F3-44A0FC5B30AA}"/>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C9A34EFC-B302-4EE0-95F3-44A0FC5B30AA}"/>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C9A34EFC-B302-4EE0-95F3-44A0FC5B30AA}"/>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graphicEl>
                                              <a:dgm id="{CDBAE255-D333-4DC8-80F0-E53F9A72A436}"/>
                                            </p:graphicEl>
                                          </p:spTgt>
                                        </p:tgtEl>
                                        <p:attrNameLst>
                                          <p:attrName>style.visibility</p:attrName>
                                        </p:attrNameLst>
                                      </p:cBhvr>
                                      <p:to>
                                        <p:strVal val="visible"/>
                                      </p:to>
                                    </p:set>
                                    <p:animEffect transition="in" filter="wipe(left)">
                                      <p:cBhvr>
                                        <p:cTn id="44" dur="500"/>
                                        <p:tgtEl>
                                          <p:spTgt spid="2">
                                            <p:graphicEl>
                                              <a:dgm id="{CDBAE255-D333-4DC8-80F0-E53F9A72A436}"/>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08C638C1-9C43-4A33-BFD4-0D065128A6B7}"/>
                                            </p:graphicEl>
                                          </p:spTgt>
                                        </p:tgtEl>
                                        <p:attrNameLst>
                                          <p:attrName>style.visibility</p:attrName>
                                        </p:attrNameLst>
                                      </p:cBhvr>
                                      <p:to>
                                        <p:strVal val="visible"/>
                                      </p:to>
                                    </p:set>
                                    <p:anim calcmode="lin" valueType="num">
                                      <p:cBhvr>
                                        <p:cTn id="49" dur="500" fill="hold"/>
                                        <p:tgtEl>
                                          <p:spTgt spid="2">
                                            <p:graphicEl>
                                              <a:dgm id="{08C638C1-9C43-4A33-BFD4-0D065128A6B7}"/>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08C638C1-9C43-4A33-BFD4-0D065128A6B7}"/>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08C638C1-9C43-4A33-BFD4-0D065128A6B7}"/>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graphicEl>
                                              <a:dgm id="{D828FD26-6626-4CC1-91CE-BC2C704E6548}"/>
                                            </p:graphicEl>
                                          </p:spTgt>
                                        </p:tgtEl>
                                        <p:attrNameLst>
                                          <p:attrName>style.visibility</p:attrName>
                                        </p:attrNameLst>
                                      </p:cBhvr>
                                      <p:to>
                                        <p:strVal val="visible"/>
                                      </p:to>
                                    </p:set>
                                    <p:animEffect transition="in" filter="wipe(left)">
                                      <p:cBhvr>
                                        <p:cTn id="55" dur="500"/>
                                        <p:tgtEl>
                                          <p:spTgt spid="2">
                                            <p:graphicEl>
                                              <a:dgm id="{D828FD26-6626-4CC1-91CE-BC2C704E6548}"/>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08B9DFFB-FE92-4999-943C-AC4CD5ACB6B2}"/>
                                            </p:graphicEl>
                                          </p:spTgt>
                                        </p:tgtEl>
                                        <p:attrNameLst>
                                          <p:attrName>style.visibility</p:attrName>
                                        </p:attrNameLst>
                                      </p:cBhvr>
                                      <p:to>
                                        <p:strVal val="visible"/>
                                      </p:to>
                                    </p:set>
                                    <p:anim calcmode="lin" valueType="num">
                                      <p:cBhvr>
                                        <p:cTn id="60" dur="500" fill="hold"/>
                                        <p:tgtEl>
                                          <p:spTgt spid="2">
                                            <p:graphicEl>
                                              <a:dgm id="{08B9DFFB-FE92-4999-943C-AC4CD5ACB6B2}"/>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08B9DFFB-FE92-4999-943C-AC4CD5ACB6B2}"/>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08B9DFFB-FE92-4999-943C-AC4CD5ACB6B2}"/>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graphicEl>
                                              <a:dgm id="{F94CC68B-BCAE-49AA-B3EF-32829C5E3C82}"/>
                                            </p:graphicEl>
                                          </p:spTgt>
                                        </p:tgtEl>
                                        <p:attrNameLst>
                                          <p:attrName>style.visibility</p:attrName>
                                        </p:attrNameLst>
                                      </p:cBhvr>
                                      <p:to>
                                        <p:strVal val="visible"/>
                                      </p:to>
                                    </p:set>
                                    <p:animEffect transition="in" filter="wipe(left)">
                                      <p:cBhvr>
                                        <p:cTn id="66" dur="500"/>
                                        <p:tgtEl>
                                          <p:spTgt spid="2">
                                            <p:graphicEl>
                                              <a:dgm id="{F94CC68B-BCAE-49AA-B3EF-32829C5E3C82}"/>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
                                            <p:graphicEl>
                                              <a:dgm id="{B3E92D52-37AF-4EE6-B9BF-D79EE3FB9D60}"/>
                                            </p:graphicEl>
                                          </p:spTgt>
                                        </p:tgtEl>
                                        <p:attrNameLst>
                                          <p:attrName>style.visibility</p:attrName>
                                        </p:attrNameLst>
                                      </p:cBhvr>
                                      <p:to>
                                        <p:strVal val="visible"/>
                                      </p:to>
                                    </p:set>
                                    <p:anim calcmode="lin" valueType="num">
                                      <p:cBhvr>
                                        <p:cTn id="71" dur="500" fill="hold"/>
                                        <p:tgtEl>
                                          <p:spTgt spid="2">
                                            <p:graphicEl>
                                              <a:dgm id="{B3E92D52-37AF-4EE6-B9BF-D79EE3FB9D6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B3E92D52-37AF-4EE6-B9BF-D79EE3FB9D6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B3E92D52-37AF-4EE6-B9BF-D79EE3FB9D60}"/>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graphicEl>
                                              <a:dgm id="{72FC0452-854D-4FEC-800C-B4E1CD1186FD}"/>
                                            </p:graphicEl>
                                          </p:spTgt>
                                        </p:tgtEl>
                                        <p:attrNameLst>
                                          <p:attrName>style.visibility</p:attrName>
                                        </p:attrNameLst>
                                      </p:cBhvr>
                                      <p:to>
                                        <p:strVal val="visible"/>
                                      </p:to>
                                    </p:set>
                                    <p:animEffect transition="in" filter="wipe(left)">
                                      <p:cBhvr>
                                        <p:cTn id="77" dur="500"/>
                                        <p:tgtEl>
                                          <p:spTgt spid="2">
                                            <p:graphicEl>
                                              <a:dgm id="{72FC0452-854D-4FEC-800C-B4E1CD1186FD}"/>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
                                            <p:graphicEl>
                                              <a:dgm id="{E83D44AF-A490-4B2E-91E8-BC18E9D4B227}"/>
                                            </p:graphicEl>
                                          </p:spTgt>
                                        </p:tgtEl>
                                        <p:attrNameLst>
                                          <p:attrName>style.visibility</p:attrName>
                                        </p:attrNameLst>
                                      </p:cBhvr>
                                      <p:to>
                                        <p:strVal val="visible"/>
                                      </p:to>
                                    </p:set>
                                    <p:anim calcmode="lin" valueType="num">
                                      <p:cBhvr>
                                        <p:cTn id="82" dur="500" fill="hold"/>
                                        <p:tgtEl>
                                          <p:spTgt spid="2">
                                            <p:graphicEl>
                                              <a:dgm id="{E83D44AF-A490-4B2E-91E8-BC18E9D4B227}"/>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E83D44AF-A490-4B2E-91E8-BC18E9D4B227}"/>
                                            </p:graphicEl>
                                          </p:spTgt>
                                        </p:tgtEl>
                                        <p:attrNameLst>
                                          <p:attrName>ppt_h</p:attrName>
                                        </p:attrNameLst>
                                      </p:cBhvr>
                                      <p:tavLst>
                                        <p:tav tm="0">
                                          <p:val>
                                            <p:fltVal val="0"/>
                                          </p:val>
                                        </p:tav>
                                        <p:tav tm="100000">
                                          <p:val>
                                            <p:strVal val="#ppt_h"/>
                                          </p:val>
                                        </p:tav>
                                      </p:tavLst>
                                    </p:anim>
                                    <p:animEffect transition="in" filter="fade">
                                      <p:cBhvr>
                                        <p:cTn id="84" dur="500"/>
                                        <p:tgtEl>
                                          <p:spTgt spid="2">
                                            <p:graphicEl>
                                              <a:dgm id="{E83D44AF-A490-4B2E-91E8-BC18E9D4B227}"/>
                                            </p:graphicEl>
                                          </p:spTgt>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graphicEl>
                                              <a:dgm id="{35A9FE38-02A4-48F9-88E4-FA4F1D5C26F2}"/>
                                            </p:graphicEl>
                                          </p:spTgt>
                                        </p:tgtEl>
                                        <p:attrNameLst>
                                          <p:attrName>style.visibility</p:attrName>
                                        </p:attrNameLst>
                                      </p:cBhvr>
                                      <p:to>
                                        <p:strVal val="visible"/>
                                      </p:to>
                                    </p:set>
                                    <p:animEffect transition="in" filter="wipe(left)">
                                      <p:cBhvr>
                                        <p:cTn id="88" dur="500"/>
                                        <p:tgtEl>
                                          <p:spTgt spid="2">
                                            <p:graphicEl>
                                              <a:dgm id="{35A9FE38-02A4-48F9-88E4-FA4F1D5C26F2}"/>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C3CF8F37-517A-4A65-80C1-0303D535BB07}"/>
                                            </p:graphicEl>
                                          </p:spTgt>
                                        </p:tgtEl>
                                        <p:attrNameLst>
                                          <p:attrName>style.visibility</p:attrName>
                                        </p:attrNameLst>
                                      </p:cBhvr>
                                      <p:to>
                                        <p:strVal val="visible"/>
                                      </p:to>
                                    </p:set>
                                    <p:anim calcmode="lin" valueType="num">
                                      <p:cBhvr>
                                        <p:cTn id="93" dur="500" fill="hold"/>
                                        <p:tgtEl>
                                          <p:spTgt spid="2">
                                            <p:graphicEl>
                                              <a:dgm id="{C3CF8F37-517A-4A65-80C1-0303D535BB07}"/>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C3CF8F37-517A-4A65-80C1-0303D535BB07}"/>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C3CF8F37-517A-4A65-80C1-0303D535BB07}"/>
                                            </p:graphicEl>
                                          </p:spTgt>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B8470E22-8B1D-4206-AE90-ABFA47C7C29A}"/>
                                            </p:graphicEl>
                                          </p:spTgt>
                                        </p:tgtEl>
                                        <p:attrNameLst>
                                          <p:attrName>style.visibility</p:attrName>
                                        </p:attrNameLst>
                                      </p:cBhvr>
                                      <p:to>
                                        <p:strVal val="visible"/>
                                      </p:to>
                                    </p:set>
                                    <p:animEffect transition="in" filter="wipe(left)">
                                      <p:cBhvr>
                                        <p:cTn id="99" dur="500"/>
                                        <p:tgtEl>
                                          <p:spTgt spid="2">
                                            <p:graphicEl>
                                              <a:dgm id="{B8470E22-8B1D-4206-AE90-ABFA47C7C29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5" presetClass="entr" presetSubtype="0"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 calcmode="lin" valueType="num">
                                      <p:cBhvr>
                                        <p:cTn id="104" dur="1000" fill="hold"/>
                                        <p:tgtEl>
                                          <p:spTgt spid="8"/>
                                        </p:tgtEl>
                                        <p:attrNameLst>
                                          <p:attrName>ppt_w</p:attrName>
                                        </p:attrNameLst>
                                      </p:cBhvr>
                                      <p:tavLst>
                                        <p:tav tm="0">
                                          <p:val>
                                            <p:fltVal val="0"/>
                                          </p:val>
                                        </p:tav>
                                        <p:tav tm="100000">
                                          <p:val>
                                            <p:strVal val="#ppt_w"/>
                                          </p:val>
                                        </p:tav>
                                      </p:tavLst>
                                    </p:anim>
                                    <p:anim calcmode="lin" valueType="num">
                                      <p:cBhvr>
                                        <p:cTn id="105" dur="1000" fill="hold"/>
                                        <p:tgtEl>
                                          <p:spTgt spid="8"/>
                                        </p:tgtEl>
                                        <p:attrNameLst>
                                          <p:attrName>ppt_h</p:attrName>
                                        </p:attrNameLst>
                                      </p:cBhvr>
                                      <p:tavLst>
                                        <p:tav tm="0">
                                          <p:val>
                                            <p:fltVal val="0"/>
                                          </p:val>
                                        </p:tav>
                                        <p:tav tm="100000">
                                          <p:val>
                                            <p:strVal val="#ppt_h"/>
                                          </p:val>
                                        </p:tav>
                                      </p:tavLst>
                                    </p:anim>
                                    <p:anim calcmode="lin" valueType="num">
                                      <p:cBhvr>
                                        <p:cTn id="10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86A6933-702E-093C-9B16-7A275A621103}"/>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3CD5F1C5-218D-38F7-25DA-B9D6D5DD8DF8}"/>
              </a:ext>
            </a:extLst>
          </p:cNvPr>
          <p:cNvSpPr>
            <a:spLocks noGrp="1" noRot="1" noMove="1" noResize="1" noEditPoints="1" noAdjustHandles="1" noChangeArrowheads="1" noChangeShapeType="1"/>
          </p:cNvSpPr>
          <p:nvPr/>
        </p:nvSpPr>
        <p:spPr>
          <a:xfrm>
            <a:off x="0" y="0"/>
            <a:ext cx="12191999" cy="129885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graphicFrame>
        <p:nvGraphicFramePr>
          <p:cNvPr id="17" name="Diagrama 16">
            <a:extLst>
              <a:ext uri="{FF2B5EF4-FFF2-40B4-BE49-F238E27FC236}">
                <a16:creationId xmlns:a16="http://schemas.microsoft.com/office/drawing/2014/main" id="{606C99A7-BA4E-D0A8-0AFB-96E7E5AF1626}"/>
              </a:ext>
            </a:extLst>
          </p:cNvPr>
          <p:cNvGraphicFramePr/>
          <p:nvPr>
            <p:extLst>
              <p:ext uri="{D42A27DB-BD31-4B8C-83A1-F6EECF244321}">
                <p14:modId xmlns:p14="http://schemas.microsoft.com/office/powerpoint/2010/main" val="3316564763"/>
              </p:ext>
            </p:extLst>
          </p:nvPr>
        </p:nvGraphicFramePr>
        <p:xfrm>
          <a:off x="2563551" y="1836409"/>
          <a:ext cx="8128000" cy="4931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55293C46-5966-E3BA-0FCA-4A1B28BDE3B7}"/>
              </a:ext>
            </a:extLst>
          </p:cNvPr>
          <p:cNvSpPr txBox="1"/>
          <p:nvPr/>
        </p:nvSpPr>
        <p:spPr>
          <a:xfrm>
            <a:off x="0" y="-57150"/>
            <a:ext cx="12192000" cy="769441"/>
          </a:xfrm>
          <a:prstGeom prst="rect">
            <a:avLst/>
          </a:prstGeom>
          <a:noFill/>
        </p:spPr>
        <p:txBody>
          <a:bodyPr wrap="square">
            <a:spAutoFit/>
          </a:bodyPr>
          <a:lstStyle/>
          <a:p>
            <a:pPr algn="ctr">
              <a:defRPr sz="4400" b="1">
                <a:ln w="10160">
                  <a:solidFill>
                    <a:schemeClr val="accent5"/>
                  </a:solidFill>
                  <a:prstDash val="solid"/>
                </a:ln>
                <a:solidFill>
                  <a:srgbClr val="FFFFFF"/>
                </a:solidFill>
                <a:effectLst>
                  <a:outerShdw blurRad="38100" dist="22860" dir="5400000" algn="tl" rotWithShape="0">
                    <a:srgbClr val="000000">
                      <a:alpha val="30000"/>
                    </a:srgbClr>
                  </a:outerShdw>
                </a:effectLst>
              </a:defRPr>
            </a:pPr>
            <a:r>
              <a:t>DAMU NA CHACHU</a:t>
            </a:r>
          </a:p>
        </p:txBody>
      </p:sp>
      <p:sp>
        <p:nvSpPr>
          <p:cNvPr id="5" name="CuadroTexto 4">
            <a:extLst>
              <a:ext uri="{FF2B5EF4-FFF2-40B4-BE49-F238E27FC236}">
                <a16:creationId xmlns:a16="http://schemas.microsoft.com/office/drawing/2014/main" id="{2A901057-2001-B5C1-8AF8-DE90AF65F5C8}"/>
              </a:ext>
            </a:extLst>
          </p:cNvPr>
          <p:cNvSpPr txBox="1"/>
          <p:nvPr/>
        </p:nvSpPr>
        <p:spPr>
          <a:xfrm>
            <a:off x="1000124" y="626566"/>
            <a:ext cx="10191751" cy="646331"/>
          </a:xfrm>
          <a:prstGeom prst="rect">
            <a:avLst/>
          </a:prstGeom>
          <a:noFill/>
        </p:spPr>
        <p:txBody>
          <a:bodyPr wrap="square">
            <a:spAutoFit/>
          </a:bodyPr>
          <a:lstStyle/>
          <a:p>
            <a:pPr algn="ctr">
              <a:defRPr b="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defRPr>
            </a:pPr>
            <a:r>
              <a:t>“Ndipo Musa akawaita wazee wote wa Israeli, na kuwaambia, Chukueni, mkajitwalie wana-kondoo sawasawa na jamaa zenu, mkamchinje mwana-kondoo wa Pasaka” </a:t>
            </a:r>
            <a:r>
              <a:rPr sz="1400"/>
              <a:t>(Kutoka 12:21)</a:t>
            </a:r>
          </a:p>
        </p:txBody>
      </p:sp>
      <p:sp>
        <p:nvSpPr>
          <p:cNvPr id="6" name="CuadroTexto 5">
            <a:extLst>
              <a:ext uri="{FF2B5EF4-FFF2-40B4-BE49-F238E27FC236}">
                <a16:creationId xmlns:a16="http://schemas.microsoft.com/office/drawing/2014/main" id="{28DAA4DB-1406-A54F-B3A2-0A59137FFC28}"/>
              </a:ext>
            </a:extLst>
          </p:cNvPr>
          <p:cNvSpPr txBox="1"/>
          <p:nvPr/>
        </p:nvSpPr>
        <p:spPr>
          <a:xfrm>
            <a:off x="220956" y="1633198"/>
            <a:ext cx="4769331" cy="2862322"/>
          </a:xfrm>
          <a:prstGeom prst="rect">
            <a:avLst/>
          </a:prstGeom>
          <a:noFill/>
        </p:spPr>
        <p:txBody>
          <a:bodyPr wrap="square">
            <a:spAutoFit/>
          </a:bodyPr>
          <a:lstStyle/>
          <a:p>
            <a:pPr>
              <a:spcBef>
                <a:spcPts val="600"/>
              </a:spcBef>
              <a:defRPr sz="2000" b="1"/>
            </a:pPr>
            <a:r>
              <a:rPr dirty="0" err="1"/>
              <a:t>Walipaswa</a:t>
            </a:r>
            <a:r>
              <a:rPr dirty="0"/>
              <a:t> </a:t>
            </a:r>
            <a:r>
              <a:rPr dirty="0" err="1"/>
              <a:t>kuondoa</a:t>
            </a:r>
            <a:r>
              <a:rPr dirty="0"/>
              <a:t> </a:t>
            </a:r>
            <a:r>
              <a:rPr dirty="0" err="1"/>
              <a:t>chachu</a:t>
            </a:r>
            <a:r>
              <a:rPr dirty="0"/>
              <a:t> </a:t>
            </a:r>
            <a:r>
              <a:rPr dirty="0" err="1"/>
              <a:t>kutoka</a:t>
            </a:r>
            <a:r>
              <a:rPr dirty="0"/>
              <a:t> </a:t>
            </a:r>
            <a:r>
              <a:rPr dirty="0" err="1"/>
              <a:t>nyumbani</a:t>
            </a:r>
            <a:r>
              <a:rPr dirty="0"/>
              <a:t> </a:t>
            </a:r>
            <a:r>
              <a:rPr dirty="0" err="1"/>
              <a:t>kwao</a:t>
            </a:r>
            <a:r>
              <a:rPr dirty="0"/>
              <a:t> </a:t>
            </a:r>
            <a:r>
              <a:rPr dirty="0" err="1"/>
              <a:t>na</a:t>
            </a:r>
            <a:r>
              <a:rPr dirty="0"/>
              <a:t> </a:t>
            </a:r>
            <a:r>
              <a:rPr dirty="0" err="1"/>
              <a:t>kuoka</a:t>
            </a:r>
            <a:r>
              <a:rPr dirty="0"/>
              <a:t> </a:t>
            </a:r>
            <a:r>
              <a:rPr dirty="0" err="1"/>
              <a:t>mikate</a:t>
            </a:r>
            <a:r>
              <a:rPr dirty="0"/>
              <a:t> </a:t>
            </a:r>
            <a:r>
              <a:rPr dirty="0" err="1"/>
              <a:t>bila</a:t>
            </a:r>
            <a:r>
              <a:rPr dirty="0"/>
              <a:t> </a:t>
            </a:r>
            <a:r>
              <a:rPr dirty="0" err="1"/>
              <a:t>hiyo</a:t>
            </a:r>
            <a:r>
              <a:rPr dirty="0"/>
              <a:t> (</a:t>
            </a:r>
            <a:r>
              <a:rPr dirty="0" err="1"/>
              <a:t>mikate</a:t>
            </a:r>
            <a:r>
              <a:rPr dirty="0"/>
              <a:t> </a:t>
            </a:r>
            <a:r>
              <a:rPr dirty="0" err="1"/>
              <a:t>isiyotiwa</a:t>
            </a:r>
            <a:r>
              <a:rPr dirty="0"/>
              <a:t> </a:t>
            </a:r>
            <a:r>
              <a:rPr dirty="0" err="1"/>
              <a:t>chachu</a:t>
            </a:r>
            <a:r>
              <a:rPr dirty="0"/>
              <a:t>). Kwa </a:t>
            </a:r>
            <a:r>
              <a:rPr dirty="0" err="1"/>
              <a:t>kuwa</a:t>
            </a:r>
            <a:r>
              <a:rPr dirty="0"/>
              <a:t> </a:t>
            </a:r>
            <a:r>
              <a:rPr dirty="0" err="1"/>
              <a:t>kuondoka</a:t>
            </a:r>
            <a:r>
              <a:rPr dirty="0"/>
              <a:t> </a:t>
            </a:r>
            <a:r>
              <a:rPr dirty="0" err="1"/>
              <a:t>kulikuwa</a:t>
            </a:r>
            <a:r>
              <a:rPr dirty="0"/>
              <a:t> </a:t>
            </a:r>
            <a:r>
              <a:rPr dirty="0" err="1"/>
              <a:t>karibu</a:t>
            </a:r>
            <a:r>
              <a:rPr dirty="0"/>
              <a:t>, </a:t>
            </a:r>
            <a:r>
              <a:rPr dirty="0" err="1"/>
              <a:t>wasingekuwa</a:t>
            </a:r>
            <a:r>
              <a:rPr dirty="0"/>
              <a:t> </a:t>
            </a:r>
            <a:r>
              <a:rPr dirty="0" err="1"/>
              <a:t>na</a:t>
            </a:r>
            <a:r>
              <a:rPr dirty="0"/>
              <a:t> </a:t>
            </a:r>
            <a:r>
              <a:rPr dirty="0" err="1"/>
              <a:t>chachu</a:t>
            </a:r>
            <a:r>
              <a:rPr dirty="0"/>
              <a:t> </a:t>
            </a:r>
            <a:r>
              <a:rPr dirty="0" err="1"/>
              <a:t>wakati</a:t>
            </a:r>
            <a:r>
              <a:rPr dirty="0"/>
              <a:t> </a:t>
            </a:r>
            <a:r>
              <a:rPr dirty="0" err="1"/>
              <a:t>wa</a:t>
            </a:r>
            <a:r>
              <a:rPr dirty="0"/>
              <a:t> </a:t>
            </a:r>
            <a:r>
              <a:rPr dirty="0" err="1"/>
              <a:t>hatua</a:t>
            </a:r>
            <a:r>
              <a:rPr dirty="0"/>
              <a:t> </a:t>
            </a:r>
            <a:r>
              <a:rPr dirty="0" err="1"/>
              <a:t>zake</a:t>
            </a:r>
            <a:r>
              <a:rPr dirty="0"/>
              <a:t> za </a:t>
            </a:r>
            <a:r>
              <a:rPr dirty="0" err="1"/>
              <a:t>awali</a:t>
            </a:r>
            <a:r>
              <a:rPr dirty="0"/>
              <a:t> (Kut. 12:17-20). </a:t>
            </a:r>
            <a:r>
              <a:rPr dirty="0" err="1"/>
              <a:t>Chachu</a:t>
            </a:r>
            <a:r>
              <a:rPr dirty="0"/>
              <a:t> </a:t>
            </a:r>
            <a:r>
              <a:rPr dirty="0" err="1"/>
              <a:t>hii</a:t>
            </a:r>
            <a:r>
              <a:rPr dirty="0"/>
              <a:t> </a:t>
            </a:r>
            <a:r>
              <a:rPr dirty="0" err="1"/>
              <a:t>ni</a:t>
            </a:r>
            <a:r>
              <a:rPr dirty="0"/>
              <a:t> </a:t>
            </a:r>
            <a:r>
              <a:rPr dirty="0" err="1"/>
              <a:t>ishara</a:t>
            </a:r>
            <a:r>
              <a:rPr dirty="0"/>
              <a:t> </a:t>
            </a:r>
            <a:r>
              <a:rPr dirty="0" err="1"/>
              <a:t>ya</a:t>
            </a:r>
            <a:r>
              <a:rPr dirty="0"/>
              <a:t> </a:t>
            </a:r>
            <a:r>
              <a:rPr dirty="0" err="1"/>
              <a:t>dhambi</a:t>
            </a:r>
            <a:r>
              <a:rPr dirty="0"/>
              <a:t>, </a:t>
            </a:r>
            <a:r>
              <a:rPr dirty="0" err="1"/>
              <a:t>na</a:t>
            </a:r>
            <a:r>
              <a:rPr dirty="0"/>
              <a:t> </a:t>
            </a:r>
            <a:r>
              <a:rPr dirty="0" err="1"/>
              <a:t>mkate</a:t>
            </a:r>
            <a:r>
              <a:rPr dirty="0"/>
              <a:t> </a:t>
            </a:r>
            <a:r>
              <a:rPr dirty="0" err="1"/>
              <a:t>usiotiwa</a:t>
            </a:r>
            <a:r>
              <a:rPr dirty="0"/>
              <a:t> </a:t>
            </a:r>
            <a:r>
              <a:rPr dirty="0" err="1"/>
              <a:t>chachu</a:t>
            </a:r>
            <a:r>
              <a:rPr dirty="0"/>
              <a:t> </a:t>
            </a:r>
            <a:r>
              <a:rPr dirty="0" err="1"/>
              <a:t>unaashiria</a:t>
            </a:r>
            <a:r>
              <a:rPr dirty="0"/>
              <a:t> </a:t>
            </a:r>
            <a:r>
              <a:rPr dirty="0" err="1"/>
              <a:t>maisha</a:t>
            </a:r>
            <a:r>
              <a:rPr dirty="0"/>
              <a:t> </a:t>
            </a:r>
            <a:r>
              <a:rPr dirty="0" err="1"/>
              <a:t>mapya</a:t>
            </a:r>
            <a:r>
              <a:rPr dirty="0"/>
              <a:t> </a:t>
            </a:r>
            <a:r>
              <a:rPr dirty="0" err="1"/>
              <a:t>katika</a:t>
            </a:r>
            <a:r>
              <a:rPr dirty="0"/>
              <a:t> Kristo </a:t>
            </a:r>
            <a:r>
              <a:rPr dirty="0" err="1"/>
              <a:t>Yesu</a:t>
            </a:r>
            <a:r>
              <a:rPr dirty="0"/>
              <a:t> (1 Kor. 5:8; 2 Kor. 5:17). </a:t>
            </a:r>
          </a:p>
        </p:txBody>
      </p:sp>
      <p:pic>
        <p:nvPicPr>
          <p:cNvPr id="4" name="Imagen 3" descr="Imagen que contiene edificio, exterior, ladrillo, casa  El contenido generado por IA puede ser incorrecto.">
            <a:extLst>
              <a:ext uri="{FF2B5EF4-FFF2-40B4-BE49-F238E27FC236}">
                <a16:creationId xmlns:a16="http://schemas.microsoft.com/office/drawing/2014/main" id="{5027BF9E-7055-47CB-610C-F1DC9D38B54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65787" y="1835460"/>
            <a:ext cx="3647872" cy="2678682"/>
          </a:xfrm>
          <a:prstGeom prst="roundRect">
            <a:avLst>
              <a:gd name="adj" fmla="val 4167"/>
            </a:avLst>
          </a:prstGeom>
          <a:solidFill>
            <a:srgbClr val="FFFFFF"/>
          </a:solidFill>
          <a:ln w="76200" cap="sq">
            <a:solidFill>
              <a:srgbClr val="8210B0"/>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9E8B08B2-A959-698C-7490-A78BE2196D70}"/>
              </a:ext>
            </a:extLst>
          </p:cNvPr>
          <p:cNvSpPr txBox="1"/>
          <p:nvPr/>
        </p:nvSpPr>
        <p:spPr>
          <a:xfrm>
            <a:off x="220956" y="1373973"/>
            <a:ext cx="11792703" cy="400110"/>
          </a:xfrm>
          <a:prstGeom prst="rect">
            <a:avLst/>
          </a:prstGeom>
          <a:noFill/>
        </p:spPr>
        <p:txBody>
          <a:bodyPr wrap="square">
            <a:spAutoFit/>
          </a:bodyPr>
          <a:lstStyle/>
          <a:p>
            <a:pPr>
              <a:spcBef>
                <a:spcPts val="600"/>
              </a:spcBef>
              <a:defRPr sz="2000" b="1"/>
            </a:pPr>
            <a:r>
              <a:t>Mnamo tarehe 14, vipengele viwili vilikuwa na jukumu muhimu katika sherehe: damu na chachu.</a:t>
            </a:r>
          </a:p>
        </p:txBody>
      </p:sp>
      <p:sp>
        <p:nvSpPr>
          <p:cNvPr id="13" name="CuadroTexto 12">
            <a:extLst>
              <a:ext uri="{FF2B5EF4-FFF2-40B4-BE49-F238E27FC236}">
                <a16:creationId xmlns:a16="http://schemas.microsoft.com/office/drawing/2014/main" id="{D46134FF-D1DB-8D91-2634-496639A29E84}"/>
              </a:ext>
            </a:extLst>
          </p:cNvPr>
          <p:cNvSpPr txBox="1"/>
          <p:nvPr/>
        </p:nvSpPr>
        <p:spPr>
          <a:xfrm>
            <a:off x="9435830" y="4753837"/>
            <a:ext cx="2756169" cy="1631216"/>
          </a:xfrm>
          <a:prstGeom prst="rect">
            <a:avLst/>
          </a:prstGeom>
          <a:noFill/>
        </p:spPr>
        <p:txBody>
          <a:bodyPr wrap="square">
            <a:spAutoFit/>
          </a:bodyPr>
          <a:lstStyle/>
          <a:p>
            <a:pPr>
              <a:spcBef>
                <a:spcPts val="600"/>
              </a:spcBef>
              <a:defRPr sz="2000" b="1"/>
            </a:pPr>
            <a:r>
              <a:rPr lang="en-US" dirty="0" err="1"/>
              <a:t>Hisopu</a:t>
            </a:r>
            <a:r>
              <a:rPr lang="en-US" dirty="0"/>
              <a:t> </a:t>
            </a:r>
            <a:r>
              <a:rPr lang="en-US" dirty="0" err="1"/>
              <a:t>ambayo</a:t>
            </a:r>
            <a:r>
              <a:rPr lang="en-US" dirty="0"/>
              <a:t> </a:t>
            </a:r>
            <a:r>
              <a:rPr lang="en-US" dirty="0" err="1"/>
              <a:t>damu</a:t>
            </a:r>
            <a:r>
              <a:rPr lang="en-US" dirty="0"/>
              <a:t> </a:t>
            </a:r>
            <a:r>
              <a:rPr lang="en-US" dirty="0" err="1"/>
              <a:t>ilipaswa</a:t>
            </a:r>
            <a:r>
              <a:rPr lang="en-US" dirty="0"/>
              <a:t> </a:t>
            </a:r>
            <a:r>
              <a:rPr lang="en-US" dirty="0" err="1"/>
              <a:t>kunyunyiziwa</a:t>
            </a:r>
            <a:r>
              <a:rPr lang="en-US" dirty="0"/>
              <a:t> (Kut.</a:t>
            </a:r>
            <a:r>
              <a:rPr dirty="0"/>
              <a:t>12:22) </a:t>
            </a:r>
            <a:r>
              <a:rPr dirty="0" err="1"/>
              <a:t>ni</a:t>
            </a:r>
            <a:r>
              <a:rPr dirty="0"/>
              <a:t> </a:t>
            </a:r>
            <a:r>
              <a:rPr dirty="0" err="1"/>
              <a:t>ishara</a:t>
            </a:r>
            <a:r>
              <a:rPr dirty="0"/>
              <a:t> </a:t>
            </a:r>
            <a:r>
              <a:rPr dirty="0" err="1"/>
              <a:t>ya</a:t>
            </a:r>
            <a:r>
              <a:rPr dirty="0"/>
              <a:t> </a:t>
            </a:r>
            <a:r>
              <a:rPr dirty="0" err="1"/>
              <a:t>utakaso</a:t>
            </a:r>
            <a:r>
              <a:rPr dirty="0"/>
              <a:t> </a:t>
            </a:r>
            <a:r>
              <a:rPr dirty="0" err="1"/>
              <a:t>wa</a:t>
            </a:r>
            <a:r>
              <a:rPr dirty="0"/>
              <a:t> </a:t>
            </a:r>
            <a:r>
              <a:rPr dirty="0" err="1"/>
              <a:t>dhambi</a:t>
            </a:r>
            <a:r>
              <a:rPr dirty="0"/>
              <a:t> (Zab. 51:7).</a:t>
            </a:r>
          </a:p>
        </p:txBody>
      </p:sp>
      <p:sp>
        <p:nvSpPr>
          <p:cNvPr id="16" name="CuadroTexto 15">
            <a:extLst>
              <a:ext uri="{FF2B5EF4-FFF2-40B4-BE49-F238E27FC236}">
                <a16:creationId xmlns:a16="http://schemas.microsoft.com/office/drawing/2014/main" id="{036A9E72-842C-5300-FFA8-664F65F5E40D}"/>
              </a:ext>
            </a:extLst>
          </p:cNvPr>
          <p:cNvSpPr txBox="1"/>
          <p:nvPr/>
        </p:nvSpPr>
        <p:spPr>
          <a:xfrm>
            <a:off x="220956" y="4739683"/>
            <a:ext cx="3757655" cy="2246769"/>
          </a:xfrm>
          <a:prstGeom prst="rect">
            <a:avLst/>
          </a:prstGeom>
          <a:noFill/>
        </p:spPr>
        <p:txBody>
          <a:bodyPr wrap="square">
            <a:spAutoFit/>
          </a:bodyPr>
          <a:lstStyle/>
          <a:p>
            <a:pPr>
              <a:spcBef>
                <a:spcPts val="600"/>
              </a:spcBef>
              <a:defRPr sz="2000" b="1"/>
            </a:pPr>
            <a:r>
              <a:rPr dirty="0" err="1"/>
              <a:t>Damu</a:t>
            </a:r>
            <a:r>
              <a:rPr dirty="0"/>
              <a:t> </a:t>
            </a:r>
            <a:r>
              <a:rPr dirty="0" err="1"/>
              <a:t>ilikuwa</a:t>
            </a:r>
            <a:r>
              <a:rPr dirty="0"/>
              <a:t> </a:t>
            </a:r>
            <a:r>
              <a:rPr dirty="0" err="1"/>
              <a:t>kipengele</a:t>
            </a:r>
            <a:r>
              <a:rPr dirty="0"/>
              <a:t> cha </a:t>
            </a:r>
            <a:r>
              <a:rPr dirty="0" err="1"/>
              <a:t>kuokoa</a:t>
            </a:r>
            <a:r>
              <a:rPr dirty="0"/>
              <a:t>. </a:t>
            </a:r>
            <a:r>
              <a:rPr dirty="0" err="1"/>
              <a:t>Iliwakilisha</a:t>
            </a:r>
            <a:r>
              <a:rPr dirty="0"/>
              <a:t> </a:t>
            </a:r>
            <a:r>
              <a:rPr dirty="0" err="1"/>
              <a:t>damu</a:t>
            </a:r>
            <a:r>
              <a:rPr dirty="0"/>
              <a:t> </a:t>
            </a:r>
            <a:r>
              <a:rPr dirty="0" err="1"/>
              <a:t>ya</a:t>
            </a:r>
            <a:r>
              <a:rPr dirty="0"/>
              <a:t> </a:t>
            </a:r>
            <a:r>
              <a:rPr dirty="0" err="1"/>
              <a:t>Yesu</a:t>
            </a:r>
            <a:r>
              <a:rPr dirty="0"/>
              <a:t> - </a:t>
            </a:r>
            <a:r>
              <a:rPr dirty="0" err="1"/>
              <a:t>ambayo</a:t>
            </a:r>
            <a:r>
              <a:rPr dirty="0"/>
              <a:t> </a:t>
            </a:r>
            <a:r>
              <a:rPr dirty="0" err="1"/>
              <a:t>alimwaga</a:t>
            </a:r>
            <a:r>
              <a:rPr dirty="0"/>
              <a:t> </a:t>
            </a:r>
            <a:r>
              <a:rPr dirty="0" err="1"/>
              <a:t>msalabani</a:t>
            </a:r>
            <a:r>
              <a:rPr dirty="0"/>
              <a:t> - </a:t>
            </a:r>
            <a:r>
              <a:rPr dirty="0" err="1"/>
              <a:t>ili</a:t>
            </a:r>
            <a:r>
              <a:rPr dirty="0"/>
              <a:t>, </a:t>
            </a:r>
            <a:r>
              <a:rPr dirty="0" err="1"/>
              <a:t>wakati</a:t>
            </a:r>
            <a:r>
              <a:rPr dirty="0"/>
              <a:t> </a:t>
            </a:r>
            <a:r>
              <a:rPr dirty="0" err="1"/>
              <a:t>wa</a:t>
            </a:r>
            <a:r>
              <a:rPr dirty="0"/>
              <a:t> </a:t>
            </a:r>
            <a:r>
              <a:rPr dirty="0" err="1"/>
              <a:t>Hukumu</a:t>
            </a:r>
            <a:r>
              <a:rPr dirty="0"/>
              <a:t>, </a:t>
            </a:r>
            <a:r>
              <a:rPr dirty="0" err="1"/>
              <a:t>Mungu</a:t>
            </a:r>
            <a:r>
              <a:rPr dirty="0"/>
              <a:t> "</a:t>
            </a:r>
            <a:r>
              <a:rPr dirty="0" err="1"/>
              <a:t>apitishe</a:t>
            </a:r>
            <a:r>
              <a:rPr dirty="0"/>
              <a:t>" </a:t>
            </a:r>
            <a:r>
              <a:rPr dirty="0" err="1"/>
              <a:t>hukumu</a:t>
            </a:r>
            <a:r>
              <a:rPr dirty="0"/>
              <a:t> </a:t>
            </a:r>
            <a:r>
              <a:rPr dirty="0" err="1"/>
              <a:t>yetu</a:t>
            </a:r>
            <a:r>
              <a:rPr dirty="0"/>
              <a:t>. (1 Yohana 1:7 ; 2:1-2).</a:t>
            </a:r>
          </a:p>
        </p:txBody>
      </p:sp>
    </p:spTree>
    <p:extLst>
      <p:ext uri="{BB962C8B-B14F-4D97-AF65-F5344CB8AC3E}">
        <p14:creationId xmlns:p14="http://schemas.microsoft.com/office/powerpoint/2010/main" val="346697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 calcmode="lin" valueType="num">
                                      <p:cBhvr>
                                        <p:cTn id="37" dur="500" fill="hold"/>
                                        <p:tgtEl>
                                          <p:spTgt spid="17"/>
                                        </p:tgtEl>
                                        <p:attrNameLst>
                                          <p:attrName>style.rotation</p:attrName>
                                        </p:attrNameLst>
                                      </p:cBhvr>
                                      <p:tavLst>
                                        <p:tav tm="0">
                                          <p:val>
                                            <p:fltVal val="360"/>
                                          </p:val>
                                        </p:tav>
                                        <p:tav tm="100000">
                                          <p:val>
                                            <p:fltVal val="0"/>
                                          </p:val>
                                        </p:tav>
                                      </p:tavLst>
                                    </p:anim>
                                    <p:animEffect transition="in" filter="fade">
                                      <p:cBhvr>
                                        <p:cTn id="38" dur="500"/>
                                        <p:tgtEl>
                                          <p:spTgt spid="17"/>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3" grpId="0"/>
      <p:bldP spid="5" grpId="0"/>
      <p:bldP spid="6" grpId="0"/>
      <p:bldP spid="7" grpId="0"/>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E0B3BB9-ED4C-9325-030F-D61B26E1F07B}"/>
              </a:ext>
            </a:extLst>
          </p:cNvPr>
          <p:cNvSpPr>
            <a:spLocks noGrp="1" noRot="1" noMove="1" noResize="1" noEditPoints="1" noAdjustHandles="1" noChangeArrowheads="1" noChangeShapeType="1"/>
          </p:cNvSpPr>
          <p:nvPr/>
        </p:nvSpPr>
        <p:spPr>
          <a:xfrm>
            <a:off x="0" y="0"/>
            <a:ext cx="12192000" cy="1158121"/>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9DCCE667-9ADD-1258-05FF-C31033CE44B1}"/>
              </a:ext>
            </a:extLst>
          </p:cNvPr>
          <p:cNvSpPr txBox="1"/>
          <p:nvPr/>
        </p:nvSpPr>
        <p:spPr>
          <a:xfrm>
            <a:off x="0" y="-10337"/>
            <a:ext cx="12192000" cy="769441"/>
          </a:xfrm>
          <a:prstGeom prst="rect">
            <a:avLst/>
          </a:prstGeom>
          <a:noFill/>
        </p:spPr>
        <p:txBody>
          <a:bodyPr wrap="square">
            <a:spAutoFit/>
          </a:bodyPr>
          <a:lstStyle/>
          <a:p>
            <a:pPr algn="ctr">
              <a:defRPr sz="4400" b="1">
                <a:ln w="9525">
                  <a:solidFill>
                    <a:schemeClr val="accent6">
                      <a:lumMod val="75000"/>
                    </a:schemeClr>
                  </a:solidFill>
                  <a:prstDash val="solid"/>
                </a:ln>
                <a:solidFill>
                  <a:schemeClr val="accent4">
                    <a:lumMod val="75000"/>
                  </a:schemeClr>
                </a:solidFill>
                <a:effectLst>
                  <a:outerShdw blurRad="12700" dist="38100" dir="2700000" algn="tl" rotWithShape="0">
                    <a:schemeClr val="accent6">
                      <a:lumMod val="50000"/>
                    </a:schemeClr>
                  </a:outerShdw>
                </a:effectLst>
              </a:defRPr>
            </a:pPr>
            <a:r>
              <a:t>KUMBUKA NA UFUNDISHE</a:t>
            </a:r>
          </a:p>
        </p:txBody>
      </p:sp>
      <p:sp>
        <p:nvSpPr>
          <p:cNvPr id="5" name="CuadroTexto 4">
            <a:extLst>
              <a:ext uri="{FF2B5EF4-FFF2-40B4-BE49-F238E27FC236}">
                <a16:creationId xmlns:a16="http://schemas.microsoft.com/office/drawing/2014/main" id="{26CA3F8E-89F7-18DE-24BD-18A4EFBD237A}"/>
              </a:ext>
            </a:extLst>
          </p:cNvPr>
          <p:cNvSpPr txBox="1"/>
          <p:nvPr/>
        </p:nvSpPr>
        <p:spPr>
          <a:xfrm>
            <a:off x="585787" y="711479"/>
            <a:ext cx="11020425" cy="369332"/>
          </a:xfrm>
          <a:prstGeom prst="rect">
            <a:avLst/>
          </a:prstGeom>
          <a:solidFill>
            <a:srgbClr val="E0DCF5"/>
          </a:solidFill>
          <a:effectLst>
            <a:softEdge rad="31750"/>
          </a:effectLst>
        </p:spPr>
        <p:txBody>
          <a:bodyPr wrap="square">
            <a:spAutoFit/>
          </a:bodyPr>
          <a:lstStyle/>
          <a:p>
            <a:pPr algn="ctr">
              <a:defRPr b="1">
                <a:solidFill>
                  <a:schemeClr val="accent5">
                    <a:lumMod val="75000"/>
                  </a:schemeClr>
                </a:solidFill>
                <a:latin typeface="Comic Sans MS" panose="030F0702030302020204" pitchFamily="66" charset="0"/>
              </a:defRPr>
            </a:pPr>
            <a:r>
              <a:t>"Nawe utalishika jambo hili kuwa amri kwako na kwa wana wako milele" </a:t>
            </a:r>
            <a:r>
              <a:rPr sz="1400"/>
              <a:t>(Kutoka 12:24)</a:t>
            </a:r>
          </a:p>
        </p:txBody>
      </p:sp>
      <p:sp>
        <p:nvSpPr>
          <p:cNvPr id="6" name="CuadroTexto 5">
            <a:extLst>
              <a:ext uri="{FF2B5EF4-FFF2-40B4-BE49-F238E27FC236}">
                <a16:creationId xmlns:a16="http://schemas.microsoft.com/office/drawing/2014/main" id="{7348986F-06DB-F4D9-7029-99ED554DB621}"/>
              </a:ext>
            </a:extLst>
          </p:cNvPr>
          <p:cNvSpPr txBox="1"/>
          <p:nvPr/>
        </p:nvSpPr>
        <p:spPr>
          <a:xfrm>
            <a:off x="61318" y="1220824"/>
            <a:ext cx="6187081" cy="1015663"/>
          </a:xfrm>
          <a:prstGeom prst="rect">
            <a:avLst/>
          </a:prstGeom>
          <a:noFill/>
        </p:spPr>
        <p:txBody>
          <a:bodyPr wrap="square">
            <a:spAutoFit/>
          </a:bodyPr>
          <a:lstStyle/>
          <a:p>
            <a:pPr>
              <a:spcBef>
                <a:spcPts val="600"/>
              </a:spcBef>
              <a:defRPr sz="2000" b="1"/>
            </a:pPr>
            <a:r>
              <a:t>Hata kabla ya kuwatoa Misri, Mungu aliwafundisha familia za Kiebrania kuhifadhi historia yao kwa kuwaambia watoto wao kila mwaka (Kut. 12:24-27).</a:t>
            </a:r>
          </a:p>
        </p:txBody>
      </p:sp>
      <p:pic>
        <p:nvPicPr>
          <p:cNvPr id="4" name="Imagen 3" descr="Personas sentadas en una mesa  El contenido generado por IA puede ser incorrecto.">
            <a:extLst>
              <a:ext uri="{FF2B5EF4-FFF2-40B4-BE49-F238E27FC236}">
                <a16:creationId xmlns:a16="http://schemas.microsoft.com/office/drawing/2014/main" id="{7A700300-260D-7AD3-A63A-05317A1C5E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6243044" y="1382749"/>
            <a:ext cx="5834657" cy="3554199"/>
          </a:xfrm>
          <a:prstGeom prst="round2DiagRect">
            <a:avLst>
              <a:gd name="adj1" fmla="val 16667"/>
              <a:gd name="adj2" fmla="val 0"/>
            </a:avLst>
          </a:prstGeom>
          <a:ln w="57150" cap="sq">
            <a:solidFill>
              <a:schemeClr val="accent4">
                <a:lumMod val="60000"/>
                <a:lumOff val="40000"/>
              </a:schemeClr>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3359153B-C833-2BDF-0E7D-C513C96842AC}"/>
              </a:ext>
            </a:extLst>
          </p:cNvPr>
          <p:cNvSpPr txBox="1"/>
          <p:nvPr/>
        </p:nvSpPr>
        <p:spPr>
          <a:xfrm>
            <a:off x="6095999" y="5144054"/>
            <a:ext cx="6096000" cy="1631216"/>
          </a:xfrm>
          <a:prstGeom prst="rect">
            <a:avLst/>
          </a:prstGeom>
          <a:noFill/>
        </p:spPr>
        <p:txBody>
          <a:bodyPr wrap="square">
            <a:spAutoFit/>
          </a:bodyPr>
          <a:lstStyle/>
          <a:p>
            <a:pPr>
              <a:spcBef>
                <a:spcPts val="600"/>
              </a:spcBef>
              <a:defRPr sz="2000" b="1"/>
            </a:pPr>
            <a:r>
              <a:rPr dirty="0"/>
              <a:t>Hii </a:t>
            </a:r>
            <a:r>
              <a:rPr dirty="0" err="1"/>
              <a:t>ina</a:t>
            </a:r>
            <a:r>
              <a:rPr dirty="0"/>
              <a:t> </a:t>
            </a:r>
            <a:r>
              <a:rPr dirty="0" err="1"/>
              <a:t>somo</a:t>
            </a:r>
            <a:r>
              <a:rPr dirty="0"/>
              <a:t> </a:t>
            </a:r>
            <a:r>
              <a:rPr dirty="0" err="1"/>
              <a:t>maalum</a:t>
            </a:r>
            <a:r>
              <a:rPr dirty="0"/>
              <a:t> sana </a:t>
            </a:r>
            <a:r>
              <a:rPr dirty="0" err="1"/>
              <a:t>kwetu</a:t>
            </a:r>
            <a:r>
              <a:rPr dirty="0"/>
              <a:t>. </a:t>
            </a:r>
            <a:r>
              <a:rPr dirty="0" err="1"/>
              <a:t>Lazima</a:t>
            </a:r>
            <a:r>
              <a:rPr dirty="0"/>
              <a:t> </a:t>
            </a:r>
            <a:r>
              <a:rPr dirty="0" err="1"/>
              <a:t>tupeane</a:t>
            </a:r>
            <a:r>
              <a:rPr dirty="0"/>
              <a:t> </a:t>
            </a:r>
            <a:r>
              <a:rPr dirty="0" err="1"/>
              <a:t>imani</a:t>
            </a:r>
            <a:r>
              <a:rPr dirty="0"/>
              <a:t> </a:t>
            </a:r>
            <a:r>
              <a:rPr dirty="0" err="1"/>
              <a:t>yetu</a:t>
            </a:r>
            <a:r>
              <a:rPr dirty="0"/>
              <a:t> </a:t>
            </a:r>
            <a:r>
              <a:rPr dirty="0" err="1"/>
              <a:t>kwa</a:t>
            </a:r>
            <a:r>
              <a:rPr dirty="0"/>
              <a:t> </a:t>
            </a:r>
            <a:r>
              <a:rPr dirty="0" err="1"/>
              <a:t>watoto</a:t>
            </a:r>
            <a:r>
              <a:rPr dirty="0"/>
              <a:t> </a:t>
            </a:r>
            <a:r>
              <a:rPr dirty="0" err="1"/>
              <a:t>wetu</a:t>
            </a:r>
            <a:r>
              <a:rPr dirty="0"/>
              <a:t>. </a:t>
            </a:r>
            <a:r>
              <a:rPr dirty="0" err="1"/>
              <a:t>Lazima</a:t>
            </a:r>
            <a:r>
              <a:rPr dirty="0"/>
              <a:t> </a:t>
            </a:r>
            <a:r>
              <a:rPr dirty="0" err="1"/>
              <a:t>tuwaambie</a:t>
            </a:r>
            <a:r>
              <a:rPr dirty="0"/>
              <a:t> </a:t>
            </a:r>
            <a:r>
              <a:rPr dirty="0" err="1"/>
              <a:t>juu</a:t>
            </a:r>
            <a:r>
              <a:rPr dirty="0"/>
              <a:t> </a:t>
            </a:r>
            <a:r>
              <a:rPr dirty="0" err="1"/>
              <a:t>ya</a:t>
            </a:r>
            <a:r>
              <a:rPr dirty="0"/>
              <a:t> </a:t>
            </a:r>
            <a:r>
              <a:rPr dirty="0" err="1"/>
              <a:t>kile</a:t>
            </a:r>
            <a:r>
              <a:rPr dirty="0"/>
              <a:t> </a:t>
            </a:r>
            <a:r>
              <a:rPr dirty="0" err="1"/>
              <a:t>ambacho</a:t>
            </a:r>
            <a:r>
              <a:rPr dirty="0"/>
              <a:t> </a:t>
            </a:r>
            <a:r>
              <a:rPr dirty="0" err="1"/>
              <a:t>Mungu</a:t>
            </a:r>
            <a:r>
              <a:rPr dirty="0"/>
              <a:t> </a:t>
            </a:r>
            <a:r>
              <a:rPr dirty="0" err="1"/>
              <a:t>amefanya</a:t>
            </a:r>
            <a:r>
              <a:rPr dirty="0"/>
              <a:t>, </a:t>
            </a:r>
            <a:r>
              <a:rPr dirty="0" err="1"/>
              <a:t>sio</a:t>
            </a:r>
            <a:r>
              <a:rPr dirty="0"/>
              <a:t> </a:t>
            </a:r>
            <a:r>
              <a:rPr dirty="0" err="1"/>
              <a:t>tu</a:t>
            </a:r>
            <a:r>
              <a:rPr dirty="0"/>
              <a:t> </a:t>
            </a:r>
            <a:r>
              <a:rPr dirty="0" err="1"/>
              <a:t>katika</a:t>
            </a:r>
            <a:r>
              <a:rPr dirty="0"/>
              <a:t> </a:t>
            </a:r>
            <a:r>
              <a:rPr dirty="0" err="1"/>
              <a:t>historia</a:t>
            </a:r>
            <a:r>
              <a:rPr dirty="0"/>
              <a:t>, </a:t>
            </a:r>
            <a:r>
              <a:rPr dirty="0" err="1"/>
              <a:t>lakini</a:t>
            </a:r>
            <a:r>
              <a:rPr dirty="0"/>
              <a:t> pia </a:t>
            </a:r>
            <a:r>
              <a:rPr dirty="0" err="1"/>
              <a:t>katika</a:t>
            </a:r>
            <a:r>
              <a:rPr dirty="0"/>
              <a:t> </a:t>
            </a:r>
            <a:r>
              <a:rPr dirty="0" err="1"/>
              <a:t>maisha</a:t>
            </a:r>
            <a:r>
              <a:rPr dirty="0"/>
              <a:t> </a:t>
            </a:r>
            <a:r>
              <a:rPr dirty="0" err="1"/>
              <a:t>yetu</a:t>
            </a:r>
            <a:r>
              <a:rPr dirty="0"/>
              <a:t> </a:t>
            </a:r>
            <a:r>
              <a:rPr dirty="0" err="1"/>
              <a:t>wenyewe</a:t>
            </a:r>
            <a:r>
              <a:rPr dirty="0"/>
              <a:t>. </a:t>
            </a:r>
            <a:r>
              <a:rPr dirty="0" err="1"/>
              <a:t>Lazima</a:t>
            </a:r>
            <a:r>
              <a:rPr dirty="0"/>
              <a:t> </a:t>
            </a:r>
            <a:r>
              <a:rPr dirty="0" err="1"/>
              <a:t>tuinamie</a:t>
            </a:r>
            <a:r>
              <a:rPr dirty="0"/>
              <a:t> </a:t>
            </a:r>
            <a:r>
              <a:rPr dirty="0" err="1"/>
              <a:t>mbele</a:t>
            </a:r>
            <a:r>
              <a:rPr dirty="0"/>
              <a:t> </a:t>
            </a:r>
            <a:r>
              <a:rPr dirty="0" err="1"/>
              <a:t>yao</a:t>
            </a:r>
            <a:r>
              <a:rPr dirty="0"/>
              <a:t> </a:t>
            </a:r>
            <a:r>
              <a:rPr dirty="0" err="1"/>
              <a:t>na</a:t>
            </a:r>
            <a:r>
              <a:rPr dirty="0"/>
              <a:t> </a:t>
            </a:r>
            <a:r>
              <a:rPr dirty="0" err="1"/>
              <a:t>kuabudu</a:t>
            </a:r>
            <a:r>
              <a:rPr dirty="0"/>
              <a:t> (Kut. 12:27</a:t>
            </a:r>
            <a:r>
              <a:rPr lang="en-US" dirty="0"/>
              <a:t>)</a:t>
            </a:r>
            <a:endParaRPr dirty="0"/>
          </a:p>
        </p:txBody>
      </p:sp>
      <p:pic>
        <p:nvPicPr>
          <p:cNvPr id="9" name="Imagen 8" descr="Un grupo de personas sentadas frente a una mesa con una computadora  El contenido generado por IA puede ser incorrecto.">
            <a:extLst>
              <a:ext uri="{FF2B5EF4-FFF2-40B4-BE49-F238E27FC236}">
                <a16:creationId xmlns:a16="http://schemas.microsoft.com/office/drawing/2014/main" id="{3AC2646C-EB02-DCF1-9749-5A238304438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47650" y="4066835"/>
            <a:ext cx="5566032" cy="2708435"/>
          </a:xfrm>
          <a:prstGeom prst="round2DiagRect">
            <a:avLst>
              <a:gd name="adj1" fmla="val 0"/>
              <a:gd name="adj2" fmla="val 27079"/>
            </a:avLst>
          </a:prstGeom>
          <a:ln w="57150" cap="sq">
            <a:solidFill>
              <a:schemeClr val="accent5">
                <a:lumMod val="75000"/>
              </a:schemeClr>
            </a:solidFill>
            <a:miter lim="800000"/>
          </a:ln>
          <a:effectLst>
            <a:outerShdw blurRad="254000" algn="tl" rotWithShape="0">
              <a:srgbClr val="000000">
                <a:alpha val="43000"/>
              </a:srgbClr>
            </a:outerShdw>
          </a:effectLst>
        </p:spPr>
      </p:pic>
      <p:sp>
        <p:nvSpPr>
          <p:cNvPr id="8" name="CuadroTexto 7">
            <a:extLst>
              <a:ext uri="{FF2B5EF4-FFF2-40B4-BE49-F238E27FC236}">
                <a16:creationId xmlns:a16="http://schemas.microsoft.com/office/drawing/2014/main" id="{01406881-FCE4-C901-236C-AB3E58A00584}"/>
              </a:ext>
            </a:extLst>
          </p:cNvPr>
          <p:cNvSpPr txBox="1"/>
          <p:nvPr/>
        </p:nvSpPr>
        <p:spPr>
          <a:xfrm>
            <a:off x="61319" y="3236760"/>
            <a:ext cx="6034681" cy="707886"/>
          </a:xfrm>
          <a:prstGeom prst="rect">
            <a:avLst/>
          </a:prstGeom>
          <a:noFill/>
        </p:spPr>
        <p:txBody>
          <a:bodyPr wrap="square">
            <a:spAutoFit/>
          </a:bodyPr>
          <a:lstStyle/>
          <a:p>
            <a:pPr>
              <a:spcBef>
                <a:spcPts val="600"/>
              </a:spcBef>
              <a:defRPr sz="2000" b="1"/>
            </a:pPr>
            <a:r>
              <a:t>Hadithi ya ukombozi ilipaswa kuelezewa kwa kina, na kwa mtu wa kwanza (Kum. 26:5-9).</a:t>
            </a:r>
          </a:p>
        </p:txBody>
      </p:sp>
      <p:sp>
        <p:nvSpPr>
          <p:cNvPr id="12" name="CuadroTexto 11">
            <a:extLst>
              <a:ext uri="{FF2B5EF4-FFF2-40B4-BE49-F238E27FC236}">
                <a16:creationId xmlns:a16="http://schemas.microsoft.com/office/drawing/2014/main" id="{E3DBDED7-CC92-6F0C-8FE8-53F70956643D}"/>
              </a:ext>
            </a:extLst>
          </p:cNvPr>
          <p:cNvSpPr txBox="1"/>
          <p:nvPr/>
        </p:nvSpPr>
        <p:spPr>
          <a:xfrm>
            <a:off x="61319" y="2195186"/>
            <a:ext cx="6034681" cy="1015663"/>
          </a:xfrm>
          <a:prstGeom prst="rect">
            <a:avLst/>
          </a:prstGeom>
          <a:noFill/>
        </p:spPr>
        <p:txBody>
          <a:bodyPr wrap="square">
            <a:spAutoFit/>
          </a:bodyPr>
          <a:lstStyle/>
          <a:p>
            <a:pPr>
              <a:spcBef>
                <a:spcPts val="600"/>
              </a:spcBef>
              <a:defRPr sz="2000" b="1"/>
            </a:pPr>
            <a:r>
              <a:t>Kuanzia wakati huo, Pasaka ingekuwa sherehe ya familia. Fursa kwa wazazi kupitisha maarifa ya Mungu kwa watoto wao.</a:t>
            </a:r>
          </a:p>
        </p:txBody>
      </p:sp>
    </p:spTree>
    <p:extLst>
      <p:ext uri="{BB962C8B-B14F-4D97-AF65-F5344CB8AC3E}">
        <p14:creationId xmlns:p14="http://schemas.microsoft.com/office/powerpoint/2010/main" val="245700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trips(downRight)">
                                      <p:cBhvr>
                                        <p:cTn id="40" dur="500"/>
                                        <p:tgtEl>
                                          <p:spTgt spid="9"/>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E1B19C20-28F9-C49E-29F2-B95B14A129C5}"/>
              </a:ext>
            </a:extLst>
          </p:cNvPr>
          <p:cNvSpPr>
            <a:spLocks noGrp="1" noRot="1" noMove="1" noResize="1" noEditPoints="1" noAdjustHandles="1" noChangeArrowheads="1" noChangeShapeType="1"/>
          </p:cNvSpPr>
          <p:nvPr/>
        </p:nvSpPr>
        <p:spPr>
          <a:xfrm>
            <a:off x="0" y="0"/>
            <a:ext cx="12192000" cy="1599128"/>
          </a:xfrm>
          <a:prstGeom prst="rect">
            <a:avLst/>
          </a:prstGeom>
          <a:blipFill dpi="0" rotWithShape="1">
            <a:blip r:embed="rId3">
              <a:duotone>
                <a:prstClr val="black"/>
                <a:schemeClr val="accent5">
                  <a:tint val="45000"/>
                  <a:satMod val="400000"/>
                </a:schemeClr>
              </a:duotone>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98178CD3-73B4-1943-EDBC-64A7599E51AD}"/>
              </a:ext>
            </a:extLst>
          </p:cNvPr>
          <p:cNvSpPr txBox="1"/>
          <p:nvPr/>
        </p:nvSpPr>
        <p:spPr>
          <a:xfrm>
            <a:off x="0" y="0"/>
            <a:ext cx="12192000" cy="769441"/>
          </a:xfrm>
          <a:prstGeom prst="rect">
            <a:avLst/>
          </a:prstGeom>
          <a:noFill/>
        </p:spPr>
        <p:txBody>
          <a:bodyPr wrap="square">
            <a:spAutoFit/>
          </a:bodyPr>
          <a:lstStyle/>
          <a:p>
            <a:pPr algn="ctr">
              <a:defRPr sz="4400" b="1">
                <a:ln w="0"/>
                <a:solidFill>
                  <a:schemeClr val="accent4">
                    <a:lumMod val="40000"/>
                    <a:lumOff val="60000"/>
                  </a:schemeClr>
                </a:solidFill>
                <a:effectLst>
                  <a:innerShdw blurRad="63500" dist="50800" dir="13500000">
                    <a:srgbClr val="000000">
                      <a:alpha val="50000"/>
                    </a:srgbClr>
                  </a:innerShdw>
                </a:effectLst>
              </a:defRPr>
            </a:pPr>
            <a:r>
              <a:t>PIGO LA KUMI</a:t>
            </a:r>
          </a:p>
        </p:txBody>
      </p:sp>
      <p:sp>
        <p:nvSpPr>
          <p:cNvPr id="5" name="CuadroTexto 4">
            <a:extLst>
              <a:ext uri="{FF2B5EF4-FFF2-40B4-BE49-F238E27FC236}">
                <a16:creationId xmlns:a16="http://schemas.microsoft.com/office/drawing/2014/main" id="{E7943FDC-1CDA-6490-7383-6EC275772F0B}"/>
              </a:ext>
            </a:extLst>
          </p:cNvPr>
          <p:cNvSpPr txBox="1"/>
          <p:nvPr/>
        </p:nvSpPr>
        <p:spPr>
          <a:xfrm>
            <a:off x="800100" y="675798"/>
            <a:ext cx="10591800" cy="923330"/>
          </a:xfrm>
          <a:prstGeom prst="rect">
            <a:avLst/>
          </a:prstGeom>
          <a:noFill/>
        </p:spPr>
        <p:txBody>
          <a:bodyPr wrap="square">
            <a:spAutoFit/>
          </a:bodyPr>
          <a:lstStyle/>
          <a:p>
            <a:pPr algn="ctr">
              <a:defRPr b="1">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defRPr>
            </a:pPr>
            <a:r>
              <a:t>"Ikawa usiku wa manane Bwana akawapiga wazaliwa wa kwanza wote katika nchi ya Misri, tangu mzaliwa wa kwanza wa Farao aliyeketi katika kiti chake cha enzi hata mzaliwa wa kwanza wa mateka aliyekuwa ndani ya shimo, na wazaliwa wa kwanza wote wa mifugo" </a:t>
            </a:r>
            <a:r>
              <a:rPr sz="1400"/>
              <a:t>(Kutoka 12:29)</a:t>
            </a:r>
            <a:endParaRPr lang="es-E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4B45B36-01A1-773C-758C-65E0ADAFE0C6}"/>
              </a:ext>
            </a:extLst>
          </p:cNvPr>
          <p:cNvSpPr txBox="1"/>
          <p:nvPr/>
        </p:nvSpPr>
        <p:spPr>
          <a:xfrm>
            <a:off x="352424" y="1599128"/>
            <a:ext cx="6581775" cy="1323439"/>
          </a:xfrm>
          <a:prstGeom prst="rect">
            <a:avLst/>
          </a:prstGeom>
          <a:noFill/>
        </p:spPr>
        <p:txBody>
          <a:bodyPr wrap="square">
            <a:spAutoFit/>
          </a:bodyPr>
          <a:lstStyle/>
          <a:p>
            <a:pPr>
              <a:spcBef>
                <a:spcPts val="600"/>
              </a:spcBef>
              <a:defRPr sz="2000" b="1"/>
            </a:pPr>
            <a:r>
              <a:rPr sz="1600" dirty="0" err="1"/>
              <a:t>Farao</a:t>
            </a:r>
            <a:r>
              <a:rPr sz="1600" dirty="0"/>
              <a:t> </a:t>
            </a:r>
            <a:r>
              <a:rPr sz="1600" dirty="0" err="1"/>
              <a:t>alikuwa</a:t>
            </a:r>
            <a:r>
              <a:rPr sz="1600" dirty="0"/>
              <a:t> </a:t>
            </a:r>
            <a:r>
              <a:rPr sz="1600" dirty="0" err="1"/>
              <a:t>ameamuru</a:t>
            </a:r>
            <a:r>
              <a:rPr sz="1600" dirty="0"/>
              <a:t> </a:t>
            </a:r>
            <a:r>
              <a:rPr sz="1600" dirty="0" err="1"/>
              <a:t>kuuawa</a:t>
            </a:r>
            <a:r>
              <a:rPr sz="1600" dirty="0"/>
              <a:t> </a:t>
            </a:r>
            <a:r>
              <a:rPr sz="1600" dirty="0" err="1"/>
              <a:t>kwa</a:t>
            </a:r>
            <a:r>
              <a:rPr sz="1600" dirty="0"/>
              <a:t> </a:t>
            </a:r>
            <a:r>
              <a:rPr sz="1600" dirty="0" err="1"/>
              <a:t>wavulana</a:t>
            </a:r>
            <a:r>
              <a:rPr sz="1600" dirty="0"/>
              <a:t> </a:t>
            </a:r>
            <a:r>
              <a:rPr sz="1600" dirty="0" err="1"/>
              <a:t>wote</a:t>
            </a:r>
            <a:r>
              <a:rPr sz="1600" dirty="0"/>
              <a:t> </a:t>
            </a:r>
            <a:r>
              <a:rPr sz="1600" dirty="0" err="1"/>
              <a:t>wa</a:t>
            </a:r>
            <a:r>
              <a:rPr sz="1600" dirty="0"/>
              <a:t> </a:t>
            </a:r>
            <a:r>
              <a:rPr sz="1600" dirty="0" err="1"/>
              <a:t>Kiebrania</a:t>
            </a:r>
            <a:r>
              <a:rPr sz="1600" dirty="0"/>
              <a:t> </a:t>
            </a:r>
            <a:r>
              <a:rPr sz="1600" dirty="0" err="1"/>
              <a:t>bila</a:t>
            </a:r>
            <a:r>
              <a:rPr sz="1600" dirty="0"/>
              <a:t> </a:t>
            </a:r>
            <a:r>
              <a:rPr sz="1600" dirty="0" err="1"/>
              <a:t>ubaguzi</a:t>
            </a:r>
            <a:r>
              <a:rPr sz="1600" dirty="0"/>
              <a:t> (Kut. 1:22 </a:t>
            </a:r>
            <a:r>
              <a:rPr sz="1600" dirty="0" err="1"/>
              <a:t>Mungu</a:t>
            </a:r>
            <a:r>
              <a:rPr sz="1600" dirty="0"/>
              <a:t> </a:t>
            </a:r>
            <a:r>
              <a:rPr sz="1600" dirty="0" err="1"/>
              <a:t>aliamua</a:t>
            </a:r>
            <a:r>
              <a:rPr sz="1600" dirty="0"/>
              <a:t> </a:t>
            </a:r>
            <a:r>
              <a:rPr sz="1600" dirty="0" err="1"/>
              <a:t>kifo</a:t>
            </a:r>
            <a:r>
              <a:rPr sz="1600" dirty="0"/>
              <a:t> cha </a:t>
            </a:r>
            <a:r>
              <a:rPr sz="1600" dirty="0" err="1"/>
              <a:t>masharti</a:t>
            </a:r>
            <a:r>
              <a:rPr sz="1600" dirty="0"/>
              <a:t> cha </a:t>
            </a:r>
            <a:r>
              <a:rPr sz="1600" dirty="0" err="1"/>
              <a:t>wazaliwa</a:t>
            </a:r>
            <a:r>
              <a:rPr sz="1600" dirty="0"/>
              <a:t> </a:t>
            </a:r>
            <a:r>
              <a:rPr sz="1600" dirty="0" err="1"/>
              <a:t>wa</a:t>
            </a:r>
            <a:r>
              <a:rPr sz="1600" dirty="0"/>
              <a:t> kwanza </a:t>
            </a:r>
            <a:r>
              <a:rPr sz="1600" dirty="0" err="1"/>
              <a:t>tu</a:t>
            </a:r>
            <a:r>
              <a:rPr sz="1600" dirty="0"/>
              <a:t> (Kut. 12:29 </a:t>
            </a:r>
            <a:r>
              <a:rPr sz="1600" dirty="0" err="1"/>
              <a:t>Katika</a:t>
            </a:r>
            <a:r>
              <a:rPr sz="1600" dirty="0"/>
              <a:t> </a:t>
            </a:r>
            <a:r>
              <a:rPr sz="1600" dirty="0" err="1"/>
              <a:t>kila</a:t>
            </a:r>
            <a:r>
              <a:rPr sz="1600" dirty="0"/>
              <a:t> </a:t>
            </a:r>
            <a:r>
              <a:rPr sz="1600" dirty="0" err="1"/>
              <a:t>nyumba</a:t>
            </a:r>
            <a:r>
              <a:rPr sz="1600" dirty="0"/>
              <a:t> </a:t>
            </a:r>
            <a:r>
              <a:rPr sz="1600" dirty="0" err="1"/>
              <a:t>ambapo</a:t>
            </a:r>
            <a:r>
              <a:rPr sz="1600" dirty="0"/>
              <a:t> </a:t>
            </a:r>
            <a:r>
              <a:rPr sz="1600" dirty="0" err="1"/>
              <a:t>damu</a:t>
            </a:r>
            <a:r>
              <a:rPr sz="1600" dirty="0"/>
              <a:t> </a:t>
            </a:r>
            <a:r>
              <a:rPr sz="1600" dirty="0" err="1"/>
              <a:t>ya</a:t>
            </a:r>
            <a:r>
              <a:rPr sz="1600" dirty="0"/>
              <a:t> </a:t>
            </a:r>
            <a:r>
              <a:rPr sz="1600" dirty="0" err="1"/>
              <a:t>mwana-kondoo</a:t>
            </a:r>
            <a:r>
              <a:rPr sz="1600" dirty="0"/>
              <a:t> </a:t>
            </a:r>
            <a:r>
              <a:rPr sz="1600" dirty="0" err="1"/>
              <a:t>haikupakwa</a:t>
            </a:r>
            <a:r>
              <a:rPr sz="1600" dirty="0"/>
              <a:t> </a:t>
            </a:r>
            <a:r>
              <a:rPr sz="1600" dirty="0" err="1"/>
              <a:t>mafuta</a:t>
            </a:r>
            <a:r>
              <a:rPr sz="1600" dirty="0"/>
              <a:t>, </a:t>
            </a:r>
            <a:r>
              <a:rPr sz="1600" dirty="0" err="1"/>
              <a:t>angalau</a:t>
            </a:r>
            <a:r>
              <a:rPr sz="1600" dirty="0"/>
              <a:t> </a:t>
            </a:r>
            <a:r>
              <a:rPr sz="1600" dirty="0" err="1"/>
              <a:t>mtu</a:t>
            </a:r>
            <a:r>
              <a:rPr sz="1600" dirty="0"/>
              <a:t> </a:t>
            </a:r>
            <a:r>
              <a:rPr sz="1600" dirty="0" err="1"/>
              <a:t>mmoja</a:t>
            </a:r>
            <a:r>
              <a:rPr sz="1600" dirty="0"/>
              <a:t> </a:t>
            </a:r>
            <a:r>
              <a:rPr sz="1600" dirty="0" err="1"/>
              <a:t>alikufa</a:t>
            </a:r>
            <a:r>
              <a:rPr sz="1600" dirty="0"/>
              <a:t> (Kut. </a:t>
            </a:r>
            <a:r>
              <a:rPr sz="1600" dirty="0" err="1"/>
              <a:t>Saa</a:t>
            </a:r>
            <a:r>
              <a:rPr sz="1600" dirty="0"/>
              <a:t> 6:30 </a:t>
            </a:r>
            <a:r>
              <a:rPr sz="1600" dirty="0" err="1"/>
              <a:t>adhuhuri</a:t>
            </a:r>
            <a:r>
              <a:rPr sz="1600" dirty="0"/>
              <a:t> (12</a:t>
            </a:r>
          </a:p>
        </p:txBody>
      </p:sp>
      <p:pic>
        <p:nvPicPr>
          <p:cNvPr id="4" name="Imagen 3" descr="Imagen que contiene tabla, hombre, frente, grande  El contenido generado por IA puede ser incorrecto.">
            <a:extLst>
              <a:ext uri="{FF2B5EF4-FFF2-40B4-BE49-F238E27FC236}">
                <a16:creationId xmlns:a16="http://schemas.microsoft.com/office/drawing/2014/main" id="{9231FAAB-C32B-6A6D-B3F8-AA759075AC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5799" y="1704975"/>
            <a:ext cx="4990464" cy="374284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Forma  El contenido generado por IA puede ser incorrecto.">
            <a:extLst>
              <a:ext uri="{FF2B5EF4-FFF2-40B4-BE49-F238E27FC236}">
                <a16:creationId xmlns:a16="http://schemas.microsoft.com/office/drawing/2014/main" id="{8E4B5F32-BB9E-E8A6-A750-297897B3C20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7015799" y="5553670"/>
            <a:ext cx="4990464" cy="1126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35B9B40C-BFC9-C32E-4811-9C747362FE74}"/>
              </a:ext>
            </a:extLst>
          </p:cNvPr>
          <p:cNvSpPr txBox="1"/>
          <p:nvPr/>
        </p:nvSpPr>
        <p:spPr>
          <a:xfrm>
            <a:off x="3067050" y="4776881"/>
            <a:ext cx="3867146" cy="1631216"/>
          </a:xfrm>
          <a:prstGeom prst="rect">
            <a:avLst/>
          </a:prstGeom>
          <a:noFill/>
        </p:spPr>
        <p:txBody>
          <a:bodyPr wrap="square">
            <a:spAutoFit/>
          </a:bodyPr>
          <a:lstStyle/>
          <a:p>
            <a:pPr>
              <a:spcBef>
                <a:spcPts val="600"/>
              </a:spcBef>
              <a:defRPr sz="2000" b="1"/>
            </a:pPr>
            <a:r>
              <a:rPr dirty="0"/>
              <a:t>Kama </a:t>
            </a:r>
            <a:r>
              <a:rPr dirty="0" err="1"/>
              <a:t>ilivyo</a:t>
            </a:r>
            <a:r>
              <a:rPr dirty="0"/>
              <a:t> </a:t>
            </a:r>
            <a:r>
              <a:rPr dirty="0" err="1"/>
              <a:t>kwa</a:t>
            </a:r>
            <a:r>
              <a:rPr dirty="0"/>
              <a:t> </a:t>
            </a:r>
            <a:r>
              <a:rPr dirty="0" err="1"/>
              <a:t>Farao</a:t>
            </a:r>
            <a:r>
              <a:rPr dirty="0"/>
              <a:t>, </a:t>
            </a:r>
            <a:r>
              <a:rPr dirty="0" err="1"/>
              <a:t>dhambi</a:t>
            </a:r>
            <a:r>
              <a:rPr dirty="0"/>
              <a:t> </a:t>
            </a:r>
            <a:r>
              <a:rPr dirty="0" err="1"/>
              <a:t>yetu</a:t>
            </a:r>
            <a:r>
              <a:rPr dirty="0"/>
              <a:t> </a:t>
            </a:r>
            <a:r>
              <a:rPr dirty="0" err="1"/>
              <a:t>inaweza</a:t>
            </a:r>
            <a:r>
              <a:rPr dirty="0"/>
              <a:t> </a:t>
            </a:r>
            <a:r>
              <a:rPr dirty="0" err="1"/>
              <a:t>kuathiri</a:t>
            </a:r>
            <a:r>
              <a:rPr dirty="0"/>
              <a:t> </a:t>
            </a:r>
            <a:r>
              <a:rPr dirty="0" err="1"/>
              <a:t>vibaya</a:t>
            </a:r>
            <a:r>
              <a:rPr dirty="0"/>
              <a:t> </a:t>
            </a:r>
            <a:r>
              <a:rPr dirty="0" err="1"/>
              <a:t>wengine</a:t>
            </a:r>
            <a:r>
              <a:rPr dirty="0"/>
              <a:t>. </a:t>
            </a:r>
            <a:r>
              <a:rPr dirty="0" err="1"/>
              <a:t>Lakini</a:t>
            </a:r>
            <a:r>
              <a:rPr dirty="0"/>
              <a:t>, </a:t>
            </a:r>
            <a:r>
              <a:rPr dirty="0" err="1"/>
              <a:t>kama</a:t>
            </a:r>
            <a:r>
              <a:rPr dirty="0"/>
              <a:t> </a:t>
            </a:r>
            <a:r>
              <a:rPr dirty="0" err="1"/>
              <a:t>ilivyo</a:t>
            </a:r>
            <a:r>
              <a:rPr dirty="0"/>
              <a:t> </a:t>
            </a:r>
            <a:r>
              <a:rPr dirty="0" err="1"/>
              <a:t>kwa</a:t>
            </a:r>
            <a:r>
              <a:rPr dirty="0"/>
              <a:t> Musa, </a:t>
            </a:r>
            <a:r>
              <a:rPr dirty="0" err="1"/>
              <a:t>uaminifu</a:t>
            </a:r>
            <a:r>
              <a:rPr dirty="0"/>
              <a:t> </a:t>
            </a:r>
            <a:r>
              <a:rPr dirty="0" err="1"/>
              <a:t>wetu</a:t>
            </a:r>
            <a:r>
              <a:rPr dirty="0"/>
              <a:t> </a:t>
            </a:r>
            <a:r>
              <a:rPr dirty="0" err="1"/>
              <a:t>na</a:t>
            </a:r>
            <a:r>
              <a:rPr dirty="0"/>
              <a:t> </a:t>
            </a:r>
            <a:r>
              <a:rPr dirty="0" err="1"/>
              <a:t>uimara</a:t>
            </a:r>
            <a:r>
              <a:rPr dirty="0"/>
              <a:t> </a:t>
            </a:r>
            <a:r>
              <a:rPr dirty="0" err="1"/>
              <a:t>wetu</a:t>
            </a:r>
            <a:r>
              <a:rPr dirty="0"/>
              <a:t> </a:t>
            </a:r>
            <a:r>
              <a:rPr dirty="0" err="1"/>
              <a:t>unaweza</a:t>
            </a:r>
            <a:r>
              <a:rPr dirty="0"/>
              <a:t> </a:t>
            </a:r>
            <a:r>
              <a:rPr dirty="0" err="1"/>
              <a:t>kuwaokoa</a:t>
            </a:r>
            <a:r>
              <a:rPr dirty="0"/>
              <a:t> </a:t>
            </a:r>
            <a:r>
              <a:rPr dirty="0" err="1"/>
              <a:t>wengi</a:t>
            </a:r>
            <a:r>
              <a:rPr dirty="0"/>
              <a:t>.</a:t>
            </a:r>
          </a:p>
        </p:txBody>
      </p:sp>
      <p:pic>
        <p:nvPicPr>
          <p:cNvPr id="12" name="Imagen 11" descr="Grupo de personas posando delante de una montaña  El contenido generado por IA puede ser incorrecto.">
            <a:extLst>
              <a:ext uri="{FF2B5EF4-FFF2-40B4-BE49-F238E27FC236}">
                <a16:creationId xmlns:a16="http://schemas.microsoft.com/office/drawing/2014/main" id="{213BFB99-7BF2-4906-F716-E376DABFF278}"/>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85737" y="4923115"/>
            <a:ext cx="2799713" cy="1819036"/>
          </a:xfrm>
          <a:prstGeom prst="snip2DiagRect">
            <a:avLst>
              <a:gd name="adj1" fmla="val 18182"/>
              <a:gd name="adj2" fmla="val 16667"/>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184860B9-2BAE-3D58-6514-5197E2BFE40D}"/>
              </a:ext>
            </a:extLst>
          </p:cNvPr>
          <p:cNvSpPr txBox="1"/>
          <p:nvPr/>
        </p:nvSpPr>
        <p:spPr>
          <a:xfrm>
            <a:off x="352421" y="3934318"/>
            <a:ext cx="6663375" cy="707886"/>
          </a:xfrm>
          <a:prstGeom prst="rect">
            <a:avLst/>
          </a:prstGeom>
          <a:noFill/>
        </p:spPr>
        <p:txBody>
          <a:bodyPr wrap="square">
            <a:spAutoFit/>
          </a:bodyPr>
          <a:lstStyle/>
          <a:p>
            <a:pPr>
              <a:spcBef>
                <a:spcPts val="600"/>
              </a:spcBef>
              <a:defRPr sz="2000" b="1"/>
            </a:pPr>
            <a:r>
              <a:rPr dirty="0"/>
              <a:t>Hakuna </a:t>
            </a:r>
            <a:r>
              <a:rPr dirty="0" err="1"/>
              <a:t>mungu</a:t>
            </a:r>
            <a:r>
              <a:rPr dirty="0"/>
              <a:t> </a:t>
            </a:r>
            <a:r>
              <a:rPr dirty="0" err="1"/>
              <a:t>wa</a:t>
            </a:r>
            <a:r>
              <a:rPr dirty="0"/>
              <a:t> </a:t>
            </a:r>
            <a:r>
              <a:rPr dirty="0" err="1"/>
              <a:t>Misri</a:t>
            </a:r>
            <a:r>
              <a:rPr dirty="0"/>
              <a:t> </a:t>
            </a:r>
            <a:r>
              <a:rPr dirty="0" err="1"/>
              <a:t>aliyeinua</a:t>
            </a:r>
            <a:r>
              <a:rPr dirty="0"/>
              <a:t> </a:t>
            </a:r>
            <a:r>
              <a:rPr dirty="0" err="1"/>
              <a:t>mkono</a:t>
            </a:r>
            <a:r>
              <a:rPr dirty="0"/>
              <a:t> wake </a:t>
            </a:r>
            <a:r>
              <a:rPr dirty="0" err="1"/>
              <a:t>kusaidia</a:t>
            </a:r>
            <a:r>
              <a:rPr dirty="0"/>
              <a:t>, </a:t>
            </a:r>
            <a:r>
              <a:rPr dirty="0" err="1"/>
              <a:t>wala</a:t>
            </a:r>
            <a:r>
              <a:rPr dirty="0"/>
              <a:t> </a:t>
            </a:r>
            <a:r>
              <a:rPr dirty="0" err="1"/>
              <a:t>Farao</a:t>
            </a:r>
            <a:r>
              <a:rPr dirty="0"/>
              <a:t> </a:t>
            </a:r>
            <a:r>
              <a:rPr dirty="0" err="1"/>
              <a:t>hakuweza</a:t>
            </a:r>
            <a:r>
              <a:rPr dirty="0"/>
              <a:t> </a:t>
            </a:r>
            <a:r>
              <a:rPr dirty="0" err="1"/>
              <a:t>kufanya</a:t>
            </a:r>
            <a:r>
              <a:rPr dirty="0"/>
              <a:t> </a:t>
            </a:r>
            <a:r>
              <a:rPr dirty="0" err="1"/>
              <a:t>chochote</a:t>
            </a:r>
            <a:r>
              <a:rPr dirty="0"/>
              <a:t> </a:t>
            </a:r>
            <a:r>
              <a:rPr dirty="0" err="1"/>
              <a:t>kuzuia</a:t>
            </a:r>
            <a:r>
              <a:rPr dirty="0"/>
              <a:t> </a:t>
            </a:r>
            <a:r>
              <a:rPr dirty="0" err="1"/>
              <a:t>maafa</a:t>
            </a:r>
            <a:r>
              <a:rPr dirty="0"/>
              <a:t> </a:t>
            </a:r>
            <a:r>
              <a:rPr dirty="0" err="1"/>
              <a:t>hayo</a:t>
            </a:r>
            <a:r>
              <a:rPr dirty="0"/>
              <a:t>.</a:t>
            </a:r>
          </a:p>
        </p:txBody>
      </p:sp>
      <p:sp>
        <p:nvSpPr>
          <p:cNvPr id="11" name="CuadroTexto 10">
            <a:extLst>
              <a:ext uri="{FF2B5EF4-FFF2-40B4-BE49-F238E27FC236}">
                <a16:creationId xmlns:a16="http://schemas.microsoft.com/office/drawing/2014/main" id="{E01D5EBF-37BC-BDA2-DD6A-5D9639AF333A}"/>
              </a:ext>
            </a:extLst>
          </p:cNvPr>
          <p:cNvSpPr txBox="1"/>
          <p:nvPr/>
        </p:nvSpPr>
        <p:spPr>
          <a:xfrm>
            <a:off x="352421" y="2984033"/>
            <a:ext cx="6581775" cy="1015663"/>
          </a:xfrm>
          <a:prstGeom prst="rect">
            <a:avLst/>
          </a:prstGeom>
          <a:noFill/>
        </p:spPr>
        <p:txBody>
          <a:bodyPr wrap="square">
            <a:spAutoFit/>
          </a:bodyPr>
          <a:lstStyle/>
          <a:p>
            <a:pPr>
              <a:spcBef>
                <a:spcPts val="600"/>
              </a:spcBef>
              <a:defRPr sz="2000" b="1"/>
            </a:pPr>
            <a:r>
              <a:t>Hukumu za Mungu zilikuwa zimeanguka kwa nguvu juu ya miungu ya Wamisri, ambayo Farao alikuwa mwakilishi wake (Kut. 12: 12 </a:t>
            </a:r>
          </a:p>
        </p:txBody>
      </p:sp>
    </p:spTree>
    <p:extLst>
      <p:ext uri="{BB962C8B-B14F-4D97-AF65-F5344CB8AC3E}">
        <p14:creationId xmlns:p14="http://schemas.microsoft.com/office/powerpoint/2010/main" val="44887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4*#ppt_w"/>
                                          </p:val>
                                        </p:tav>
                                        <p:tav tm="100000">
                                          <p:val>
                                            <p:strVal val="#ppt_w"/>
                                          </p:val>
                                        </p:tav>
                                      </p:tavLst>
                                    </p:anim>
                                    <p:anim calcmode="lin" valueType="num">
                                      <p:cBhvr>
                                        <p:cTn id="17"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750"/>
                                        <p:tgtEl>
                                          <p:spTgt spid="4"/>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C51ACB-4107-457D-2759-44A07F26F37B}"/>
              </a:ext>
            </a:extLst>
          </p:cNvPr>
          <p:cNvSpPr txBox="1"/>
          <p:nvPr/>
        </p:nvSpPr>
        <p:spPr>
          <a:xfrm>
            <a:off x="838199" y="208151"/>
            <a:ext cx="10741270" cy="6001643"/>
          </a:xfrm>
          <a:prstGeom prst="rect">
            <a:avLst/>
          </a:prstGeom>
          <a:noFill/>
        </p:spPr>
        <p:txBody>
          <a:bodyPr wrap="square">
            <a:spAutoFit/>
          </a:bodyPr>
          <a:lstStyle/>
          <a:p>
            <a:pPr algn="just">
              <a:spcBef>
                <a:spcPts val="600"/>
              </a:spcBef>
              <a:defRPr sz="2400" b="1">
                <a:latin typeface="Constantia" panose="02030602050306030303" pitchFamily="18" charset="0"/>
              </a:defRPr>
            </a:pPr>
            <a:r>
              <a:rPr dirty="0"/>
              <a:t>“</a:t>
            </a:r>
            <a:r>
              <a:rPr dirty="0" err="1"/>
              <a:t>Walitakiwa</a:t>
            </a:r>
            <a:r>
              <a:rPr dirty="0"/>
              <a:t> </a:t>
            </a:r>
            <a:r>
              <a:rPr dirty="0" err="1"/>
              <a:t>kujitenga</a:t>
            </a:r>
            <a:r>
              <a:rPr dirty="0"/>
              <a:t> </a:t>
            </a:r>
            <a:r>
              <a:rPr dirty="0" err="1"/>
              <a:t>wenyewe</a:t>
            </a:r>
            <a:r>
              <a:rPr dirty="0"/>
              <a:t> </a:t>
            </a:r>
            <a:r>
              <a:rPr dirty="0" err="1"/>
              <a:t>na</a:t>
            </a:r>
            <a:r>
              <a:rPr dirty="0"/>
              <a:t> </a:t>
            </a:r>
            <a:r>
              <a:rPr dirty="0" err="1"/>
              <a:t>watoto</a:t>
            </a:r>
            <a:r>
              <a:rPr dirty="0"/>
              <a:t> </a:t>
            </a:r>
            <a:r>
              <a:rPr dirty="0" err="1"/>
              <a:t>wao</a:t>
            </a:r>
            <a:r>
              <a:rPr dirty="0"/>
              <a:t> </a:t>
            </a:r>
            <a:r>
              <a:rPr dirty="0" err="1"/>
              <a:t>kutoka</a:t>
            </a:r>
            <a:r>
              <a:rPr dirty="0"/>
              <a:t> </a:t>
            </a:r>
            <a:r>
              <a:rPr dirty="0" err="1"/>
              <a:t>kwa</a:t>
            </a:r>
            <a:r>
              <a:rPr dirty="0"/>
              <a:t> </a:t>
            </a:r>
            <a:r>
              <a:rPr dirty="0" err="1"/>
              <a:t>Wamisri</a:t>
            </a:r>
            <a:r>
              <a:rPr dirty="0"/>
              <a:t>, </a:t>
            </a:r>
            <a:r>
              <a:rPr dirty="0" err="1"/>
              <a:t>na</a:t>
            </a:r>
            <a:r>
              <a:rPr dirty="0"/>
              <a:t> </a:t>
            </a:r>
            <a:r>
              <a:rPr dirty="0" err="1"/>
              <a:t>kuwakusanya</a:t>
            </a:r>
            <a:r>
              <a:rPr dirty="0"/>
              <a:t> </a:t>
            </a:r>
            <a:r>
              <a:rPr dirty="0" err="1"/>
              <a:t>katika</a:t>
            </a:r>
            <a:r>
              <a:rPr dirty="0"/>
              <a:t> </a:t>
            </a:r>
            <a:r>
              <a:rPr dirty="0" err="1"/>
              <a:t>nyumba</a:t>
            </a:r>
            <a:r>
              <a:rPr dirty="0"/>
              <a:t> </a:t>
            </a:r>
            <a:r>
              <a:rPr dirty="0" err="1"/>
              <a:t>zao</a:t>
            </a:r>
            <a:r>
              <a:rPr dirty="0"/>
              <a:t> </a:t>
            </a:r>
            <a:r>
              <a:rPr dirty="0" err="1"/>
              <a:t>wenyewe</a:t>
            </a:r>
            <a:r>
              <a:rPr dirty="0"/>
              <a:t>, </a:t>
            </a:r>
            <a:r>
              <a:rPr dirty="0" err="1"/>
              <a:t>kwa</a:t>
            </a:r>
            <a:r>
              <a:rPr dirty="0"/>
              <a:t> </a:t>
            </a:r>
            <a:r>
              <a:rPr dirty="0" err="1"/>
              <a:t>maana</a:t>
            </a:r>
            <a:r>
              <a:rPr dirty="0"/>
              <a:t> </a:t>
            </a:r>
            <a:r>
              <a:rPr dirty="0" err="1"/>
              <a:t>ikiwa</a:t>
            </a:r>
            <a:r>
              <a:rPr dirty="0"/>
              <a:t> </a:t>
            </a:r>
            <a:r>
              <a:rPr dirty="0" err="1"/>
              <a:t>yeyote</a:t>
            </a:r>
            <a:r>
              <a:rPr dirty="0"/>
              <a:t> </a:t>
            </a:r>
            <a:r>
              <a:rPr dirty="0" err="1"/>
              <a:t>wa</a:t>
            </a:r>
            <a:r>
              <a:rPr dirty="0"/>
              <a:t> </a:t>
            </a:r>
            <a:r>
              <a:rPr dirty="0" err="1"/>
              <a:t>Waisraeli</a:t>
            </a:r>
            <a:r>
              <a:rPr dirty="0"/>
              <a:t> </a:t>
            </a:r>
            <a:r>
              <a:rPr dirty="0" err="1"/>
              <a:t>angepatikana</a:t>
            </a:r>
            <a:r>
              <a:rPr dirty="0"/>
              <a:t> </a:t>
            </a:r>
            <a:r>
              <a:rPr dirty="0" err="1"/>
              <a:t>katika</a:t>
            </a:r>
            <a:r>
              <a:rPr dirty="0"/>
              <a:t> </a:t>
            </a:r>
            <a:r>
              <a:rPr dirty="0" err="1"/>
              <a:t>nyumba</a:t>
            </a:r>
            <a:r>
              <a:rPr dirty="0"/>
              <a:t> za </a:t>
            </a:r>
            <a:r>
              <a:rPr dirty="0" err="1"/>
              <a:t>Wamisri</a:t>
            </a:r>
            <a:r>
              <a:rPr dirty="0"/>
              <a:t>, </a:t>
            </a:r>
            <a:r>
              <a:rPr dirty="0" err="1"/>
              <a:t>wangeanguka</a:t>
            </a:r>
            <a:r>
              <a:rPr dirty="0"/>
              <a:t> </a:t>
            </a:r>
            <a:r>
              <a:rPr dirty="0" err="1"/>
              <a:t>kwa</a:t>
            </a:r>
            <a:r>
              <a:rPr dirty="0"/>
              <a:t> </a:t>
            </a:r>
            <a:r>
              <a:rPr dirty="0" err="1"/>
              <a:t>mkono</a:t>
            </a:r>
            <a:r>
              <a:rPr dirty="0"/>
              <a:t> </a:t>
            </a:r>
            <a:r>
              <a:rPr dirty="0" err="1"/>
              <a:t>wa</a:t>
            </a:r>
            <a:r>
              <a:rPr dirty="0"/>
              <a:t> </a:t>
            </a:r>
            <a:r>
              <a:rPr dirty="0" err="1"/>
              <a:t>malaika</a:t>
            </a:r>
            <a:r>
              <a:rPr dirty="0"/>
              <a:t> </a:t>
            </a:r>
            <a:r>
              <a:rPr dirty="0" err="1"/>
              <a:t>mharibifu</a:t>
            </a:r>
            <a:r>
              <a:rPr dirty="0"/>
              <a:t>. Pia </a:t>
            </a:r>
            <a:r>
              <a:rPr dirty="0" err="1"/>
              <a:t>walielekezwa</a:t>
            </a:r>
            <a:r>
              <a:rPr dirty="0"/>
              <a:t> </a:t>
            </a:r>
            <a:r>
              <a:rPr dirty="0" err="1"/>
              <a:t>kuadhimisha</a:t>
            </a:r>
            <a:r>
              <a:rPr dirty="0"/>
              <a:t> </a:t>
            </a:r>
            <a:r>
              <a:rPr dirty="0" err="1"/>
              <a:t>sikukuu</a:t>
            </a:r>
            <a:r>
              <a:rPr dirty="0"/>
              <a:t> </a:t>
            </a:r>
            <a:r>
              <a:rPr dirty="0" err="1"/>
              <a:t>ya</a:t>
            </a:r>
            <a:r>
              <a:rPr dirty="0"/>
              <a:t> </a:t>
            </a:r>
            <a:r>
              <a:rPr dirty="0" err="1"/>
              <a:t>pasaka</a:t>
            </a:r>
            <a:r>
              <a:rPr dirty="0"/>
              <a:t> </a:t>
            </a:r>
            <a:r>
              <a:rPr dirty="0" err="1"/>
              <a:t>kwa</a:t>
            </a:r>
            <a:r>
              <a:rPr dirty="0"/>
              <a:t> </a:t>
            </a:r>
            <a:r>
              <a:rPr dirty="0" err="1"/>
              <a:t>agizo</a:t>
            </a:r>
            <a:r>
              <a:rPr dirty="0"/>
              <a:t>, </a:t>
            </a:r>
            <a:r>
              <a:rPr dirty="0" err="1"/>
              <a:t>kwamba</a:t>
            </a:r>
            <a:r>
              <a:rPr dirty="0"/>
              <a:t> </a:t>
            </a:r>
            <a:r>
              <a:rPr dirty="0" err="1"/>
              <a:t>wakati</a:t>
            </a:r>
            <a:r>
              <a:rPr dirty="0"/>
              <a:t> </a:t>
            </a:r>
            <a:r>
              <a:rPr dirty="0" err="1"/>
              <a:t>watoto</a:t>
            </a:r>
            <a:r>
              <a:rPr dirty="0"/>
              <a:t> </a:t>
            </a:r>
            <a:r>
              <a:rPr dirty="0" err="1"/>
              <a:t>wao</a:t>
            </a:r>
            <a:r>
              <a:rPr dirty="0"/>
              <a:t> </a:t>
            </a:r>
            <a:r>
              <a:rPr dirty="0" err="1"/>
              <a:t>wanapaswa</a:t>
            </a:r>
            <a:r>
              <a:rPr dirty="0"/>
              <a:t> </a:t>
            </a:r>
            <a:r>
              <a:rPr dirty="0" err="1"/>
              <a:t>kuuliza</a:t>
            </a:r>
            <a:r>
              <a:rPr dirty="0"/>
              <a:t> </a:t>
            </a:r>
            <a:r>
              <a:rPr dirty="0" err="1"/>
              <a:t>maana</a:t>
            </a:r>
            <a:r>
              <a:rPr dirty="0"/>
              <a:t> </a:t>
            </a:r>
            <a:r>
              <a:rPr dirty="0" err="1"/>
              <a:t>ya</a:t>
            </a:r>
            <a:r>
              <a:rPr dirty="0"/>
              <a:t> </a:t>
            </a:r>
            <a:r>
              <a:rPr dirty="0" err="1"/>
              <a:t>ibada</a:t>
            </a:r>
            <a:r>
              <a:rPr dirty="0"/>
              <a:t> </a:t>
            </a:r>
            <a:r>
              <a:rPr dirty="0" err="1"/>
              <a:t>hiyo</a:t>
            </a:r>
            <a:r>
              <a:rPr dirty="0"/>
              <a:t>, </a:t>
            </a:r>
            <a:r>
              <a:rPr dirty="0" err="1"/>
              <a:t>wanapaswa</a:t>
            </a:r>
            <a:r>
              <a:rPr dirty="0"/>
              <a:t> </a:t>
            </a:r>
            <a:r>
              <a:rPr dirty="0" err="1"/>
              <a:t>kuwaambia</a:t>
            </a:r>
            <a:r>
              <a:rPr dirty="0"/>
              <a:t> </a:t>
            </a:r>
            <a:r>
              <a:rPr dirty="0" err="1"/>
              <a:t>uhifadhi</a:t>
            </a:r>
            <a:r>
              <a:rPr dirty="0"/>
              <a:t> </a:t>
            </a:r>
            <a:r>
              <a:rPr dirty="0" err="1"/>
              <a:t>wao</a:t>
            </a:r>
            <a:r>
              <a:rPr dirty="0"/>
              <a:t> </a:t>
            </a:r>
            <a:r>
              <a:rPr dirty="0" err="1"/>
              <a:t>wa</a:t>
            </a:r>
            <a:r>
              <a:rPr dirty="0"/>
              <a:t> </a:t>
            </a:r>
            <a:r>
              <a:rPr dirty="0" err="1"/>
              <a:t>ajabu</a:t>
            </a:r>
            <a:r>
              <a:rPr dirty="0"/>
              <a:t> </a:t>
            </a:r>
            <a:r>
              <a:rPr dirty="0" err="1"/>
              <a:t>huko</a:t>
            </a:r>
            <a:r>
              <a:rPr dirty="0"/>
              <a:t> </a:t>
            </a:r>
            <a:r>
              <a:rPr dirty="0" err="1"/>
              <a:t>Misri</a:t>
            </a:r>
            <a:r>
              <a:rPr dirty="0"/>
              <a:t>. </a:t>
            </a:r>
            <a:r>
              <a:rPr dirty="0" err="1"/>
              <a:t>Kwamba</a:t>
            </a:r>
            <a:r>
              <a:rPr dirty="0"/>
              <a:t> </a:t>
            </a:r>
            <a:r>
              <a:rPr dirty="0" err="1"/>
              <a:t>malaika</a:t>
            </a:r>
            <a:r>
              <a:rPr dirty="0"/>
              <a:t> </a:t>
            </a:r>
            <a:r>
              <a:rPr dirty="0" err="1"/>
              <a:t>wa</a:t>
            </a:r>
            <a:r>
              <a:rPr dirty="0"/>
              <a:t> </a:t>
            </a:r>
            <a:r>
              <a:rPr dirty="0" err="1"/>
              <a:t>kuangamiza</a:t>
            </a:r>
            <a:r>
              <a:rPr dirty="0"/>
              <a:t> </a:t>
            </a:r>
            <a:r>
              <a:rPr dirty="0" err="1"/>
              <a:t>alipotoka</a:t>
            </a:r>
            <a:r>
              <a:rPr dirty="0"/>
              <a:t> </a:t>
            </a:r>
            <a:r>
              <a:rPr dirty="0" err="1"/>
              <a:t>usiku</a:t>
            </a:r>
            <a:r>
              <a:rPr dirty="0"/>
              <a:t> </a:t>
            </a:r>
            <a:r>
              <a:rPr dirty="0" err="1"/>
              <a:t>kuwaua</a:t>
            </a:r>
            <a:r>
              <a:rPr dirty="0"/>
              <a:t> </a:t>
            </a:r>
            <a:r>
              <a:rPr dirty="0" err="1"/>
              <a:t>wazaliwa</a:t>
            </a:r>
            <a:r>
              <a:rPr dirty="0"/>
              <a:t> </a:t>
            </a:r>
            <a:r>
              <a:rPr dirty="0" err="1"/>
              <a:t>wa</a:t>
            </a:r>
            <a:r>
              <a:rPr dirty="0"/>
              <a:t> kwanza </a:t>
            </a:r>
            <a:r>
              <a:rPr dirty="0" err="1"/>
              <a:t>wa</a:t>
            </a:r>
            <a:r>
              <a:rPr dirty="0"/>
              <a:t> </a:t>
            </a:r>
            <a:r>
              <a:rPr dirty="0" err="1"/>
              <a:t>mwanadamu</a:t>
            </a:r>
            <a:r>
              <a:rPr dirty="0"/>
              <a:t>, </a:t>
            </a:r>
            <a:r>
              <a:rPr dirty="0" err="1"/>
              <a:t>na</a:t>
            </a:r>
            <a:r>
              <a:rPr dirty="0"/>
              <a:t> </a:t>
            </a:r>
            <a:r>
              <a:rPr dirty="0" err="1"/>
              <a:t>wazaliwa</a:t>
            </a:r>
            <a:r>
              <a:rPr dirty="0"/>
              <a:t> </a:t>
            </a:r>
            <a:r>
              <a:rPr dirty="0" err="1"/>
              <a:t>wa</a:t>
            </a:r>
            <a:r>
              <a:rPr dirty="0"/>
              <a:t> kwanza </a:t>
            </a:r>
            <a:r>
              <a:rPr dirty="0" err="1"/>
              <a:t>wa</a:t>
            </a:r>
            <a:r>
              <a:rPr dirty="0"/>
              <a:t> </a:t>
            </a:r>
            <a:r>
              <a:rPr dirty="0" err="1"/>
              <a:t>mnyama</a:t>
            </a:r>
            <a:r>
              <a:rPr dirty="0"/>
              <a:t>, </a:t>
            </a:r>
            <a:r>
              <a:rPr dirty="0" err="1"/>
              <a:t>alipita</a:t>
            </a:r>
            <a:r>
              <a:rPr dirty="0"/>
              <a:t> </a:t>
            </a:r>
            <a:r>
              <a:rPr dirty="0" err="1"/>
              <a:t>juu</a:t>
            </a:r>
            <a:r>
              <a:rPr dirty="0"/>
              <a:t> </a:t>
            </a:r>
            <a:r>
              <a:rPr dirty="0" err="1"/>
              <a:t>ya</a:t>
            </a:r>
            <a:r>
              <a:rPr dirty="0"/>
              <a:t> </a:t>
            </a:r>
            <a:r>
              <a:rPr dirty="0" err="1"/>
              <a:t>nyumba</a:t>
            </a:r>
            <a:r>
              <a:rPr dirty="0"/>
              <a:t> </a:t>
            </a:r>
            <a:r>
              <a:rPr dirty="0" err="1"/>
              <a:t>zao</a:t>
            </a:r>
            <a:r>
              <a:rPr dirty="0"/>
              <a:t>, </a:t>
            </a:r>
            <a:r>
              <a:rPr dirty="0" err="1"/>
              <a:t>na</a:t>
            </a:r>
            <a:r>
              <a:rPr dirty="0"/>
              <a:t> hakuna </a:t>
            </a:r>
            <a:r>
              <a:rPr dirty="0" err="1"/>
              <a:t>hata</a:t>
            </a:r>
            <a:r>
              <a:rPr dirty="0"/>
              <a:t> </a:t>
            </a:r>
            <a:r>
              <a:rPr dirty="0" err="1"/>
              <a:t>mmoja</a:t>
            </a:r>
            <a:r>
              <a:rPr dirty="0"/>
              <a:t> </a:t>
            </a:r>
            <a:r>
              <a:rPr dirty="0" err="1"/>
              <a:t>wa</a:t>
            </a:r>
            <a:r>
              <a:rPr dirty="0"/>
              <a:t> </a:t>
            </a:r>
            <a:r>
              <a:rPr dirty="0" err="1"/>
              <a:t>Waebrania</a:t>
            </a:r>
            <a:r>
              <a:rPr dirty="0"/>
              <a:t> </a:t>
            </a:r>
            <a:r>
              <a:rPr dirty="0" err="1"/>
              <a:t>aliyeuawa</a:t>
            </a:r>
            <a:r>
              <a:rPr dirty="0"/>
              <a:t> </a:t>
            </a:r>
            <a:r>
              <a:rPr dirty="0" err="1"/>
              <a:t>ambaye</a:t>
            </a:r>
            <a:r>
              <a:rPr dirty="0"/>
              <a:t> </a:t>
            </a:r>
            <a:r>
              <a:rPr dirty="0" err="1"/>
              <a:t>alikuwa</a:t>
            </a:r>
            <a:r>
              <a:rPr dirty="0"/>
              <a:t> </a:t>
            </a:r>
            <a:r>
              <a:rPr dirty="0" err="1"/>
              <a:t>na</a:t>
            </a:r>
            <a:r>
              <a:rPr dirty="0"/>
              <a:t> </a:t>
            </a:r>
            <a:r>
              <a:rPr dirty="0" err="1"/>
              <a:t>ishara</a:t>
            </a:r>
            <a:r>
              <a:rPr dirty="0"/>
              <a:t> </a:t>
            </a:r>
            <a:r>
              <a:rPr dirty="0" err="1"/>
              <a:t>ya</a:t>
            </a:r>
            <a:r>
              <a:rPr dirty="0"/>
              <a:t> </a:t>
            </a:r>
            <a:r>
              <a:rPr dirty="0" err="1"/>
              <a:t>damu</a:t>
            </a:r>
            <a:r>
              <a:rPr dirty="0"/>
              <a:t> </a:t>
            </a:r>
            <a:r>
              <a:rPr dirty="0" err="1"/>
              <a:t>juu</a:t>
            </a:r>
            <a:r>
              <a:rPr dirty="0"/>
              <a:t> </a:t>
            </a:r>
            <a:r>
              <a:rPr dirty="0" err="1"/>
              <a:t>ya</a:t>
            </a:r>
            <a:r>
              <a:rPr dirty="0"/>
              <a:t> </a:t>
            </a:r>
            <a:r>
              <a:rPr dirty="0" err="1"/>
              <a:t>milango</a:t>
            </a:r>
            <a:r>
              <a:rPr dirty="0"/>
              <a:t> </a:t>
            </a:r>
            <a:r>
              <a:rPr dirty="0" err="1"/>
              <a:t>yao</a:t>
            </a:r>
            <a:r>
              <a:rPr dirty="0"/>
              <a:t>. […] [</a:t>
            </a:r>
            <a:r>
              <a:rPr dirty="0" err="1"/>
              <a:t>Wamisri</a:t>
            </a:r>
            <a:r>
              <a:rPr dirty="0"/>
              <a:t> </a:t>
            </a:r>
            <a:r>
              <a:rPr dirty="0" err="1"/>
              <a:t>wengine</a:t>
            </a:r>
            <a:r>
              <a:rPr dirty="0"/>
              <a:t>] </a:t>
            </a:r>
            <a:r>
              <a:rPr dirty="0" err="1"/>
              <a:t>waliwasihi</a:t>
            </a:r>
            <a:r>
              <a:rPr dirty="0"/>
              <a:t> </a:t>
            </a:r>
            <a:r>
              <a:rPr dirty="0" err="1"/>
              <a:t>waruhusiwe</a:t>
            </a:r>
            <a:r>
              <a:rPr dirty="0"/>
              <a:t> </a:t>
            </a:r>
            <a:r>
              <a:rPr dirty="0" err="1"/>
              <a:t>kuja</a:t>
            </a:r>
            <a:r>
              <a:rPr dirty="0"/>
              <a:t> </a:t>
            </a:r>
            <a:r>
              <a:rPr dirty="0" err="1"/>
              <a:t>katika</a:t>
            </a:r>
            <a:r>
              <a:rPr dirty="0"/>
              <a:t> </a:t>
            </a:r>
            <a:r>
              <a:rPr dirty="0" err="1"/>
              <a:t>nyumba</a:t>
            </a:r>
            <a:r>
              <a:rPr dirty="0"/>
              <a:t> za </a:t>
            </a:r>
            <a:r>
              <a:rPr dirty="0" err="1"/>
              <a:t>Waisraeli</a:t>
            </a:r>
            <a:r>
              <a:rPr dirty="0"/>
              <a:t> </a:t>
            </a:r>
            <a:r>
              <a:rPr dirty="0" err="1"/>
              <a:t>pamoja</a:t>
            </a:r>
            <a:r>
              <a:rPr dirty="0"/>
              <a:t> </a:t>
            </a:r>
            <a:r>
              <a:rPr dirty="0" err="1"/>
              <a:t>na</a:t>
            </a:r>
            <a:r>
              <a:rPr dirty="0"/>
              <a:t> familia </a:t>
            </a:r>
            <a:r>
              <a:rPr dirty="0" err="1"/>
              <a:t>zao</a:t>
            </a:r>
            <a:r>
              <a:rPr dirty="0"/>
              <a:t>, </a:t>
            </a:r>
            <a:r>
              <a:rPr dirty="0" err="1"/>
              <a:t>katika</a:t>
            </a:r>
            <a:r>
              <a:rPr dirty="0"/>
              <a:t> </a:t>
            </a:r>
            <a:r>
              <a:rPr dirty="0" err="1"/>
              <a:t>usiku</a:t>
            </a:r>
            <a:r>
              <a:rPr dirty="0"/>
              <a:t> </a:t>
            </a:r>
            <a:r>
              <a:rPr dirty="0" err="1"/>
              <a:t>huo</a:t>
            </a:r>
            <a:r>
              <a:rPr dirty="0"/>
              <a:t> </a:t>
            </a:r>
            <a:r>
              <a:rPr dirty="0" err="1"/>
              <a:t>wa</a:t>
            </a:r>
            <a:r>
              <a:rPr dirty="0"/>
              <a:t> </a:t>
            </a:r>
            <a:r>
              <a:rPr dirty="0" err="1"/>
              <a:t>kutisha</a:t>
            </a:r>
            <a:r>
              <a:rPr dirty="0"/>
              <a:t> </a:t>
            </a:r>
            <a:r>
              <a:rPr dirty="0" err="1"/>
              <a:t>ambapo</a:t>
            </a:r>
            <a:r>
              <a:rPr dirty="0"/>
              <a:t> </a:t>
            </a:r>
            <a:r>
              <a:rPr dirty="0" err="1"/>
              <a:t>malaika</a:t>
            </a:r>
            <a:r>
              <a:rPr dirty="0"/>
              <a:t> </a:t>
            </a:r>
            <a:r>
              <a:rPr dirty="0" err="1"/>
              <a:t>wa</a:t>
            </a:r>
            <a:r>
              <a:rPr dirty="0"/>
              <a:t> </a:t>
            </a:r>
            <a:r>
              <a:rPr dirty="0" err="1"/>
              <a:t>Mungu</a:t>
            </a:r>
            <a:r>
              <a:rPr dirty="0"/>
              <a:t> </a:t>
            </a:r>
            <a:r>
              <a:rPr dirty="0" err="1"/>
              <a:t>angewaua</a:t>
            </a:r>
            <a:r>
              <a:rPr dirty="0"/>
              <a:t> </a:t>
            </a:r>
            <a:r>
              <a:rPr dirty="0" err="1"/>
              <a:t>wazaliwa</a:t>
            </a:r>
            <a:r>
              <a:rPr dirty="0"/>
              <a:t> </a:t>
            </a:r>
            <a:r>
              <a:rPr dirty="0" err="1"/>
              <a:t>wa</a:t>
            </a:r>
            <a:r>
              <a:rPr dirty="0"/>
              <a:t> kwanza </a:t>
            </a:r>
            <a:r>
              <a:rPr dirty="0" err="1"/>
              <a:t>wa</a:t>
            </a:r>
            <a:r>
              <a:rPr dirty="0"/>
              <a:t> </a:t>
            </a:r>
            <a:r>
              <a:rPr dirty="0" err="1"/>
              <a:t>Wamisri</a:t>
            </a:r>
            <a:r>
              <a:rPr dirty="0"/>
              <a:t>. </a:t>
            </a:r>
            <a:r>
              <a:rPr dirty="0" err="1"/>
              <a:t>Walishawishika</a:t>
            </a:r>
            <a:r>
              <a:rPr dirty="0"/>
              <a:t> </a:t>
            </a:r>
            <a:r>
              <a:rPr dirty="0" err="1"/>
              <a:t>kwamba</a:t>
            </a:r>
            <a:r>
              <a:rPr dirty="0"/>
              <a:t> </a:t>
            </a:r>
            <a:r>
              <a:rPr dirty="0" err="1"/>
              <a:t>miungu</a:t>
            </a:r>
            <a:r>
              <a:rPr dirty="0"/>
              <a:t> </a:t>
            </a:r>
            <a:r>
              <a:rPr dirty="0" err="1"/>
              <a:t>yao</a:t>
            </a:r>
            <a:r>
              <a:rPr dirty="0"/>
              <a:t> </a:t>
            </a:r>
            <a:r>
              <a:rPr dirty="0" err="1"/>
              <a:t>ambayo</a:t>
            </a:r>
            <a:r>
              <a:rPr dirty="0"/>
              <a:t> </a:t>
            </a:r>
            <a:r>
              <a:rPr dirty="0" err="1"/>
              <a:t>walikuwa</a:t>
            </a:r>
            <a:r>
              <a:rPr dirty="0"/>
              <a:t> </a:t>
            </a:r>
            <a:r>
              <a:rPr dirty="0" err="1"/>
              <a:t>wameiabudu</a:t>
            </a:r>
            <a:r>
              <a:rPr dirty="0"/>
              <a:t> </a:t>
            </a:r>
            <a:r>
              <a:rPr dirty="0" err="1"/>
              <a:t>haikuwa</a:t>
            </a:r>
            <a:r>
              <a:rPr dirty="0"/>
              <a:t> </a:t>
            </a:r>
            <a:r>
              <a:rPr dirty="0" err="1"/>
              <a:t>na</a:t>
            </a:r>
            <a:r>
              <a:rPr dirty="0"/>
              <a:t> </a:t>
            </a:r>
            <a:r>
              <a:rPr dirty="0" err="1"/>
              <a:t>ujuzi</a:t>
            </a:r>
            <a:r>
              <a:rPr dirty="0"/>
              <a:t>, </a:t>
            </a:r>
            <a:r>
              <a:rPr dirty="0" err="1"/>
              <a:t>na</a:t>
            </a:r>
            <a:r>
              <a:rPr dirty="0"/>
              <a:t> </a:t>
            </a:r>
            <a:r>
              <a:rPr dirty="0" err="1"/>
              <a:t>haikuwa</a:t>
            </a:r>
            <a:r>
              <a:rPr dirty="0"/>
              <a:t> </a:t>
            </a:r>
            <a:r>
              <a:rPr dirty="0" err="1"/>
              <a:t>na</a:t>
            </a:r>
            <a:r>
              <a:rPr dirty="0"/>
              <a:t> </a:t>
            </a:r>
            <a:r>
              <a:rPr dirty="0" err="1"/>
              <a:t>uwezo</a:t>
            </a:r>
            <a:r>
              <a:rPr dirty="0"/>
              <a:t> </a:t>
            </a:r>
            <a:r>
              <a:rPr dirty="0" err="1"/>
              <a:t>wa</a:t>
            </a:r>
            <a:r>
              <a:rPr dirty="0"/>
              <a:t> </a:t>
            </a:r>
            <a:r>
              <a:rPr dirty="0" err="1"/>
              <a:t>kuokoa</a:t>
            </a:r>
            <a:r>
              <a:rPr dirty="0"/>
              <a:t> au </a:t>
            </a:r>
            <a:r>
              <a:rPr dirty="0" err="1"/>
              <a:t>kuangamiza</a:t>
            </a:r>
            <a:r>
              <a:rPr dirty="0"/>
              <a:t>. </a:t>
            </a:r>
            <a:r>
              <a:rPr dirty="0" err="1"/>
              <a:t>Waisraeli</a:t>
            </a:r>
            <a:r>
              <a:rPr dirty="0"/>
              <a:t> </a:t>
            </a:r>
            <a:r>
              <a:rPr dirty="0" err="1"/>
              <a:t>waliwakaribisha</a:t>
            </a:r>
            <a:r>
              <a:rPr dirty="0"/>
              <a:t> </a:t>
            </a:r>
            <a:r>
              <a:rPr dirty="0" err="1"/>
              <a:t>Wamisri</a:t>
            </a:r>
            <a:r>
              <a:rPr dirty="0"/>
              <a:t> </a:t>
            </a:r>
            <a:r>
              <a:rPr dirty="0" err="1"/>
              <a:t>waaminio</a:t>
            </a:r>
            <a:r>
              <a:rPr dirty="0"/>
              <a:t> </a:t>
            </a:r>
            <a:r>
              <a:rPr dirty="0" err="1"/>
              <a:t>nyumbani</a:t>
            </a:r>
            <a:r>
              <a:rPr dirty="0"/>
              <a:t> </a:t>
            </a:r>
            <a:r>
              <a:rPr dirty="0" err="1"/>
              <a:t>kwao</a:t>
            </a:r>
            <a:r>
              <a:rPr dirty="0"/>
              <a:t> ”</a:t>
            </a:r>
          </a:p>
        </p:txBody>
      </p:sp>
      <p:sp>
        <p:nvSpPr>
          <p:cNvPr id="4" name="CuadroTexto 3">
            <a:extLst>
              <a:ext uri="{FF2B5EF4-FFF2-40B4-BE49-F238E27FC236}">
                <a16:creationId xmlns:a16="http://schemas.microsoft.com/office/drawing/2014/main" id="{27098239-F60A-6581-35EE-6759B62CD10E}"/>
              </a:ext>
            </a:extLst>
          </p:cNvPr>
          <p:cNvSpPr txBox="1"/>
          <p:nvPr/>
        </p:nvSpPr>
        <p:spPr>
          <a:xfrm>
            <a:off x="8030417" y="6480572"/>
            <a:ext cx="3712490" cy="338554"/>
          </a:xfrm>
          <a:prstGeom prst="rect">
            <a:avLst/>
          </a:prstGeom>
          <a:noFill/>
        </p:spPr>
        <p:txBody>
          <a:bodyPr wrap="none">
            <a:spAutoFit/>
          </a:bodyPr>
          <a:lstStyle/>
          <a:p>
            <a:pPr algn="r">
              <a:defRPr sz="1600" b="1">
                <a:solidFill>
                  <a:srgbClr val="D0CFBD"/>
                </a:solidFill>
                <a:effectLst>
                  <a:outerShdw blurRad="38100" dist="38100" dir="2700000" algn="tl">
                    <a:srgbClr val="000000">
                      <a:alpha val="43137"/>
                    </a:srgbClr>
                  </a:outerShdw>
                </a:effectLst>
              </a:defRPr>
            </a:pPr>
            <a:r>
              <a:t>EGW (Karama za Kiroho, juzuu ya 3, uk. 223)</a:t>
            </a:r>
            <a:endParaRPr lang="es-ES" sz="1600" b="1" dirty="0">
              <a:solidFill>
                <a:srgbClr val="D0CFB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477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515</TotalTime>
  <Words>1221</Words>
  <Application>Microsoft Office PowerPoint</Application>
  <PresentationFormat>Panorámica</PresentationFormat>
  <Paragraphs>56</Paragraphs>
  <Slides>9</Slides>
  <Notes>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Comic Sans MS</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94</cp:revision>
  <dcterms:created xsi:type="dcterms:W3CDTF">2025-07-05T15:06:32Z</dcterms:created>
  <dcterms:modified xsi:type="dcterms:W3CDTF">2025-07-09T06:02:52Z</dcterms:modified>
</cp:coreProperties>
</file>