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26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pPr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400" dirty="0" err="1"/>
            <a:t>Msihofu</a:t>
          </a:r>
          <a:r>
            <a:rPr sz="2400" dirty="0"/>
            <a:t>!" 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  <a:defRPr sz="2000" b="1"/>
          </a:pPr>
          <a:r>
            <a:rPr sz="2000" dirty="0" err="1"/>
            <a:t>Hatua</a:t>
          </a:r>
          <a:r>
            <a:rPr sz="2000" dirty="0"/>
            <a:t> </a:t>
          </a:r>
          <a:r>
            <a:rPr sz="2000" dirty="0" err="1"/>
            <a:t>ya</a:t>
          </a:r>
          <a:r>
            <a:rPr sz="2000" dirty="0"/>
            <a:t> kwanza </a:t>
          </a:r>
          <a:r>
            <a:rPr sz="2000" dirty="0" err="1"/>
            <a:t>ya</a:t>
          </a:r>
          <a:r>
            <a:rPr sz="2000" dirty="0"/>
            <a:t> </a:t>
          </a:r>
          <a:r>
            <a:rPr sz="2000" dirty="0" err="1"/>
            <a:t>kufikia</a:t>
          </a:r>
          <a:r>
            <a:rPr sz="2000" dirty="0"/>
            <a:t> </a:t>
          </a:r>
          <a:r>
            <a:rPr sz="2000" dirty="0" err="1"/>
            <a:t>ushindi</a:t>
          </a:r>
          <a:r>
            <a:rPr sz="2000" dirty="0"/>
            <a:t> </a:t>
          </a:r>
          <a:r>
            <a:rPr sz="2000" dirty="0" err="1"/>
            <a:t>ni</a:t>
          </a:r>
          <a:r>
            <a:rPr sz="2000" dirty="0"/>
            <a:t> </a:t>
          </a:r>
          <a:r>
            <a:rPr sz="2000" dirty="0" err="1"/>
            <a:t>kumtumaini</a:t>
          </a:r>
          <a:r>
            <a:rPr sz="2000" dirty="0"/>
            <a:t> </a:t>
          </a:r>
          <a:r>
            <a:rPr sz="2000" dirty="0" err="1"/>
            <a:t>Mungu</a:t>
          </a:r>
          <a:endParaRPr sz="2000" dirty="0"/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pPr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400" dirty="0" err="1"/>
            <a:t>Simama</a:t>
          </a:r>
          <a:r>
            <a:rPr sz="2400" dirty="0"/>
            <a:t> </a:t>
          </a:r>
          <a:r>
            <a:rPr sz="2400" dirty="0" err="1"/>
            <a:t>imara</a:t>
          </a:r>
          <a:r>
            <a:rPr sz="2400" dirty="0"/>
            <a:t> baba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  <a:defRPr sz="2000" b="1"/>
          </a:pPr>
          <a:r>
            <a:rPr sz="2000" dirty="0" err="1"/>
            <a:t>Lazima</a:t>
          </a:r>
          <a:r>
            <a:rPr sz="2000" dirty="0"/>
            <a:t> </a:t>
          </a:r>
          <a:r>
            <a:rPr sz="2000" dirty="0" err="1"/>
            <a:t>tubaki</a:t>
          </a:r>
          <a:r>
            <a:rPr sz="2000" dirty="0"/>
            <a:t> </a:t>
          </a:r>
          <a:r>
            <a:rPr sz="2000" dirty="0" err="1"/>
            <a:t>katika</a:t>
          </a:r>
          <a:r>
            <a:rPr sz="2000" dirty="0"/>
            <a:t> </a:t>
          </a:r>
          <a:r>
            <a:rPr sz="2000" dirty="0" err="1"/>
            <a:t>wadhifa</a:t>
          </a:r>
          <a:r>
            <a:rPr sz="2000" dirty="0"/>
            <a:t> </a:t>
          </a:r>
          <a:r>
            <a:rPr sz="2000" dirty="0" err="1"/>
            <a:t>wetu</a:t>
          </a:r>
          <a:r>
            <a:rPr sz="2000" dirty="0"/>
            <a:t> </a:t>
          </a:r>
          <a:r>
            <a:rPr sz="2000" dirty="0" err="1"/>
            <a:t>kwa</a:t>
          </a:r>
          <a:r>
            <a:rPr sz="2000" dirty="0"/>
            <a:t> </a:t>
          </a:r>
          <a:r>
            <a:rPr sz="2000" dirty="0" err="1"/>
            <a:t>uvumilivu</a:t>
          </a:r>
          <a:r>
            <a:rPr sz="2000" dirty="0"/>
            <a:t>, </a:t>
          </a:r>
          <a:r>
            <a:rPr sz="2000" dirty="0" err="1"/>
            <a:t>bila</a:t>
          </a:r>
          <a:r>
            <a:rPr sz="2000" dirty="0"/>
            <a:t> </a:t>
          </a:r>
          <a:r>
            <a:rPr sz="2000" dirty="0" err="1"/>
            <a:t>kunung</a:t>
          </a:r>
          <a:r>
            <a:rPr sz="2000" dirty="0"/>
            <a:t> '</a:t>
          </a:r>
          <a:r>
            <a:rPr sz="2000" dirty="0" err="1"/>
            <a:t>unika</a:t>
          </a:r>
          <a:r>
            <a:rPr sz="2000" dirty="0"/>
            <a:t>.</a:t>
          </a:r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pPr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400" dirty="0"/>
            <a:t>"</a:t>
          </a:r>
          <a:r>
            <a:rPr sz="2400" dirty="0" err="1"/>
            <a:t>Tazama</a:t>
          </a:r>
          <a:r>
            <a:rPr sz="2400" dirty="0"/>
            <a:t> </a:t>
          </a:r>
          <a:r>
            <a:rPr sz="2400" dirty="0" err="1"/>
            <a:t>wokovu</a:t>
          </a:r>
          <a:r>
            <a:rPr sz="2400" dirty="0"/>
            <a:t>"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  <a:defRPr sz="2000" b="1"/>
          </a:pPr>
          <a:r>
            <a:rPr sz="2000" dirty="0" err="1"/>
            <a:t>Tukimwacha</a:t>
          </a:r>
          <a:r>
            <a:rPr sz="2000" dirty="0"/>
            <a:t> </a:t>
          </a:r>
          <a:r>
            <a:rPr sz="2000" dirty="0" err="1"/>
            <a:t>Mungu</a:t>
          </a:r>
          <a:r>
            <a:rPr sz="2000" dirty="0"/>
            <a:t> </a:t>
          </a:r>
          <a:r>
            <a:rPr sz="2000" dirty="0" err="1"/>
            <a:t>atuongoze</a:t>
          </a:r>
          <a:r>
            <a:rPr sz="2000" dirty="0"/>
            <a:t>, </a:t>
          </a:r>
          <a:r>
            <a:rPr sz="2000" dirty="0" err="1"/>
            <a:t>ushindi</a:t>
          </a:r>
          <a:r>
            <a:rPr sz="2000" dirty="0"/>
            <a:t> </a:t>
          </a:r>
          <a:r>
            <a:rPr sz="2000" dirty="0" err="1"/>
            <a:t>unahakikishwa</a:t>
          </a:r>
          <a:r>
            <a:rPr sz="2000" dirty="0"/>
            <a:t>.</a:t>
          </a:r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pPr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400" dirty="0"/>
            <a:t>"</a:t>
          </a:r>
          <a:r>
            <a:rPr sz="2400" dirty="0" err="1"/>
            <a:t>Yehova</a:t>
          </a:r>
          <a:r>
            <a:rPr sz="2400" dirty="0"/>
            <a:t> </a:t>
          </a:r>
          <a:r>
            <a:rPr sz="2400" dirty="0" err="1"/>
            <a:t>atawapigania</a:t>
          </a:r>
          <a:r>
            <a:rPr sz="2400" dirty="0"/>
            <a:t> </a:t>
          </a:r>
          <a:r>
            <a:rPr sz="2400" dirty="0" err="1"/>
            <a:t>ninyi</a:t>
          </a:r>
          <a:r>
            <a:rPr sz="2400" dirty="0"/>
            <a:t>"</a:t>
          </a: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  <a:defRPr sz="2000" b="1"/>
          </a:pPr>
          <a:r>
            <a:rPr sz="2000" dirty="0" err="1"/>
            <a:t>Mungu</a:t>
          </a:r>
          <a:r>
            <a:rPr sz="2000" dirty="0"/>
            <a:t> </a:t>
          </a:r>
          <a:r>
            <a:rPr sz="2000" dirty="0" err="1"/>
            <a:t>anatupigania</a:t>
          </a:r>
          <a:r>
            <a:rPr sz="2000" dirty="0"/>
            <a:t> </a:t>
          </a:r>
          <a:r>
            <a:rPr sz="2000" dirty="0" err="1"/>
            <a:t>dhidi</a:t>
          </a:r>
          <a:r>
            <a:rPr sz="2000" dirty="0"/>
            <a:t> </a:t>
          </a:r>
          <a:r>
            <a:rPr sz="2000" dirty="0" err="1"/>
            <a:t>ya</a:t>
          </a:r>
          <a:r>
            <a:rPr sz="2000" dirty="0"/>
            <a:t> </a:t>
          </a:r>
          <a:r>
            <a:rPr sz="2000" dirty="0" err="1"/>
            <a:t>Shetani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dhambi</a:t>
          </a:r>
          <a:r>
            <a:rPr sz="2000" dirty="0"/>
            <a:t>. </a:t>
          </a:r>
          <a:r>
            <a:rPr sz="2000" dirty="0" err="1"/>
            <a:t>Kalvari</a:t>
          </a:r>
          <a:r>
            <a:rPr sz="2000" dirty="0"/>
            <a:t> </a:t>
          </a:r>
          <a:r>
            <a:rPr sz="2000" dirty="0" err="1"/>
            <a:t>ni</a:t>
          </a:r>
          <a:r>
            <a:rPr sz="2000" dirty="0"/>
            <a:t> </a:t>
          </a:r>
          <a:r>
            <a:rPr sz="2000" dirty="0" err="1"/>
            <a:t>uthibitisho</a:t>
          </a:r>
          <a:r>
            <a:rPr sz="2000" dirty="0"/>
            <a:t> </a:t>
          </a:r>
          <a:r>
            <a:rPr sz="2000" dirty="0" err="1"/>
            <a:t>mkubwa</a:t>
          </a:r>
          <a:r>
            <a:rPr sz="2000" dirty="0"/>
            <a:t> </a:t>
          </a:r>
          <a:r>
            <a:rPr sz="2000" dirty="0" err="1"/>
            <a:t>zaidi</a:t>
          </a:r>
          <a:r>
            <a:rPr sz="2000" dirty="0"/>
            <a:t> </a:t>
          </a:r>
          <a:r>
            <a:rPr sz="2000" dirty="0" err="1"/>
            <a:t>wa</a:t>
          </a:r>
          <a:r>
            <a:rPr sz="2000" dirty="0"/>
            <a:t> </a:t>
          </a:r>
          <a:r>
            <a:rPr sz="2000" dirty="0" err="1"/>
            <a:t>hili</a:t>
          </a:r>
          <a:r>
            <a:rPr sz="2000" dirty="0"/>
            <a:t>.</a:t>
          </a:r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846931" y="-1610290"/>
          <a:ext cx="895646" cy="434479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sz="2000" kern="1200" dirty="0" err="1"/>
            <a:t>Hatua</a:t>
          </a:r>
          <a:r>
            <a:rPr sz="2000" kern="1200" dirty="0"/>
            <a:t> </a:t>
          </a:r>
          <a:r>
            <a:rPr sz="2000" kern="1200" dirty="0" err="1"/>
            <a:t>ya</a:t>
          </a:r>
          <a:r>
            <a:rPr sz="2000" kern="1200" dirty="0"/>
            <a:t> kwanza </a:t>
          </a:r>
          <a:r>
            <a:rPr sz="2000" kern="1200" dirty="0" err="1"/>
            <a:t>ya</a:t>
          </a:r>
          <a:r>
            <a:rPr sz="2000" kern="1200" dirty="0"/>
            <a:t> </a:t>
          </a:r>
          <a:r>
            <a:rPr sz="2000" kern="1200" dirty="0" err="1"/>
            <a:t>kufikia</a:t>
          </a:r>
          <a:r>
            <a:rPr sz="2000" kern="1200" dirty="0"/>
            <a:t> </a:t>
          </a:r>
          <a:r>
            <a:rPr sz="2000" kern="1200" dirty="0" err="1"/>
            <a:t>ushindi</a:t>
          </a:r>
          <a:r>
            <a:rPr sz="2000" kern="1200" dirty="0"/>
            <a:t> </a:t>
          </a:r>
          <a:r>
            <a:rPr sz="2000" kern="1200" dirty="0" err="1"/>
            <a:t>ni</a:t>
          </a:r>
          <a:r>
            <a:rPr sz="2000" kern="1200" dirty="0"/>
            <a:t> </a:t>
          </a:r>
          <a:r>
            <a:rPr sz="2000" kern="1200" dirty="0" err="1"/>
            <a:t>kumtumaini</a:t>
          </a:r>
          <a:r>
            <a:rPr sz="2000" kern="1200" dirty="0"/>
            <a:t> </a:t>
          </a:r>
          <a:r>
            <a:rPr sz="2000" kern="1200" dirty="0" err="1"/>
            <a:t>Mungu</a:t>
          </a:r>
          <a:endParaRPr sz="2000" kern="1200" dirty="0"/>
        </a:p>
      </dsp:txBody>
      <dsp:txXfrm rot="-5400000">
        <a:off x="2122357" y="158006"/>
        <a:ext cx="4301072" cy="808202"/>
      </dsp:txXfrm>
    </dsp:sp>
    <dsp:sp modelId="{4C4899E3-96DA-4836-862F-4E262DC651D9}">
      <dsp:nvSpPr>
        <dsp:cNvPr id="0" name=""/>
        <dsp:cNvSpPr/>
      </dsp:nvSpPr>
      <dsp:spPr>
        <a:xfrm>
          <a:off x="324" y="2327"/>
          <a:ext cx="2122033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400" kern="1200" dirty="0" err="1"/>
            <a:t>Msihofu</a:t>
          </a:r>
          <a:r>
            <a:rPr sz="2400" kern="1200" dirty="0"/>
            <a:t>!" </a:t>
          </a:r>
        </a:p>
      </dsp:txBody>
      <dsp:txXfrm>
        <a:off x="54976" y="56979"/>
        <a:ext cx="2012729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846931" y="-434755"/>
          <a:ext cx="895646" cy="4344794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sz="2000" kern="1200" dirty="0" err="1"/>
            <a:t>Lazima</a:t>
          </a:r>
          <a:r>
            <a:rPr sz="2000" kern="1200" dirty="0"/>
            <a:t> </a:t>
          </a:r>
          <a:r>
            <a:rPr sz="2000" kern="1200" dirty="0" err="1"/>
            <a:t>tubaki</a:t>
          </a:r>
          <a:r>
            <a:rPr sz="2000" kern="1200" dirty="0"/>
            <a:t> </a:t>
          </a:r>
          <a:r>
            <a:rPr sz="2000" kern="1200" dirty="0" err="1"/>
            <a:t>katika</a:t>
          </a:r>
          <a:r>
            <a:rPr sz="2000" kern="1200" dirty="0"/>
            <a:t> </a:t>
          </a:r>
          <a:r>
            <a:rPr sz="2000" kern="1200" dirty="0" err="1"/>
            <a:t>wadhifa</a:t>
          </a:r>
          <a:r>
            <a:rPr sz="2000" kern="1200" dirty="0"/>
            <a:t> </a:t>
          </a:r>
          <a:r>
            <a:rPr sz="2000" kern="1200" dirty="0" err="1"/>
            <a:t>wetu</a:t>
          </a:r>
          <a:r>
            <a:rPr sz="2000" kern="1200" dirty="0"/>
            <a:t> </a:t>
          </a:r>
          <a:r>
            <a:rPr sz="2000" kern="1200" dirty="0" err="1"/>
            <a:t>kwa</a:t>
          </a:r>
          <a:r>
            <a:rPr sz="2000" kern="1200" dirty="0"/>
            <a:t> </a:t>
          </a:r>
          <a:r>
            <a:rPr sz="2000" kern="1200" dirty="0" err="1"/>
            <a:t>uvumilivu</a:t>
          </a:r>
          <a:r>
            <a:rPr sz="2000" kern="1200" dirty="0"/>
            <a:t>, </a:t>
          </a:r>
          <a:r>
            <a:rPr sz="2000" kern="1200" dirty="0" err="1"/>
            <a:t>bila</a:t>
          </a:r>
          <a:r>
            <a:rPr sz="2000" kern="1200" dirty="0"/>
            <a:t> </a:t>
          </a:r>
          <a:r>
            <a:rPr sz="2000" kern="1200" dirty="0" err="1"/>
            <a:t>kunung</a:t>
          </a:r>
          <a:r>
            <a:rPr sz="2000" kern="1200" dirty="0"/>
            <a:t> '</a:t>
          </a:r>
          <a:r>
            <a:rPr sz="2000" kern="1200" dirty="0" err="1"/>
            <a:t>unika</a:t>
          </a:r>
          <a:r>
            <a:rPr sz="2000" kern="1200" dirty="0"/>
            <a:t>.</a:t>
          </a:r>
        </a:p>
      </dsp:txBody>
      <dsp:txXfrm rot="-5400000">
        <a:off x="2122357" y="1333541"/>
        <a:ext cx="4301072" cy="808202"/>
      </dsp:txXfrm>
    </dsp:sp>
    <dsp:sp modelId="{73A9ECE2-CD45-43B4-BDF8-5408EC5FBC5B}">
      <dsp:nvSpPr>
        <dsp:cNvPr id="0" name=""/>
        <dsp:cNvSpPr/>
      </dsp:nvSpPr>
      <dsp:spPr>
        <a:xfrm>
          <a:off x="324" y="1177863"/>
          <a:ext cx="2122033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400" kern="1200" dirty="0" err="1"/>
            <a:t>Simama</a:t>
          </a:r>
          <a:r>
            <a:rPr sz="2400" kern="1200" dirty="0"/>
            <a:t> </a:t>
          </a:r>
          <a:r>
            <a:rPr sz="2400" kern="1200" dirty="0" err="1"/>
            <a:t>imara</a:t>
          </a:r>
          <a:r>
            <a:rPr sz="2400" kern="1200" dirty="0"/>
            <a:t> baba</a:t>
          </a:r>
        </a:p>
      </dsp:txBody>
      <dsp:txXfrm>
        <a:off x="54976" y="1232515"/>
        <a:ext cx="2012729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846931" y="740780"/>
          <a:ext cx="895646" cy="4344794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sz="2000" kern="1200" dirty="0" err="1"/>
            <a:t>Tukimwacha</a:t>
          </a:r>
          <a:r>
            <a:rPr sz="2000" kern="1200" dirty="0"/>
            <a:t> </a:t>
          </a:r>
          <a:r>
            <a:rPr sz="2000" kern="1200" dirty="0" err="1"/>
            <a:t>Mungu</a:t>
          </a:r>
          <a:r>
            <a:rPr sz="2000" kern="1200" dirty="0"/>
            <a:t> </a:t>
          </a:r>
          <a:r>
            <a:rPr sz="2000" kern="1200" dirty="0" err="1"/>
            <a:t>atuongoze</a:t>
          </a:r>
          <a:r>
            <a:rPr sz="2000" kern="1200" dirty="0"/>
            <a:t>, </a:t>
          </a:r>
          <a:r>
            <a:rPr sz="2000" kern="1200" dirty="0" err="1"/>
            <a:t>ushindi</a:t>
          </a:r>
          <a:r>
            <a:rPr sz="2000" kern="1200" dirty="0"/>
            <a:t> </a:t>
          </a:r>
          <a:r>
            <a:rPr sz="2000" kern="1200" dirty="0" err="1"/>
            <a:t>unahakikishwa</a:t>
          </a:r>
          <a:r>
            <a:rPr sz="2000" kern="1200" dirty="0"/>
            <a:t>.</a:t>
          </a:r>
        </a:p>
      </dsp:txBody>
      <dsp:txXfrm rot="-5400000">
        <a:off x="2122357" y="2509076"/>
        <a:ext cx="4301072" cy="808202"/>
      </dsp:txXfrm>
    </dsp:sp>
    <dsp:sp modelId="{D5404B3B-B872-4AD6-9220-19590E4E4205}">
      <dsp:nvSpPr>
        <dsp:cNvPr id="0" name=""/>
        <dsp:cNvSpPr/>
      </dsp:nvSpPr>
      <dsp:spPr>
        <a:xfrm>
          <a:off x="324" y="2353398"/>
          <a:ext cx="2122033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400" kern="1200" dirty="0"/>
            <a:t>"</a:t>
          </a:r>
          <a:r>
            <a:rPr sz="2400" kern="1200" dirty="0" err="1"/>
            <a:t>Tazama</a:t>
          </a:r>
          <a:r>
            <a:rPr sz="2400" kern="1200" dirty="0"/>
            <a:t> </a:t>
          </a:r>
          <a:r>
            <a:rPr sz="2400" kern="1200" dirty="0" err="1"/>
            <a:t>wokovu</a:t>
          </a:r>
          <a:r>
            <a:rPr sz="2400" kern="1200" dirty="0"/>
            <a:t>"</a:t>
          </a:r>
        </a:p>
      </dsp:txBody>
      <dsp:txXfrm>
        <a:off x="54976" y="2408050"/>
        <a:ext cx="2012729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846931" y="1916315"/>
          <a:ext cx="895646" cy="4344794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2000" b="1"/>
          </a:pPr>
          <a:r>
            <a:rPr sz="2000" kern="1200" dirty="0" err="1"/>
            <a:t>Mungu</a:t>
          </a:r>
          <a:r>
            <a:rPr sz="2000" kern="1200" dirty="0"/>
            <a:t> </a:t>
          </a:r>
          <a:r>
            <a:rPr sz="2000" kern="1200" dirty="0" err="1"/>
            <a:t>anatupigania</a:t>
          </a:r>
          <a:r>
            <a:rPr sz="2000" kern="1200" dirty="0"/>
            <a:t> </a:t>
          </a:r>
          <a:r>
            <a:rPr sz="2000" kern="1200" dirty="0" err="1"/>
            <a:t>dhidi</a:t>
          </a:r>
          <a:r>
            <a:rPr sz="2000" kern="1200" dirty="0"/>
            <a:t> </a:t>
          </a:r>
          <a:r>
            <a:rPr sz="2000" kern="1200" dirty="0" err="1"/>
            <a:t>ya</a:t>
          </a:r>
          <a:r>
            <a:rPr sz="2000" kern="1200" dirty="0"/>
            <a:t> </a:t>
          </a:r>
          <a:r>
            <a:rPr sz="2000" kern="1200" dirty="0" err="1"/>
            <a:t>Shetani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dhambi</a:t>
          </a:r>
          <a:r>
            <a:rPr sz="2000" kern="1200" dirty="0"/>
            <a:t>. </a:t>
          </a:r>
          <a:r>
            <a:rPr sz="2000" kern="1200" dirty="0" err="1"/>
            <a:t>Kalvari</a:t>
          </a:r>
          <a:r>
            <a:rPr sz="2000" kern="1200" dirty="0"/>
            <a:t> </a:t>
          </a:r>
          <a:r>
            <a:rPr sz="2000" kern="1200" dirty="0" err="1"/>
            <a:t>ni</a:t>
          </a:r>
          <a:r>
            <a:rPr sz="2000" kern="1200" dirty="0"/>
            <a:t> </a:t>
          </a:r>
          <a:r>
            <a:rPr sz="2000" kern="1200" dirty="0" err="1"/>
            <a:t>uthibitisho</a:t>
          </a:r>
          <a:r>
            <a:rPr sz="2000" kern="1200" dirty="0"/>
            <a:t> </a:t>
          </a:r>
          <a:r>
            <a:rPr sz="2000" kern="1200" dirty="0" err="1"/>
            <a:t>mkubwa</a:t>
          </a:r>
          <a:r>
            <a:rPr sz="2000" kern="1200" dirty="0"/>
            <a:t> </a:t>
          </a:r>
          <a:r>
            <a:rPr sz="2000" kern="1200" dirty="0" err="1"/>
            <a:t>zaidi</a:t>
          </a:r>
          <a:r>
            <a:rPr sz="2000" kern="1200" dirty="0"/>
            <a:t> </a:t>
          </a:r>
          <a:r>
            <a:rPr sz="2000" kern="1200" dirty="0" err="1"/>
            <a:t>wa</a:t>
          </a:r>
          <a:r>
            <a:rPr sz="2000" kern="1200" dirty="0"/>
            <a:t> </a:t>
          </a:r>
          <a:r>
            <a:rPr sz="2000" kern="1200" dirty="0" err="1"/>
            <a:t>hili</a:t>
          </a:r>
          <a:r>
            <a:rPr sz="2000" kern="1200" dirty="0"/>
            <a:t>.</a:t>
          </a:r>
        </a:p>
      </dsp:txBody>
      <dsp:txXfrm rot="-5400000">
        <a:off x="2122357" y="3684611"/>
        <a:ext cx="4301072" cy="808202"/>
      </dsp:txXfrm>
    </dsp:sp>
    <dsp:sp modelId="{49366DA5-E12E-444E-8BE5-C9E2FCE9F995}">
      <dsp:nvSpPr>
        <dsp:cNvPr id="0" name=""/>
        <dsp:cNvSpPr/>
      </dsp:nvSpPr>
      <dsp:spPr>
        <a:xfrm>
          <a:off x="324" y="3528933"/>
          <a:ext cx="2122033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400" kern="1200" dirty="0"/>
            <a:t>"</a:t>
          </a:r>
          <a:r>
            <a:rPr sz="2400" kern="1200" dirty="0" err="1"/>
            <a:t>Yehova</a:t>
          </a:r>
          <a:r>
            <a:rPr sz="2400" kern="1200" dirty="0"/>
            <a:t> </a:t>
          </a:r>
          <a:r>
            <a:rPr sz="2400" kern="1200" dirty="0" err="1"/>
            <a:t>atawapigania</a:t>
          </a:r>
          <a:r>
            <a:rPr sz="2400" kern="1200" dirty="0"/>
            <a:t> </a:t>
          </a:r>
          <a:r>
            <a:rPr sz="2400" kern="1200" dirty="0" err="1"/>
            <a:t>ninyi</a:t>
          </a:r>
          <a:r>
            <a:rPr sz="2400" kern="1200" dirty="0"/>
            <a:t>"</a:t>
          </a:r>
        </a:p>
      </dsp:txBody>
      <dsp:txXfrm>
        <a:off x="54976" y="3583585"/>
        <a:ext cx="2012729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704850" y="66675"/>
            <a:ext cx="5934075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>
              <a:defRPr sz="6000" b="1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dirty="0"/>
              <a:t>KUPITIA BAHARI </a:t>
            </a:r>
            <a:r>
              <a:rPr lang="en-US" dirty="0"/>
              <a:t>YA SHAMU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8355501" y="6488668"/>
            <a:ext cx="38364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b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 err="1"/>
              <a:t>Lessoni</a:t>
            </a:r>
            <a:r>
              <a:rPr lang="en-US" dirty="0"/>
              <a:t> </a:t>
            </a:r>
            <a:r>
              <a:rPr lang="en-US" dirty="0" err="1"/>
              <a:t>y</a:t>
            </a:r>
            <a:r>
              <a:rPr dirty="0" err="1"/>
              <a:t>a</a:t>
            </a:r>
            <a:r>
              <a:rPr dirty="0"/>
              <a:t> 6 </a:t>
            </a:r>
            <a:r>
              <a:rPr lang="en-US" dirty="0" err="1"/>
              <a:t>kw</a:t>
            </a:r>
            <a:r>
              <a:rPr dirty="0" err="1"/>
              <a:t>a</a:t>
            </a:r>
            <a:r>
              <a:rPr lang="en-US" dirty="0"/>
              <a:t> </a:t>
            </a:r>
            <a:r>
              <a:rPr lang="en-US" dirty="0" err="1"/>
              <a:t>ajili</a:t>
            </a:r>
            <a:r>
              <a:rPr lang="en-US" dirty="0"/>
              <a:t> </a:t>
            </a:r>
            <a:r>
              <a:rPr lang="en-US"/>
              <a:t>ya</a:t>
            </a:r>
            <a:r>
              <a:t> </a:t>
            </a:r>
            <a:r>
              <a:rPr dirty="0" err="1"/>
              <a:t>Agosti</a:t>
            </a:r>
            <a:r>
              <a:rPr dirty="0"/>
              <a:t> 9, 2025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90265" y="5957747"/>
            <a:ext cx="2169712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dirty="0" err="1"/>
              <a:t>Wamisri</a:t>
            </a:r>
            <a:r>
              <a:rPr dirty="0"/>
              <a:t> pia </a:t>
            </a:r>
            <a:r>
              <a:rPr dirty="0" err="1"/>
              <a:t>waliingia</a:t>
            </a:r>
            <a:r>
              <a:rPr dirty="0"/>
              <a:t> </a:t>
            </a:r>
            <a:r>
              <a:rPr dirty="0" err="1"/>
              <a:t>baharini</a:t>
            </a:r>
            <a:endParaRPr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567793" y="5957747"/>
            <a:ext cx="2169712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 b="1" kern="1200"/>
            </a:pPr>
            <a:r>
              <a:rPr dirty="0" err="1"/>
              <a:t>Asubuhi</a:t>
            </a:r>
            <a:r>
              <a:rPr dirty="0"/>
              <a:t>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aliwafadhaisha</a:t>
            </a:r>
            <a:r>
              <a:rPr dirty="0"/>
              <a:t> </a:t>
            </a:r>
            <a:r>
              <a:rPr dirty="0" err="1"/>
              <a:t>Wamisri</a:t>
            </a:r>
            <a:endParaRPr lang="es-ES" sz="1800" kern="120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845321" y="5957747"/>
            <a:ext cx="3619363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 b="1" kern="1200"/>
            </a:pPr>
            <a:r>
              <a:rPr dirty="0" err="1"/>
              <a:t>Walipojaribu</a:t>
            </a:r>
            <a:r>
              <a:rPr dirty="0"/>
              <a:t> </a:t>
            </a:r>
            <a:r>
              <a:rPr dirty="0" err="1"/>
              <a:t>kurudi</a:t>
            </a:r>
            <a:r>
              <a:rPr dirty="0"/>
              <a:t> </a:t>
            </a:r>
            <a:r>
              <a:rPr dirty="0" err="1"/>
              <a:t>nyuma</a:t>
            </a:r>
            <a:r>
              <a:rPr dirty="0"/>
              <a:t>, </a:t>
            </a:r>
            <a:r>
              <a:rPr dirty="0" err="1"/>
              <a:t>bahari</a:t>
            </a:r>
            <a:r>
              <a:rPr dirty="0"/>
              <a:t> </a:t>
            </a:r>
            <a:r>
              <a:rPr dirty="0" err="1"/>
              <a:t>ilirudi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mkondo</a:t>
            </a:r>
            <a:r>
              <a:rPr dirty="0"/>
              <a:t> wake,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kuharibu</a:t>
            </a:r>
            <a:r>
              <a:rPr dirty="0"/>
              <a:t> </a:t>
            </a:r>
            <a:r>
              <a:rPr dirty="0" err="1"/>
              <a:t>jeshi</a:t>
            </a:r>
            <a:r>
              <a:rPr dirty="0"/>
              <a:t> </a:t>
            </a:r>
            <a:r>
              <a:rPr dirty="0" err="1"/>
              <a:t>lote</a:t>
            </a:r>
            <a:r>
              <a:rPr dirty="0"/>
              <a:t>.</a:t>
            </a:r>
            <a:endParaRPr lang="es-ES" sz="1800" kern="120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2500" y="5957747"/>
            <a:ext cx="3503006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 b="1" kern="1200"/>
            </a:pP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pwani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bahari</a:t>
            </a:r>
            <a:r>
              <a:rPr dirty="0"/>
              <a:t>, Israeli </a:t>
            </a:r>
            <a:r>
              <a:rPr dirty="0" err="1"/>
              <a:t>waliona</a:t>
            </a:r>
            <a:r>
              <a:rPr dirty="0"/>
              <a:t> </a:t>
            </a:r>
            <a:r>
              <a:rPr dirty="0" err="1"/>
              <a:t>ushindi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wakamwamini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Musa</a:t>
            </a:r>
            <a:endParaRPr lang="es-ES" sz="1800" kern="12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 b="1" kern="1200"/>
            </a:pPr>
            <a:r>
              <a:t>Malaika wa Mungu na nguzo ya wingu walisimama kati ya kambi ya Israeli na kambi ya Wamisri</a:t>
            </a:r>
            <a:endParaRPr lang="es-ES" sz="1800" kern="12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437654" y="3182722"/>
            <a:ext cx="2876345" cy="107150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 b="1" kern="1200"/>
            </a:pP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usiku</a:t>
            </a:r>
            <a:r>
              <a:rPr dirty="0"/>
              <a:t>, </a:t>
            </a:r>
            <a:r>
              <a:rPr dirty="0" err="1"/>
              <a:t>nguzo</a:t>
            </a:r>
            <a:r>
              <a:rPr dirty="0"/>
              <a:t>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giza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Wamisri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nuru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Waisraeli</a:t>
            </a:r>
            <a:endParaRPr lang="es-ES" sz="1800" kern="120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303604" y="3182722"/>
            <a:ext cx="2876345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 b="1" kern="1200"/>
            </a:pPr>
            <a:r>
              <a:rPr dirty="0"/>
              <a:t>Musa </a:t>
            </a:r>
            <a:r>
              <a:rPr dirty="0" err="1"/>
              <a:t>aliinua</a:t>
            </a:r>
            <a:r>
              <a:rPr dirty="0"/>
              <a:t> </a:t>
            </a:r>
            <a:r>
              <a:rPr dirty="0" err="1"/>
              <a:t>fimbo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bahari</a:t>
            </a:r>
            <a:r>
              <a:rPr dirty="0"/>
              <a:t> </a:t>
            </a:r>
            <a:r>
              <a:rPr dirty="0" err="1"/>
              <a:t>ikagawanyika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Israeli </a:t>
            </a:r>
            <a:r>
              <a:rPr dirty="0" err="1"/>
              <a:t>waweze</a:t>
            </a:r>
            <a:r>
              <a:rPr dirty="0"/>
              <a:t> </a:t>
            </a:r>
            <a:r>
              <a:rPr dirty="0" err="1"/>
              <a:t>kupita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nchi</a:t>
            </a:r>
            <a:r>
              <a:rPr dirty="0"/>
              <a:t> </a:t>
            </a:r>
            <a:r>
              <a:rPr dirty="0" err="1"/>
              <a:t>kavu</a:t>
            </a:r>
            <a:r>
              <a:rPr dirty="0"/>
              <a:t>.</a:t>
            </a:r>
            <a:endParaRPr lang="es-ES" sz="1800" kern="12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169555" y="3182722"/>
            <a:ext cx="2822471" cy="107150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 b="1" kern="1200"/>
            </a:pPr>
            <a:r>
              <a:rPr dirty="0"/>
              <a:t>Israeli </a:t>
            </a:r>
            <a:r>
              <a:rPr dirty="0" err="1"/>
              <a:t>waliingia</a:t>
            </a:r>
            <a:r>
              <a:rPr dirty="0"/>
              <a:t> </a:t>
            </a:r>
            <a:r>
              <a:rPr dirty="0" err="1"/>
              <a:t>baharini</a:t>
            </a:r>
            <a:r>
              <a:rPr dirty="0"/>
              <a:t>, </a:t>
            </a:r>
            <a:r>
              <a:rPr dirty="0" err="1"/>
              <a:t>wakiwa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maji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kuta </a:t>
            </a:r>
            <a:r>
              <a:rPr dirty="0" err="1"/>
              <a:t>upande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kulia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kushoto</a:t>
            </a:r>
            <a:endParaRPr lang="es-ES" sz="1800" kern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NJIA YA BAHARINI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786556"/>
            <a:ext cx="99096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aliwapa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amri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: "</a:t>
            </a:r>
            <a:r>
              <a:rPr dirty="0" err="1"/>
              <a:t>songa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" (</a:t>
            </a:r>
            <a:r>
              <a:rPr dirty="0" err="1"/>
              <a:t>Kutoka</a:t>
            </a:r>
            <a:r>
              <a:rPr dirty="0"/>
              <a:t> 14:15). </a:t>
            </a:r>
            <a:r>
              <a:rPr dirty="0" err="1"/>
              <a:t>Kuanzia</a:t>
            </a:r>
            <a:r>
              <a:rPr dirty="0"/>
              <a:t> </a:t>
            </a:r>
            <a:r>
              <a:rPr dirty="0" err="1"/>
              <a:t>sasa</a:t>
            </a:r>
            <a:r>
              <a:rPr dirty="0"/>
              <a:t>, mambo </a:t>
            </a:r>
            <a:r>
              <a:rPr dirty="0" err="1"/>
              <a:t>yasiyotarajiwa</a:t>
            </a:r>
            <a:r>
              <a:rPr dirty="0"/>
              <a:t> </a:t>
            </a:r>
            <a:r>
              <a:rPr dirty="0" err="1"/>
              <a:t>yalianza</a:t>
            </a:r>
            <a:r>
              <a:rPr dirty="0"/>
              <a:t> (</a:t>
            </a:r>
            <a:r>
              <a:rPr dirty="0" err="1"/>
              <a:t>Kutoka</a:t>
            </a:r>
            <a:r>
              <a:rPr dirty="0"/>
              <a:t> 14:19-31)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 sz="5400">
                <a:solidFill>
                  <a:srgbClr val="BB4935"/>
                </a:solidFill>
              </a:defRPr>
            </a:pPr>
            <a:r>
              <a:rPr lang="en-US" dirty="0"/>
              <a:t>SHEREHE</a:t>
            </a: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pPr>
            <a:r>
              <a:t>WIMBO WA MUSA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4782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t>"Na kuimba wimbo wa mtumishi wa Mungu Musa na wa Mwanakondoo: " Matendo yako ni makuu na ya ajabu. Bwana Mungu Mwenyezi. Njia zako ni za haki na za kweli, Mfalme wa mataifa” </a:t>
            </a:r>
            <a:r>
              <a:rPr sz="1400"/>
              <a:t>(Ufunuo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114185" y="1636657"/>
            <a:ext cx="59818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Kuona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kilichotokea</a:t>
            </a:r>
            <a:r>
              <a:rPr dirty="0"/>
              <a:t>, Musa </a:t>
            </a:r>
            <a:r>
              <a:rPr dirty="0" err="1"/>
              <a:t>anaongoza</a:t>
            </a:r>
            <a:r>
              <a:rPr dirty="0"/>
              <a:t> Israeli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wimbo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sifa</a:t>
            </a:r>
            <a:r>
              <a:rPr dirty="0"/>
              <a:t>,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Miriamu</a:t>
            </a:r>
            <a:r>
              <a:rPr dirty="0"/>
              <a:t> </a:t>
            </a:r>
            <a:r>
              <a:rPr dirty="0" err="1"/>
              <a:t>anajibu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kwaya</a:t>
            </a:r>
            <a:r>
              <a:rPr dirty="0"/>
              <a:t>,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wanawake</a:t>
            </a:r>
            <a:r>
              <a:rPr dirty="0"/>
              <a:t> (Kut. 15:1, 20-21).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606038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642078"/>
            <a:ext cx="8268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Zaidi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hayo</a:t>
            </a:r>
            <a:r>
              <a:rPr dirty="0"/>
              <a:t>,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anapaswa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kinatangazwa</a:t>
            </a:r>
            <a:r>
              <a:rPr dirty="0"/>
              <a:t>: "</a:t>
            </a:r>
            <a:r>
              <a:rPr dirty="0" err="1"/>
              <a:t>Utawaleta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kuwapanda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mlima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urithi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" (Kut. 15-17).</a:t>
            </a:r>
          </a:p>
        </p:txBody>
      </p:sp>
      <p:pic>
        <p:nvPicPr>
          <p:cNvPr id="9" name="Imagen 8" descr="Imagen que contiene interior, tabla, ventana, edificio  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  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  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114185" y="2777696"/>
            <a:ext cx="59818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Katika </a:t>
            </a:r>
            <a:r>
              <a:rPr dirty="0" err="1"/>
              <a:t>wimbo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, hakuna </a:t>
            </a:r>
            <a:r>
              <a:rPr dirty="0" err="1"/>
              <a:t>kutajwa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Israeli </a:t>
            </a:r>
            <a:r>
              <a:rPr dirty="0" err="1"/>
              <a:t>imefanya</a:t>
            </a:r>
            <a:r>
              <a:rPr dirty="0"/>
              <a:t>. Sio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inamsifu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kumwangamiza</a:t>
            </a:r>
            <a:r>
              <a:rPr dirty="0"/>
              <a:t> </a:t>
            </a:r>
            <a:r>
              <a:rPr dirty="0" err="1"/>
              <a:t>adui</a:t>
            </a:r>
            <a:r>
              <a:rPr dirty="0"/>
              <a:t> (Kut. 15:6), </a:t>
            </a:r>
            <a:r>
              <a:rPr dirty="0" err="1"/>
              <a:t>lakini</a:t>
            </a:r>
            <a:r>
              <a:rPr dirty="0"/>
              <a:t> pia </a:t>
            </a:r>
            <a:r>
              <a:rPr dirty="0" err="1"/>
              <a:t>inavutiwa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 (Kut. 15:11 </a:t>
            </a:r>
            <a:r>
              <a:rPr dirty="0" err="1"/>
              <a:t>Mwitikio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wale </a:t>
            </a:r>
            <a:r>
              <a:rPr dirty="0" err="1"/>
              <a:t>wanaosikia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kilichotokea</a:t>
            </a:r>
            <a:r>
              <a:rPr dirty="0"/>
              <a:t> </a:t>
            </a:r>
            <a:r>
              <a:rPr dirty="0" err="1"/>
              <a:t>unatangazwa</a:t>
            </a:r>
            <a:r>
              <a:rPr dirty="0"/>
              <a:t> (Kut. 15:14</a:t>
            </a:r>
            <a:r>
              <a:rPr lang="es-ES" dirty="0"/>
              <a:t>)</a:t>
            </a:r>
            <a:endParaRPr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2" y="5521414"/>
            <a:ext cx="8268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hukumu</a:t>
            </a:r>
            <a:r>
              <a:rPr dirty="0"/>
              <a:t> za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zitakapodhihirishwa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uovu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ukandamizaji</a:t>
            </a:r>
            <a:r>
              <a:rPr dirty="0"/>
              <a:t> </a:t>
            </a:r>
            <a:r>
              <a:rPr dirty="0" err="1"/>
              <a:t>kuondolewa</a:t>
            </a:r>
            <a:r>
              <a:rPr dirty="0"/>
              <a:t>, </a:t>
            </a:r>
            <a:r>
              <a:rPr dirty="0" err="1"/>
              <a:t>waliokombolewa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mataifa</a:t>
            </a:r>
            <a:r>
              <a:rPr dirty="0"/>
              <a:t> </a:t>
            </a:r>
            <a:r>
              <a:rPr dirty="0" err="1"/>
              <a:t>watamsifu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hukumu</a:t>
            </a:r>
            <a:r>
              <a:rPr dirty="0"/>
              <a:t> </a:t>
            </a:r>
            <a:r>
              <a:rPr dirty="0" err="1"/>
              <a:t>hizo</a:t>
            </a:r>
            <a:r>
              <a:rPr dirty="0"/>
              <a:t> za </a:t>
            </a:r>
            <a:r>
              <a:rPr dirty="0" err="1"/>
              <a:t>haki</a:t>
            </a:r>
            <a:r>
              <a:rPr dirty="0"/>
              <a:t>, </a:t>
            </a:r>
            <a:r>
              <a:rPr dirty="0" err="1"/>
              <a:t>wakiimba</a:t>
            </a:r>
            <a:r>
              <a:rPr dirty="0"/>
              <a:t> </a:t>
            </a:r>
            <a:r>
              <a:rPr dirty="0" err="1"/>
              <a:t>wimbo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Musa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Mwanakondoo</a:t>
            </a:r>
            <a:r>
              <a:rPr dirty="0"/>
              <a:t> (</a:t>
            </a:r>
            <a:r>
              <a:rPr dirty="0" err="1"/>
              <a:t>Ufu</a:t>
            </a:r>
            <a:r>
              <a:rPr dirty="0"/>
              <a:t>. 15:3).</a:t>
            </a: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65354" y="1277142"/>
            <a:ext cx="1106129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600" b="1">
                <a:latin typeface="Constantia" panose="02030602050306030303" pitchFamily="18" charset="0"/>
              </a:defRPr>
            </a:pPr>
            <a:r>
              <a:rPr dirty="0"/>
              <a:t>"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kuziweka</a:t>
            </a:r>
            <a:r>
              <a:rPr dirty="0"/>
              <a:t> </a:t>
            </a:r>
            <a:r>
              <a:rPr dirty="0" err="1"/>
              <a:t>huru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zetu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utumwa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ametufanyia</a:t>
            </a:r>
            <a:r>
              <a:rPr dirty="0"/>
              <a:t> </a:t>
            </a:r>
            <a:r>
              <a:rPr dirty="0" err="1"/>
              <a:t>ukombozi</a:t>
            </a:r>
            <a:r>
              <a:rPr dirty="0"/>
              <a:t> </a:t>
            </a:r>
            <a:r>
              <a:rPr dirty="0" err="1"/>
              <a:t>mkubwa</a:t>
            </a:r>
            <a:r>
              <a:rPr dirty="0"/>
              <a:t> </a:t>
            </a:r>
            <a:r>
              <a:rPr dirty="0" err="1"/>
              <a:t>kuliko</a:t>
            </a:r>
            <a:r>
              <a:rPr dirty="0"/>
              <a:t> </a:t>
            </a:r>
            <a:r>
              <a:rPr dirty="0" err="1"/>
              <a:t>ule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Waebrania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Bahari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Shamu. Kama </a:t>
            </a:r>
            <a:r>
              <a:rPr dirty="0" err="1"/>
              <a:t>mwenyeji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Kiebrania</a:t>
            </a:r>
            <a:r>
              <a:rPr dirty="0"/>
              <a:t>, </a:t>
            </a:r>
            <a:r>
              <a:rPr dirty="0" err="1"/>
              <a:t>tunapaswa</a:t>
            </a:r>
            <a:r>
              <a:rPr dirty="0"/>
              <a:t> </a:t>
            </a:r>
            <a:r>
              <a:rPr dirty="0" err="1"/>
              <a:t>kumsifu</a:t>
            </a:r>
            <a:r>
              <a:rPr dirty="0"/>
              <a:t> Bwana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sauti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"</a:t>
            </a:r>
            <a:r>
              <a:rPr dirty="0" err="1"/>
              <a:t>matendo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ajabu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watoto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wanadamu</a:t>
            </a:r>
            <a:r>
              <a:rPr dirty="0"/>
              <a:t>." Wale </a:t>
            </a:r>
            <a:r>
              <a:rPr dirty="0" err="1"/>
              <a:t>wanaoishi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rehema</a:t>
            </a:r>
            <a:r>
              <a:rPr dirty="0"/>
              <a:t> </a:t>
            </a:r>
            <a:r>
              <a:rPr dirty="0" err="1"/>
              <a:t>kuu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hawafikirii</a:t>
            </a:r>
            <a:r>
              <a:rPr dirty="0"/>
              <a:t> </a:t>
            </a:r>
            <a:r>
              <a:rPr dirty="0" err="1"/>
              <a:t>karama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 </a:t>
            </a:r>
            <a:r>
              <a:rPr dirty="0" err="1"/>
              <a:t>ndogo</a:t>
            </a:r>
            <a:r>
              <a:rPr dirty="0"/>
              <a:t>, </a:t>
            </a:r>
            <a:r>
              <a:rPr dirty="0" err="1"/>
              <a:t>watavaa</a:t>
            </a:r>
            <a:r>
              <a:rPr dirty="0"/>
              <a:t> </a:t>
            </a:r>
            <a:r>
              <a:rPr dirty="0" err="1"/>
              <a:t>mkanda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furaha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kumshangilia</a:t>
            </a:r>
            <a:r>
              <a:rPr dirty="0"/>
              <a:t> Bwana </a:t>
            </a:r>
            <a:r>
              <a:rPr dirty="0" err="1"/>
              <a:t>mioyoni</a:t>
            </a:r>
            <a:r>
              <a:rPr dirty="0"/>
              <a:t> </a:t>
            </a:r>
            <a:r>
              <a:rPr dirty="0" err="1"/>
              <a:t>mwao</a:t>
            </a:r>
            <a:r>
              <a:rPr dirty="0"/>
              <a:t>. Baraka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siku</a:t>
            </a:r>
            <a:r>
              <a:rPr dirty="0"/>
              <a:t>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tunapokea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mkono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yote </a:t>
            </a:r>
            <a:r>
              <a:rPr dirty="0" err="1"/>
              <a:t>kifo</a:t>
            </a:r>
            <a:r>
              <a:rPr dirty="0"/>
              <a:t> cha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kuleta</a:t>
            </a:r>
            <a:r>
              <a:rPr dirty="0"/>
              <a:t> </a:t>
            </a:r>
            <a:r>
              <a:rPr dirty="0" err="1"/>
              <a:t>furaha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mbingu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uwezo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, </a:t>
            </a:r>
            <a:r>
              <a:rPr dirty="0" err="1"/>
              <a:t>zinapaswa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shukrani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902157" y="5529565"/>
            <a:ext cx="341914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rPr dirty="0"/>
              <a:t>EGW (</a:t>
            </a:r>
            <a:r>
              <a:rPr lang="en-US" dirty="0"/>
              <a:t>Conflict </a:t>
            </a:r>
            <a:r>
              <a:rPr lang="en-US"/>
              <a:t>and Courage</a:t>
            </a:r>
            <a:r>
              <a:t>, </a:t>
            </a:r>
            <a:r>
              <a:rPr dirty="0" err="1"/>
              <a:t>Machi</a:t>
            </a:r>
            <a:r>
              <a:rPr dirty="0"/>
              <a:t>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  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2400" dirty="0"/>
              <a:t>Musa </a:t>
            </a:r>
            <a:r>
              <a:rPr sz="2400" dirty="0" err="1"/>
              <a:t>akawaambia</a:t>
            </a:r>
            <a:r>
              <a:rPr sz="2400" dirty="0"/>
              <a:t> </a:t>
            </a:r>
            <a:r>
              <a:rPr sz="2400" dirty="0" err="1"/>
              <a:t>watu</a:t>
            </a:r>
            <a:r>
              <a:rPr sz="2400" dirty="0"/>
              <a:t>, </a:t>
            </a:r>
            <a:r>
              <a:rPr sz="2400" dirty="0" err="1"/>
              <a:t>Msiogope</a:t>
            </a:r>
            <a:r>
              <a:rPr sz="2400" dirty="0"/>
              <a:t>! </a:t>
            </a:r>
            <a:r>
              <a:rPr sz="2400" dirty="0" err="1"/>
              <a:t>Simama</a:t>
            </a:r>
            <a:r>
              <a:rPr sz="2400" dirty="0"/>
              <a:t>,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uone</a:t>
            </a:r>
            <a:r>
              <a:rPr sz="2400" dirty="0"/>
              <a:t> </a:t>
            </a:r>
            <a:r>
              <a:rPr sz="2400" dirty="0" err="1"/>
              <a:t>wokovu</a:t>
            </a:r>
            <a:r>
              <a:rPr sz="2400" dirty="0"/>
              <a:t> </a:t>
            </a:r>
            <a:r>
              <a:rPr sz="2400" dirty="0" err="1"/>
              <a:t>wa</a:t>
            </a:r>
            <a:r>
              <a:rPr sz="2400" dirty="0"/>
              <a:t> Bwana, </a:t>
            </a:r>
            <a:r>
              <a:rPr sz="2400" dirty="0" err="1"/>
              <a:t>ambao</a:t>
            </a:r>
            <a:r>
              <a:rPr sz="2400" dirty="0"/>
              <a:t> </a:t>
            </a:r>
            <a:r>
              <a:rPr sz="2400" dirty="0" err="1"/>
              <a:t>atakutimizia</a:t>
            </a:r>
            <a:r>
              <a:rPr sz="2400" dirty="0"/>
              <a:t> </a:t>
            </a:r>
            <a:r>
              <a:rPr sz="2400" dirty="0" err="1"/>
              <a:t>leo</a:t>
            </a:r>
            <a:r>
              <a:rPr sz="2400" dirty="0"/>
              <a:t>. Kwa </a:t>
            </a:r>
            <a:r>
              <a:rPr sz="2400" dirty="0" err="1"/>
              <a:t>Wamisri</a:t>
            </a:r>
            <a:r>
              <a:rPr sz="2400" dirty="0"/>
              <a:t> </a:t>
            </a:r>
            <a:r>
              <a:rPr sz="2400" dirty="0" err="1"/>
              <a:t>mnaowaona</a:t>
            </a:r>
            <a:r>
              <a:rPr sz="2400" dirty="0"/>
              <a:t> </a:t>
            </a:r>
            <a:r>
              <a:rPr sz="2400" dirty="0" err="1"/>
              <a:t>leo</a:t>
            </a:r>
            <a:r>
              <a:rPr sz="2400" dirty="0"/>
              <a:t>, </a:t>
            </a:r>
            <a:r>
              <a:rPr sz="2400" dirty="0" err="1"/>
              <a:t>hamtawaona</a:t>
            </a:r>
            <a:r>
              <a:rPr sz="2400" dirty="0"/>
              <a:t> </a:t>
            </a:r>
            <a:r>
              <a:rPr sz="2400" dirty="0" err="1"/>
              <a:t>tena</a:t>
            </a:r>
            <a:r>
              <a:rPr sz="2400" dirty="0"/>
              <a:t> </a:t>
            </a:r>
            <a:r>
              <a:rPr sz="2400" dirty="0" err="1"/>
              <a:t>milele</a:t>
            </a:r>
            <a:r>
              <a:rPr sz="2400" dirty="0"/>
              <a:t>. Bwana </a:t>
            </a:r>
            <a:r>
              <a:rPr sz="2400" dirty="0" err="1"/>
              <a:t>atawapigania</a:t>
            </a:r>
            <a:r>
              <a:rPr sz="2400" dirty="0"/>
              <a:t>, </a:t>
            </a:r>
            <a:r>
              <a:rPr sz="2400" dirty="0" err="1"/>
              <a:t>nanyi</a:t>
            </a:r>
            <a:r>
              <a:rPr sz="2400" dirty="0"/>
              <a:t> </a:t>
            </a:r>
            <a:r>
              <a:rPr sz="2400" dirty="0" err="1"/>
              <a:t>mtanyamaza</a:t>
            </a:r>
            <a:r>
              <a:rPr sz="2400" dirty="0"/>
              <a:t> </a:t>
            </a:r>
            <a:r>
              <a:rPr sz="2400" dirty="0" err="1"/>
              <a:t>kimya</a:t>
            </a:r>
            <a:r>
              <a:rPr sz="2400" dirty="0"/>
              <a:t> ’ ” </a:t>
            </a:r>
            <a:r>
              <a:rPr sz="1800" dirty="0" err="1"/>
              <a:t>Kutoka</a:t>
            </a:r>
            <a:r>
              <a:rPr sz="1800" dirty="0"/>
              <a:t> 14:13, 14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9FABE"/>
              </a:solidFill>
              <a:effectLst>
                <a:glow rad="76200">
                  <a:srgbClr val="1C305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4832552" y="3609975"/>
            <a:ext cx="7277098" cy="30931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  <a:defRPr sz="2000" b="1">
                <a:solidFill>
                  <a:srgbClr val="913031"/>
                </a:solidFill>
              </a:defRPr>
            </a:pP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Tafadhali</a:t>
            </a:r>
            <a:r>
              <a:rPr dirty="0"/>
              <a:t> </a:t>
            </a:r>
            <a:r>
              <a:rPr dirty="0" err="1"/>
              <a:t>ondoka</a:t>
            </a:r>
            <a:r>
              <a:rPr dirty="0"/>
              <a:t>! (</a:t>
            </a:r>
            <a:r>
              <a:rPr dirty="0" err="1"/>
              <a:t>Kutoka</a:t>
            </a:r>
            <a:r>
              <a:rPr dirty="0"/>
              <a:t> 12:31-36)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Kuwekwa</a:t>
            </a:r>
            <a:r>
              <a:rPr dirty="0"/>
              <a:t> </a:t>
            </a:r>
            <a:r>
              <a:rPr dirty="0" err="1"/>
              <a:t>Wakfu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(</a:t>
            </a:r>
            <a:r>
              <a:rPr dirty="0" err="1"/>
              <a:t>Kutoka</a:t>
            </a:r>
            <a:r>
              <a:rPr dirty="0"/>
              <a:t> 13:1-16)</a:t>
            </a:r>
          </a:p>
          <a:p>
            <a:pPr>
              <a:spcBef>
                <a:spcPts val="600"/>
              </a:spcBef>
              <a:defRPr sz="2000" b="1">
                <a:solidFill>
                  <a:srgbClr val="6E3290"/>
                </a:solidFill>
              </a:defRPr>
            </a:pPr>
            <a:r>
              <a:rPr dirty="0" err="1"/>
              <a:t>Kuvuka</a:t>
            </a:r>
            <a:r>
              <a:rPr dirty="0"/>
              <a:t> </a:t>
            </a:r>
            <a:r>
              <a:rPr dirty="0" err="1"/>
              <a:t>Bahari</a:t>
            </a:r>
            <a:r>
              <a:rPr dirty="0"/>
              <a:t> </a:t>
            </a:r>
            <a:r>
              <a:rPr lang="en-US" dirty="0" err="1"/>
              <a:t>ya</a:t>
            </a:r>
            <a:r>
              <a:rPr lang="en-US" dirty="0"/>
              <a:t> Shamu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Imenaswa</a:t>
            </a:r>
            <a:r>
              <a:rPr dirty="0"/>
              <a:t> </a:t>
            </a:r>
            <a:r>
              <a:rPr dirty="0" err="1"/>
              <a:t>Jangwani</a:t>
            </a:r>
            <a:r>
              <a:rPr dirty="0"/>
              <a:t> (</a:t>
            </a:r>
            <a:r>
              <a:rPr dirty="0" err="1"/>
              <a:t>Kutoka</a:t>
            </a:r>
            <a:r>
              <a:rPr dirty="0"/>
              <a:t> 13:17-14:12)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baharini</a:t>
            </a:r>
            <a:r>
              <a:rPr dirty="0"/>
              <a:t> (</a:t>
            </a:r>
            <a:r>
              <a:rPr dirty="0" err="1"/>
              <a:t>Kutoka</a:t>
            </a:r>
            <a:r>
              <a:rPr dirty="0"/>
              <a:t> 14:13-31)</a:t>
            </a:r>
          </a:p>
          <a:p>
            <a:pPr>
              <a:spcBef>
                <a:spcPts val="600"/>
              </a:spcBef>
              <a:defRPr sz="2000" b="1">
                <a:solidFill>
                  <a:srgbClr val="1C6881"/>
                </a:solidFill>
              </a:defRPr>
            </a:pPr>
            <a:r>
              <a:rPr dirty="0" err="1"/>
              <a:t>Sherehe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Wimbo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Musa (</a:t>
            </a:r>
            <a:r>
              <a:rPr dirty="0" err="1"/>
              <a:t>Kutoka</a:t>
            </a:r>
            <a:r>
              <a:rPr dirty="0"/>
              <a:t> 15:1-21)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21" y="132736"/>
            <a:ext cx="7277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ameonya</a:t>
            </a:r>
            <a:r>
              <a:rPr dirty="0"/>
              <a:t> </a:t>
            </a:r>
            <a:r>
              <a:rPr dirty="0" err="1"/>
              <a:t>tangu</a:t>
            </a:r>
            <a:r>
              <a:rPr dirty="0"/>
              <a:t> </a:t>
            </a:r>
            <a:r>
              <a:rPr dirty="0" err="1"/>
              <a:t>mwanzo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kuondoka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Misri </a:t>
            </a:r>
            <a:r>
              <a:rPr dirty="0" err="1"/>
              <a:t>kungehusisha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-au </a:t>
            </a:r>
            <a:r>
              <a:rPr dirty="0" err="1"/>
              <a:t>angalau</a:t>
            </a:r>
            <a:r>
              <a:rPr dirty="0"/>
              <a:t> </a:t>
            </a:r>
            <a:r>
              <a:rPr dirty="0" err="1"/>
              <a:t>tishio</a:t>
            </a:r>
            <a:r>
              <a:rPr dirty="0"/>
              <a:t> la </a:t>
            </a:r>
            <a:r>
              <a:rPr dirty="0" err="1"/>
              <a:t>kifo</a:t>
            </a:r>
            <a:r>
              <a:rPr dirty="0"/>
              <a:t> cha </a:t>
            </a:r>
            <a:r>
              <a:rPr dirty="0" err="1"/>
              <a:t>mzaliwa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Farao</a:t>
            </a:r>
            <a:r>
              <a:rPr dirty="0"/>
              <a:t> (</a:t>
            </a:r>
            <a:r>
              <a:rPr dirty="0" err="1"/>
              <a:t>Kutoka</a:t>
            </a:r>
            <a:r>
              <a:rPr dirty="0"/>
              <a:t> 4:22-23).</a:t>
            </a:r>
          </a:p>
        </p:txBody>
      </p:sp>
      <p:pic>
        <p:nvPicPr>
          <p:cNvPr id="5" name="Imagen 4" descr="Imagen que contiene tabla, mujer, comida, pequeño  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609975"/>
            <a:ext cx="1732629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68627" y="3609975"/>
            <a:ext cx="1984665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542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542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542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  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542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  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542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  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363586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  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363586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  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363586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15719" y="2538251"/>
            <a:ext cx="7277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kuvuka</a:t>
            </a:r>
            <a:r>
              <a:rPr dirty="0"/>
              <a:t> </a:t>
            </a:r>
            <a:r>
              <a:rPr dirty="0" err="1"/>
              <a:t>Bahari</a:t>
            </a:r>
            <a:r>
              <a:rPr dirty="0"/>
              <a:t> </a:t>
            </a:r>
            <a:r>
              <a:rPr dirty="0" err="1"/>
              <a:t>Nyekundu</a:t>
            </a:r>
            <a:r>
              <a:rPr dirty="0"/>
              <a:t>, </a:t>
            </a:r>
            <a:r>
              <a:rPr dirty="0" err="1"/>
              <a:t>hatimaye</a:t>
            </a:r>
            <a:r>
              <a:rPr dirty="0"/>
              <a:t> </a:t>
            </a:r>
            <a:r>
              <a:rPr dirty="0" err="1"/>
              <a:t>kuachiliwa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utumwani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, Israeli </a:t>
            </a:r>
            <a:r>
              <a:rPr dirty="0" err="1"/>
              <a:t>walipasuka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wimbo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sifa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Mkombozi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0" y="1027717"/>
            <a:ext cx="7277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Ili </a:t>
            </a:r>
            <a:r>
              <a:rPr dirty="0" err="1"/>
              <a:t>kuepuka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 cha </a:t>
            </a:r>
            <a:r>
              <a:rPr dirty="0" err="1"/>
              <a:t>wazaliwa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kuweza</a:t>
            </a:r>
            <a:r>
              <a:rPr dirty="0"/>
              <a:t> </a:t>
            </a:r>
            <a:r>
              <a:rPr dirty="0" err="1"/>
              <a:t>kuwaongoza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Misri,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amewaomba</a:t>
            </a:r>
            <a:r>
              <a:rPr dirty="0"/>
              <a:t> tendo la </a:t>
            </a:r>
            <a:r>
              <a:rPr dirty="0" err="1"/>
              <a:t>imani</a:t>
            </a:r>
            <a:r>
              <a:rPr dirty="0"/>
              <a:t>: </a:t>
            </a:r>
            <a:r>
              <a:rPr dirty="0" err="1"/>
              <a:t>ibada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Pasaka</a:t>
            </a:r>
            <a:r>
              <a:rPr dirty="0"/>
              <a:t>. Sasa, </a:t>
            </a:r>
            <a:r>
              <a:rPr dirty="0" err="1"/>
              <a:t>alipokuwa</a:t>
            </a:r>
            <a:r>
              <a:rPr dirty="0"/>
              <a:t> </a:t>
            </a:r>
            <a:r>
              <a:rPr dirty="0" err="1"/>
              <a:t>akiwaongoza</a:t>
            </a:r>
            <a:r>
              <a:rPr dirty="0"/>
              <a:t> </a:t>
            </a:r>
            <a:r>
              <a:rPr dirty="0" err="1"/>
              <a:t>hadi</a:t>
            </a:r>
            <a:r>
              <a:rPr dirty="0"/>
              <a:t> </a:t>
            </a:r>
            <a:r>
              <a:rPr dirty="0" err="1"/>
              <a:t>mwisho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,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kuchukua</a:t>
            </a:r>
            <a:r>
              <a:rPr dirty="0"/>
              <a:t> </a:t>
            </a:r>
            <a:r>
              <a:rPr dirty="0" err="1"/>
              <a:t>hatua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pili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: </a:t>
            </a:r>
            <a:r>
              <a:rPr dirty="0" err="1"/>
              <a:t>kusonga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124824" y="459705"/>
            <a:ext cx="3900490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/>
              <a:t>KUTOKA KUTOKA MISRI</a:t>
            </a:r>
            <a:endParaRPr lang="en-US" sz="66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0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/>
              <a:t>TAFADHALI ONDOKA!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90450" y="683380"/>
            <a:ext cx="8658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"Wamisri waliwahimiza watu kufanya haraka na kuondoka nchini. "Kwa maana kama sivyo," walisema, "sote tutakufa!" </a:t>
            </a:r>
            <a:r>
              <a:rPr sz="1400"/>
              <a:t>(Kutoka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387189"/>
            <a:ext cx="90067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Misri yote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ukiwa</a:t>
            </a:r>
            <a:r>
              <a:rPr dirty="0"/>
              <a:t>, "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hapakuwa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nyumba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hapakuwa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aliyekufa</a:t>
            </a:r>
            <a:r>
              <a:rPr dirty="0"/>
              <a:t>" (Kut. Saa 6:30 </a:t>
            </a:r>
            <a:r>
              <a:rPr dirty="0" err="1"/>
              <a:t>adhuhuri</a:t>
            </a:r>
            <a:r>
              <a:rPr dirty="0"/>
              <a:t> (12 </a:t>
            </a:r>
            <a:r>
              <a:rPr dirty="0" err="1"/>
              <a:t>Ruhusa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Farao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Israeli </a:t>
            </a:r>
            <a:r>
              <a:rPr dirty="0" err="1"/>
              <a:t>kuondoka</a:t>
            </a:r>
            <a:r>
              <a:rPr dirty="0"/>
              <a:t> </a:t>
            </a:r>
            <a:r>
              <a:rPr dirty="0" err="1"/>
              <a:t>ilikuja</a:t>
            </a:r>
            <a:r>
              <a:rPr dirty="0"/>
              <a:t> </a:t>
            </a:r>
            <a:r>
              <a:rPr dirty="0" err="1"/>
              <a:t>kuchelewa</a:t>
            </a:r>
            <a:r>
              <a:rPr dirty="0"/>
              <a:t> sana.</a:t>
            </a:r>
          </a:p>
        </p:txBody>
      </p:sp>
      <p:pic>
        <p:nvPicPr>
          <p:cNvPr id="8" name="Imagen 7" descr="Imagen que contiene parado, hombre, foto, mujer  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  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  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94" y="3228774"/>
            <a:ext cx="4483486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742365" y="4037548"/>
            <a:ext cx="37026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Wakati</a:t>
            </a:r>
            <a:r>
              <a:rPr dirty="0"/>
              <a:t> Israeli </a:t>
            </a:r>
            <a:r>
              <a:rPr dirty="0" err="1"/>
              <a:t>walipodai</a:t>
            </a:r>
            <a:r>
              <a:rPr dirty="0"/>
              <a:t> </a:t>
            </a:r>
            <a:r>
              <a:rPr dirty="0" err="1"/>
              <a:t>malipo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miaka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utumishi</a:t>
            </a:r>
            <a:r>
              <a:rPr dirty="0"/>
              <a:t>, </a:t>
            </a:r>
            <a:r>
              <a:rPr dirty="0" err="1"/>
              <a:t>Wamisri</a:t>
            </a:r>
            <a:r>
              <a:rPr dirty="0"/>
              <a:t> "</a:t>
            </a:r>
            <a:r>
              <a:rPr dirty="0" err="1"/>
              <a:t>waliwapa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walichoomba</a:t>
            </a:r>
            <a:r>
              <a:rPr dirty="0"/>
              <a:t>" (</a:t>
            </a:r>
            <a:r>
              <a:rPr dirty="0" err="1"/>
              <a:t>Kut</a:t>
            </a:r>
            <a:r>
              <a:rPr dirty="0"/>
              <a:t>. 12:36</a:t>
            </a:r>
            <a:r>
              <a:rPr lang="en-US" dirty="0"/>
              <a:t>)</a:t>
            </a:r>
            <a:r>
              <a:rPr dirty="0"/>
              <a:t> Kwa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alihakikisha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mzaliwa</a:t>
            </a:r>
            <a:r>
              <a:rPr dirty="0"/>
              <a:t> wake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angeondoka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 </a:t>
            </a:r>
            <a:r>
              <a:rPr dirty="0" err="1"/>
              <a:t>salama</a:t>
            </a:r>
            <a:r>
              <a:rPr dirty="0"/>
              <a:t> -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mikono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imejaa</a:t>
            </a:r>
            <a:r>
              <a:rPr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36916" y="3051502"/>
            <a:ext cx="44834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Haikuwa</a:t>
            </a:r>
            <a:r>
              <a:rPr dirty="0"/>
              <a:t> </a:t>
            </a:r>
            <a:r>
              <a:rPr dirty="0" err="1"/>
              <a:t>dhihirisho</a:t>
            </a:r>
            <a:r>
              <a:rPr dirty="0"/>
              <a:t> la </a:t>
            </a:r>
            <a:r>
              <a:rPr dirty="0" err="1"/>
              <a:t>majuto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dhati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makosa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badala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hamu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uharibifu</a:t>
            </a:r>
            <a:r>
              <a:rPr dirty="0"/>
              <a:t> </a:t>
            </a:r>
            <a:r>
              <a:rPr dirty="0" err="1"/>
              <a:t>kuacha</a:t>
            </a:r>
            <a:r>
              <a:rPr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9075" y="2373234"/>
            <a:ext cx="9142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maneno</a:t>
            </a:r>
            <a:r>
              <a:rPr dirty="0"/>
              <a:t> "Na pia </a:t>
            </a:r>
            <a:r>
              <a:rPr dirty="0" err="1"/>
              <a:t>unibariki</a:t>
            </a:r>
            <a:r>
              <a:rPr dirty="0"/>
              <a:t>" (Kut. 12:32), </a:t>
            </a:r>
            <a:r>
              <a:rPr dirty="0" err="1"/>
              <a:t>Farao</a:t>
            </a:r>
            <a:r>
              <a:rPr dirty="0"/>
              <a:t> </a:t>
            </a:r>
            <a:r>
              <a:rPr dirty="0" err="1"/>
              <a:t>alionyesha</a:t>
            </a:r>
            <a:r>
              <a:rPr dirty="0"/>
              <a:t> </a:t>
            </a:r>
            <a:r>
              <a:rPr dirty="0" err="1"/>
              <a:t>hisia</a:t>
            </a:r>
            <a:r>
              <a:rPr dirty="0"/>
              <a:t> za </a:t>
            </a:r>
            <a:r>
              <a:rPr dirty="0" err="1"/>
              <a:t>watu</a:t>
            </a:r>
            <a:r>
              <a:rPr dirty="0"/>
              <a:t> wake </a:t>
            </a:r>
            <a:r>
              <a:rPr dirty="0" err="1"/>
              <a:t>wote</a:t>
            </a:r>
            <a:r>
              <a:rPr dirty="0"/>
              <a:t>: </a:t>
            </a:r>
            <a:r>
              <a:rPr dirty="0" err="1"/>
              <a:t>tafadhali</a:t>
            </a:r>
            <a:r>
              <a:rPr dirty="0"/>
              <a:t> </a:t>
            </a:r>
            <a:r>
              <a:rPr dirty="0" err="1"/>
              <a:t>tusiache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kingine</a:t>
            </a:r>
            <a:r>
              <a:rPr dirty="0"/>
              <a:t> </a:t>
            </a:r>
            <a:r>
              <a:rPr dirty="0" err="1"/>
              <a:t>chochote</a:t>
            </a:r>
            <a:r>
              <a:rPr dirty="0"/>
              <a:t> </a:t>
            </a:r>
            <a:r>
              <a:rPr dirty="0" err="1"/>
              <a:t>kitupate</a:t>
            </a:r>
            <a:r>
              <a:rPr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defRPr>
            </a:pPr>
            <a:r>
              <a:t>KUWEKWA WAKFU KWA WAZALIWA WA KWANZA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1157286" y="580094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“Niwekee wakfu kila mzaliwa wa kwanza wa kiume. Mzaliwa wa kwanza wa kila tumbo miongoni mwa Waisraeli ni wangu, awe mwanadamu au mnyama.” </a:t>
            </a:r>
            <a:r>
              <a:rPr sz="1400"/>
              <a:t>(Kutoka 13:2)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117991" y="1206025"/>
            <a:ext cx="716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Wazaliwa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waliwekwa</a:t>
            </a:r>
            <a:r>
              <a:rPr dirty="0"/>
              <a:t> </a:t>
            </a:r>
            <a:r>
              <a:rPr dirty="0" err="1"/>
              <a:t>wakfu</a:t>
            </a:r>
            <a:r>
              <a:rPr dirty="0"/>
              <a:t> </a:t>
            </a: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gani</a:t>
            </a:r>
            <a:r>
              <a:rPr dirty="0"/>
              <a:t>?</a:t>
            </a:r>
            <a:endParaRPr lang="en" sz="2000" b="1" dirty="0"/>
          </a:p>
        </p:txBody>
      </p:sp>
      <p:pic>
        <p:nvPicPr>
          <p:cNvPr id="8" name="Imagen 7" descr="Imagen que contiene persona, tabla, hombre, gente  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  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3893573"/>
            <a:ext cx="3811499" cy="284643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54953" y="5150532"/>
            <a:ext cx="8152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Yesu, "</a:t>
            </a:r>
            <a:r>
              <a:rPr dirty="0" err="1"/>
              <a:t>Mwanakondoo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" (Yn. 1:29), </a:t>
            </a:r>
            <a:r>
              <a:rPr dirty="0" err="1"/>
              <a:t>alikufa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anayetumia</a:t>
            </a:r>
            <a:r>
              <a:rPr dirty="0"/>
              <a:t> </a:t>
            </a:r>
            <a:r>
              <a:rPr dirty="0" err="1"/>
              <a:t>damu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mlangoni</a:t>
            </a:r>
            <a:r>
              <a:rPr dirty="0"/>
              <a:t> </a:t>
            </a:r>
            <a:r>
              <a:rPr dirty="0" err="1"/>
              <a:t>mwa</a:t>
            </a:r>
            <a:r>
              <a:rPr dirty="0"/>
              <a:t> </a:t>
            </a:r>
            <a:r>
              <a:rPr dirty="0" err="1"/>
              <a:t>mioyo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asife</a:t>
            </a:r>
            <a:r>
              <a:rPr dirty="0"/>
              <a:t> </a:t>
            </a:r>
            <a:r>
              <a:rPr dirty="0" err="1"/>
              <a:t>bali</a:t>
            </a:r>
            <a:r>
              <a:rPr dirty="0"/>
              <a:t> awe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UZIMA</a:t>
            </a:r>
            <a:r>
              <a:rPr dirty="0"/>
              <a:t> WA MILELE.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3914459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128772"/>
            <a:ext cx="812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amefanya</a:t>
            </a:r>
            <a:r>
              <a:rPr dirty="0"/>
              <a:t> </a:t>
            </a:r>
            <a:r>
              <a:rPr dirty="0" err="1"/>
              <a:t>sehemu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. Ni </a:t>
            </a:r>
            <a:r>
              <a:rPr dirty="0" err="1"/>
              <a:t>jukumu</a:t>
            </a:r>
            <a:r>
              <a:rPr dirty="0"/>
              <a:t> </a:t>
            </a:r>
            <a:r>
              <a:rPr dirty="0" err="1"/>
              <a:t>letu</a:t>
            </a:r>
            <a:r>
              <a:rPr dirty="0"/>
              <a:t> </a:t>
            </a:r>
            <a:r>
              <a:rPr dirty="0" err="1"/>
              <a:t>kujiruhusu</a:t>
            </a:r>
            <a:r>
              <a:rPr dirty="0"/>
              <a:t> </a:t>
            </a:r>
            <a:r>
              <a:rPr dirty="0" err="1"/>
              <a:t>kufunikwa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damu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ukombozi</a:t>
            </a:r>
            <a:r>
              <a:rPr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117991" y="2562445"/>
            <a:ext cx="7057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Angalia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: Israeli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</a:t>
            </a:r>
            <a:r>
              <a:rPr dirty="0" err="1"/>
              <a:t>Kut</a:t>
            </a:r>
            <a:r>
              <a:rPr dirty="0"/>
              <a:t>. 4:22); </a:t>
            </a:r>
            <a:r>
              <a:rPr dirty="0" err="1"/>
              <a:t>Kanisa</a:t>
            </a:r>
            <a:r>
              <a:rPr dirty="0"/>
              <a:t> </a:t>
            </a:r>
            <a:r>
              <a:rPr dirty="0" err="1"/>
              <a:t>leo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Israeli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kiroho</a:t>
            </a:r>
            <a:r>
              <a:rPr dirty="0"/>
              <a:t> (Gal. 6:16);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sote</a:t>
            </a:r>
            <a:r>
              <a:rPr dirty="0"/>
              <a:t> </a:t>
            </a:r>
            <a:r>
              <a:rPr dirty="0" err="1"/>
              <a:t>tufe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tuwekwa</a:t>
            </a:r>
            <a:r>
              <a:rPr dirty="0"/>
              <a:t> </a:t>
            </a:r>
            <a:r>
              <a:rPr dirty="0" err="1"/>
              <a:t>wakfu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;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kuna</a:t>
            </a:r>
            <a:r>
              <a:rPr dirty="0"/>
              <a:t> </a:t>
            </a:r>
            <a:r>
              <a:rPr dirty="0" err="1"/>
              <a:t>Kiumbe</a:t>
            </a:r>
            <a:r>
              <a:rPr dirty="0"/>
              <a:t>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amekufa</a:t>
            </a:r>
            <a:r>
              <a:rPr dirty="0"/>
              <a:t> </a:t>
            </a:r>
            <a:r>
              <a:rPr dirty="0" err="1"/>
              <a:t>badala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117991" y="1436503"/>
            <a:ext cx="7057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Waliwekwa</a:t>
            </a:r>
            <a:r>
              <a:rPr dirty="0"/>
              <a:t> </a:t>
            </a:r>
            <a:r>
              <a:rPr dirty="0" err="1"/>
              <a:t>wakfu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. Kila </a:t>
            </a:r>
            <a:r>
              <a:rPr dirty="0" err="1"/>
              <a:t>mwana</a:t>
            </a:r>
            <a:r>
              <a:rPr dirty="0"/>
              <a:t> </a:t>
            </a:r>
            <a:r>
              <a:rPr dirty="0" err="1"/>
              <a:t>mzaliwa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alilazimika</a:t>
            </a:r>
            <a:r>
              <a:rPr dirty="0"/>
              <a:t> </a:t>
            </a:r>
            <a:r>
              <a:rPr dirty="0" err="1"/>
              <a:t>kufa</a:t>
            </a:r>
            <a:r>
              <a:rPr dirty="0"/>
              <a:t>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utoaji</a:t>
            </a:r>
            <a:r>
              <a:rPr dirty="0"/>
              <a:t> </a:t>
            </a:r>
            <a:r>
              <a:rPr dirty="0" err="1"/>
              <a:t>ulikuwa</a:t>
            </a:r>
            <a:r>
              <a:rPr dirty="0"/>
              <a:t> </a:t>
            </a:r>
            <a:r>
              <a:rPr dirty="0" err="1"/>
              <a:t>umefanywa</a:t>
            </a:r>
            <a:r>
              <a:rPr dirty="0"/>
              <a:t> </a:t>
            </a:r>
            <a:r>
              <a:rPr dirty="0" err="1"/>
              <a:t>kuchukua</a:t>
            </a:r>
            <a:r>
              <a:rPr dirty="0"/>
              <a:t> </a:t>
            </a:r>
            <a:r>
              <a:rPr dirty="0" err="1"/>
              <a:t>nafasi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mzaliwa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kwanza,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kiumbe</a:t>
            </a:r>
            <a:r>
              <a:rPr dirty="0"/>
              <a:t> </a:t>
            </a:r>
            <a:r>
              <a:rPr dirty="0" err="1"/>
              <a:t>mwingine</a:t>
            </a:r>
            <a:r>
              <a:rPr dirty="0"/>
              <a:t> </a:t>
            </a:r>
            <a:r>
              <a:rPr dirty="0" err="1"/>
              <a:t>afe</a:t>
            </a:r>
            <a:r>
              <a:rPr dirty="0"/>
              <a:t> </a:t>
            </a:r>
            <a:r>
              <a:rPr dirty="0" err="1"/>
              <a:t>badala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 sz="5400">
                <a:solidFill>
                  <a:schemeClr val="accent6">
                    <a:lumMod val="60000"/>
                    <a:lumOff val="40000"/>
                  </a:schemeClr>
                </a:solidFill>
              </a:defRPr>
            </a:pPr>
            <a:r>
              <a:rPr lang="en-US" dirty="0"/>
              <a:t>KUVUKA BAHARI YA SHAMU</a:t>
            </a: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pPr>
            <a:r>
              <a:t>NIKIWA NIMENASWA JANGWANI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5"/>
                </a:solidFill>
                <a:latin typeface="Comic Sans MS" panose="030F0702030302020204" pitchFamily="66" charset="0"/>
              </a:defRPr>
            </a:pPr>
            <a:r>
              <a:t>"Farao atafikiri, ‘Waisraeli wanazunguka kuzunguka nchi wakiwa wamechanganyikiwa, wamepigwa na jangwa." </a:t>
            </a:r>
            <a:r>
              <a:rPr sz="1400"/>
              <a:t>(Kutoka 14:3)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247649" y="1301472"/>
            <a:ext cx="7362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b="1"/>
            </a:pPr>
            <a:r>
              <a:rPr sz="2000"/>
              <a:t>Kwa idhini ya Farao, Israeli walitoka "tayari kwa vita" (Kut. 13:18 </a:t>
            </a:r>
            <a:r>
              <a:rPr sz="1600"/>
              <a:t>NIV</a:t>
            </a:r>
            <a:r>
              <a:rPr sz="2000"/>
              <a:t>). Lakini Mungu hakutaka wakabiliane na vita, kwa hivyo aliwaongoza kuzunguka (Kut. 13-17:</a:t>
            </a:r>
          </a:p>
        </p:txBody>
      </p:sp>
      <p:pic>
        <p:nvPicPr>
          <p:cNvPr id="4" name="Imagen 3" descr="Un grupo de personas en una montaña  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  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  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  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39015" y="3601666"/>
            <a:ext cx="47764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Kama tendo la </a:t>
            </a:r>
            <a:r>
              <a:rPr dirty="0" err="1"/>
              <a:t>imani</a:t>
            </a:r>
            <a:r>
              <a:rPr dirty="0"/>
              <a:t>,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wamechukua</a:t>
            </a:r>
            <a:r>
              <a:rPr dirty="0"/>
              <a:t> </a:t>
            </a:r>
            <a:r>
              <a:rPr dirty="0" err="1"/>
              <a:t>sarakasi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Yusufu </a:t>
            </a:r>
            <a:r>
              <a:rPr dirty="0" err="1"/>
              <a:t>pamoja</a:t>
            </a:r>
            <a:r>
              <a:rPr dirty="0"/>
              <a:t> nao (Kut. 13:19). Zaidi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hayo</a:t>
            </a:r>
            <a:r>
              <a:rPr dirty="0"/>
              <a:t>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akiwaongoza</a:t>
            </a:r>
            <a:r>
              <a:rPr dirty="0"/>
              <a:t> </a:t>
            </a:r>
            <a:r>
              <a:rPr dirty="0" err="1"/>
              <a:t>kimuujiza</a:t>
            </a:r>
            <a:r>
              <a:rPr dirty="0"/>
              <a:t> (Kut. 13:21</a:t>
            </a:r>
            <a:r>
              <a:rPr lang="es-ES" dirty="0"/>
              <a:t>)</a:t>
            </a:r>
            <a:endParaRPr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39015" y="5226784"/>
            <a:ext cx="46845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Hata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jeshi</a:t>
            </a:r>
            <a:r>
              <a:rPr dirty="0"/>
              <a:t> la </a:t>
            </a:r>
            <a:r>
              <a:rPr dirty="0" err="1"/>
              <a:t>Farao</a:t>
            </a:r>
            <a:r>
              <a:rPr dirty="0"/>
              <a:t> </a:t>
            </a:r>
            <a:r>
              <a:rPr dirty="0" err="1"/>
              <a:t>lilipoona</a:t>
            </a:r>
            <a:r>
              <a:rPr dirty="0"/>
              <a:t>,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iliporomoka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. </a:t>
            </a:r>
            <a:r>
              <a:rPr lang="en-US" dirty="0"/>
              <a:t>(</a:t>
            </a:r>
            <a:r>
              <a:rPr dirty="0" err="1"/>
              <a:t>Kut</a:t>
            </a:r>
            <a:r>
              <a:rPr dirty="0"/>
              <a:t>. 14:10-12). </a:t>
            </a:r>
            <a:r>
              <a:rPr dirty="0" err="1"/>
              <a:t>Walisahau</a:t>
            </a:r>
            <a:r>
              <a:rPr dirty="0"/>
              <a:t> </a:t>
            </a:r>
            <a:r>
              <a:rPr dirty="0" err="1"/>
              <a:t>haraka</a:t>
            </a:r>
            <a:r>
              <a:rPr dirty="0"/>
              <a:t> </a:t>
            </a:r>
            <a:r>
              <a:rPr dirty="0" err="1"/>
              <a:t>sana</a:t>
            </a:r>
            <a:r>
              <a:rPr dirty="0"/>
              <a:t> </a:t>
            </a:r>
            <a:r>
              <a:rPr dirty="0" err="1"/>
              <a:t>miujiza</a:t>
            </a:r>
            <a:r>
              <a:rPr dirty="0"/>
              <a:t> </a:t>
            </a:r>
            <a:r>
              <a:rPr dirty="0" err="1"/>
              <a:t>waliyopitia</a:t>
            </a:r>
            <a:r>
              <a:rPr dirty="0"/>
              <a:t>! </a:t>
            </a:r>
            <a:r>
              <a:rPr dirty="0" err="1"/>
              <a:t>Je</a:t>
            </a:r>
            <a:r>
              <a:rPr dirty="0"/>
              <a:t>,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inaweza</a:t>
            </a:r>
            <a:r>
              <a:rPr dirty="0"/>
              <a:t> </a:t>
            </a:r>
            <a:r>
              <a:rPr dirty="0" err="1"/>
              <a:t>kutokea</a:t>
            </a:r>
            <a:r>
              <a:rPr dirty="0"/>
              <a:t> </a:t>
            </a:r>
            <a:r>
              <a:rPr dirty="0" err="1"/>
              <a:t>kwetu</a:t>
            </a:r>
            <a:r>
              <a:rPr dirty="0"/>
              <a:t> pia?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247647" y="2301745"/>
            <a:ext cx="7362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Wakati huo huo, Farao alijuta kwa kutubu na kuwafuata Israeli (Kut. 14:5.) Israeli sasa ilikuwa imenaswa jangwani, bila kutoroka iwezekanavyo (Kut. 14:2-3, 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“Kumbukeni maajabu aliyoyatenda” (1 Kum. 16:12).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0"/>
            <a:ext cx="99699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>
              <a:defRPr sz="4400" b="1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NJIA YA BAHARINI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22090" y="647765"/>
            <a:ext cx="9969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“Musa akawaambia watu, “Msiogope. Simama imara na utaona ukombozi ambao Bwana atakuletea leo. Wamisri mnaowaona leo hamtawaona tena kamwe. Bwana atawapigania; mnahitaji tu kutulia.” </a:t>
            </a:r>
            <a:r>
              <a:rPr sz="1400"/>
              <a:t>(Kutoka 14:13-14)</a:t>
            </a:r>
            <a:endParaRPr lang="es-ES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266699" y="1580929"/>
            <a:ext cx="119253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Mbele ya ukosefu wa imani ya watu, Musa aliwahimiza wamtumaini Mungu (Kut. 14:13-14).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72400"/>
              </p:ext>
            </p:extLst>
          </p:nvPr>
        </p:nvGraphicFramePr>
        <p:xfrm>
          <a:off x="266699" y="2005012"/>
          <a:ext cx="64674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  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  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1229</Words>
  <Application>Microsoft Office PowerPoint</Application>
  <PresentationFormat>Panorámica</PresentationFormat>
  <Paragraphs>66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Comic Sans MS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2025-07-14T06:55:27Z</dcterms:created>
  <dcterms:modified xsi:type="dcterms:W3CDTF">2025-07-21T05:15:26Z</dcterms:modified>
</cp:coreProperties>
</file>