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58"/>
  </p:normalViewPr>
  <p:slideViewPr>
    <p:cSldViewPr snapToGrid="0">
      <p:cViewPr varScale="1">
        <p:scale>
          <a:sx n="99" d="100"/>
          <a:sy n="99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dirty="0" err="1"/>
            <a:t>Mungu</a:t>
          </a:r>
          <a:r>
            <a:rPr sz="1600" dirty="0"/>
            <a:t> </a:t>
          </a:r>
          <a:r>
            <a:rPr sz="1600" dirty="0" err="1"/>
            <a:t>anawaambia</a:t>
          </a:r>
          <a:r>
            <a:rPr sz="1600" dirty="0"/>
            <a:t> </a:t>
          </a:r>
          <a:r>
            <a:rPr sz="1600" dirty="0" err="1"/>
            <a:t>Waisraeli</a:t>
          </a:r>
          <a:r>
            <a:rPr sz="1600" dirty="0"/>
            <a:t> </a:t>
          </a:r>
          <a:r>
            <a:rPr sz="1600" dirty="0" err="1"/>
            <a:t>nini</a:t>
          </a:r>
          <a:r>
            <a:rPr sz="1600" dirty="0"/>
            <a:t> cha </a:t>
          </a:r>
          <a:r>
            <a:rPr sz="1600" dirty="0" err="1"/>
            <a:t>kufanya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>
            <a:defRPr sz="1800" b="1"/>
          </a:pPr>
          <a:r>
            <a:t>Sikia sauti yake, ili Mungu awe adui wa adui zake </a:t>
          </a:r>
          <a:br>
            <a:rPr lang="es-ES" sz="1800" b="1" dirty="0"/>
          </a:br>
          <a:r>
            <a:t>(23:21-22)</a:t>
          </a:r>
          <a:endParaRPr lang="es-ES" sz="18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pPr>
            <a:defRPr sz="1800" b="1"/>
          </a:pPr>
          <a:r>
            <a:t>Mtumikie Mungu pekee, ili aweze kuondoa magonjwa yote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pPr>
            <a:defRPr b="1"/>
          </a:pPr>
          <a:r>
            <a:rPr sz="1750"/>
            <a:t>Kutofanya mapatano yoyote na Wakanaani, ili wasiabudu miungu yao               </a:t>
          </a:r>
          <a:r>
            <a:rPr sz="1800"/>
            <a:t>(23:32-33)</a:t>
          </a:r>
          <a:endParaRPr lang="es-ES" sz="18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dirty="0" err="1"/>
            <a:t>Mungu</a:t>
          </a:r>
          <a:r>
            <a:rPr sz="1600" dirty="0"/>
            <a:t> </a:t>
          </a:r>
          <a:r>
            <a:rPr sz="1600" dirty="0" err="1"/>
            <a:t>anawaambia</a:t>
          </a:r>
          <a:r>
            <a:rPr sz="1600" dirty="0"/>
            <a:t> Israeli </a:t>
          </a:r>
          <a:r>
            <a:rPr sz="1600" dirty="0" err="1"/>
            <a:t>kile</a:t>
          </a:r>
          <a:r>
            <a:rPr sz="1600" dirty="0"/>
            <a:t> </a:t>
          </a:r>
          <a:r>
            <a:rPr sz="1600" dirty="0" err="1"/>
            <a:t>atakachofanya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t>Atamtuma Malaika wake kuwalinda na kuwaleta [ulinzi]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t>Malaika atawatangulia na kuwaleta Kanaani [mwelekeo]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t>Atatuma vitisho kwa wenyeji (23:27)</a:t>
          </a:r>
          <a:endParaRPr lang="es-ES" sz="180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rPr dirty="0" err="1"/>
            <a:t>Atatuma</a:t>
          </a:r>
          <a:r>
            <a:rPr dirty="0"/>
            <a:t> </a:t>
          </a:r>
          <a:r>
            <a:rPr lang="en-US" dirty="0" err="1"/>
            <a:t>nyigu</a:t>
          </a:r>
          <a:r>
            <a:rPr dirty="0"/>
            <a:t> </a:t>
          </a:r>
          <a:r>
            <a:rPr dirty="0" err="1"/>
            <a:t>kuwafukuza</a:t>
          </a:r>
          <a:r>
            <a:rPr dirty="0"/>
            <a:t> 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t>Atawafukuza hatua kwa hatua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defRPr sz="1800" b="1"/>
          </a:pPr>
          <a:r>
            <a:t>Atawakabidhi kwa Israeli mpaka watakapotawala kutoka Mediterania hadi Efrati (23:31)</a:t>
          </a:r>
          <a:endParaRPr lang="es-ES" sz="18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kern="1200" dirty="0" err="1"/>
            <a:t>Mungu</a:t>
          </a:r>
          <a:r>
            <a:rPr sz="1600" kern="1200" dirty="0"/>
            <a:t> </a:t>
          </a:r>
          <a:r>
            <a:rPr sz="1600" kern="1200" dirty="0" err="1"/>
            <a:t>anawaambia</a:t>
          </a:r>
          <a:r>
            <a:rPr sz="1600" kern="1200" dirty="0"/>
            <a:t> </a:t>
          </a:r>
          <a:r>
            <a:rPr sz="1600" kern="1200" dirty="0" err="1"/>
            <a:t>Waisraeli</a:t>
          </a:r>
          <a:r>
            <a:rPr sz="1600" kern="1200" dirty="0"/>
            <a:t> </a:t>
          </a:r>
          <a:r>
            <a:rPr sz="1600" kern="1200" dirty="0" err="1"/>
            <a:t>nini</a:t>
          </a:r>
          <a:r>
            <a:rPr sz="1600" kern="1200" dirty="0"/>
            <a:t> cha </a:t>
          </a:r>
          <a:r>
            <a:rPr sz="1600" kern="1200" dirty="0" err="1"/>
            <a:t>kufanya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Sikia sauti yake, ili Mungu awe adui wa adui zake </a:t>
          </a:r>
          <a:br>
            <a:rPr lang="es-ES" sz="1800" b="1" kern="1200" dirty="0"/>
          </a:br>
          <a:r>
            <a:rPr kern="1200"/>
            <a:t>(23:21-22)</a:t>
          </a:r>
          <a:endParaRPr lang="es-ES" sz="18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Mtumikie Mungu pekee, ili aweze kuondoa magonjwa yote (23:24-26)</a:t>
          </a:r>
          <a:endParaRPr lang="es-ES" sz="18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sz="1750" kern="1200"/>
            <a:t>Kutofanya mapatano yoyote na Wakanaani, ili wasiabudu miungu yao               </a:t>
          </a:r>
          <a:r>
            <a:rPr sz="1800" kern="1200"/>
            <a:t>(23:32-33)</a:t>
          </a:r>
          <a:endParaRPr lang="es-ES" sz="18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kern="1200" dirty="0" err="1"/>
            <a:t>Mungu</a:t>
          </a:r>
          <a:r>
            <a:rPr sz="1600" kern="1200" dirty="0"/>
            <a:t> </a:t>
          </a:r>
          <a:r>
            <a:rPr sz="1600" kern="1200" dirty="0" err="1"/>
            <a:t>anawaambia</a:t>
          </a:r>
          <a:r>
            <a:rPr sz="1600" kern="1200" dirty="0"/>
            <a:t> Israeli </a:t>
          </a:r>
          <a:r>
            <a:rPr sz="1600" kern="1200" dirty="0" err="1"/>
            <a:t>kile</a:t>
          </a:r>
          <a:r>
            <a:rPr sz="1600" kern="1200" dirty="0"/>
            <a:t> </a:t>
          </a:r>
          <a:r>
            <a:rPr sz="1600" kern="1200" dirty="0" err="1"/>
            <a:t>atakachofanya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Atamtuma Malaika wake kuwalinda na kuwaleta [ulinzi] 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Malaika atawatangulia na kuwaleta Kanaani [mwelekeo]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Atatuma vitisho kwa wenyeji (23:27)</a:t>
          </a:r>
          <a:endParaRPr lang="es-ES" sz="1800" kern="120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 dirty="0" err="1"/>
            <a:t>Atatuma</a:t>
          </a:r>
          <a:r>
            <a:rPr kern="1200" dirty="0"/>
            <a:t> </a:t>
          </a:r>
          <a:r>
            <a:rPr lang="en-US" kern="1200" dirty="0" err="1"/>
            <a:t>nyigu</a:t>
          </a:r>
          <a:r>
            <a:rPr kern="1200" dirty="0"/>
            <a:t> </a:t>
          </a:r>
          <a:r>
            <a:rPr kern="1200" dirty="0" err="1"/>
            <a:t>kuwafukuza</a:t>
          </a:r>
          <a:r>
            <a:rPr kern="1200" dirty="0"/>
            <a:t> 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Atawafukuza hatua kwa hatua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/>
          </a:pPr>
          <a:r>
            <a:rPr kern="1200"/>
            <a:t>Atawakabidhi kwa Israeli mpaka watakapotawala kutoka Mediterania hadi Efrati (23:31)</a:t>
          </a:r>
          <a:endParaRPr lang="es-ES" sz="18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defRPr>
            </a:pPr>
            <a:r>
              <a:rPr dirty="0" err="1"/>
              <a:t>KUISHI</a:t>
            </a:r>
            <a:r>
              <a:rPr dirty="0"/>
              <a:t> SHERIA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7029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Lessoni ya 9 kwa ajili ya Agosti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SHERIA YA KULIPIZA KISASI</a:t>
            </a:r>
            <a:endParaRPr lang="en-U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"Jicho kwa jicho, jino kwa jino, mkono kwa mkono, mguu kwa mguu," </a:t>
            </a:r>
            <a:r>
              <a:rPr sz="1400"/>
              <a:t>(Kutoka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52006"/>
            <a:ext cx="7191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Yesu alipotoa Mahubiri ya Mlimani, alikomesha sheria ya kulipiza kisasi (Mt. 5:38-42) … au hakufanya hivyo?</a:t>
            </a:r>
            <a:endParaRPr lang="en" sz="2000" b="1" dirty="0"/>
          </a:p>
        </p:txBody>
      </p:sp>
      <p:pic>
        <p:nvPicPr>
          <p:cNvPr id="6" name="Imagen 5" descr="Un grupo de personas sentadas en el suelo  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Sheria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ilitungwa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nia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kuzuia</a:t>
            </a:r>
            <a:r>
              <a:rPr dirty="0"/>
              <a:t> </a:t>
            </a:r>
            <a:r>
              <a:rPr dirty="0" err="1"/>
              <a:t>kulipiza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, </a:t>
            </a:r>
            <a:r>
              <a:rPr dirty="0" err="1"/>
              <a:t>kumaliza</a:t>
            </a:r>
            <a:r>
              <a:rPr dirty="0"/>
              <a:t> </a:t>
            </a:r>
            <a:r>
              <a:rPr dirty="0" err="1"/>
              <a:t>migogoro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damu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kulipiza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uchunguzi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awali</a:t>
            </a:r>
            <a:r>
              <a:rPr dirty="0"/>
              <a:t>. </a:t>
            </a:r>
            <a:r>
              <a:rPr dirty="0" err="1"/>
              <a:t>Uharibifu</a:t>
            </a:r>
            <a:r>
              <a:rPr dirty="0"/>
              <a:t> </a:t>
            </a:r>
            <a:r>
              <a:rPr dirty="0" err="1"/>
              <a:t>ulilazimika</a:t>
            </a:r>
            <a:r>
              <a:rPr dirty="0"/>
              <a:t> </a:t>
            </a:r>
            <a:r>
              <a:rPr dirty="0" err="1"/>
              <a:t>kutathminiwa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majaji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kisha</a:t>
            </a:r>
            <a:r>
              <a:rPr dirty="0"/>
              <a:t> </a:t>
            </a:r>
            <a:r>
              <a:rPr dirty="0" err="1"/>
              <a:t>fidia</a:t>
            </a:r>
            <a:r>
              <a:rPr dirty="0"/>
              <a:t> </a:t>
            </a:r>
            <a:r>
              <a:rPr dirty="0" err="1"/>
              <a:t>inayofaa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kifedha</a:t>
            </a:r>
            <a:r>
              <a:rPr dirty="0"/>
              <a:t> </a:t>
            </a:r>
            <a:r>
              <a:rPr dirty="0" err="1"/>
              <a:t>ilianzishwa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kulipwa</a:t>
            </a:r>
            <a:r>
              <a:rPr dirty="0"/>
              <a:t>. </a:t>
            </a:r>
            <a:r>
              <a:rPr dirty="0" err="1"/>
              <a:t>Kitendo</a:t>
            </a:r>
            <a:r>
              <a:rPr dirty="0"/>
              <a:t> </a:t>
            </a:r>
            <a:r>
              <a:rPr dirty="0" err="1"/>
              <a:t>hiki</a:t>
            </a:r>
            <a:r>
              <a:rPr dirty="0"/>
              <a:t> </a:t>
            </a:r>
            <a:r>
              <a:rPr dirty="0" err="1"/>
              <a:t>kilijitokeza</a:t>
            </a:r>
            <a:r>
              <a:rPr dirty="0"/>
              <a:t> </a:t>
            </a:r>
            <a:r>
              <a:rPr dirty="0" err="1"/>
              <a:t>kuzuia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kuchukua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mikononi</a:t>
            </a:r>
            <a:r>
              <a:rPr dirty="0"/>
              <a:t> </a:t>
            </a:r>
            <a:r>
              <a:rPr dirty="0" err="1"/>
              <a:t>mwao</a:t>
            </a:r>
            <a:r>
              <a:rPr dirty="0"/>
              <a:t>. Haki </a:t>
            </a:r>
            <a:r>
              <a:rPr dirty="0" err="1"/>
              <a:t>ilihitaji</a:t>
            </a:r>
            <a:r>
              <a:rPr dirty="0"/>
              <a:t> </a:t>
            </a:r>
            <a:r>
              <a:rPr dirty="0" err="1"/>
              <a:t>kutendeka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kulingana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  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Haikuwa</a:t>
            </a:r>
            <a:r>
              <a:rPr dirty="0"/>
              <a:t> </a:t>
            </a:r>
            <a:r>
              <a:rPr dirty="0" err="1"/>
              <a:t>kamwe</a:t>
            </a:r>
            <a:r>
              <a:rPr dirty="0"/>
              <a:t> </a:t>
            </a:r>
            <a:r>
              <a:rPr dirty="0" err="1"/>
              <a:t>nia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kweli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kulipiza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apoteze</a:t>
            </a:r>
            <a:r>
              <a:rPr dirty="0"/>
              <a:t> </a:t>
            </a:r>
            <a:r>
              <a:rPr dirty="0" err="1"/>
              <a:t>jicho</a:t>
            </a:r>
            <a:r>
              <a:rPr dirty="0"/>
              <a:t> lake au </a:t>
            </a:r>
            <a:r>
              <a:rPr dirty="0" err="1"/>
              <a:t>mkono</a:t>
            </a:r>
            <a:r>
              <a:rPr dirty="0"/>
              <a:t> wake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kumdhuru</a:t>
            </a:r>
            <a:r>
              <a:rPr dirty="0"/>
              <a:t> </a:t>
            </a:r>
            <a:r>
              <a:rPr dirty="0" err="1"/>
              <a:t>mwingine</a:t>
            </a:r>
            <a:r>
              <a:rPr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71913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Maneno "</a:t>
            </a:r>
            <a:r>
              <a:rPr dirty="0" err="1"/>
              <a:t>umesikia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ilisemwa</a:t>
            </a:r>
            <a:r>
              <a:rPr dirty="0"/>
              <a:t>...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mimi</a:t>
            </a:r>
            <a:r>
              <a:rPr dirty="0"/>
              <a:t> </a:t>
            </a:r>
            <a:r>
              <a:rPr dirty="0" err="1"/>
              <a:t>nakuambia</a:t>
            </a:r>
            <a:r>
              <a:rPr dirty="0"/>
              <a:t>" </a:t>
            </a:r>
            <a:r>
              <a:rPr dirty="0" err="1"/>
              <a:t>hayakubatilisha</a:t>
            </a:r>
            <a:r>
              <a:rPr dirty="0"/>
              <a:t> sheria </a:t>
            </a:r>
            <a:r>
              <a:rPr dirty="0" err="1"/>
              <a:t>yoyote</a:t>
            </a:r>
            <a:r>
              <a:rPr dirty="0"/>
              <a:t> (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alitumia</a:t>
            </a:r>
            <a:r>
              <a:rPr dirty="0"/>
              <a:t> </a:t>
            </a:r>
            <a:r>
              <a:rPr dirty="0" err="1"/>
              <a:t>usemi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"</a:t>
            </a:r>
            <a:r>
              <a:rPr dirty="0" err="1"/>
              <a:t>usiue</a:t>
            </a:r>
            <a:r>
              <a:rPr dirty="0"/>
              <a:t>" au "</a:t>
            </a:r>
            <a:r>
              <a:rPr dirty="0" err="1"/>
              <a:t>usizini</a:t>
            </a:r>
            <a:r>
              <a:rPr dirty="0"/>
              <a:t>,"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hakukusudia</a:t>
            </a:r>
            <a:r>
              <a:rPr dirty="0"/>
              <a:t> </a:t>
            </a:r>
            <a:r>
              <a:rPr dirty="0" err="1"/>
              <a:t>kamwe</a:t>
            </a:r>
            <a:r>
              <a:rPr dirty="0"/>
              <a:t> </a:t>
            </a:r>
            <a:r>
              <a:rPr dirty="0" err="1"/>
              <a:t>kuziondoa</a:t>
            </a:r>
            <a:r>
              <a:rPr dirty="0"/>
              <a:t>). Kwa </a:t>
            </a:r>
            <a:r>
              <a:rPr dirty="0" err="1"/>
              <a:t>kweli</a:t>
            </a:r>
            <a:r>
              <a:rPr dirty="0"/>
              <a:t>,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alipanua</a:t>
            </a:r>
            <a:r>
              <a:rPr dirty="0"/>
              <a:t> Sheria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, </a:t>
            </a:r>
            <a:r>
              <a:rPr dirty="0" err="1"/>
              <a:t>akaiboresha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kuipa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halisi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 sz="4400" b="1">
                <a:ln/>
              </a:defRPr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THAWABU</a:t>
            </a:r>
            <a:r>
              <a:rPr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dirty="0">
                <a:solidFill>
                  <a:schemeClr val="accent4"/>
                </a:solidFill>
              </a:rPr>
              <a:t>N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rgbClr val="FFA3A3"/>
                </a:solidFill>
              </a:rPr>
              <a:t>ADHABU</a:t>
            </a:r>
            <a:endParaRPr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FBF4E0"/>
                </a:solidFill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Walakini</a:t>
            </a:r>
            <a:r>
              <a:rPr dirty="0"/>
              <a:t>, 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haifanywi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makusudi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anaruhusu</a:t>
            </a:r>
            <a:r>
              <a:rPr dirty="0"/>
              <a:t> </a:t>
            </a:r>
            <a:r>
              <a:rPr dirty="0" err="1"/>
              <a:t>iwe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watakimbilia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</a:t>
            </a:r>
            <a:r>
              <a:rPr dirty="0" err="1"/>
              <a:t>nitakapoteua</a:t>
            </a:r>
            <a:r>
              <a:rPr dirty="0"/>
              <a:t>" </a:t>
            </a:r>
            <a:r>
              <a:rPr sz="1400" dirty="0"/>
              <a:t>(</a:t>
            </a:r>
            <a:r>
              <a:rPr sz="1400" dirty="0" err="1"/>
              <a:t>Kutoka</a:t>
            </a:r>
            <a:r>
              <a:rPr sz="1400" dirty="0"/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64564" y="1196697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Tamaa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kulipiza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 </a:t>
            </a:r>
            <a:r>
              <a:rPr dirty="0" err="1"/>
              <a:t>imekita</a:t>
            </a:r>
            <a:r>
              <a:rPr dirty="0"/>
              <a:t> </a:t>
            </a:r>
            <a:r>
              <a:rPr dirty="0" err="1"/>
              <a:t>mizizi</a:t>
            </a:r>
            <a:r>
              <a:rPr dirty="0"/>
              <a:t> </a:t>
            </a:r>
            <a:r>
              <a:rPr dirty="0" err="1"/>
              <a:t>ndani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. Na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hailingani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makosa</a:t>
            </a:r>
            <a:r>
              <a:rPr dirty="0"/>
              <a:t> </a:t>
            </a:r>
            <a:r>
              <a:rPr dirty="0" err="1"/>
              <a:t>tuliyopokea</a:t>
            </a:r>
            <a:r>
              <a:rPr dirty="0"/>
              <a:t>: "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alinifanyia</a:t>
            </a:r>
            <a:r>
              <a:rPr dirty="0"/>
              <a:t> </a:t>
            </a:r>
            <a:r>
              <a:rPr dirty="0" err="1"/>
              <a:t>hivi</a:t>
            </a:r>
            <a:r>
              <a:rPr dirty="0"/>
              <a:t>, </a:t>
            </a:r>
            <a:r>
              <a:rPr dirty="0" err="1"/>
              <a:t>nitamfanyia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."</a:t>
            </a:r>
          </a:p>
        </p:txBody>
      </p:sp>
      <p:pic>
        <p:nvPicPr>
          <p:cNvPr id="7" name="Imagen 6" descr="Imagen que contiene hombre, persona, parado, sostener  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  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74168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 cha </a:t>
            </a:r>
            <a:r>
              <a:rPr dirty="0" err="1"/>
              <a:t>kibinafsi</a:t>
            </a:r>
            <a:r>
              <a:rPr dirty="0"/>
              <a:t> </a:t>
            </a:r>
            <a:r>
              <a:rPr dirty="0" err="1"/>
              <a:t>kinavumiliwa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, </a:t>
            </a:r>
            <a:r>
              <a:rPr dirty="0" err="1"/>
              <a:t>kilizuiwa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kuunda</a:t>
            </a:r>
            <a:r>
              <a:rPr dirty="0"/>
              <a:t> </a:t>
            </a:r>
            <a:r>
              <a:rPr dirty="0" err="1"/>
              <a:t>mfumo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mahakama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kuzuia</a:t>
            </a:r>
            <a:r>
              <a:rPr dirty="0"/>
              <a:t> </a:t>
            </a:r>
            <a:r>
              <a:rPr dirty="0" err="1"/>
              <a:t>unyanyasaji</a:t>
            </a:r>
            <a:r>
              <a:rPr dirty="0"/>
              <a:t> (Kut. 21:12-13, 22; 22:8-9).</a:t>
            </a:r>
          </a:p>
        </p:txBody>
      </p:sp>
      <p:pic>
        <p:nvPicPr>
          <p:cNvPr id="15" name="Imagen 14" descr="Imagen que contiene tabla, comida, pastel, plato  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sz="1600" dirty="0" err="1"/>
              <a:t>Mungu</a:t>
            </a:r>
            <a:r>
              <a:rPr sz="1600" dirty="0"/>
              <a:t> </a:t>
            </a:r>
            <a:r>
              <a:rPr sz="1600" dirty="0" err="1"/>
              <a:t>hatuambii</a:t>
            </a:r>
            <a:r>
              <a:rPr sz="1600" dirty="0"/>
              <a:t> </a:t>
            </a:r>
            <a:r>
              <a:rPr sz="1600" dirty="0" err="1"/>
              <a:t>kwamba</a:t>
            </a:r>
            <a:r>
              <a:rPr sz="1600" dirty="0"/>
              <a:t> </a:t>
            </a:r>
            <a:r>
              <a:rPr sz="1600" dirty="0" err="1"/>
              <a:t>mchokozi</a:t>
            </a:r>
            <a:r>
              <a:rPr sz="1600" dirty="0"/>
              <a:t> </a:t>
            </a:r>
            <a:r>
              <a:rPr sz="1600" dirty="0" err="1"/>
              <a:t>hataadhibiwa</a:t>
            </a:r>
            <a:r>
              <a:rPr sz="1600" dirty="0"/>
              <a:t>, </a:t>
            </a:r>
            <a:r>
              <a:rPr sz="1600" dirty="0" err="1"/>
              <a:t>wala</a:t>
            </a:r>
            <a:r>
              <a:rPr sz="1600" dirty="0"/>
              <a:t> </a:t>
            </a:r>
            <a:r>
              <a:rPr sz="1600" dirty="0" err="1"/>
              <a:t>kwamba</a:t>
            </a:r>
            <a:r>
              <a:rPr sz="1600" dirty="0"/>
              <a:t> </a:t>
            </a:r>
            <a:r>
              <a:rPr sz="1600" dirty="0" err="1"/>
              <a:t>kitendo</a:t>
            </a:r>
            <a:r>
              <a:rPr sz="1600" dirty="0"/>
              <a:t> </a:t>
            </a:r>
            <a:r>
              <a:rPr sz="1600" dirty="0" err="1"/>
              <a:t>chochote</a:t>
            </a:r>
            <a:r>
              <a:rPr sz="1600" dirty="0"/>
              <a:t> </a:t>
            </a:r>
            <a:r>
              <a:rPr sz="1600" dirty="0" err="1"/>
              <a:t>kitalipizwa</a:t>
            </a:r>
            <a:r>
              <a:rPr sz="1600" dirty="0"/>
              <a:t> </a:t>
            </a:r>
            <a:r>
              <a:rPr sz="1600" dirty="0" err="1"/>
              <a:t>kisasi</a:t>
            </a:r>
            <a:r>
              <a:rPr sz="1600" dirty="0"/>
              <a:t>. </a:t>
            </a:r>
            <a:r>
              <a:rPr sz="1600" dirty="0" err="1"/>
              <a:t>Lakini</a:t>
            </a:r>
            <a:r>
              <a:rPr sz="1600" dirty="0"/>
              <a:t> </a:t>
            </a:r>
            <a:r>
              <a:rPr sz="1600" dirty="0" err="1"/>
              <a:t>anatuambia</a:t>
            </a:r>
            <a:r>
              <a:rPr sz="1600" dirty="0"/>
              <a:t> </a:t>
            </a:r>
            <a:r>
              <a:rPr sz="1600" dirty="0" err="1"/>
              <a:t>wazi</a:t>
            </a:r>
            <a:r>
              <a:rPr sz="1600" dirty="0"/>
              <a:t> </a:t>
            </a:r>
            <a:r>
              <a:rPr sz="1600" dirty="0" err="1"/>
              <a:t>kwamba</a:t>
            </a:r>
            <a:r>
              <a:rPr sz="1600" dirty="0"/>
              <a:t> </a:t>
            </a:r>
            <a:r>
              <a:rPr sz="1600" dirty="0" err="1"/>
              <a:t>atakuwa</a:t>
            </a:r>
            <a:r>
              <a:rPr sz="1600" dirty="0"/>
              <a:t> </a:t>
            </a:r>
            <a:r>
              <a:rPr sz="1600" dirty="0" err="1"/>
              <a:t>mlipiza</a:t>
            </a:r>
            <a:r>
              <a:rPr sz="1600" dirty="0"/>
              <a:t> </a:t>
            </a:r>
            <a:r>
              <a:rPr sz="1600" dirty="0" err="1"/>
              <a:t>kisasi</a:t>
            </a:r>
            <a:r>
              <a:rPr sz="1600" dirty="0"/>
              <a:t> (Rum.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176377"/>
            <a:ext cx="6800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anatualika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kinyume</a:t>
            </a:r>
            <a:r>
              <a:rPr dirty="0"/>
              <a:t> cha </a:t>
            </a:r>
            <a:r>
              <a:rPr dirty="0" err="1"/>
              <a:t>kile</a:t>
            </a:r>
            <a:r>
              <a:rPr dirty="0"/>
              <a:t> </a:t>
            </a:r>
            <a:r>
              <a:rPr dirty="0" err="1"/>
              <a:t>tunachotamani</a:t>
            </a:r>
            <a:r>
              <a:rPr dirty="0"/>
              <a:t>: </a:t>
            </a:r>
            <a:r>
              <a:rPr dirty="0" err="1"/>
              <a:t>kulipa</a:t>
            </a:r>
            <a:r>
              <a:rPr dirty="0"/>
              <a:t> </a:t>
            </a:r>
            <a:r>
              <a:rPr dirty="0" err="1"/>
              <a:t>uovu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mema</a:t>
            </a:r>
            <a:r>
              <a:rPr dirty="0"/>
              <a:t> (Mt. 5:44). Kwa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iko</a:t>
            </a:r>
            <a:r>
              <a:rPr dirty="0"/>
              <a:t> </a:t>
            </a:r>
            <a:r>
              <a:rPr dirty="0" err="1"/>
              <a:t>wapi</a:t>
            </a:r>
            <a:r>
              <a:rPr dirty="0"/>
              <a:t>? Nani </a:t>
            </a:r>
            <a:r>
              <a:rPr dirty="0" err="1"/>
              <a:t>atamlipa</a:t>
            </a:r>
            <a:r>
              <a:rPr dirty="0"/>
              <a:t> </a:t>
            </a:r>
            <a:r>
              <a:rPr dirty="0" err="1"/>
              <a:t>mkosaji</a:t>
            </a:r>
            <a:r>
              <a:rPr dirty="0"/>
              <a:t> </a:t>
            </a:r>
            <a:r>
              <a:rPr dirty="0" err="1"/>
              <a:t>kile</a:t>
            </a:r>
            <a:r>
              <a:rPr dirty="0"/>
              <a:t> </a:t>
            </a:r>
            <a:r>
              <a:rPr dirty="0" err="1"/>
              <a:t>anachostahili</a:t>
            </a:r>
            <a:r>
              <a:rPr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745749"/>
            <a:ext cx="8315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sz="1600" dirty="0"/>
              <a:t>Hakuna </a:t>
            </a:r>
            <a:r>
              <a:rPr sz="1600" dirty="0" err="1"/>
              <a:t>mtu</a:t>
            </a:r>
            <a:r>
              <a:rPr sz="1600" dirty="0"/>
              <a:t> </a:t>
            </a:r>
            <a:r>
              <a:rPr sz="1600" dirty="0" err="1"/>
              <a:t>anayeweza</a:t>
            </a:r>
            <a:r>
              <a:rPr sz="1600" dirty="0"/>
              <a:t> </a:t>
            </a:r>
            <a:r>
              <a:rPr sz="1600" dirty="0" err="1"/>
              <a:t>kuchukua</a:t>
            </a:r>
            <a:r>
              <a:rPr sz="1600" dirty="0"/>
              <a:t> </a:t>
            </a:r>
            <a:r>
              <a:rPr sz="1600" dirty="0" err="1"/>
              <a:t>jukumu</a:t>
            </a:r>
            <a:r>
              <a:rPr sz="1600" dirty="0"/>
              <a:t> la </a:t>
            </a:r>
            <a:r>
              <a:rPr sz="1600" dirty="0" err="1"/>
              <a:t>jaji</a:t>
            </a:r>
            <a:r>
              <a:rPr sz="1600" dirty="0"/>
              <a:t>, </a:t>
            </a:r>
            <a:r>
              <a:rPr sz="1600" dirty="0" err="1"/>
              <a:t>jopo</a:t>
            </a:r>
            <a:r>
              <a:rPr sz="1600" dirty="0"/>
              <a:t> la </a:t>
            </a:r>
            <a:r>
              <a:rPr sz="1600" dirty="0" err="1"/>
              <a:t>majaji</a:t>
            </a:r>
            <a:r>
              <a:rPr sz="1600" dirty="0"/>
              <a:t>,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mtekelezaji</a:t>
            </a:r>
            <a:r>
              <a:rPr sz="1600" dirty="0"/>
              <a:t> </a:t>
            </a:r>
            <a:r>
              <a:rPr sz="1600" dirty="0" err="1"/>
              <a:t>kwa</a:t>
            </a:r>
            <a:r>
              <a:rPr sz="1600" dirty="0"/>
              <a:t> </a:t>
            </a:r>
            <a:r>
              <a:rPr sz="1600" dirty="0" err="1"/>
              <a:t>wakati</a:t>
            </a:r>
            <a:r>
              <a:rPr sz="1600" dirty="0"/>
              <a:t> </a:t>
            </a:r>
            <a:r>
              <a:rPr sz="1600" dirty="0" err="1"/>
              <a:t>mmoja</a:t>
            </a:r>
            <a:r>
              <a:rPr sz="1600" dirty="0"/>
              <a:t>. </a:t>
            </a:r>
            <a:r>
              <a:rPr sz="1600" dirty="0" err="1"/>
              <a:t>Ikiwa</a:t>
            </a:r>
            <a:r>
              <a:rPr sz="1600" dirty="0"/>
              <a:t> </a:t>
            </a:r>
            <a:r>
              <a:rPr sz="1600" dirty="0" err="1"/>
              <a:t>adhabu</a:t>
            </a:r>
            <a:r>
              <a:rPr sz="1600" dirty="0"/>
              <a:t> </a:t>
            </a:r>
            <a:r>
              <a:rPr sz="1600" dirty="0" err="1"/>
              <a:t>lazima</a:t>
            </a:r>
            <a:r>
              <a:rPr sz="1600" dirty="0"/>
              <a:t> </a:t>
            </a:r>
            <a:r>
              <a:rPr sz="1600" dirty="0" err="1"/>
              <a:t>itolewe</a:t>
            </a:r>
            <a:r>
              <a:rPr sz="1600" dirty="0"/>
              <a:t>, </a:t>
            </a:r>
            <a:r>
              <a:rPr sz="1600" dirty="0" err="1"/>
              <a:t>lazima</a:t>
            </a:r>
            <a:r>
              <a:rPr sz="1600" dirty="0"/>
              <a:t> </a:t>
            </a:r>
            <a:r>
              <a:rPr sz="1600" dirty="0" err="1"/>
              <a:t>ifanyike</a:t>
            </a:r>
            <a:r>
              <a:rPr sz="1600" dirty="0"/>
              <a:t> </a:t>
            </a:r>
            <a:r>
              <a:rPr sz="1600" dirty="0" err="1"/>
              <a:t>kupitia</a:t>
            </a:r>
            <a:r>
              <a:rPr sz="1600" dirty="0"/>
              <a:t> </a:t>
            </a:r>
            <a:r>
              <a:rPr sz="1600" dirty="0" err="1"/>
              <a:t>mchakato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haki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mahakama</a:t>
            </a:r>
            <a:r>
              <a:rPr sz="1600" dirty="0"/>
              <a:t>. Na Kristo </a:t>
            </a:r>
            <a:r>
              <a:rPr sz="1600" dirty="0" err="1"/>
              <a:t>atakuwa</a:t>
            </a:r>
            <a:r>
              <a:rPr sz="1600" dirty="0"/>
              <a:t> </a:t>
            </a:r>
            <a:r>
              <a:rPr sz="1600" dirty="0" err="1"/>
              <a:t>Hakimu</a:t>
            </a:r>
            <a:r>
              <a:rPr sz="1600" dirty="0"/>
              <a:t> </a:t>
            </a:r>
            <a:r>
              <a:rPr sz="1600" dirty="0" err="1"/>
              <a:t>mkuu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mwisho</a:t>
            </a:r>
            <a:r>
              <a:rPr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59806" y="528221"/>
            <a:ext cx="76723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800" b="1">
                <a:latin typeface="Constantia" panose="02030602050306030303" pitchFamily="18" charset="0"/>
              </a:defRPr>
            </a:pPr>
            <a:r>
              <a:rPr dirty="0"/>
              <a:t>“Kama </a:t>
            </a:r>
            <a:r>
              <a:rPr dirty="0" err="1"/>
              <a:t>Muumba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yote,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mtawala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yote,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analazimika</a:t>
            </a:r>
            <a:r>
              <a:rPr dirty="0"/>
              <a:t> </a:t>
            </a:r>
            <a:r>
              <a:rPr dirty="0" err="1"/>
              <a:t>kutekeleza</a:t>
            </a:r>
            <a:r>
              <a:rPr dirty="0"/>
              <a:t> sheria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ulimwenguni</a:t>
            </a:r>
            <a:r>
              <a:rPr dirty="0"/>
              <a:t> </a:t>
            </a:r>
            <a:r>
              <a:rPr dirty="0" err="1"/>
              <a:t>kote</a:t>
            </a:r>
            <a:r>
              <a:rPr dirty="0"/>
              <a:t>. </a:t>
            </a:r>
            <a:r>
              <a:rPr dirty="0" err="1"/>
              <a:t>Kuhitaji</a:t>
            </a:r>
            <a:r>
              <a:rPr dirty="0"/>
              <a:t> </a:t>
            </a:r>
            <a:r>
              <a:rPr dirty="0" err="1"/>
              <a:t>kidogo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viumbe</a:t>
            </a:r>
            <a:r>
              <a:rPr dirty="0"/>
              <a:t> </a:t>
            </a:r>
            <a:r>
              <a:rPr dirty="0" err="1"/>
              <a:t>vyake</a:t>
            </a:r>
            <a:r>
              <a:rPr dirty="0"/>
              <a:t> </a:t>
            </a:r>
            <a:r>
              <a:rPr dirty="0" err="1"/>
              <a:t>kuliko</a:t>
            </a:r>
            <a:r>
              <a:rPr dirty="0"/>
              <a:t> </a:t>
            </a:r>
            <a:r>
              <a:rPr dirty="0" err="1"/>
              <a:t>kutii</a:t>
            </a:r>
            <a:r>
              <a:rPr dirty="0"/>
              <a:t> sheria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itakuwa</a:t>
            </a:r>
            <a:r>
              <a:rPr dirty="0"/>
              <a:t> </a:t>
            </a:r>
            <a:r>
              <a:rPr dirty="0" err="1"/>
              <a:t>kuwaacha</a:t>
            </a:r>
            <a:r>
              <a:rPr dirty="0"/>
              <a:t> </a:t>
            </a:r>
            <a:r>
              <a:rPr dirty="0" err="1"/>
              <a:t>waangamie</a:t>
            </a:r>
            <a:r>
              <a:rPr dirty="0"/>
              <a:t>. </a:t>
            </a:r>
            <a:r>
              <a:rPr dirty="0" err="1"/>
              <a:t>Kushindwa</a:t>
            </a:r>
            <a:r>
              <a:rPr dirty="0"/>
              <a:t> </a:t>
            </a:r>
            <a:r>
              <a:rPr dirty="0" err="1"/>
              <a:t>kuadhibu</a:t>
            </a:r>
            <a:r>
              <a:rPr dirty="0"/>
              <a:t> </a:t>
            </a:r>
            <a:r>
              <a:rPr dirty="0" err="1"/>
              <a:t>ukiukaji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sheria Yake </a:t>
            </a:r>
            <a:r>
              <a:rPr dirty="0" err="1"/>
              <a:t>kungekuwa</a:t>
            </a:r>
            <a:r>
              <a:rPr dirty="0"/>
              <a:t> </a:t>
            </a:r>
            <a:r>
              <a:rPr dirty="0" err="1"/>
              <a:t>kuufanya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kuchanganyikiwa</a:t>
            </a:r>
            <a:r>
              <a:rPr dirty="0"/>
              <a:t>.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maadili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kizuizi</a:t>
            </a:r>
            <a:r>
              <a:rPr dirty="0"/>
              <a:t> cha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wakala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kibinadamu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. </a:t>
            </a:r>
            <a:r>
              <a:rPr dirty="0" err="1"/>
              <a:t>Hivyo</a:t>
            </a:r>
            <a:r>
              <a:rPr dirty="0"/>
              <a:t> </a:t>
            </a:r>
            <a:r>
              <a:rPr dirty="0" err="1"/>
              <a:t>hekima</a:t>
            </a:r>
            <a:r>
              <a:rPr dirty="0"/>
              <a:t> </a:t>
            </a:r>
            <a:r>
              <a:rPr dirty="0" err="1"/>
              <a:t>isiyo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kikomo</a:t>
            </a:r>
            <a:r>
              <a:rPr dirty="0"/>
              <a:t> </a:t>
            </a:r>
            <a:r>
              <a:rPr dirty="0" err="1"/>
              <a:t>imeweka</a:t>
            </a:r>
            <a:r>
              <a:rPr dirty="0"/>
              <a:t> </a:t>
            </a:r>
            <a:r>
              <a:rPr dirty="0" err="1"/>
              <a:t>mbele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wanadamu</a:t>
            </a:r>
            <a:r>
              <a:rPr dirty="0"/>
              <a:t> </a:t>
            </a:r>
            <a:r>
              <a:rPr dirty="0" err="1"/>
              <a:t>tofauti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mema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mabaya</a:t>
            </a:r>
            <a:r>
              <a:rPr dirty="0"/>
              <a:t>,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dhambi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utakatifu</a:t>
            </a:r>
            <a:r>
              <a:rPr dirty="0"/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600" b="1"/>
            </a:pPr>
            <a:r>
              <a:t>EGW ( The Signs of the Times , Juni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  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171819" y="3763524"/>
            <a:ext cx="5790438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2400" dirty="0"/>
              <a:t>“</a:t>
            </a:r>
            <a:r>
              <a:rPr sz="2400" dirty="0" err="1"/>
              <a:t>Ndipo</a:t>
            </a:r>
            <a:r>
              <a:rPr sz="2400" dirty="0"/>
              <a:t> Bwana </a:t>
            </a:r>
            <a:r>
              <a:rPr sz="2400" dirty="0" err="1"/>
              <a:t>akamwambia</a:t>
            </a:r>
            <a:r>
              <a:rPr sz="2400" dirty="0"/>
              <a:t> Musa,“ </a:t>
            </a:r>
            <a:r>
              <a:rPr sz="2400" dirty="0" err="1"/>
              <a:t>Hivi</a:t>
            </a:r>
            <a:r>
              <a:rPr sz="2400" dirty="0"/>
              <a:t> </a:t>
            </a:r>
            <a:r>
              <a:rPr sz="2400" dirty="0" err="1"/>
              <a:t>ndivyo</a:t>
            </a:r>
            <a:r>
              <a:rPr sz="2400" dirty="0"/>
              <a:t> </a:t>
            </a:r>
            <a:r>
              <a:rPr sz="2400" dirty="0" err="1"/>
              <a:t>utakavyowaambia</a:t>
            </a:r>
            <a:r>
              <a:rPr sz="2400" dirty="0"/>
              <a:t> </a:t>
            </a:r>
            <a:r>
              <a:rPr sz="2400" dirty="0" err="1"/>
              <a:t>wana</a:t>
            </a:r>
            <a:r>
              <a:rPr sz="2400" dirty="0"/>
              <a:t> </a:t>
            </a:r>
            <a:r>
              <a:rPr sz="2400" dirty="0" err="1"/>
              <a:t>wa</a:t>
            </a:r>
            <a:r>
              <a:rPr sz="2400" dirty="0"/>
              <a:t> Israeli: “</a:t>
            </a:r>
            <a:r>
              <a:rPr sz="2400" dirty="0" err="1"/>
              <a:t>Ninyi</a:t>
            </a:r>
            <a:r>
              <a:rPr sz="2400" dirty="0"/>
              <a:t> </a:t>
            </a:r>
            <a:r>
              <a:rPr sz="2400" dirty="0" err="1"/>
              <a:t>mmeona</a:t>
            </a:r>
            <a:r>
              <a:rPr sz="2400" dirty="0"/>
              <a:t> </a:t>
            </a:r>
            <a:r>
              <a:rPr sz="2400" dirty="0" err="1"/>
              <a:t>ya</a:t>
            </a:r>
            <a:r>
              <a:rPr sz="2400" dirty="0"/>
              <a:t> </a:t>
            </a:r>
            <a:r>
              <a:rPr sz="2400" dirty="0" err="1"/>
              <a:t>kuwa</a:t>
            </a:r>
            <a:r>
              <a:rPr sz="2400" dirty="0"/>
              <a:t> </a:t>
            </a:r>
            <a:r>
              <a:rPr sz="2400" dirty="0" err="1"/>
              <a:t>nimesema</a:t>
            </a:r>
            <a:r>
              <a:rPr sz="2400" dirty="0"/>
              <a:t> </a:t>
            </a:r>
            <a:r>
              <a:rPr sz="2400" dirty="0" err="1"/>
              <a:t>nanyi</a:t>
            </a:r>
            <a:r>
              <a:rPr sz="2400" dirty="0"/>
              <a:t> </a:t>
            </a:r>
            <a:r>
              <a:rPr sz="2400" dirty="0" err="1"/>
              <a:t>kutoka</a:t>
            </a:r>
            <a:r>
              <a:rPr sz="2400" dirty="0"/>
              <a:t> </a:t>
            </a:r>
            <a:r>
              <a:rPr sz="2400" dirty="0" err="1"/>
              <a:t>mbinguni</a:t>
            </a:r>
            <a:r>
              <a:rPr sz="2400" dirty="0"/>
              <a:t>. </a:t>
            </a:r>
            <a:r>
              <a:rPr sz="2400" dirty="0" err="1"/>
              <a:t>Usijifanyie</a:t>
            </a:r>
            <a:r>
              <a:rPr sz="2400" dirty="0"/>
              <a:t> </a:t>
            </a:r>
            <a:r>
              <a:rPr sz="2400" dirty="0" err="1"/>
              <a:t>kitu</a:t>
            </a:r>
            <a:r>
              <a:rPr sz="2400" dirty="0"/>
              <a:t> </a:t>
            </a:r>
            <a:r>
              <a:rPr sz="2400" dirty="0" err="1"/>
              <a:t>kuwa</a:t>
            </a:r>
            <a:r>
              <a:rPr sz="2400" dirty="0"/>
              <a:t> </a:t>
            </a:r>
            <a:r>
              <a:rPr sz="2400" dirty="0" err="1"/>
              <a:t>pamoja</a:t>
            </a:r>
            <a:r>
              <a:rPr sz="2400" dirty="0"/>
              <a:t> </a:t>
            </a:r>
            <a:r>
              <a:rPr sz="2400" dirty="0" err="1"/>
              <a:t>nami</a:t>
            </a:r>
            <a:r>
              <a:rPr sz="2400" dirty="0"/>
              <a:t> - </a:t>
            </a:r>
            <a:r>
              <a:rPr sz="2400" dirty="0" err="1"/>
              <a:t>miungu</a:t>
            </a:r>
            <a:r>
              <a:rPr sz="2400" dirty="0"/>
              <a:t> </a:t>
            </a:r>
            <a:r>
              <a:rPr sz="2400" dirty="0" err="1"/>
              <a:t>ya</a:t>
            </a:r>
            <a:r>
              <a:rPr sz="2400" dirty="0"/>
              <a:t> </a:t>
            </a:r>
            <a:r>
              <a:rPr sz="2400" dirty="0" err="1"/>
              <a:t>fedha</a:t>
            </a:r>
            <a:r>
              <a:rPr sz="2400" dirty="0"/>
              <a:t> au </a:t>
            </a:r>
            <a:r>
              <a:rPr sz="2400" dirty="0" err="1"/>
              <a:t>miungu</a:t>
            </a:r>
            <a:r>
              <a:rPr sz="2400" dirty="0"/>
              <a:t> </a:t>
            </a:r>
            <a:r>
              <a:rPr sz="2400" dirty="0" err="1"/>
              <a:t>ya</a:t>
            </a:r>
            <a:r>
              <a:rPr sz="2400" dirty="0"/>
              <a:t> </a:t>
            </a:r>
            <a:r>
              <a:rPr sz="2400" dirty="0" err="1"/>
              <a:t>dhahabu</a:t>
            </a:r>
            <a:r>
              <a:rPr sz="2400" dirty="0"/>
              <a:t> </a:t>
            </a:r>
            <a:r>
              <a:rPr sz="2400" dirty="0" err="1"/>
              <a:t>usijifanyie</a:t>
            </a:r>
            <a:r>
              <a:rPr sz="2400" dirty="0"/>
              <a:t> ” ’ </a:t>
            </a:r>
            <a:r>
              <a:rPr sz="1600" dirty="0"/>
              <a:t>- </a:t>
            </a:r>
            <a:r>
              <a:rPr sz="1600" dirty="0" err="1"/>
              <a:t>Kutoka</a:t>
            </a:r>
            <a:r>
              <a:rPr sz="1600" dirty="0"/>
              <a:t> 20:22, 23, 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8A671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57626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defRPr>
            </a:pP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kuishi</a:t>
            </a:r>
            <a:r>
              <a:rPr dirty="0"/>
              <a:t> sheria:</a:t>
            </a:r>
          </a:p>
          <a:p>
            <a:pPr lvl="1">
              <a:spcBef>
                <a:spcPts val="600"/>
              </a:spcBef>
              <a:defRPr sz="2000" b="1"/>
            </a:pP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Kudhibiti</a:t>
            </a:r>
            <a:r>
              <a:rPr dirty="0"/>
              <a:t> </a:t>
            </a:r>
            <a:r>
              <a:rPr dirty="0" err="1"/>
              <a:t>Vurugu</a:t>
            </a:r>
            <a:r>
              <a:rPr dirty="0"/>
              <a:t> (Kut 21:1-32)</a:t>
            </a:r>
          </a:p>
          <a:p>
            <a:pPr lvl="1">
              <a:spcBef>
                <a:spcPts val="600"/>
              </a:spcBef>
              <a:defRPr sz="2000" b="1"/>
            </a:pP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Kuishi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Jamii</a:t>
            </a:r>
            <a:r>
              <a:rPr dirty="0"/>
              <a:t> (Kut 21:33-23:19)</a:t>
            </a:r>
          </a:p>
          <a:p>
            <a:pPr lvl="1">
              <a:spcBef>
                <a:spcPts val="600"/>
              </a:spcBef>
              <a:defRPr sz="2000" b="1"/>
            </a:pP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Kupata</a:t>
            </a:r>
            <a:r>
              <a:rPr dirty="0"/>
              <a:t> </a:t>
            </a:r>
            <a:r>
              <a:rPr dirty="0" err="1"/>
              <a:t>Ushindi</a:t>
            </a:r>
            <a:r>
              <a:rPr dirty="0"/>
              <a:t> (Kut 23:20-33)</a:t>
            </a:r>
          </a:p>
          <a:p>
            <a:pPr>
              <a:spcBef>
                <a:spcPts val="1800"/>
              </a:spcBef>
              <a:defRPr sz="2000" b="1">
                <a:solidFill>
                  <a:schemeClr val="bg1"/>
                </a:solidFill>
                <a:highlight>
                  <a:srgbClr val="A3377A"/>
                </a:highlight>
              </a:defRPr>
            </a:pPr>
            <a:r>
              <a:rPr dirty="0" err="1"/>
              <a:t>Jinsi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kuelewa</a:t>
            </a:r>
            <a:r>
              <a:rPr dirty="0"/>
              <a:t> sheria:</a:t>
            </a:r>
          </a:p>
          <a:p>
            <a:pPr lvl="1">
              <a:spcBef>
                <a:spcPts val="600"/>
              </a:spcBef>
              <a:defRPr sz="2000" b="1"/>
            </a:pPr>
            <a:r>
              <a:rPr dirty="0"/>
              <a:t>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kulipiza</a:t>
            </a:r>
            <a:r>
              <a:rPr dirty="0"/>
              <a:t> </a:t>
            </a:r>
            <a:r>
              <a:rPr dirty="0" err="1"/>
              <a:t>kisasi</a:t>
            </a:r>
            <a:r>
              <a:rPr dirty="0"/>
              <a:t>.</a:t>
            </a:r>
          </a:p>
          <a:p>
            <a:pPr lvl="1">
              <a:spcBef>
                <a:spcPts val="600"/>
              </a:spcBef>
              <a:defRPr sz="2000" b="1"/>
            </a:pPr>
            <a:r>
              <a:rPr dirty="0" err="1"/>
              <a:t>Thawabu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adhabu</a:t>
            </a:r>
            <a:r>
              <a:rPr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kutangaza</a:t>
            </a:r>
            <a:r>
              <a:rPr dirty="0"/>
              <a:t> </a:t>
            </a:r>
            <a:r>
              <a:rPr lang="en-US" dirty="0"/>
              <a:t>Amri </a:t>
            </a:r>
            <a:r>
              <a:rPr lang="en-US" dirty="0" err="1"/>
              <a:t>kumi</a:t>
            </a:r>
            <a:r>
              <a:rPr dirty="0"/>
              <a:t>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walimwomba</a:t>
            </a:r>
            <a:r>
              <a:rPr dirty="0"/>
              <a:t> Musa awe </a:t>
            </a:r>
            <a:r>
              <a:rPr dirty="0" err="1"/>
              <a:t>mpatanishi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(</a:t>
            </a:r>
            <a:r>
              <a:rPr dirty="0" err="1"/>
              <a:t>Kutoka</a:t>
            </a:r>
            <a:r>
              <a:rPr dirty="0"/>
              <a:t> 20:19). </a:t>
            </a:r>
            <a:r>
              <a:rPr dirty="0" err="1"/>
              <a:t>Kuanzia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kuendelea</a:t>
            </a:r>
            <a:r>
              <a:rPr dirty="0"/>
              <a:t>,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alimpa</a:t>
            </a:r>
            <a:r>
              <a:rPr dirty="0"/>
              <a:t> Musa sheria,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akazituma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.</a:t>
            </a:r>
          </a:p>
        </p:txBody>
      </p:sp>
      <p:pic>
        <p:nvPicPr>
          <p:cNvPr id="5" name="Imagen 4" descr="Imagen que contiene tabla, hombre, parado, joven  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  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  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  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  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  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  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  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  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  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t>Kwa kifupi, ni matumizi halisi ya Amri Kumi kwa matukio maalum ya maisha ya kila siku.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/>
              <a:t>Sheria </a:t>
            </a:r>
            <a:r>
              <a:rPr dirty="0" err="1"/>
              <a:t>hizi</a:t>
            </a:r>
            <a:r>
              <a:rPr dirty="0"/>
              <a:t>, </a:t>
            </a:r>
            <a:r>
              <a:rPr dirty="0" err="1"/>
              <a:t>zinazoitwa</a:t>
            </a:r>
            <a:r>
              <a:rPr dirty="0"/>
              <a:t> "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agano</a:t>
            </a:r>
            <a:r>
              <a:rPr dirty="0"/>
              <a:t>," </a:t>
            </a:r>
            <a:r>
              <a:rPr dirty="0" err="1"/>
              <a:t>zilikusudiwa</a:t>
            </a:r>
            <a:r>
              <a:rPr dirty="0"/>
              <a:t> </a:t>
            </a:r>
            <a:r>
              <a:rPr dirty="0" err="1"/>
              <a:t>kudhibiti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 </a:t>
            </a:r>
            <a:r>
              <a:rPr dirty="0" err="1"/>
              <a:t>na</a:t>
            </a:r>
            <a:r>
              <a:rPr dirty="0"/>
              <a:t>,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yetu</a:t>
            </a:r>
            <a:r>
              <a:rPr dirty="0"/>
              <a:t> pia (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marekebisho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wetu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7200" b="1">
                <a:ln/>
                <a:solidFill>
                  <a:schemeClr val="accent5"/>
                </a:solidFill>
              </a:defRPr>
            </a:pPr>
            <a:r>
              <a:rPr lang="en-US" dirty="0"/>
              <a:t>JINSI YA KUISHI SHERIA</a:t>
            </a:r>
          </a:p>
        </p:txBody>
      </p:sp>
      <p:pic>
        <p:nvPicPr>
          <p:cNvPr id="2" name="Imagen 1" descr="Imagen que contiene alimentos, diferente, tabla, lado  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  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defRPr>
            </a:pPr>
            <a:r>
              <a:t>JINSI YA KUDHIBITI VURUGU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t>"Yeyote anayempiga mtu kwa pigo baya lazima auawe" </a:t>
            </a:r>
            <a:r>
              <a:rPr sz="1400"/>
              <a:t>(Kutoka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000" b="1"/>
            </a:pPr>
            <a:r>
              <a:t>Kanuni ya agano huanza kwa kudhibiti vipengele vitatu muhimu vya jamii ya Kiebrania: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5" y="1608848"/>
            <a:ext cx="6294404" cy="34470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  <a:defRPr sz="2000" b="1">
                <a:solidFill>
                  <a:srgbClr val="FF0000"/>
                </a:solidFill>
              </a:defRPr>
            </a:pPr>
            <a:r>
              <a:rPr sz="1600" dirty="0" err="1"/>
              <a:t>Utumwa</a:t>
            </a:r>
            <a:r>
              <a:rPr sz="1600" dirty="0"/>
              <a:t> (</a:t>
            </a:r>
            <a:r>
              <a:rPr sz="1600" dirty="0" err="1"/>
              <a:t>Mfano</a:t>
            </a:r>
            <a:r>
              <a:rPr sz="1600" dirty="0"/>
              <a:t>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 err="1"/>
              <a:t>Wanaume</a:t>
            </a:r>
            <a:r>
              <a:rPr sz="1600" dirty="0"/>
              <a:t> </a:t>
            </a:r>
            <a:r>
              <a:rPr sz="1600" dirty="0" err="1"/>
              <a:t>waliachiliwa</a:t>
            </a:r>
            <a:r>
              <a:rPr sz="1600" dirty="0"/>
              <a:t> </a:t>
            </a:r>
            <a:r>
              <a:rPr sz="1600" dirty="0" err="1"/>
              <a:t>baada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mwaka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saba</a:t>
            </a:r>
            <a:r>
              <a:rPr sz="1600" dirty="0"/>
              <a:t>.</a:t>
            </a:r>
            <a:endParaRPr lang="en" sz="16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 err="1"/>
              <a:t>Wanawake</a:t>
            </a:r>
            <a:r>
              <a:rPr sz="1600" dirty="0"/>
              <a:t>, </a:t>
            </a:r>
            <a:r>
              <a:rPr sz="1600" dirty="0" err="1"/>
              <a:t>ikiwa</a:t>
            </a:r>
            <a:r>
              <a:rPr sz="1600" dirty="0"/>
              <a:t> </a:t>
            </a:r>
            <a:r>
              <a:rPr sz="1600" dirty="0" err="1"/>
              <a:t>hawakuoa</a:t>
            </a:r>
            <a:r>
              <a:rPr sz="1600" dirty="0"/>
              <a:t>, pia </a:t>
            </a:r>
            <a:r>
              <a:rPr sz="1600" dirty="0" err="1"/>
              <a:t>walikuwa</a:t>
            </a:r>
            <a:r>
              <a:rPr sz="1600" dirty="0"/>
              <a:t> </a:t>
            </a:r>
            <a:r>
              <a:rPr sz="1600" dirty="0" err="1"/>
              <a:t>huru</a:t>
            </a:r>
            <a:r>
              <a:rPr sz="1600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 err="1"/>
              <a:t>Mtu</a:t>
            </a:r>
            <a:r>
              <a:rPr sz="1600" dirty="0"/>
              <a:t> </a:t>
            </a:r>
            <a:r>
              <a:rPr sz="1600" dirty="0" err="1"/>
              <a:t>anaweza</a:t>
            </a:r>
            <a:r>
              <a:rPr sz="1600" dirty="0"/>
              <a:t> </a:t>
            </a:r>
            <a:r>
              <a:rPr sz="1600" dirty="0" err="1"/>
              <a:t>kubaki</a:t>
            </a:r>
            <a:r>
              <a:rPr sz="1600" dirty="0"/>
              <a:t> </a:t>
            </a:r>
            <a:r>
              <a:rPr sz="1600" dirty="0" err="1"/>
              <a:t>mtumwa</a:t>
            </a:r>
            <a:r>
              <a:rPr sz="1600" dirty="0"/>
              <a:t> </a:t>
            </a:r>
            <a:r>
              <a:rPr sz="1600" dirty="0" err="1"/>
              <a:t>ikiwa</a:t>
            </a:r>
            <a:r>
              <a:rPr sz="1600" dirty="0"/>
              <a:t> </a:t>
            </a:r>
            <a:r>
              <a:rPr sz="1600" dirty="0" err="1"/>
              <a:t>angechagua</a:t>
            </a:r>
            <a:r>
              <a:rPr sz="1600" dirty="0"/>
              <a:t> </a:t>
            </a:r>
            <a:r>
              <a:rPr sz="1600" dirty="0" err="1"/>
              <a:t>hivyo</a:t>
            </a:r>
            <a:r>
              <a:rPr sz="1600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defRPr sz="2000" b="1">
                <a:solidFill>
                  <a:srgbClr val="004DE6"/>
                </a:solidFill>
              </a:defRPr>
            </a:pPr>
            <a:r>
              <a:rPr sz="1600" dirty="0" err="1"/>
              <a:t>Adhabu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kifo</a:t>
            </a:r>
            <a:r>
              <a:rPr sz="1600" dirty="0"/>
              <a:t> (</a:t>
            </a:r>
            <a:r>
              <a:rPr sz="1600" dirty="0" err="1"/>
              <a:t>Mfano</a:t>
            </a:r>
            <a:r>
              <a:rPr sz="1600" dirty="0"/>
              <a:t>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/>
              <a:t>Kwa </a:t>
            </a:r>
            <a:r>
              <a:rPr sz="1600" dirty="0" err="1"/>
              <a:t>mauaji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kudhamiria</a:t>
            </a:r>
            <a:endParaRPr sz="1600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/>
              <a:t>Kwa </a:t>
            </a:r>
            <a:r>
              <a:rPr sz="1600" dirty="0" err="1"/>
              <a:t>maana</a:t>
            </a:r>
            <a:r>
              <a:rPr sz="1600" dirty="0"/>
              <a:t> </a:t>
            </a:r>
            <a:r>
              <a:rPr sz="1600" dirty="0" err="1"/>
              <a:t>yeye</a:t>
            </a:r>
            <a:r>
              <a:rPr sz="1600" dirty="0"/>
              <a:t> </a:t>
            </a:r>
            <a:r>
              <a:rPr sz="1600" dirty="0" err="1"/>
              <a:t>anayewaumiza</a:t>
            </a:r>
            <a:r>
              <a:rPr sz="1600" dirty="0"/>
              <a:t> au </a:t>
            </a:r>
            <a:r>
              <a:rPr sz="1600" dirty="0" err="1"/>
              <a:t>kuwalaani</a:t>
            </a:r>
            <a:r>
              <a:rPr sz="1600" dirty="0"/>
              <a:t> </a:t>
            </a:r>
            <a:r>
              <a:rPr sz="1600" dirty="0" err="1"/>
              <a:t>wazazi</a:t>
            </a:r>
            <a:r>
              <a:rPr sz="1600" dirty="0"/>
              <a:t> wake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/>
              <a:t>Kwa </a:t>
            </a:r>
            <a:r>
              <a:rPr sz="1600" dirty="0" err="1"/>
              <a:t>mtekaji</a:t>
            </a:r>
            <a:r>
              <a:rPr sz="1600" dirty="0"/>
              <a:t> </a:t>
            </a:r>
            <a:r>
              <a:rPr sz="1600" dirty="0" err="1"/>
              <a:t>nyara</a:t>
            </a:r>
            <a:endParaRPr sz="1600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  <a:defRPr sz="2000" b="1">
                <a:solidFill>
                  <a:srgbClr val="DB6A12"/>
                </a:solidFill>
              </a:defRPr>
            </a:pPr>
            <a:r>
              <a:rPr sz="1600" dirty="0" err="1"/>
              <a:t>Majeraha</a:t>
            </a:r>
            <a:r>
              <a:rPr sz="1600" dirty="0"/>
              <a:t> (</a:t>
            </a:r>
            <a:r>
              <a:rPr sz="1600" dirty="0" err="1"/>
              <a:t>Mfano</a:t>
            </a:r>
            <a:r>
              <a:rPr sz="1600" dirty="0"/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 err="1"/>
              <a:t>Wajibu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fidia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kifedha</a:t>
            </a:r>
            <a:endParaRPr sz="1600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  <a:defRPr sz="2000" b="1"/>
            </a:pPr>
            <a:r>
              <a:rPr sz="1600" dirty="0" err="1"/>
              <a:t>Ikiwa</a:t>
            </a:r>
            <a:r>
              <a:rPr sz="1600" dirty="0"/>
              <a:t> </a:t>
            </a:r>
            <a:r>
              <a:rPr sz="1600" dirty="0" err="1"/>
              <a:t>utoaji</a:t>
            </a:r>
            <a:r>
              <a:rPr sz="1600" dirty="0"/>
              <a:t> </a:t>
            </a:r>
            <a:r>
              <a:rPr sz="1600" dirty="0" err="1"/>
              <a:t>mimba</a:t>
            </a:r>
            <a:r>
              <a:rPr sz="1600" dirty="0"/>
              <a:t> </a:t>
            </a:r>
            <a:r>
              <a:rPr sz="1600" dirty="0" err="1"/>
              <a:t>utatokea</a:t>
            </a:r>
            <a:r>
              <a:rPr sz="1600" dirty="0"/>
              <a:t>, </a:t>
            </a:r>
            <a:r>
              <a:rPr sz="1600" dirty="0" err="1"/>
              <a:t>jaji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mwanamke</a:t>
            </a:r>
            <a:r>
              <a:rPr sz="1600" dirty="0"/>
              <a:t> (</a:t>
            </a:r>
            <a:r>
              <a:rPr sz="1600" dirty="0" err="1"/>
              <a:t>pamoja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mumewe</a:t>
            </a:r>
            <a:r>
              <a:rPr sz="1600" dirty="0"/>
              <a:t>) </a:t>
            </a:r>
            <a:r>
              <a:rPr sz="1600" dirty="0" err="1"/>
              <a:t>hutozwa</a:t>
            </a:r>
            <a:r>
              <a:rPr sz="1600" dirty="0"/>
              <a:t> </a:t>
            </a:r>
            <a:r>
              <a:rPr sz="1600" dirty="0" err="1"/>
              <a:t>faini</a:t>
            </a:r>
            <a:r>
              <a:rPr sz="1600" dirty="0"/>
              <a:t>.</a:t>
            </a:r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000" b="1"/>
            </a:pPr>
            <a:r>
              <a:t>Sheria hizi zote zinajaribu kuzuia unyanyasaji na vurugu kati ya watu.</a:t>
            </a:r>
          </a:p>
        </p:txBody>
      </p:sp>
      <p:pic>
        <p:nvPicPr>
          <p:cNvPr id="6" name="Imagen 5" descr="Imagen que contiene exterior, persona, hombre, montar a caballo  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 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  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  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>
              <a:defRPr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JINSI YA KUISHI KATIKA JAMII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dirty="0"/>
              <a:t>"</a:t>
            </a: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mwanamume</a:t>
            </a:r>
            <a:r>
              <a:rPr dirty="0"/>
              <a:t> </a:t>
            </a:r>
            <a:r>
              <a:rPr dirty="0" err="1"/>
              <a:t>atamshawishi</a:t>
            </a:r>
            <a:r>
              <a:rPr dirty="0"/>
              <a:t> </a:t>
            </a:r>
            <a:r>
              <a:rPr dirty="0" err="1"/>
              <a:t>bikira</a:t>
            </a:r>
            <a:r>
              <a:rPr dirty="0"/>
              <a:t> </a:t>
            </a:r>
            <a:r>
              <a:rPr dirty="0" err="1"/>
              <a:t>ambaye</a:t>
            </a:r>
            <a:r>
              <a:rPr dirty="0"/>
              <a:t> </a:t>
            </a:r>
            <a:r>
              <a:rPr dirty="0" err="1"/>
              <a:t>hajaahidiwa</a:t>
            </a:r>
            <a:r>
              <a:rPr dirty="0"/>
              <a:t> </a:t>
            </a:r>
            <a:r>
              <a:rPr dirty="0" err="1"/>
              <a:t>kuolewa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kulala</a:t>
            </a:r>
            <a:r>
              <a:rPr dirty="0"/>
              <a:t> </a:t>
            </a:r>
            <a:r>
              <a:rPr dirty="0" err="1"/>
              <a:t>naye</a:t>
            </a:r>
            <a:r>
              <a:rPr dirty="0"/>
              <a:t>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lazima</a:t>
            </a:r>
            <a:r>
              <a:rPr dirty="0"/>
              <a:t> </a:t>
            </a:r>
            <a:r>
              <a:rPr dirty="0" err="1"/>
              <a:t>alipe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bibi</a:t>
            </a:r>
            <a:r>
              <a:rPr dirty="0"/>
              <a:t> </a:t>
            </a:r>
            <a:r>
              <a:rPr dirty="0" err="1"/>
              <a:t>arusi</a:t>
            </a:r>
            <a:r>
              <a:rPr dirty="0"/>
              <a:t>, </a:t>
            </a:r>
            <a:r>
              <a:rPr dirty="0" err="1"/>
              <a:t>naye</a:t>
            </a:r>
            <a:r>
              <a:rPr dirty="0"/>
              <a:t> </a:t>
            </a:r>
            <a:r>
              <a:rPr dirty="0" err="1"/>
              <a:t>atakuwa</a:t>
            </a:r>
            <a:r>
              <a:rPr dirty="0"/>
              <a:t> </a:t>
            </a:r>
            <a:r>
              <a:rPr dirty="0" err="1"/>
              <a:t>mke</a:t>
            </a:r>
            <a:r>
              <a:rPr dirty="0"/>
              <a:t> wake"         </a:t>
            </a:r>
            <a:r>
              <a:rPr sz="1400" dirty="0"/>
              <a:t>(</a:t>
            </a:r>
            <a:r>
              <a:rPr sz="1400" dirty="0" err="1"/>
              <a:t>Kutoka</a:t>
            </a:r>
            <a:r>
              <a:rPr sz="1400" dirty="0"/>
              <a:t>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hakuridhika</a:t>
            </a:r>
            <a:r>
              <a:rPr dirty="0"/>
              <a:t> </a:t>
            </a:r>
            <a:r>
              <a:rPr dirty="0" err="1"/>
              <a:t>kutuacha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sheria "za </a:t>
            </a:r>
            <a:r>
              <a:rPr dirty="0" err="1"/>
              <a:t>msingi</a:t>
            </a:r>
            <a:r>
              <a:rPr dirty="0"/>
              <a:t>"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hebu</a:t>
            </a:r>
            <a:r>
              <a:rPr dirty="0"/>
              <a:t> </a:t>
            </a:r>
            <a:r>
              <a:rPr dirty="0" err="1"/>
              <a:t>tuzitumie</a:t>
            </a:r>
            <a:r>
              <a:rPr dirty="0"/>
              <a:t> </a:t>
            </a:r>
            <a:r>
              <a:rPr dirty="0" err="1"/>
              <a:t>kadiri</a:t>
            </a:r>
            <a:r>
              <a:rPr dirty="0"/>
              <a:t> </a:t>
            </a:r>
            <a:r>
              <a:rPr dirty="0" err="1"/>
              <a:t>tunavyoona</a:t>
            </a:r>
            <a:r>
              <a:rPr dirty="0"/>
              <a:t> </a:t>
            </a:r>
            <a:r>
              <a:rPr dirty="0" err="1"/>
              <a:t>inafaa</a:t>
            </a:r>
            <a:r>
              <a:rPr dirty="0"/>
              <a:t>. </a:t>
            </a:r>
            <a:r>
              <a:rPr dirty="0" err="1"/>
              <a:t>Alijali</a:t>
            </a:r>
            <a:r>
              <a:rPr dirty="0"/>
              <a:t> </a:t>
            </a:r>
            <a:r>
              <a:rPr dirty="0" err="1"/>
              <a:t>kutoa</a:t>
            </a:r>
            <a:r>
              <a:rPr dirty="0"/>
              <a:t> </a:t>
            </a:r>
            <a:r>
              <a:rPr dirty="0" err="1"/>
              <a:t>mifano</a:t>
            </a:r>
            <a:r>
              <a:rPr dirty="0"/>
              <a:t> </a:t>
            </a:r>
            <a:r>
              <a:rPr dirty="0" err="1"/>
              <a:t>halisi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tuweze</a:t>
            </a:r>
            <a:r>
              <a:rPr dirty="0"/>
              <a:t> </a:t>
            </a:r>
            <a:r>
              <a:rPr dirty="0" err="1"/>
              <a:t>kuitumia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usahihi</a:t>
            </a:r>
            <a:r>
              <a:rPr dirty="0"/>
              <a:t>.</a:t>
            </a:r>
          </a:p>
        </p:txBody>
      </p:sp>
      <p:pic>
        <p:nvPicPr>
          <p:cNvPr id="6" name="Imagen 5" descr="Imagen que contiene edificio, persona, exterior, grupo  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  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  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  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  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sz="1600" dirty="0"/>
              <a:t>Kuwa </a:t>
            </a:r>
            <a:r>
              <a:rPr sz="1600" dirty="0" err="1"/>
              <a:t>agano</a:t>
            </a:r>
            <a:r>
              <a:rPr sz="1600" dirty="0"/>
              <a:t> </a:t>
            </a:r>
            <a:r>
              <a:rPr sz="1600" dirty="0" err="1"/>
              <a:t>kati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</a:t>
            </a:r>
            <a:r>
              <a:rPr sz="1600" dirty="0" err="1"/>
              <a:t>Mungu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watu</a:t>
            </a:r>
            <a:r>
              <a:rPr sz="1600" dirty="0"/>
              <a:t> wake, sheria </a:t>
            </a:r>
            <a:r>
              <a:rPr sz="1600" dirty="0" err="1"/>
              <a:t>hizi</a:t>
            </a:r>
            <a:r>
              <a:rPr sz="1600" dirty="0"/>
              <a:t> pia </a:t>
            </a:r>
            <a:r>
              <a:rPr sz="1600" dirty="0" err="1"/>
              <a:t>zilijumuisha</a:t>
            </a:r>
            <a:r>
              <a:rPr sz="1600" dirty="0"/>
              <a:t> </a:t>
            </a:r>
            <a:r>
              <a:rPr sz="1600" dirty="0" err="1"/>
              <a:t>njia</a:t>
            </a:r>
            <a:r>
              <a:rPr sz="1600" dirty="0"/>
              <a:t> </a:t>
            </a:r>
            <a:r>
              <a:rPr sz="1600" dirty="0" err="1"/>
              <a:t>ambayo</a:t>
            </a:r>
            <a:r>
              <a:rPr sz="1600" dirty="0"/>
              <a:t> </a:t>
            </a:r>
            <a:r>
              <a:rPr sz="1600" dirty="0" err="1"/>
              <a:t>tunapaswa</a:t>
            </a:r>
            <a:r>
              <a:rPr sz="1600" dirty="0"/>
              <a:t> </a:t>
            </a:r>
            <a:r>
              <a:rPr sz="1600" dirty="0" err="1"/>
              <a:t>kuhusiana</a:t>
            </a:r>
            <a:r>
              <a:rPr sz="1600" dirty="0"/>
              <a:t> </a:t>
            </a:r>
            <a:r>
              <a:rPr sz="1600" dirty="0" err="1"/>
              <a:t>naye</a:t>
            </a:r>
            <a:r>
              <a:rPr sz="1600" dirty="0"/>
              <a:t>. </a:t>
            </a:r>
            <a:r>
              <a:rPr sz="1600" dirty="0" err="1"/>
              <a:t>Mbali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mapumziko</a:t>
            </a:r>
            <a:r>
              <a:rPr sz="1600" dirty="0"/>
              <a:t> </a:t>
            </a:r>
            <a:r>
              <a:rPr sz="1600" dirty="0" err="1"/>
              <a:t>ya</a:t>
            </a:r>
            <a:r>
              <a:rPr sz="1600" dirty="0"/>
              <a:t> Sabato, </a:t>
            </a:r>
            <a:r>
              <a:rPr sz="1600" dirty="0" err="1"/>
              <a:t>kulikuwa</a:t>
            </a:r>
            <a:r>
              <a:rPr sz="1600" dirty="0"/>
              <a:t>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wajibu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kushika</a:t>
            </a:r>
            <a:r>
              <a:rPr sz="1600" dirty="0"/>
              <a:t> </a:t>
            </a:r>
            <a:r>
              <a:rPr sz="1600" dirty="0" err="1"/>
              <a:t>sikukuu</a:t>
            </a:r>
            <a:r>
              <a:rPr sz="1600" dirty="0"/>
              <a:t> </a:t>
            </a:r>
            <a:r>
              <a:rPr sz="1600" dirty="0" err="1"/>
              <a:t>ambazo</a:t>
            </a:r>
            <a:r>
              <a:rPr sz="1600" dirty="0"/>
              <a:t> </a:t>
            </a:r>
            <a:r>
              <a:rPr sz="1600" dirty="0" err="1"/>
              <a:t>zinatukumbusha</a:t>
            </a:r>
            <a:r>
              <a:rPr sz="1600" dirty="0"/>
              <a:t> </a:t>
            </a:r>
            <a:r>
              <a:rPr sz="1600" dirty="0" err="1"/>
              <a:t>ukombozi</a:t>
            </a:r>
            <a:r>
              <a:rPr sz="1600" dirty="0"/>
              <a:t> </a:t>
            </a:r>
            <a:r>
              <a:rPr sz="1600" dirty="0" err="1"/>
              <a:t>wetu</a:t>
            </a:r>
            <a:r>
              <a:rPr sz="1600" dirty="0"/>
              <a:t> </a:t>
            </a:r>
            <a:r>
              <a:rPr sz="1600" dirty="0" err="1"/>
              <a:t>kutoka</a:t>
            </a:r>
            <a:r>
              <a:rPr sz="1600" dirty="0"/>
              <a:t> </a:t>
            </a:r>
            <a:r>
              <a:rPr sz="1600" dirty="0" err="1"/>
              <a:t>kwa</a:t>
            </a:r>
            <a:r>
              <a:rPr sz="1600" dirty="0"/>
              <a:t> </a:t>
            </a:r>
            <a:r>
              <a:rPr sz="1600" dirty="0" err="1"/>
              <a:t>dhambi</a:t>
            </a:r>
            <a:r>
              <a:rPr sz="1600" dirty="0"/>
              <a:t>, </a:t>
            </a:r>
            <a:r>
              <a:rPr sz="1600" dirty="0" err="1"/>
              <a:t>ulinzi</a:t>
            </a:r>
            <a:r>
              <a:rPr sz="1600" dirty="0"/>
              <a:t> </a:t>
            </a:r>
            <a:r>
              <a:rPr sz="1600" dirty="0" err="1"/>
              <a:t>wa</a:t>
            </a:r>
            <a:r>
              <a:rPr sz="1600" dirty="0"/>
              <a:t> </a:t>
            </a:r>
            <a:r>
              <a:rPr sz="1600" dirty="0" err="1"/>
              <a:t>kimungu</a:t>
            </a:r>
            <a:r>
              <a:rPr sz="1600" dirty="0"/>
              <a:t>, </a:t>
            </a:r>
            <a:r>
              <a:rPr sz="1600" dirty="0" err="1"/>
              <a:t>na</a:t>
            </a:r>
            <a:r>
              <a:rPr sz="1600" dirty="0"/>
              <a:t> </a:t>
            </a:r>
            <a:r>
              <a:rPr sz="1600" dirty="0" err="1"/>
              <a:t>mustakabali</a:t>
            </a:r>
            <a:r>
              <a:rPr sz="1600" dirty="0"/>
              <a:t> </a:t>
            </a:r>
            <a:r>
              <a:rPr sz="1600" dirty="0" err="1"/>
              <a:t>mtukufu</a:t>
            </a:r>
            <a:r>
              <a:rPr sz="1600" dirty="0"/>
              <a:t> </a:t>
            </a:r>
            <a:r>
              <a:rPr sz="1600" dirty="0" err="1"/>
              <a:t>unaotungojea</a:t>
            </a:r>
            <a:r>
              <a:rPr sz="160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Msisitizo</a:t>
            </a:r>
            <a:r>
              <a:rPr dirty="0"/>
              <a:t> </a:t>
            </a:r>
            <a:r>
              <a:rPr dirty="0" err="1"/>
              <a:t>maalum</a:t>
            </a:r>
            <a:r>
              <a:rPr dirty="0"/>
              <a:t> </a:t>
            </a:r>
            <a:r>
              <a:rPr dirty="0" err="1"/>
              <a:t>umewekwa</a:t>
            </a:r>
            <a:r>
              <a:rPr dirty="0"/>
              <a:t>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kuwalinda</a:t>
            </a:r>
            <a:r>
              <a:rPr dirty="0"/>
              <a:t> </a:t>
            </a:r>
            <a:r>
              <a:rPr dirty="0" err="1"/>
              <a:t>wanyonge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waliotengwa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kuwapa</a:t>
            </a:r>
            <a:r>
              <a:rPr dirty="0"/>
              <a:t> </a:t>
            </a:r>
            <a:r>
              <a:rPr dirty="0" err="1"/>
              <a:t>mafao</a:t>
            </a:r>
            <a:r>
              <a:rPr dirty="0"/>
              <a:t> </a:t>
            </a:r>
            <a:r>
              <a:rPr dirty="0" err="1"/>
              <a:t>yasiyo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- </a:t>
            </a:r>
            <a:r>
              <a:rPr dirty="0" err="1"/>
              <a:t>yaani</a:t>
            </a:r>
            <a:r>
              <a:rPr dirty="0"/>
              <a:t>,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kupotosha</a:t>
            </a:r>
            <a:r>
              <a:rPr dirty="0"/>
              <a:t> </a:t>
            </a:r>
            <a:r>
              <a:rPr dirty="0" err="1"/>
              <a:t>haki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kuwafaidi</a:t>
            </a:r>
            <a:r>
              <a:rPr dirty="0"/>
              <a:t> au </a:t>
            </a:r>
            <a:r>
              <a:rPr dirty="0" err="1"/>
              <a:t>kuwadhuru</a:t>
            </a:r>
            <a:r>
              <a:rPr dirty="0"/>
              <a:t> (Kut.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50233" y="2618164"/>
            <a:ext cx="9124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Mifano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mashambulizi</a:t>
            </a:r>
            <a:r>
              <a:rPr dirty="0"/>
              <a:t> </a:t>
            </a:r>
            <a:r>
              <a:rPr dirty="0" err="1"/>
              <a:t>dhidi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wanyama</a:t>
            </a:r>
            <a:r>
              <a:rPr dirty="0"/>
              <a:t> (</a:t>
            </a:r>
            <a:r>
              <a:rPr dirty="0" err="1"/>
              <a:t>Mfano</a:t>
            </a:r>
            <a:r>
              <a:rPr dirty="0"/>
              <a:t>. 21:35-36 ); </a:t>
            </a:r>
            <a:r>
              <a:rPr dirty="0" err="1"/>
              <a:t>kukopesha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kukodisha</a:t>
            </a:r>
            <a:r>
              <a:rPr dirty="0"/>
              <a:t> (</a:t>
            </a:r>
            <a:r>
              <a:rPr dirty="0" err="1"/>
              <a:t>Mfano</a:t>
            </a:r>
            <a:r>
              <a:rPr dirty="0"/>
              <a:t> 22:14-15 ); </a:t>
            </a:r>
            <a:r>
              <a:rPr dirty="0" err="1"/>
              <a:t>mahusiano</a:t>
            </a:r>
            <a:r>
              <a:rPr dirty="0"/>
              <a:t> </a:t>
            </a: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ndoa</a:t>
            </a:r>
            <a:r>
              <a:rPr dirty="0"/>
              <a:t> (Kut. 22:16 ), </a:t>
            </a:r>
            <a:r>
              <a:rPr dirty="0" err="1"/>
              <a:t>n.k.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pPr>
            <a:r>
              <a:t>JINSI YA KUPATA USHINDI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 b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defRPr>
            </a:pPr>
            <a:r>
              <a:t>“Tazama, namtuma malaika aende mbele yako, ili akulinde njiani na kukupeleka mpaka mahali pale nilipokutayarishia” </a:t>
            </a:r>
            <a:r>
              <a:rPr sz="1400"/>
              <a:t>(Kutoka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sz="2000" b="1"/>
            </a:pPr>
            <a:r>
              <a:rPr dirty="0"/>
              <a:t>Kwa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hakumpa</a:t>
            </a:r>
            <a:r>
              <a:rPr dirty="0"/>
              <a:t> </a:t>
            </a:r>
            <a:r>
              <a:rPr dirty="0" err="1"/>
              <a:t>Ibrahimu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Wakanaani</a:t>
            </a:r>
            <a:r>
              <a:rPr dirty="0"/>
              <a:t>? "Kwa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uovu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Waamori</a:t>
            </a:r>
            <a:r>
              <a:rPr dirty="0"/>
              <a:t> </a:t>
            </a:r>
            <a:r>
              <a:rPr dirty="0" err="1"/>
              <a:t>haujajaa</a:t>
            </a:r>
            <a:r>
              <a:rPr dirty="0"/>
              <a:t> </a:t>
            </a:r>
            <a:r>
              <a:rPr dirty="0" err="1"/>
              <a:t>bado</a:t>
            </a:r>
            <a:r>
              <a:rPr dirty="0"/>
              <a:t>" (</a:t>
            </a:r>
            <a:r>
              <a:rPr dirty="0" err="1"/>
              <a:t>Mwa</a:t>
            </a:r>
            <a:r>
              <a:rPr dirty="0"/>
              <a:t>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1454383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  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  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  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angewatoa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</a:t>
            </a:r>
            <a:r>
              <a:rPr dirty="0" err="1"/>
              <a:t>kulazimika</a:t>
            </a:r>
            <a:r>
              <a:rPr dirty="0"/>
              <a:t> </a:t>
            </a:r>
            <a:r>
              <a:rPr dirty="0" err="1"/>
              <a:t>kupigana</a:t>
            </a:r>
            <a:r>
              <a:rPr dirty="0"/>
              <a:t>, </a:t>
            </a:r>
            <a:r>
              <a:rPr dirty="0" err="1"/>
              <a:t>angeigawa</a:t>
            </a:r>
            <a:r>
              <a:rPr dirty="0"/>
              <a:t> </a:t>
            </a:r>
            <a:r>
              <a:rPr dirty="0" err="1"/>
              <a:t>bahari</a:t>
            </a:r>
            <a:r>
              <a:rPr dirty="0"/>
              <a:t> </a:t>
            </a:r>
            <a:r>
              <a:rPr dirty="0" err="1"/>
              <a:t>vipande</a:t>
            </a:r>
            <a:r>
              <a:rPr dirty="0"/>
              <a:t> </a:t>
            </a:r>
            <a:r>
              <a:rPr dirty="0" err="1"/>
              <a:t>viwili</a:t>
            </a:r>
            <a:r>
              <a:rPr dirty="0"/>
              <a:t>, </a:t>
            </a:r>
            <a:r>
              <a:rPr dirty="0" err="1"/>
              <a:t>kuwalisha</a:t>
            </a:r>
            <a:r>
              <a:rPr dirty="0"/>
              <a:t> </a:t>
            </a:r>
            <a:r>
              <a:rPr dirty="0" err="1"/>
              <a:t>kimiujiza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kuwaongoza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Malaika Wake… je! </a:t>
            </a:r>
            <a:r>
              <a:rPr dirty="0" err="1"/>
              <a:t>Hangeweza</a:t>
            </a:r>
            <a:r>
              <a:rPr dirty="0"/>
              <a:t> </a:t>
            </a:r>
            <a:r>
              <a:rPr dirty="0" err="1"/>
              <a:t>kuwapa</a:t>
            </a:r>
            <a:r>
              <a:rPr dirty="0"/>
              <a:t> Kanaani </a:t>
            </a:r>
            <a:r>
              <a:rPr dirty="0" err="1"/>
              <a:t>bila</a:t>
            </a:r>
            <a:r>
              <a:rPr dirty="0"/>
              <a:t> </a:t>
            </a:r>
            <a:r>
              <a:rPr dirty="0" err="1"/>
              <a:t>wao</a:t>
            </a:r>
            <a:r>
              <a:rPr dirty="0"/>
              <a:t> </a:t>
            </a:r>
            <a:r>
              <a:rPr dirty="0" err="1"/>
              <a:t>kupigana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613184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2000" b="1"/>
            </a:pP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karne</a:t>
            </a:r>
            <a:r>
              <a:rPr dirty="0"/>
              <a:t> </a:t>
            </a:r>
            <a:r>
              <a:rPr dirty="0" err="1"/>
              <a:t>nne</a:t>
            </a:r>
            <a:r>
              <a:rPr dirty="0"/>
              <a:t> za </a:t>
            </a:r>
            <a:r>
              <a:rPr dirty="0" err="1"/>
              <a:t>neema</a:t>
            </a:r>
            <a:r>
              <a:rPr dirty="0"/>
              <a:t>, </a:t>
            </a:r>
            <a:r>
              <a:rPr dirty="0" err="1"/>
              <a:t>Wakanaani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hawajabadili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zao</a:t>
            </a:r>
            <a:r>
              <a:rPr dirty="0"/>
              <a:t>. </a:t>
            </a: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kukabidhi</a:t>
            </a:r>
            <a:r>
              <a:rPr dirty="0"/>
              <a:t>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Israeli...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amani</a:t>
            </a:r>
            <a:r>
              <a:rPr dirty="0"/>
              <a:t>! Kut. 13-17: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 sz="3000" b="1">
                <a:latin typeface="Constantia" panose="02030602050306030303" pitchFamily="18" charset="0"/>
              </a:defRPr>
            </a:pPr>
            <a:r>
              <a:rPr dirty="0"/>
              <a:t>“Kwa </a:t>
            </a:r>
            <a:r>
              <a:rPr dirty="0" err="1"/>
              <a:t>miaka</a:t>
            </a:r>
            <a:r>
              <a:rPr dirty="0"/>
              <a:t> </a:t>
            </a:r>
            <a:r>
              <a:rPr dirty="0" err="1"/>
              <a:t>mingi</a:t>
            </a:r>
            <a:r>
              <a:rPr dirty="0"/>
              <a:t> 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imehifadhiwa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kiwango</a:t>
            </a:r>
            <a:r>
              <a:rPr dirty="0"/>
              <a:t> cha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cha </a:t>
            </a:r>
            <a:r>
              <a:rPr dirty="0" err="1"/>
              <a:t>maadili</a:t>
            </a:r>
            <a:r>
              <a:rPr dirty="0"/>
              <a:t>. Si </a:t>
            </a:r>
            <a:r>
              <a:rPr dirty="0" err="1"/>
              <a:t>uvumbuzi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sayansi</a:t>
            </a:r>
            <a:r>
              <a:rPr dirty="0"/>
              <a:t> au </a:t>
            </a:r>
            <a:r>
              <a:rPr dirty="0" err="1"/>
              <a:t>mawazo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</a:t>
            </a:r>
            <a:r>
              <a:rPr dirty="0" err="1"/>
              <a:t>yenye</a:t>
            </a:r>
            <a:r>
              <a:rPr dirty="0"/>
              <a:t> </a:t>
            </a:r>
            <a:r>
              <a:rPr dirty="0" err="1"/>
              <a:t>matunda</a:t>
            </a:r>
            <a:r>
              <a:rPr dirty="0"/>
              <a:t> </a:t>
            </a:r>
            <a:r>
              <a:rPr dirty="0" err="1"/>
              <a:t>yameweza</a:t>
            </a:r>
            <a:r>
              <a:rPr dirty="0"/>
              <a:t> </a:t>
            </a:r>
            <a:r>
              <a:rPr dirty="0" err="1"/>
              <a:t>kugundua</a:t>
            </a:r>
            <a:r>
              <a:rPr dirty="0"/>
              <a:t> </a:t>
            </a:r>
            <a:r>
              <a:rPr dirty="0" err="1"/>
              <a:t>wajibu</a:t>
            </a:r>
            <a:r>
              <a:rPr dirty="0"/>
              <a:t> </a:t>
            </a:r>
            <a:r>
              <a:rPr dirty="0" err="1"/>
              <a:t>mmoja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haujashughulikiwa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kanuni</a:t>
            </a:r>
            <a:r>
              <a:rPr dirty="0"/>
              <a:t> </a:t>
            </a:r>
            <a:r>
              <a:rPr dirty="0" err="1"/>
              <a:t>hii</a:t>
            </a:r>
            <a:r>
              <a:rPr dirty="0"/>
              <a:t>.</a:t>
            </a:r>
          </a:p>
          <a:p>
            <a:pPr algn="just">
              <a:spcBef>
                <a:spcPts val="600"/>
              </a:spcBef>
              <a:defRPr sz="3000" b="1">
                <a:latin typeface="Constantia" panose="02030602050306030303" pitchFamily="18" charset="0"/>
              </a:defRPr>
            </a:pPr>
            <a:r>
              <a:rPr dirty="0"/>
              <a:t>Sheria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usalama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amani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furaha</a:t>
            </a:r>
            <a:r>
              <a:rPr dirty="0"/>
              <a:t>. </a:t>
            </a:r>
            <a:r>
              <a:rPr dirty="0" err="1"/>
              <a:t>Ilitolewa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kupata</a:t>
            </a:r>
            <a:r>
              <a:rPr dirty="0"/>
              <a:t> </a:t>
            </a:r>
            <a:r>
              <a:rPr dirty="0" err="1"/>
              <a:t>wema</a:t>
            </a:r>
            <a:r>
              <a:rPr dirty="0"/>
              <a:t> </a:t>
            </a:r>
            <a:r>
              <a:rPr dirty="0" err="1"/>
              <a:t>wetu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sasa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milele</a:t>
            </a:r>
            <a:r>
              <a:rPr dirty="0"/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 sz="1600" b="1"/>
            </a:pPr>
            <a:r>
              <a:t>EGW (The Upward look. Oktoba 7)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 sz="5400" b="1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dirty="0"/>
              <a:t>JINSI YA KUELEWA SHERIA</a:t>
            </a:r>
          </a:p>
        </p:txBody>
      </p:sp>
      <p:pic>
        <p:nvPicPr>
          <p:cNvPr id="4" name="Imagen 3" descr="Imagen que contiene alimentos, diferente, tabla, lado  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  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1235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Wingdings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115</cp:revision>
  <dcterms:created xsi:type="dcterms:W3CDTF">2025-07-23T17:54:44Z</dcterms:created>
  <dcterms:modified xsi:type="dcterms:W3CDTF">2025-08-01T05:42:16Z</dcterms:modified>
</cp:coreProperties>
</file>