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58"/>
  </p:normalViewPr>
  <p:slideViewPr>
    <p:cSldViewPr snapToGrid="0">
      <p:cViewPr varScale="1">
        <p:scale>
          <a:sx n="32" d="100"/>
          <a:sy n="32" d="100"/>
        </p:scale>
        <p:origin x="84" y="14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  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  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4124325" y="5283"/>
            <a:ext cx="8067675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 sz="6000" b="1">
                <a:ln w="0"/>
                <a:effectLst>
                  <a:reflection blurRad="6350" stA="53000" endA="300" endPos="35500" dir="5400000" sy="-90000" algn="bl" rotWithShape="0"/>
                </a:effectLst>
              </a:defRPr>
            </a:pPr>
            <a:r>
              <a:rPr>
                <a:solidFill>
                  <a:schemeClr val="bg2">
                    <a:lumMod val="50000"/>
                  </a:schemeClr>
                </a:solidFill>
              </a:rPr>
              <a:t>UASI</a:t>
            </a:r>
            <a:r>
              <a:rPr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>
                <a:solidFill>
                  <a:srgbClr val="D6AD00"/>
                </a:solidFill>
              </a:rPr>
              <a:t>NA</a:t>
            </a:r>
            <a:r>
              <a:rPr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>
                <a:solidFill>
                  <a:schemeClr val="accent4">
                    <a:lumMod val="75000"/>
                  </a:schemeClr>
                </a:solidFill>
              </a:rPr>
              <a:t>MAOMBEZI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600" b="1">
                <a:solidFill>
                  <a:srgbClr val="88703C"/>
                </a:solidFill>
              </a:defRPr>
            </a:pPr>
            <a:r>
              <a:t>Lessoni ya 11 kwa ajili ya Septemba 13, 2025</a:t>
            </a: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10286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en-US" dirty="0"/>
              <a:t>"NIFUTE KUTOKA KWENYE KITABU ULICHOANDIKA!"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1138238" y="676572"/>
            <a:ext cx="9632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dirty="0"/>
              <a:t>"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sasa</a:t>
            </a:r>
            <a:r>
              <a:rPr dirty="0"/>
              <a:t>, </a:t>
            </a:r>
            <a:r>
              <a:rPr dirty="0" err="1"/>
              <a:t>tafadhali</a:t>
            </a:r>
            <a:r>
              <a:rPr dirty="0"/>
              <a:t> </a:t>
            </a:r>
            <a:r>
              <a:rPr dirty="0" err="1"/>
              <a:t>nisamehe</a:t>
            </a:r>
            <a:r>
              <a:rPr dirty="0"/>
              <a:t> </a:t>
            </a:r>
            <a:r>
              <a:rPr dirty="0" err="1"/>
              <a:t>dhambi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 -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ikiwa</a:t>
            </a:r>
            <a:r>
              <a:rPr dirty="0"/>
              <a:t> </a:t>
            </a:r>
            <a:r>
              <a:rPr dirty="0" err="1"/>
              <a:t>sivyo</a:t>
            </a:r>
            <a:r>
              <a:rPr dirty="0"/>
              <a:t>, </a:t>
            </a:r>
            <a:r>
              <a:rPr dirty="0" err="1"/>
              <a:t>basi</a:t>
            </a:r>
            <a:r>
              <a:rPr dirty="0"/>
              <a:t> </a:t>
            </a:r>
            <a:r>
              <a:rPr dirty="0" err="1"/>
              <a:t>nifute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                        </a:t>
            </a:r>
            <a:r>
              <a:rPr dirty="0" err="1"/>
              <a:t>kitabu</a:t>
            </a:r>
            <a:r>
              <a:rPr dirty="0"/>
              <a:t> </a:t>
            </a:r>
            <a:r>
              <a:rPr dirty="0" err="1"/>
              <a:t>ulichoandika</a:t>
            </a:r>
            <a:r>
              <a:rPr dirty="0"/>
              <a:t>!" </a:t>
            </a:r>
            <a:r>
              <a:rPr sz="1400" dirty="0"/>
              <a:t>(</a:t>
            </a:r>
            <a:r>
              <a:rPr sz="1400" dirty="0" err="1"/>
              <a:t>Kutoka</a:t>
            </a:r>
            <a:r>
              <a:rPr sz="1400" dirty="0"/>
              <a:t> 32:32)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568817" y="1338292"/>
            <a:ext cx="55552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Kwa </a:t>
            </a:r>
            <a:r>
              <a:rPr dirty="0" err="1"/>
              <a:t>maombezi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kwanza, Musa </a:t>
            </a:r>
            <a:r>
              <a:rPr dirty="0" err="1"/>
              <a:t>alizuia</a:t>
            </a:r>
            <a:r>
              <a:rPr dirty="0"/>
              <a:t> </a:t>
            </a:r>
            <a:r>
              <a:rPr dirty="0" err="1"/>
              <a:t>kuangamizwa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.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wazi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hangeweza</a:t>
            </a:r>
            <a:r>
              <a:rPr dirty="0"/>
              <a:t> </a:t>
            </a:r>
            <a:r>
              <a:rPr dirty="0" err="1"/>
              <a:t>kuwabariki</a:t>
            </a:r>
            <a:r>
              <a:rPr dirty="0"/>
              <a:t> </a:t>
            </a:r>
            <a:r>
              <a:rPr dirty="0" err="1"/>
              <a:t>tena</a:t>
            </a:r>
            <a:r>
              <a:rPr dirty="0"/>
              <a:t> </a:t>
            </a:r>
            <a:r>
              <a:rPr dirty="0" err="1"/>
              <a:t>baada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dhambi</a:t>
            </a:r>
            <a:r>
              <a:rPr dirty="0"/>
              <a:t> </a:t>
            </a:r>
            <a:r>
              <a:rPr dirty="0" err="1"/>
              <a:t>hii</a:t>
            </a:r>
            <a:r>
              <a:rPr dirty="0"/>
              <a:t>. Kwa </a:t>
            </a:r>
            <a:r>
              <a:rPr dirty="0" err="1"/>
              <a:t>hivyo</a:t>
            </a:r>
            <a:r>
              <a:rPr dirty="0"/>
              <a:t>, </a:t>
            </a:r>
            <a:r>
              <a:rPr dirty="0" err="1"/>
              <a:t>aliamua</a:t>
            </a:r>
            <a:r>
              <a:rPr dirty="0"/>
              <a:t> </a:t>
            </a:r>
            <a:r>
              <a:rPr dirty="0" err="1"/>
              <a:t>kufanya</a:t>
            </a:r>
            <a:r>
              <a:rPr dirty="0"/>
              <a:t> </a:t>
            </a:r>
            <a:r>
              <a:rPr dirty="0" err="1"/>
              <a:t>maombezi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pili (Kut. 32:30).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  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258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2477" y="5155618"/>
            <a:ext cx="5683045" cy="1579272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147486" y="4674993"/>
            <a:ext cx="60228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Hii </a:t>
            </a:r>
            <a:r>
              <a:rPr dirty="0" err="1"/>
              <a:t>ilimaanisha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angejichukulia</a:t>
            </a:r>
            <a:r>
              <a:rPr dirty="0"/>
              <a:t> </a:t>
            </a:r>
            <a:r>
              <a:rPr dirty="0" err="1"/>
              <a:t>dhambi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kuibeba</a:t>
            </a:r>
            <a:r>
              <a:rPr dirty="0"/>
              <a:t>, </a:t>
            </a:r>
            <a:r>
              <a:rPr dirty="0" err="1"/>
              <a:t>akilipa</a:t>
            </a:r>
            <a:r>
              <a:rPr dirty="0"/>
              <a:t> </a:t>
            </a:r>
            <a:r>
              <a:rPr dirty="0" err="1"/>
              <a:t>gharama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: </a:t>
            </a:r>
            <a:r>
              <a:rPr dirty="0" err="1"/>
              <a:t>kifo</a:t>
            </a:r>
            <a:r>
              <a:rPr dirty="0"/>
              <a:t> (Isa. 53:6; Rum. 6:23). </a:t>
            </a:r>
            <a:r>
              <a:rPr dirty="0" err="1"/>
              <a:t>Hivi</a:t>
            </a:r>
            <a:r>
              <a:rPr dirty="0"/>
              <a:t> </a:t>
            </a:r>
            <a:r>
              <a:rPr dirty="0" err="1"/>
              <a:t>ndivyo</a:t>
            </a:r>
            <a:r>
              <a:rPr dirty="0"/>
              <a:t> </a:t>
            </a:r>
            <a:r>
              <a:rPr dirty="0" err="1"/>
              <a:t>Yesu</a:t>
            </a:r>
            <a:r>
              <a:rPr dirty="0"/>
              <a:t> </a:t>
            </a:r>
            <a:r>
              <a:rPr dirty="0" err="1"/>
              <a:t>alivyofanya</a:t>
            </a:r>
            <a:r>
              <a:rPr dirty="0"/>
              <a:t> </a:t>
            </a:r>
            <a:r>
              <a:rPr dirty="0" err="1"/>
              <a:t>msalabani</a:t>
            </a:r>
            <a:r>
              <a:rPr dirty="0"/>
              <a:t>. </a:t>
            </a:r>
            <a:r>
              <a:rPr dirty="0" err="1"/>
              <a:t>Alichukua</a:t>
            </a:r>
            <a:r>
              <a:rPr dirty="0"/>
              <a:t> </a:t>
            </a:r>
            <a:r>
              <a:rPr dirty="0" err="1"/>
              <a:t>dhambi</a:t>
            </a:r>
            <a:r>
              <a:rPr dirty="0"/>
              <a:t> </a:t>
            </a:r>
            <a:r>
              <a:rPr dirty="0" err="1"/>
              <a:t>zetu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mwenyewe</a:t>
            </a:r>
            <a:r>
              <a:rPr dirty="0"/>
              <a:t>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aweze</a:t>
            </a:r>
            <a:r>
              <a:rPr dirty="0"/>
              <a:t> </a:t>
            </a:r>
            <a:r>
              <a:rPr dirty="0" err="1"/>
              <a:t>kufa</a:t>
            </a:r>
            <a:r>
              <a:rPr dirty="0"/>
              <a:t> </a:t>
            </a:r>
            <a:r>
              <a:rPr dirty="0" err="1"/>
              <a:t>kifo</a:t>
            </a:r>
            <a:r>
              <a:rPr dirty="0"/>
              <a:t> </a:t>
            </a:r>
            <a:r>
              <a:rPr dirty="0" err="1"/>
              <a:t>tulichostahili</a:t>
            </a:r>
            <a:r>
              <a:rPr dirty="0"/>
              <a:t> (1 Pet. 2:24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568816" y="2893952"/>
            <a:ext cx="55552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Musa </a:t>
            </a:r>
            <a:r>
              <a:rPr dirty="0" err="1"/>
              <a:t>alikuwa</a:t>
            </a:r>
            <a:r>
              <a:rPr dirty="0"/>
              <a:t> </a:t>
            </a:r>
            <a:r>
              <a:rPr dirty="0" err="1"/>
              <a:t>tayari</a:t>
            </a:r>
            <a:r>
              <a:rPr dirty="0"/>
              <a:t> </a:t>
            </a:r>
            <a:r>
              <a:rPr dirty="0" err="1"/>
              <a:t>kupoteza</a:t>
            </a:r>
            <a:r>
              <a:rPr dirty="0"/>
              <a:t> </a:t>
            </a:r>
            <a:r>
              <a:rPr dirty="0" err="1"/>
              <a:t>wokovu</a:t>
            </a:r>
            <a:r>
              <a:rPr dirty="0"/>
              <a:t> wake </a:t>
            </a:r>
            <a:r>
              <a:rPr dirty="0" err="1"/>
              <a:t>mwenyewe</a:t>
            </a:r>
            <a:r>
              <a:rPr dirty="0"/>
              <a:t> </a:t>
            </a:r>
            <a:r>
              <a:rPr dirty="0" err="1"/>
              <a:t>ikiwa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hawakusamehewa</a:t>
            </a:r>
            <a:r>
              <a:rPr dirty="0"/>
              <a:t> (Kut. 32:31-32). </a:t>
            </a:r>
            <a:r>
              <a:rPr dirty="0" err="1"/>
              <a:t>Walakini</a:t>
            </a:r>
            <a:r>
              <a:rPr dirty="0"/>
              <a:t>, </a:t>
            </a:r>
            <a:r>
              <a:rPr dirty="0" err="1"/>
              <a:t>huu</a:t>
            </a:r>
            <a:r>
              <a:rPr dirty="0"/>
              <a:t> </a:t>
            </a:r>
            <a:r>
              <a:rPr dirty="0" err="1"/>
              <a:t>haukuwa</a:t>
            </a:r>
            <a:r>
              <a:rPr dirty="0"/>
              <a:t> </a:t>
            </a:r>
            <a:r>
              <a:rPr dirty="0" err="1"/>
              <a:t>msamaha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kawaida</a:t>
            </a:r>
            <a:r>
              <a:rPr dirty="0"/>
              <a:t> </a:t>
            </a:r>
            <a:r>
              <a:rPr dirty="0" err="1"/>
              <a:t>ambao</a:t>
            </a:r>
            <a:r>
              <a:rPr dirty="0"/>
              <a:t> Musa </a:t>
            </a:r>
            <a:r>
              <a:rPr dirty="0" err="1"/>
              <a:t>alikuwa</a:t>
            </a:r>
            <a:r>
              <a:rPr dirty="0"/>
              <a:t> </a:t>
            </a:r>
            <a:r>
              <a:rPr dirty="0" err="1"/>
              <a:t>akiomba</a:t>
            </a:r>
            <a:r>
              <a:rPr dirty="0"/>
              <a:t>, </a:t>
            </a:r>
            <a:r>
              <a:rPr dirty="0" err="1"/>
              <a:t>kwani</a:t>
            </a:r>
            <a:r>
              <a:rPr dirty="0"/>
              <a:t> </a:t>
            </a:r>
            <a:r>
              <a:rPr dirty="0" err="1"/>
              <a:t>hakutumia</a:t>
            </a:r>
            <a:r>
              <a:rPr dirty="0"/>
              <a:t> </a:t>
            </a:r>
            <a:r>
              <a:rPr dirty="0" err="1"/>
              <a:t>neno</a:t>
            </a:r>
            <a:r>
              <a:rPr dirty="0"/>
              <a:t> la </a:t>
            </a:r>
            <a:r>
              <a:rPr dirty="0" err="1"/>
              <a:t>kawaida</a:t>
            </a:r>
            <a:r>
              <a:rPr dirty="0"/>
              <a:t> la </a:t>
            </a:r>
            <a:r>
              <a:rPr dirty="0" err="1"/>
              <a:t>Kiebrania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"</a:t>
            </a:r>
            <a:r>
              <a:rPr dirty="0" err="1"/>
              <a:t>kusamehe</a:t>
            </a:r>
            <a:r>
              <a:rPr dirty="0"/>
              <a:t>." </a:t>
            </a:r>
            <a:r>
              <a:rPr dirty="0" err="1"/>
              <a:t>Alimwomba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"</a:t>
            </a:r>
            <a:r>
              <a:rPr dirty="0" err="1"/>
              <a:t>achukue</a:t>
            </a:r>
            <a:r>
              <a:rPr dirty="0"/>
              <a:t>" </a:t>
            </a:r>
            <a:r>
              <a:rPr dirty="0" err="1"/>
              <a:t>dhambi</a:t>
            </a:r>
            <a:r>
              <a:rPr dirty="0"/>
              <a:t> za </a:t>
            </a:r>
            <a:r>
              <a:rPr dirty="0" err="1"/>
              <a:t>watu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3706532" y="1132761"/>
            <a:ext cx="813816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400" b="1">
                <a:latin typeface="Constantia" panose="02030602050306030303" pitchFamily="18" charset="0"/>
              </a:defRPr>
            </a:pPr>
            <a:r>
              <a:rPr dirty="0"/>
              <a:t>"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kipindi</a:t>
            </a:r>
            <a:r>
              <a:rPr dirty="0"/>
              <a:t> </a:t>
            </a:r>
            <a:r>
              <a:rPr dirty="0" err="1"/>
              <a:t>hiki</a:t>
            </a:r>
            <a:r>
              <a:rPr dirty="0"/>
              <a:t> cha </a:t>
            </a:r>
            <a:r>
              <a:rPr dirty="0" err="1"/>
              <a:t>kungojea</a:t>
            </a:r>
            <a:r>
              <a:rPr dirty="0"/>
              <a:t>, </a:t>
            </a:r>
            <a:r>
              <a:rPr dirty="0" err="1"/>
              <a:t>kulikuwa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kutafakari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sheria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ambayo</a:t>
            </a:r>
            <a:r>
              <a:rPr dirty="0"/>
              <a:t> </a:t>
            </a:r>
            <a:r>
              <a:rPr dirty="0" err="1"/>
              <a:t>walikuwa</a:t>
            </a:r>
            <a:r>
              <a:rPr dirty="0"/>
              <a:t> </a:t>
            </a:r>
            <a:r>
              <a:rPr dirty="0" err="1"/>
              <a:t>wamesikia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kuandaa</a:t>
            </a:r>
            <a:r>
              <a:rPr dirty="0"/>
              <a:t> </a:t>
            </a:r>
            <a:r>
              <a:rPr dirty="0" err="1"/>
              <a:t>mioyo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 </a:t>
            </a:r>
            <a:r>
              <a:rPr dirty="0" err="1"/>
              <a:t>kupokea</a:t>
            </a:r>
            <a:r>
              <a:rPr dirty="0"/>
              <a:t> </a:t>
            </a:r>
            <a:r>
              <a:rPr dirty="0" err="1"/>
              <a:t>mafunuo</a:t>
            </a:r>
            <a:r>
              <a:rPr dirty="0"/>
              <a:t> </a:t>
            </a:r>
            <a:r>
              <a:rPr dirty="0" err="1"/>
              <a:t>zaidi</a:t>
            </a:r>
            <a:r>
              <a:rPr dirty="0"/>
              <a:t> </a:t>
            </a:r>
            <a:r>
              <a:rPr dirty="0" err="1"/>
              <a:t>ambayo</a:t>
            </a:r>
            <a:r>
              <a:rPr dirty="0"/>
              <a:t> </a:t>
            </a:r>
            <a:r>
              <a:rPr dirty="0" err="1"/>
              <a:t>angeweza</a:t>
            </a:r>
            <a:r>
              <a:rPr dirty="0"/>
              <a:t> </a:t>
            </a:r>
            <a:r>
              <a:rPr dirty="0" err="1"/>
              <a:t>kuwafanyia</a:t>
            </a:r>
            <a:r>
              <a:rPr dirty="0"/>
              <a:t>. </a:t>
            </a:r>
            <a:r>
              <a:rPr dirty="0" err="1"/>
              <a:t>Hawakuwa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muda</a:t>
            </a:r>
            <a:r>
              <a:rPr dirty="0"/>
              <a:t> </a:t>
            </a:r>
            <a:r>
              <a:rPr dirty="0" err="1"/>
              <a:t>mwingi</a:t>
            </a:r>
            <a:r>
              <a:rPr dirty="0"/>
              <a:t> sana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kazi</a:t>
            </a:r>
            <a:r>
              <a:rPr dirty="0"/>
              <a:t> </a:t>
            </a:r>
            <a:r>
              <a:rPr dirty="0" err="1"/>
              <a:t>hii</a:t>
            </a:r>
            <a:r>
              <a:rPr dirty="0"/>
              <a:t>;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wangekuwa</a:t>
            </a:r>
            <a:r>
              <a:rPr dirty="0"/>
              <a:t> </a:t>
            </a:r>
            <a:r>
              <a:rPr dirty="0" err="1"/>
              <a:t>wakitafuta</a:t>
            </a:r>
            <a:r>
              <a:rPr dirty="0"/>
              <a:t> </a:t>
            </a:r>
            <a:r>
              <a:rPr dirty="0" err="1"/>
              <a:t>uelewa</a:t>
            </a:r>
            <a:r>
              <a:rPr dirty="0"/>
              <a:t> </a:t>
            </a:r>
            <a:r>
              <a:rPr dirty="0" err="1"/>
              <a:t>wazi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mahitaji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kunyenyekeza</a:t>
            </a:r>
            <a:r>
              <a:rPr dirty="0"/>
              <a:t> </a:t>
            </a:r>
            <a:r>
              <a:rPr dirty="0" err="1"/>
              <a:t>mioyo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 </a:t>
            </a:r>
            <a:r>
              <a:rPr dirty="0" err="1"/>
              <a:t>mbele</a:t>
            </a:r>
            <a:r>
              <a:rPr dirty="0"/>
              <a:t> </a:t>
            </a:r>
            <a:r>
              <a:rPr dirty="0" err="1"/>
              <a:t>zake</a:t>
            </a:r>
            <a:r>
              <a:rPr dirty="0"/>
              <a:t>, </a:t>
            </a:r>
            <a:r>
              <a:rPr dirty="0" err="1"/>
              <a:t>wangekingwa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majaribu</a:t>
            </a:r>
            <a:r>
              <a:rPr dirty="0"/>
              <a:t>.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hawakufanya</a:t>
            </a:r>
            <a:r>
              <a:rPr dirty="0"/>
              <a:t> </a:t>
            </a:r>
            <a:r>
              <a:rPr dirty="0" err="1"/>
              <a:t>hivi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mara </a:t>
            </a:r>
            <a:r>
              <a:rPr dirty="0" err="1"/>
              <a:t>wakawa</a:t>
            </a:r>
            <a:r>
              <a:rPr dirty="0"/>
              <a:t> </a:t>
            </a:r>
            <a:r>
              <a:rPr dirty="0" err="1"/>
              <a:t>wazembe</a:t>
            </a:r>
            <a:r>
              <a:rPr dirty="0"/>
              <a:t>, </a:t>
            </a:r>
            <a:r>
              <a:rPr dirty="0" err="1"/>
              <a:t>wasiojali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wasio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sheria. […]</a:t>
            </a:r>
          </a:p>
          <a:p>
            <a:pPr algn="just">
              <a:spcBef>
                <a:spcPts val="600"/>
              </a:spcBef>
              <a:defRPr sz="2400" b="1">
                <a:latin typeface="Constantia" panose="02030602050306030303" pitchFamily="18" charset="0"/>
              </a:defRPr>
            </a:pPr>
            <a:r>
              <a:rPr dirty="0" err="1"/>
              <a:t>Wakihisi</a:t>
            </a:r>
            <a:r>
              <a:rPr dirty="0"/>
              <a:t> </a:t>
            </a:r>
            <a:r>
              <a:rPr dirty="0" err="1"/>
              <a:t>kukosa</a:t>
            </a:r>
            <a:r>
              <a:rPr dirty="0"/>
              <a:t> </a:t>
            </a:r>
            <a:r>
              <a:rPr dirty="0" err="1"/>
              <a:t>msaada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kukosekana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kiongozi</a:t>
            </a:r>
            <a:r>
              <a:rPr dirty="0"/>
              <a:t> </a:t>
            </a:r>
            <a:r>
              <a:rPr dirty="0" err="1"/>
              <a:t>wao</a:t>
            </a:r>
            <a:r>
              <a:rPr dirty="0"/>
              <a:t>, </a:t>
            </a:r>
            <a:r>
              <a:rPr dirty="0" err="1"/>
              <a:t>walirudi</a:t>
            </a:r>
            <a:r>
              <a:rPr dirty="0"/>
              <a:t> </a:t>
            </a:r>
            <a:r>
              <a:rPr dirty="0" err="1"/>
              <a:t>kwenye</a:t>
            </a:r>
            <a:r>
              <a:rPr dirty="0"/>
              <a:t> </a:t>
            </a:r>
            <a:r>
              <a:rPr dirty="0" err="1"/>
              <a:t>ushirikina</a:t>
            </a:r>
            <a:r>
              <a:rPr dirty="0"/>
              <a:t> </a:t>
            </a:r>
            <a:r>
              <a:rPr dirty="0" err="1"/>
              <a:t>wao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zamani</a:t>
            </a:r>
            <a:r>
              <a:rPr dirty="0"/>
              <a:t>. […]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walitamani</a:t>
            </a:r>
            <a:r>
              <a:rPr dirty="0"/>
              <a:t> </a:t>
            </a:r>
            <a:r>
              <a:rPr dirty="0" err="1"/>
              <a:t>sanamu</a:t>
            </a:r>
            <a:r>
              <a:rPr dirty="0"/>
              <a:t> </a:t>
            </a:r>
            <a:r>
              <a:rPr dirty="0" err="1"/>
              <a:t>fulani</a:t>
            </a:r>
            <a:r>
              <a:rPr dirty="0"/>
              <a:t> </a:t>
            </a:r>
            <a:r>
              <a:rPr dirty="0" err="1"/>
              <a:t>kumwakilisha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kwenda</a:t>
            </a:r>
            <a:r>
              <a:rPr dirty="0"/>
              <a:t> </a:t>
            </a:r>
            <a:r>
              <a:rPr dirty="0" err="1"/>
              <a:t>mbele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 </a:t>
            </a:r>
            <a:r>
              <a:rPr dirty="0" err="1"/>
              <a:t>mahali</a:t>
            </a:r>
            <a:r>
              <a:rPr dirty="0"/>
              <a:t> pa Musa.”</a:t>
            </a:r>
          </a:p>
          <a:p>
            <a:pPr algn="just">
              <a:spcBef>
                <a:spcPts val="600"/>
              </a:spcBef>
            </a:pP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1833927" y="411748"/>
            <a:ext cx="380617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600" b="1"/>
            </a:pPr>
            <a:r>
              <a:t>EGW (Patriarchs and Prophets, uk. 243)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  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  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276349" y="39925"/>
            <a:ext cx="4712366" cy="369331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defRPr>
            </a:pPr>
            <a:r>
              <a:rPr dirty="0"/>
              <a:t>“</a:t>
            </a:r>
            <a:r>
              <a:rPr dirty="0" err="1"/>
              <a:t>Ndipo</a:t>
            </a:r>
            <a:r>
              <a:rPr dirty="0"/>
              <a:t> Musa </a:t>
            </a:r>
            <a:r>
              <a:rPr dirty="0" err="1"/>
              <a:t>akarudi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Bwana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kusema</a:t>
            </a:r>
            <a:r>
              <a:rPr dirty="0"/>
              <a:t>, ‘Lo,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hawa</a:t>
            </a:r>
            <a:r>
              <a:rPr dirty="0"/>
              <a:t> </a:t>
            </a:r>
            <a:r>
              <a:rPr dirty="0" err="1"/>
              <a:t>wametenda</a:t>
            </a:r>
            <a:r>
              <a:rPr dirty="0"/>
              <a:t> </a:t>
            </a:r>
            <a:r>
              <a:rPr dirty="0" err="1"/>
              <a:t>dhambi</a:t>
            </a:r>
            <a:r>
              <a:rPr dirty="0"/>
              <a:t> </a:t>
            </a:r>
            <a:r>
              <a:rPr dirty="0" err="1"/>
              <a:t>kubwa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wamejifanyia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dhahabu</a:t>
            </a:r>
            <a:r>
              <a:rPr dirty="0"/>
              <a:t>!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sasa</a:t>
            </a:r>
            <a:r>
              <a:rPr dirty="0"/>
              <a:t>, </a:t>
            </a:r>
            <a:r>
              <a:rPr dirty="0" err="1"/>
              <a:t>ikiwa</a:t>
            </a:r>
            <a:r>
              <a:rPr dirty="0"/>
              <a:t> </a:t>
            </a:r>
            <a:r>
              <a:rPr dirty="0" err="1"/>
              <a:t>utawasamehe</a:t>
            </a:r>
            <a:r>
              <a:rPr dirty="0"/>
              <a:t> </a:t>
            </a:r>
            <a:r>
              <a:rPr dirty="0" err="1"/>
              <a:t>dhambi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 -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ikiwa</a:t>
            </a:r>
            <a:r>
              <a:rPr dirty="0"/>
              <a:t> </a:t>
            </a:r>
            <a:r>
              <a:rPr dirty="0" err="1"/>
              <a:t>sivyo</a:t>
            </a:r>
            <a:r>
              <a:rPr dirty="0"/>
              <a:t>, </a:t>
            </a:r>
            <a:r>
              <a:rPr dirty="0" err="1"/>
              <a:t>naomba</a:t>
            </a:r>
            <a:r>
              <a:rPr dirty="0"/>
              <a:t> </a:t>
            </a:r>
            <a:r>
              <a:rPr dirty="0" err="1"/>
              <a:t>unifute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kitabu</a:t>
            </a:r>
            <a:r>
              <a:rPr dirty="0"/>
              <a:t> </a:t>
            </a:r>
            <a:r>
              <a:rPr dirty="0" err="1"/>
              <a:t>chako</a:t>
            </a:r>
            <a:r>
              <a:rPr dirty="0"/>
              <a:t> </a:t>
            </a:r>
            <a:r>
              <a:rPr dirty="0" err="1"/>
              <a:t>ambacho</a:t>
            </a:r>
            <a:r>
              <a:rPr dirty="0"/>
              <a:t> </a:t>
            </a:r>
            <a:r>
              <a:rPr dirty="0" err="1"/>
              <a:t>umeandika</a:t>
            </a:r>
            <a:r>
              <a:rPr dirty="0"/>
              <a:t>’ 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kern="120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defRPr>
            </a:pPr>
            <a:r>
              <a:rPr sz="1800" dirty="0" err="1"/>
              <a:t>Kutoka</a:t>
            </a:r>
            <a:r>
              <a:rPr sz="1800" dirty="0"/>
              <a:t> 32:31, 32</a:t>
            </a:r>
            <a:endParaRPr kumimoji="0" lang="es-ES" sz="1600" b="1" i="0" u="none" strike="noStrike" kern="1200" cap="none" spc="0" normalizeH="0" baseline="0" noProof="0" dirty="0">
              <a:ln/>
              <a:solidFill>
                <a:srgbClr val="196B2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1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4400550" y="3695700"/>
            <a:ext cx="7791450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  <a:defRPr sz="2000" b="1">
                <a:solidFill>
                  <a:srgbClr val="1043CE"/>
                </a:solidFill>
              </a:defRPr>
            </a:pPr>
            <a:r>
              <a:t>Uasi</a:t>
            </a:r>
          </a:p>
          <a:p>
            <a:pPr lvl="1">
              <a:spcBef>
                <a:spcPts val="600"/>
              </a:spcBef>
              <a:defRPr sz="2000" b="1"/>
            </a:pPr>
            <a:r>
              <a:t>Udhaifu wa Haruni (Kutoka 32:1-5)</a:t>
            </a:r>
          </a:p>
          <a:p>
            <a:pPr lvl="1">
              <a:spcBef>
                <a:spcPts val="600"/>
              </a:spcBef>
              <a:defRPr sz="2000" b="1"/>
            </a:pPr>
            <a:r>
              <a:t>Karamu ya Ndama (Kutoka 32:6)</a:t>
            </a:r>
          </a:p>
          <a:p>
            <a:pPr lvl="1">
              <a:spcBef>
                <a:spcPts val="600"/>
              </a:spcBef>
              <a:defRPr sz="2000" b="1"/>
            </a:pPr>
            <a:r>
              <a:t>Uharibifu wa ibada ya sanamu (Kutoka 32:7-8)</a:t>
            </a:r>
          </a:p>
          <a:p>
            <a:pPr>
              <a:spcBef>
                <a:spcPts val="1800"/>
              </a:spcBef>
              <a:defRPr sz="2000" b="1">
                <a:solidFill>
                  <a:srgbClr val="3DA60E"/>
                </a:solidFill>
              </a:defRPr>
            </a:pPr>
            <a:r>
              <a:t>Maombezi</a:t>
            </a:r>
          </a:p>
          <a:p>
            <a:pPr lvl="1">
              <a:spcBef>
                <a:spcPts val="600"/>
              </a:spcBef>
              <a:defRPr sz="2000" b="1"/>
            </a:pPr>
            <a:r>
              <a:t>"Uiache hasira yako kali!" (Kutoka 32:9-29)</a:t>
            </a:r>
          </a:p>
          <a:p>
            <a:pPr lvl="1">
              <a:spcBef>
                <a:spcPts val="600"/>
              </a:spcBef>
              <a:defRPr sz="2000" b="1"/>
            </a:pPr>
            <a:r>
              <a:t>"Nifute kutoka kwenye kitabu ulichoandika!" (Kutoka 32:30-32)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295275" y="166628"/>
            <a:ext cx="7134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b="1"/>
            </a:pPr>
            <a:r>
              <a:rPr sz="2000"/>
              <a:t>"Wamekuwa wepesi kuacha kile nilichowaamuru" (Kut. 32:8 </a:t>
            </a:r>
            <a:r>
              <a:rPr sz="1600"/>
              <a:t>SUV</a:t>
            </a:r>
            <a:r>
              <a:rPr sz="2000"/>
              <a:t>.) </a:t>
            </a:r>
          </a:p>
        </p:txBody>
      </p:sp>
      <p:pic>
        <p:nvPicPr>
          <p:cNvPr id="5" name="Imagen 4" descr="Imagen que contiene naturaleza, parado, hombre, grupo  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  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6"/>
          <a:stretch>
            <a:fillRect/>
          </a:stretch>
        </p:blipFill>
        <p:spPr>
          <a:xfrm>
            <a:off x="133553" y="3485731"/>
            <a:ext cx="3600248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  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  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6214391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  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  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581487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  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  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784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875" y="537825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295275" y="1899680"/>
            <a:ext cx="73418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t>Mbele ya uasi huu, Mungu alimwomba Musa ruhusa ya kuangamiza Israeli na kuifanya taifa jipya (Kut. 32:10 Licha ya uasi wa watu, Musa aliomba mara mbili mbele za Mungu kuomba msamaha ambao hawakustahili.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295275" y="879266"/>
            <a:ext cx="71342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t>Muda mfupi baada ya kupokea Amri Kumi, na kuambiwa tena kwamba hawapaswi kutengeneza sanamu (Kut. 20:23), Israeli walitengeneza ndama wa dhahabu ili kumwabudu.</a:t>
            </a:r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2876918" y="4799337"/>
            <a:ext cx="807228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>
              <a:defRPr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pPr>
            <a:r>
              <a:rPr lang="en-US" dirty="0"/>
              <a:t>UASI</a:t>
            </a: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  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0"/>
            <a:ext cx="922471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 sz="4400" b="1">
                <a:ln/>
                <a:solidFill>
                  <a:schemeClr val="accent3"/>
                </a:solidFill>
              </a:defRPr>
            </a:pPr>
            <a:r>
              <a:t>UDHAIFU WA HARUNI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415404" y="605431"/>
            <a:ext cx="839390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defRPr>
            </a:pPr>
            <a:r>
              <a:t>"Haruni alipoona hayo, alijenga madhabahu mbele ya ndama, akasema, Kesho kutakuwa na sikukuu kwa Bwana" </a:t>
            </a:r>
            <a:r>
              <a:rPr sz="1400"/>
              <a:t>(Kutoka 32:5)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457448" y="1294328"/>
            <a:ext cx="66572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rPr dirty="0" err="1"/>
              <a:t>Ingawa</a:t>
            </a:r>
            <a:r>
              <a:rPr dirty="0"/>
              <a:t> </a:t>
            </a:r>
            <a:r>
              <a:rPr dirty="0" err="1"/>
              <a:t>neno</a:t>
            </a:r>
            <a:r>
              <a:rPr dirty="0"/>
              <a:t> la </a:t>
            </a:r>
            <a:r>
              <a:rPr dirty="0" err="1"/>
              <a:t>Kiebrania</a:t>
            </a:r>
            <a:r>
              <a:rPr dirty="0"/>
              <a:t> </a:t>
            </a:r>
            <a:r>
              <a:rPr i="1" dirty="0" err="1"/>
              <a:t>elohim</a:t>
            </a:r>
            <a:r>
              <a:rPr i="1"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wingi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"</a:t>
            </a:r>
            <a:r>
              <a:rPr dirty="0" err="1"/>
              <a:t>mungu</a:t>
            </a:r>
            <a:r>
              <a:rPr dirty="0"/>
              <a:t>,"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kawaida</a:t>
            </a:r>
            <a:r>
              <a:rPr dirty="0"/>
              <a:t> </a:t>
            </a:r>
            <a:r>
              <a:rPr dirty="0" err="1"/>
              <a:t>hutumiwa</a:t>
            </a:r>
            <a:r>
              <a:rPr dirty="0"/>
              <a:t> </a:t>
            </a:r>
            <a:r>
              <a:rPr dirty="0" err="1"/>
              <a:t>kurejelea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mmoja</a:t>
            </a:r>
            <a:r>
              <a:rPr dirty="0"/>
              <a:t>: "Mimi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Yehova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wako</a:t>
            </a:r>
            <a:r>
              <a:rPr dirty="0"/>
              <a:t> [</a:t>
            </a:r>
            <a:r>
              <a:rPr i="1" dirty="0" err="1"/>
              <a:t>elohim</a:t>
            </a:r>
            <a:r>
              <a:rPr dirty="0"/>
              <a:t>], </a:t>
            </a:r>
            <a:r>
              <a:rPr dirty="0" err="1"/>
              <a:t>aliyekutoa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nchi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Misri</a:t>
            </a:r>
            <a:r>
              <a:rPr dirty="0"/>
              <a:t>" (Kut. 20:2). </a:t>
            </a:r>
          </a:p>
        </p:txBody>
      </p:sp>
      <p:pic>
        <p:nvPicPr>
          <p:cNvPr id="10" name="Imagen 9" descr="Imagen que contiene montaña, exterior, hombre, mujer  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691" y="3811757"/>
            <a:ext cx="287301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  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17" y="201443"/>
            <a:ext cx="2762984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  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352801" y="4146943"/>
            <a:ext cx="5283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sz="1600" dirty="0" err="1"/>
              <a:t>Kusita</a:t>
            </a:r>
            <a:r>
              <a:rPr sz="1600" dirty="0"/>
              <a:t> </a:t>
            </a:r>
            <a:r>
              <a:rPr sz="1600" dirty="0" err="1"/>
              <a:t>kwa</a:t>
            </a:r>
            <a:r>
              <a:rPr sz="1600" dirty="0"/>
              <a:t> kwanza </a:t>
            </a:r>
            <a:r>
              <a:rPr sz="1600" dirty="0" err="1"/>
              <a:t>kwa</a:t>
            </a:r>
            <a:r>
              <a:rPr sz="1600" dirty="0"/>
              <a:t> </a:t>
            </a:r>
            <a:r>
              <a:rPr sz="1600" dirty="0" err="1"/>
              <a:t>Haruni</a:t>
            </a:r>
            <a:r>
              <a:rPr sz="1600" dirty="0"/>
              <a:t> </a:t>
            </a:r>
            <a:r>
              <a:rPr sz="1600" dirty="0" err="1"/>
              <a:t>katika</a:t>
            </a:r>
            <a:r>
              <a:rPr sz="1600" dirty="0"/>
              <a:t> </a:t>
            </a:r>
            <a:r>
              <a:rPr sz="1600" dirty="0" err="1"/>
              <a:t>kujaribu</a:t>
            </a:r>
            <a:r>
              <a:rPr sz="1600" dirty="0"/>
              <a:t> </a:t>
            </a:r>
            <a:r>
              <a:rPr sz="1600" dirty="0" err="1"/>
              <a:t>kujadiliana</a:t>
            </a:r>
            <a:r>
              <a:rPr sz="1600" dirty="0"/>
              <a:t> </a:t>
            </a:r>
            <a:r>
              <a:rPr sz="1600" dirty="0" err="1"/>
              <a:t>na</a:t>
            </a:r>
            <a:r>
              <a:rPr sz="1600" dirty="0"/>
              <a:t> </a:t>
            </a:r>
            <a:r>
              <a:rPr sz="1600" dirty="0" err="1"/>
              <a:t>watu</a:t>
            </a:r>
            <a:r>
              <a:rPr sz="1600" dirty="0"/>
              <a:t> (Kut. 32:2) </a:t>
            </a:r>
            <a:r>
              <a:rPr sz="1600" dirty="0" err="1"/>
              <a:t>alimwongoza</a:t>
            </a:r>
            <a:r>
              <a:rPr sz="1600" dirty="0"/>
              <a:t> </a:t>
            </a:r>
            <a:r>
              <a:rPr sz="1600" dirty="0" err="1"/>
              <a:t>kuongoza</a:t>
            </a:r>
            <a:r>
              <a:rPr sz="1600" dirty="0"/>
              <a:t> </a:t>
            </a:r>
            <a:r>
              <a:rPr sz="1600" dirty="0" err="1"/>
              <a:t>uasi</a:t>
            </a:r>
            <a:r>
              <a:rPr sz="1600" dirty="0"/>
              <a:t> </a:t>
            </a:r>
            <a:r>
              <a:rPr sz="1600" dirty="0" err="1"/>
              <a:t>badala</a:t>
            </a:r>
            <a:r>
              <a:rPr sz="1600" dirty="0"/>
              <a:t> </a:t>
            </a:r>
            <a:r>
              <a:rPr sz="1600" dirty="0" err="1"/>
              <a:t>ya</a:t>
            </a:r>
            <a:r>
              <a:rPr sz="1600" dirty="0"/>
              <a:t> </a:t>
            </a:r>
            <a:r>
              <a:rPr sz="1600" dirty="0" err="1"/>
              <a:t>kuuondoa</a:t>
            </a:r>
            <a:r>
              <a:rPr sz="1600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2801" y="4998704"/>
            <a:ext cx="57618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b="1"/>
            </a:pPr>
            <a:r>
              <a:rPr sz="2000" dirty="0" err="1"/>
              <a:t>Badala</a:t>
            </a:r>
            <a:r>
              <a:rPr sz="2000" dirty="0"/>
              <a:t> </a:t>
            </a:r>
            <a:r>
              <a:rPr sz="2000" dirty="0" err="1"/>
              <a:t>ya</a:t>
            </a:r>
            <a:r>
              <a:rPr sz="2000" dirty="0"/>
              <a:t> </a:t>
            </a:r>
            <a:r>
              <a:rPr sz="2000" dirty="0" err="1"/>
              <a:t>kuwakumbusha</a:t>
            </a:r>
            <a:r>
              <a:rPr sz="2000" dirty="0"/>
              <a:t> </a:t>
            </a:r>
            <a:r>
              <a:rPr sz="2000" dirty="0" err="1"/>
              <a:t>juu</a:t>
            </a:r>
            <a:r>
              <a:rPr sz="2000" dirty="0"/>
              <a:t> </a:t>
            </a:r>
            <a:r>
              <a:rPr sz="2000" dirty="0" err="1"/>
              <a:t>ya</a:t>
            </a:r>
            <a:r>
              <a:rPr sz="2000" dirty="0"/>
              <a:t> </a:t>
            </a:r>
            <a:r>
              <a:rPr sz="2000" dirty="0" err="1"/>
              <a:t>marufuku</a:t>
            </a:r>
            <a:r>
              <a:rPr sz="2000" dirty="0"/>
              <a:t> </a:t>
            </a:r>
            <a:r>
              <a:rPr sz="2000" dirty="0" err="1"/>
              <a:t>dhidi</a:t>
            </a:r>
            <a:r>
              <a:rPr sz="2000" dirty="0"/>
              <a:t> </a:t>
            </a:r>
            <a:r>
              <a:rPr sz="2000" dirty="0" err="1"/>
              <a:t>ya</a:t>
            </a:r>
            <a:r>
              <a:rPr sz="2000" dirty="0"/>
              <a:t> </a:t>
            </a:r>
            <a:r>
              <a:rPr sz="2000" dirty="0" err="1"/>
              <a:t>kutengeneza</a:t>
            </a:r>
            <a:r>
              <a:rPr sz="2000" dirty="0"/>
              <a:t> </a:t>
            </a:r>
            <a:r>
              <a:rPr sz="2000" dirty="0" err="1"/>
              <a:t>sanamu</a:t>
            </a:r>
            <a:r>
              <a:rPr sz="2000" dirty="0"/>
              <a:t>, </a:t>
            </a:r>
            <a:r>
              <a:rPr sz="2000" dirty="0" err="1"/>
              <a:t>Haruni</a:t>
            </a:r>
            <a:r>
              <a:rPr sz="2000" dirty="0"/>
              <a:t> </a:t>
            </a:r>
            <a:r>
              <a:rPr sz="2000" dirty="0" err="1"/>
              <a:t>aliwatengenezea</a:t>
            </a:r>
            <a:r>
              <a:rPr sz="2000" dirty="0"/>
              <a:t> </a:t>
            </a:r>
            <a:r>
              <a:rPr sz="2000" dirty="0" err="1"/>
              <a:t>ndama</a:t>
            </a:r>
            <a:r>
              <a:rPr sz="2000" dirty="0"/>
              <a:t> </a:t>
            </a:r>
            <a:r>
              <a:rPr sz="2000" dirty="0" err="1"/>
              <a:t>wa</a:t>
            </a:r>
            <a:r>
              <a:rPr sz="2000" dirty="0"/>
              <a:t> </a:t>
            </a:r>
            <a:r>
              <a:rPr sz="2000" dirty="0" err="1"/>
              <a:t>dhahabu</a:t>
            </a:r>
            <a:r>
              <a:rPr sz="2000" dirty="0"/>
              <a:t>, </a:t>
            </a:r>
            <a:r>
              <a:rPr sz="2000" dirty="0" err="1"/>
              <a:t>na</a:t>
            </a:r>
            <a:r>
              <a:rPr sz="2000" dirty="0"/>
              <a:t> </a:t>
            </a:r>
            <a:r>
              <a:rPr sz="2000" dirty="0" err="1"/>
              <a:t>kutangaza</a:t>
            </a:r>
            <a:r>
              <a:rPr sz="2000" dirty="0"/>
              <a:t>, "</a:t>
            </a:r>
            <a:r>
              <a:rPr sz="2000" dirty="0" err="1"/>
              <a:t>Huyu</a:t>
            </a:r>
            <a:r>
              <a:rPr sz="2000" dirty="0"/>
              <a:t> </a:t>
            </a:r>
            <a:r>
              <a:rPr sz="2000" dirty="0" err="1"/>
              <a:t>ndiye</a:t>
            </a:r>
            <a:r>
              <a:rPr sz="2000" dirty="0"/>
              <a:t> </a:t>
            </a:r>
            <a:r>
              <a:rPr sz="2000" dirty="0" err="1"/>
              <a:t>mungu</a:t>
            </a:r>
            <a:r>
              <a:rPr sz="2000" dirty="0"/>
              <a:t> </a:t>
            </a:r>
            <a:r>
              <a:rPr sz="2000" dirty="0" err="1"/>
              <a:t>wenu</a:t>
            </a:r>
            <a:r>
              <a:rPr sz="2000" dirty="0"/>
              <a:t> [</a:t>
            </a:r>
            <a:r>
              <a:rPr sz="2000" i="1" dirty="0" err="1"/>
              <a:t>elohim</a:t>
            </a:r>
            <a:r>
              <a:rPr sz="2000" dirty="0"/>
              <a:t>], Ee Israeli, </a:t>
            </a:r>
            <a:r>
              <a:rPr sz="2000" dirty="0" err="1"/>
              <a:t>aliyekutoa</a:t>
            </a:r>
            <a:r>
              <a:rPr sz="2000" dirty="0"/>
              <a:t> </a:t>
            </a:r>
            <a:r>
              <a:rPr sz="2000" dirty="0" err="1"/>
              <a:t>katika</a:t>
            </a:r>
            <a:r>
              <a:rPr sz="2000" dirty="0"/>
              <a:t> </a:t>
            </a:r>
            <a:r>
              <a:rPr sz="2000" dirty="0" err="1"/>
              <a:t>nchi</a:t>
            </a:r>
            <a:r>
              <a:rPr sz="2000" dirty="0"/>
              <a:t> </a:t>
            </a:r>
            <a:r>
              <a:rPr sz="2000" dirty="0" err="1"/>
              <a:t>ya</a:t>
            </a:r>
            <a:r>
              <a:rPr sz="2000" dirty="0"/>
              <a:t> </a:t>
            </a:r>
            <a:r>
              <a:rPr sz="2000" dirty="0" err="1"/>
              <a:t>Misri</a:t>
            </a:r>
            <a:r>
              <a:rPr sz="2000" dirty="0"/>
              <a:t>!" Kut. 32:4).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457448" y="2566747"/>
            <a:ext cx="66572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Wakati</a:t>
            </a:r>
            <a:r>
              <a:rPr dirty="0"/>
              <a:t> Musa </a:t>
            </a:r>
            <a:r>
              <a:rPr dirty="0" err="1"/>
              <a:t>hayupo</a:t>
            </a:r>
            <a:r>
              <a:rPr dirty="0"/>
              <a:t>,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walimwomba</a:t>
            </a:r>
            <a:r>
              <a:rPr dirty="0"/>
              <a:t> </a:t>
            </a:r>
            <a:r>
              <a:rPr dirty="0" err="1"/>
              <a:t>Haruni</a:t>
            </a:r>
            <a:r>
              <a:rPr dirty="0"/>
              <a:t> </a:t>
            </a:r>
            <a:r>
              <a:rPr dirty="0" err="1"/>
              <a:t>awafany</a:t>
            </a:r>
            <a:r>
              <a:rPr lang="en-US" dirty="0" err="1"/>
              <a:t>i</a:t>
            </a:r>
            <a:r>
              <a:rPr dirty="0" err="1"/>
              <a:t>e</a:t>
            </a:r>
            <a:r>
              <a:rPr dirty="0"/>
              <a:t> </a:t>
            </a:r>
            <a:r>
              <a:rPr i="1" dirty="0" err="1"/>
              <a:t>mungu</a:t>
            </a:r>
            <a:r>
              <a:rPr i="1" dirty="0"/>
              <a:t> </a:t>
            </a:r>
            <a:r>
              <a:rPr dirty="0" err="1"/>
              <a:t>anayeonekana</a:t>
            </a:r>
            <a:r>
              <a:rPr dirty="0"/>
              <a:t> </a:t>
            </a:r>
            <a:r>
              <a:rPr dirty="0" err="1"/>
              <a:t>ambaye</a:t>
            </a:r>
            <a:r>
              <a:rPr dirty="0"/>
              <a:t> </a:t>
            </a:r>
            <a:r>
              <a:rPr dirty="0" err="1"/>
              <a:t>wangeweza</a:t>
            </a:r>
            <a:r>
              <a:rPr dirty="0"/>
              <a:t> </a:t>
            </a:r>
            <a:r>
              <a:rPr dirty="0" err="1"/>
              <a:t>kumwabudu</a:t>
            </a:r>
            <a:r>
              <a:rPr dirty="0"/>
              <a:t>. (</a:t>
            </a:r>
            <a:r>
              <a:rPr lang="en-US" dirty="0"/>
              <a:t>Kut</a:t>
            </a:r>
            <a:r>
              <a:rPr dirty="0"/>
              <a:t> 32:1). </a:t>
            </a:r>
            <a:r>
              <a:rPr dirty="0" err="1"/>
              <a:t>Hivi</a:t>
            </a:r>
            <a:r>
              <a:rPr dirty="0"/>
              <a:t> </a:t>
            </a:r>
            <a:r>
              <a:rPr dirty="0" err="1"/>
              <a:t>karibuni</a:t>
            </a:r>
            <a:r>
              <a:rPr dirty="0"/>
              <a:t> </a:t>
            </a:r>
            <a:r>
              <a:rPr dirty="0" err="1"/>
              <a:t>walikuwa</a:t>
            </a:r>
            <a:r>
              <a:rPr dirty="0"/>
              <a:t> </a:t>
            </a:r>
            <a:r>
              <a:rPr dirty="0" err="1"/>
              <a:t>wamesahau</a:t>
            </a:r>
            <a:r>
              <a:rPr dirty="0"/>
              <a:t> </a:t>
            </a:r>
            <a:r>
              <a:rPr dirty="0" err="1"/>
              <a:t>amri</a:t>
            </a:r>
            <a:r>
              <a:rPr dirty="0"/>
              <a:t> </a:t>
            </a:r>
            <a:r>
              <a:rPr dirty="0" err="1"/>
              <a:t>walizokuwa</a:t>
            </a:r>
            <a:r>
              <a:rPr dirty="0"/>
              <a:t> </a:t>
            </a:r>
            <a:r>
              <a:rPr dirty="0" err="1"/>
              <a:t>wamepokea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kujitolea</a:t>
            </a:r>
            <a:r>
              <a:rPr dirty="0"/>
              <a:t> </a:t>
            </a:r>
            <a:r>
              <a:rPr dirty="0" err="1"/>
              <a:t>kwao</a:t>
            </a:r>
            <a:r>
              <a:rPr dirty="0"/>
              <a:t> </a:t>
            </a:r>
            <a:r>
              <a:rPr dirty="0" err="1"/>
              <a:t>kuzitii</a:t>
            </a:r>
            <a:r>
              <a:rPr dirty="0"/>
              <a:t> (Kut. 24:7).</a:t>
            </a:r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KARAMU YA NDAMA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7820025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 b="1">
                <a:solidFill>
                  <a:schemeClr val="accent5"/>
                </a:solidFill>
                <a:latin typeface="Comic Sans MS" panose="030F0702030302020204" pitchFamily="66" charset="0"/>
              </a:defRPr>
            </a:pPr>
            <a:r>
              <a:t>“Kwa hiyo siku iliyofuata watu wakaamka asubuhi na mapema na kutoa dhabihu za kuteketezwa na kutoa sadaka za ushirika. Baadaye wakaketi kula na kunywa, wakaondoka ili wafurahi ” </a:t>
            </a:r>
            <a:r>
              <a:rPr sz="1400"/>
              <a:t>(Kutoka 32:6)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Kwa </a:t>
            </a:r>
            <a:r>
              <a:rPr dirty="0" err="1"/>
              <a:t>kutengeneza</a:t>
            </a:r>
            <a:r>
              <a:rPr dirty="0"/>
              <a:t> </a:t>
            </a:r>
            <a:r>
              <a:rPr dirty="0" err="1"/>
              <a:t>sanamu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umbo la </a:t>
            </a:r>
            <a:r>
              <a:rPr dirty="0" err="1"/>
              <a:t>ndama</a:t>
            </a:r>
            <a:r>
              <a:rPr dirty="0"/>
              <a:t>, </a:t>
            </a:r>
            <a:r>
              <a:rPr dirty="0" err="1"/>
              <a:t>Waisraeli</a:t>
            </a:r>
            <a:r>
              <a:rPr dirty="0"/>
              <a:t> </a:t>
            </a:r>
            <a:r>
              <a:rPr dirty="0" err="1"/>
              <a:t>walimpunguza</a:t>
            </a:r>
            <a:r>
              <a:rPr dirty="0"/>
              <a:t> </a:t>
            </a:r>
            <a:r>
              <a:rPr dirty="0" err="1"/>
              <a:t>Mwenyezi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kuwa</a:t>
            </a:r>
            <a:r>
              <a:rPr dirty="0"/>
              <a:t> </a:t>
            </a:r>
            <a:r>
              <a:rPr dirty="0" err="1"/>
              <a:t>mfano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mnyama</a:t>
            </a:r>
            <a:r>
              <a:rPr dirty="0"/>
              <a:t>, </a:t>
            </a:r>
            <a:r>
              <a:rPr dirty="0" err="1"/>
              <a:t>wakimwabudu</a:t>
            </a:r>
            <a:r>
              <a:rPr dirty="0"/>
              <a:t> </a:t>
            </a:r>
            <a:r>
              <a:rPr dirty="0" err="1"/>
              <a:t>kiumbe</a:t>
            </a:r>
            <a:r>
              <a:rPr dirty="0"/>
              <a:t> </a:t>
            </a:r>
            <a:r>
              <a:rPr dirty="0" err="1"/>
              <a:t>badala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Muumba</a:t>
            </a:r>
            <a:r>
              <a:rPr dirty="0"/>
              <a:t> (Rum. 1:23</a:t>
            </a:r>
            <a:r>
              <a:rPr lang="en-US" dirty="0"/>
              <a:t>)</a:t>
            </a:r>
            <a:endParaRPr dirty="0"/>
          </a:p>
        </p:txBody>
      </p:sp>
      <p:pic>
        <p:nvPicPr>
          <p:cNvPr id="4" name="Imagen 3" descr="Imagen que contiene exterior, montaña, grupo, gente  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0025" y="683715"/>
            <a:ext cx="4233291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  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  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284" y="4530571"/>
            <a:ext cx="3304032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889497" y="3465851"/>
            <a:ext cx="72358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Kwa </a:t>
            </a:r>
            <a:r>
              <a:rPr dirty="0" err="1"/>
              <a:t>kweli</a:t>
            </a:r>
            <a:r>
              <a:rPr dirty="0"/>
              <a:t>, </a:t>
            </a:r>
            <a:r>
              <a:rPr dirty="0" err="1"/>
              <a:t>waligeuka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kumwabudu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kwenda</a:t>
            </a:r>
            <a:r>
              <a:rPr dirty="0"/>
              <a:t> </a:t>
            </a:r>
            <a:r>
              <a:rPr dirty="0" err="1"/>
              <a:t>kuabudu</a:t>
            </a:r>
            <a:r>
              <a:rPr dirty="0"/>
              <a:t> </a:t>
            </a:r>
            <a:r>
              <a:rPr dirty="0" err="1"/>
              <a:t>mapepo</a:t>
            </a:r>
            <a:r>
              <a:rPr dirty="0"/>
              <a:t> (Kum. 32:17 </a:t>
            </a:r>
            <a:r>
              <a:rPr dirty="0" err="1"/>
              <a:t>Walipokuwa</a:t>
            </a:r>
            <a:r>
              <a:rPr dirty="0"/>
              <a:t> </a:t>
            </a:r>
            <a:r>
              <a:rPr dirty="0" err="1"/>
              <a:t>wakimwabudu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, </a:t>
            </a:r>
            <a:r>
              <a:rPr dirty="0" err="1"/>
              <a:t>walikua</a:t>
            </a:r>
            <a:r>
              <a:rPr dirty="0"/>
              <a:t> </a:t>
            </a:r>
            <a:r>
              <a:rPr dirty="0" err="1"/>
              <a:t>kimaadili</a:t>
            </a:r>
            <a:r>
              <a:rPr dirty="0"/>
              <a:t>, </a:t>
            </a:r>
            <a:r>
              <a:rPr dirty="0" err="1"/>
              <a:t>kwani</a:t>
            </a:r>
            <a:r>
              <a:rPr dirty="0"/>
              <a:t> </a:t>
            </a:r>
            <a:r>
              <a:rPr dirty="0" err="1"/>
              <a:t>walikuwa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5842676"/>
            <a:ext cx="85385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t>Wakati hatutoi mioyo yetu kwa Muumba, lakini badala yake tunatumikia sanamu nyingine (na zipo nyingi), mapema au baadaye itatuongoza kwenye uharibifu wa maadili.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889497" y="4481514"/>
            <a:ext cx="37296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 sz="2000" b="1"/>
            </a:pPr>
            <a:r>
              <a:rPr dirty="0"/>
              <a:t>Kwa </a:t>
            </a:r>
            <a:r>
              <a:rPr dirty="0" err="1"/>
              <a:t>kuabudu</a:t>
            </a:r>
            <a:r>
              <a:rPr dirty="0"/>
              <a:t> </a:t>
            </a:r>
            <a:r>
              <a:rPr dirty="0" err="1"/>
              <a:t>mapepo</a:t>
            </a:r>
            <a:r>
              <a:rPr dirty="0"/>
              <a:t>, </a:t>
            </a:r>
            <a:r>
              <a:rPr dirty="0" err="1"/>
              <a:t>walianza</a:t>
            </a:r>
            <a:r>
              <a:rPr dirty="0"/>
              <a:t> </a:t>
            </a:r>
            <a:r>
              <a:rPr dirty="0" err="1"/>
              <a:t>kujidhalilisha</a:t>
            </a:r>
            <a:r>
              <a:rPr dirty="0"/>
              <a:t>, </a:t>
            </a:r>
            <a:r>
              <a:rPr dirty="0" err="1"/>
              <a:t>kwani</a:t>
            </a:r>
            <a:r>
              <a:rPr dirty="0"/>
              <a:t> </a:t>
            </a:r>
            <a:r>
              <a:rPr dirty="0" err="1"/>
              <a:t>walifanana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mapepo</a:t>
            </a:r>
            <a:r>
              <a:rPr dirty="0"/>
              <a:t> </a:t>
            </a:r>
            <a:r>
              <a:rPr dirty="0" err="1"/>
              <a:t>waliyoabudu</a:t>
            </a:r>
            <a:r>
              <a:rPr dirty="0"/>
              <a:t>.</a:t>
            </a:r>
            <a:endParaRPr lang="es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56559" y="2468820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Walifikiri</a:t>
            </a:r>
            <a:r>
              <a:rPr dirty="0"/>
              <a:t> </a:t>
            </a:r>
            <a:r>
              <a:rPr dirty="0" err="1"/>
              <a:t>bila</a:t>
            </a:r>
            <a:r>
              <a:rPr dirty="0"/>
              <a:t> </a:t>
            </a:r>
            <a:r>
              <a:rPr dirty="0" err="1"/>
              <a:t>mpangilio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picha</a:t>
            </a:r>
            <a:r>
              <a:rPr dirty="0"/>
              <a:t> </a:t>
            </a:r>
            <a:r>
              <a:rPr dirty="0" err="1"/>
              <a:t>iliyochongwa</a:t>
            </a:r>
            <a:r>
              <a:rPr dirty="0"/>
              <a:t> </a:t>
            </a:r>
            <a:r>
              <a:rPr dirty="0" err="1"/>
              <a:t>ingeweza</a:t>
            </a:r>
            <a:r>
              <a:rPr dirty="0"/>
              <a:t> </a:t>
            </a:r>
            <a:r>
              <a:rPr dirty="0" err="1"/>
              <a:t>kuwaongoza</a:t>
            </a:r>
            <a:r>
              <a:rPr dirty="0"/>
              <a:t>. </a:t>
            </a:r>
            <a:r>
              <a:rPr dirty="0" err="1"/>
              <a:t>Huenda</a:t>
            </a:r>
            <a:r>
              <a:rPr dirty="0"/>
              <a:t> </a:t>
            </a:r>
            <a:r>
              <a:rPr dirty="0" err="1"/>
              <a:t>hata</a:t>
            </a:r>
            <a:r>
              <a:rPr dirty="0"/>
              <a:t> </a:t>
            </a:r>
            <a:r>
              <a:rPr dirty="0" err="1"/>
              <a:t>walidhani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i="1" dirty="0" err="1"/>
              <a:t>elohim</a:t>
            </a:r>
            <a:r>
              <a:rPr i="1" dirty="0"/>
              <a:t> </a:t>
            </a:r>
            <a:r>
              <a:rPr dirty="0" err="1"/>
              <a:t>mwenyewe</a:t>
            </a:r>
            <a:r>
              <a:rPr dirty="0"/>
              <a:t>  </a:t>
            </a:r>
            <a:r>
              <a:rPr dirty="0" err="1"/>
              <a:t>amekuwa</a:t>
            </a:r>
            <a:r>
              <a:rPr dirty="0"/>
              <a:t> </a:t>
            </a:r>
            <a:r>
              <a:rPr dirty="0" err="1"/>
              <a:t>ndama</a:t>
            </a:r>
            <a:r>
              <a:rPr dirty="0"/>
              <a:t>! (Kut . 32:24)</a:t>
            </a:r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pPr>
            <a:r>
              <a:t>UHARIBIFU WA IBADA YA SANAMU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44015"/>
            <a:ext cx="11785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"Ndipo Bwana akamwambia Musa, "Shuka, kwa sababu watu wako, uliowatoa kutoka Misri, wameharibika." </a:t>
            </a:r>
            <a:r>
              <a:rPr sz="1400"/>
              <a:t>(Kutoka 32:7)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343658" y="1294328"/>
            <a:ext cx="78289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Kuinama</a:t>
            </a:r>
            <a:r>
              <a:rPr dirty="0"/>
              <a:t> </a:t>
            </a:r>
            <a:r>
              <a:rPr dirty="0" err="1"/>
              <a:t>mbele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sanamu</a:t>
            </a:r>
            <a:r>
              <a:rPr dirty="0"/>
              <a:t> (</a:t>
            </a:r>
            <a:r>
              <a:rPr dirty="0" err="1"/>
              <a:t>hata</a:t>
            </a:r>
            <a:r>
              <a:rPr dirty="0"/>
              <a:t> </a:t>
            </a:r>
            <a:r>
              <a:rPr dirty="0" err="1"/>
              <a:t>ikiwa</a:t>
            </a:r>
            <a:r>
              <a:rPr dirty="0"/>
              <a:t> </a:t>
            </a:r>
            <a:r>
              <a:rPr dirty="0" err="1"/>
              <a:t>inawakilisha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mwenyewe</a:t>
            </a:r>
            <a:r>
              <a:rPr dirty="0"/>
              <a:t>, Kristo, au </a:t>
            </a:r>
            <a:r>
              <a:rPr dirty="0" err="1"/>
              <a:t>watakatifu</a:t>
            </a:r>
            <a:r>
              <a:rPr dirty="0"/>
              <a:t> wake)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kutotii</a:t>
            </a:r>
            <a:r>
              <a:rPr dirty="0"/>
              <a:t> Sheria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(Kut. 20:3-6) </a:t>
            </a:r>
            <a:r>
              <a:rPr dirty="0" err="1"/>
              <a:t>na</a:t>
            </a:r>
            <a:r>
              <a:rPr dirty="0"/>
              <a:t>,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hiyo</a:t>
            </a:r>
            <a:r>
              <a:rPr dirty="0"/>
              <a:t>, </a:t>
            </a:r>
            <a:r>
              <a:rPr dirty="0" err="1"/>
              <a:t>kuingia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dhambi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uharibifu</a:t>
            </a:r>
            <a:r>
              <a:rPr dirty="0"/>
              <a:t>.</a:t>
            </a:r>
          </a:p>
        </p:txBody>
      </p:sp>
      <p:pic>
        <p:nvPicPr>
          <p:cNvPr id="4" name="Imagen 3" descr="Pintura de una persona  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9402" y="1290346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290346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  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1" y="3614329"/>
            <a:ext cx="58769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Tunaabudu</a:t>
            </a:r>
            <a:r>
              <a:rPr dirty="0"/>
              <a:t> </a:t>
            </a:r>
            <a:r>
              <a:rPr dirty="0" err="1"/>
              <a:t>sanamu</a:t>
            </a:r>
            <a:r>
              <a:rPr dirty="0"/>
              <a:t> </a:t>
            </a:r>
            <a:r>
              <a:rPr dirty="0" err="1"/>
              <a:t>gani</a:t>
            </a:r>
            <a:r>
              <a:rPr dirty="0"/>
              <a:t>? </a:t>
            </a:r>
            <a:r>
              <a:rPr dirty="0" err="1"/>
              <a:t>Unaweza</a:t>
            </a:r>
            <a:r>
              <a:rPr dirty="0"/>
              <a:t> </a:t>
            </a:r>
            <a:r>
              <a:rPr dirty="0" err="1"/>
              <a:t>kutengeneza</a:t>
            </a:r>
            <a:r>
              <a:rPr dirty="0"/>
              <a:t> </a:t>
            </a:r>
            <a:r>
              <a:rPr dirty="0" err="1"/>
              <a:t>orodha</a:t>
            </a:r>
            <a:r>
              <a:rPr dirty="0"/>
              <a:t> </a:t>
            </a:r>
            <a:r>
              <a:rPr dirty="0" err="1"/>
              <a:t>yako</a:t>
            </a:r>
            <a:r>
              <a:rPr dirty="0"/>
              <a:t> </a:t>
            </a:r>
            <a:r>
              <a:rPr dirty="0" err="1"/>
              <a:t>mwenyewe</a:t>
            </a:r>
            <a:r>
              <a:rPr dirty="0"/>
              <a:t>. </a:t>
            </a:r>
            <a:r>
              <a:rPr dirty="0" err="1"/>
              <a:t>Baadhi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mapendekezo</a:t>
            </a:r>
            <a:r>
              <a:rPr dirty="0"/>
              <a:t>: </a:t>
            </a:r>
            <a:r>
              <a:rPr dirty="0" err="1"/>
              <a:t>kiburi</a:t>
            </a:r>
            <a:r>
              <a:rPr dirty="0"/>
              <a:t>, </a:t>
            </a:r>
            <a:r>
              <a:rPr dirty="0" err="1"/>
              <a:t>pesa</a:t>
            </a:r>
            <a:r>
              <a:rPr dirty="0"/>
              <a:t>, </a:t>
            </a:r>
            <a:r>
              <a:rPr dirty="0" err="1"/>
              <a:t>nguvu</a:t>
            </a:r>
            <a:r>
              <a:rPr dirty="0"/>
              <a:t>, </a:t>
            </a:r>
            <a:r>
              <a:rPr dirty="0" err="1"/>
              <a:t>ngono</a:t>
            </a:r>
            <a:r>
              <a:rPr dirty="0"/>
              <a:t>, </a:t>
            </a:r>
            <a:r>
              <a:rPr dirty="0" err="1"/>
              <a:t>chakula</a:t>
            </a:r>
            <a:r>
              <a:rPr dirty="0"/>
              <a:t>, </a:t>
            </a:r>
            <a:r>
              <a:rPr dirty="0" err="1"/>
              <a:t>kazi</a:t>
            </a:r>
            <a:r>
              <a:rPr dirty="0"/>
              <a:t>, </a:t>
            </a:r>
            <a:r>
              <a:rPr dirty="0" err="1"/>
              <a:t>mitandao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kijamii</a:t>
            </a:r>
            <a:r>
              <a:rPr dirty="0"/>
              <a:t>…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467481" y="2309991"/>
            <a:ext cx="76098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Ibada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sanamu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karne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21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nini</a:t>
            </a:r>
            <a:r>
              <a:rPr dirty="0"/>
              <a:t>? </a:t>
            </a:r>
            <a:r>
              <a:rPr dirty="0" err="1"/>
              <a:t>Ibada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sanamu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kuabudu</a:t>
            </a:r>
            <a:r>
              <a:rPr dirty="0"/>
              <a:t> </a:t>
            </a:r>
            <a:r>
              <a:rPr dirty="0" err="1"/>
              <a:t>kitu</a:t>
            </a:r>
            <a:r>
              <a:rPr dirty="0"/>
              <a:t> </a:t>
            </a:r>
            <a:r>
              <a:rPr dirty="0" err="1"/>
              <a:t>ambacho</a:t>
            </a:r>
            <a:r>
              <a:rPr dirty="0"/>
              <a:t> </a:t>
            </a:r>
            <a:r>
              <a:rPr dirty="0" err="1"/>
              <a:t>kinachukua</a:t>
            </a:r>
            <a:r>
              <a:rPr dirty="0"/>
              <a:t> </a:t>
            </a:r>
            <a:r>
              <a:rPr dirty="0" err="1"/>
              <a:t>nafasi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. </a:t>
            </a:r>
            <a:r>
              <a:rPr dirty="0" err="1"/>
              <a:t>Sanamu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kitu</a:t>
            </a:r>
            <a:r>
              <a:rPr dirty="0"/>
              <a:t> </a:t>
            </a:r>
            <a:r>
              <a:rPr dirty="0" err="1"/>
              <a:t>chochote</a:t>
            </a:r>
            <a:r>
              <a:rPr dirty="0"/>
              <a:t> </a:t>
            </a:r>
            <a:r>
              <a:rPr dirty="0" err="1"/>
              <a:t>kinachokamata</a:t>
            </a:r>
            <a:r>
              <a:rPr dirty="0"/>
              <a:t> </a:t>
            </a:r>
            <a:r>
              <a:rPr dirty="0" err="1"/>
              <a:t>mawazo</a:t>
            </a:r>
            <a:r>
              <a:rPr dirty="0"/>
              <a:t> </a:t>
            </a:r>
            <a:r>
              <a:rPr dirty="0" err="1"/>
              <a:t>yetu</a:t>
            </a:r>
            <a:r>
              <a:rPr dirty="0"/>
              <a:t>, </a:t>
            </a:r>
            <a:r>
              <a:rPr dirty="0" err="1"/>
              <a:t>upendo</a:t>
            </a:r>
            <a:r>
              <a:rPr dirty="0"/>
              <a:t>, </a:t>
            </a:r>
            <a:r>
              <a:rPr dirty="0" err="1"/>
              <a:t>wakati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akili</a:t>
            </a:r>
            <a:r>
              <a:rPr dirty="0"/>
              <a:t> </a:t>
            </a:r>
            <a:r>
              <a:rPr dirty="0" err="1"/>
              <a:t>kuliko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ambacho</a:t>
            </a:r>
            <a:r>
              <a:rPr dirty="0"/>
              <a:t> </a:t>
            </a:r>
            <a:r>
              <a:rPr dirty="0" err="1"/>
              <a:t>kinatumikisha</a:t>
            </a:r>
            <a:r>
              <a:rPr dirty="0"/>
              <a:t> </a:t>
            </a:r>
            <a:r>
              <a:rPr dirty="0" err="1"/>
              <a:t>mawazo</a:t>
            </a:r>
            <a:r>
              <a:rPr dirty="0"/>
              <a:t> </a:t>
            </a:r>
            <a:r>
              <a:rPr dirty="0" err="1"/>
              <a:t>yetu</a:t>
            </a:r>
            <a:r>
              <a:rPr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1" y="4825716"/>
            <a:ext cx="58769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Kuabudu</a:t>
            </a:r>
            <a:r>
              <a:rPr dirty="0"/>
              <a:t> </a:t>
            </a:r>
            <a:r>
              <a:rPr dirty="0" err="1"/>
              <a:t>sanamu</a:t>
            </a:r>
            <a:r>
              <a:rPr dirty="0"/>
              <a:t> </a:t>
            </a:r>
            <a:r>
              <a:rPr dirty="0" err="1"/>
              <a:t>hizi</a:t>
            </a:r>
            <a:r>
              <a:rPr dirty="0"/>
              <a:t> </a:t>
            </a:r>
            <a:r>
              <a:rPr dirty="0" err="1"/>
              <a:t>kunahusisha</a:t>
            </a:r>
            <a:r>
              <a:rPr dirty="0"/>
              <a:t> </a:t>
            </a:r>
            <a:r>
              <a:rPr dirty="0" err="1"/>
              <a:t>nini</a:t>
            </a:r>
            <a:r>
              <a:rPr dirty="0"/>
              <a:t>? Utu </a:t>
            </a:r>
            <a:r>
              <a:rPr dirty="0" err="1"/>
              <a:t>wetu</a:t>
            </a:r>
            <a:r>
              <a:rPr dirty="0"/>
              <a:t>, </a:t>
            </a:r>
            <a:r>
              <a:rPr dirty="0" err="1"/>
              <a:t>njia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kufikiri</a:t>
            </a:r>
            <a:r>
              <a:rPr dirty="0"/>
              <a:t>, </a:t>
            </a:r>
            <a:r>
              <a:rPr dirty="0" err="1"/>
              <a:t>hisia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hata</a:t>
            </a:r>
            <a:r>
              <a:rPr dirty="0"/>
              <a:t> </a:t>
            </a:r>
            <a:r>
              <a:rPr dirty="0" err="1"/>
              <a:t>maisha</a:t>
            </a:r>
            <a:r>
              <a:rPr dirty="0"/>
              <a:t> </a:t>
            </a:r>
            <a:r>
              <a:rPr dirty="0" err="1"/>
              <a:t>yetu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kijamii</a:t>
            </a:r>
            <a:r>
              <a:rPr dirty="0"/>
              <a:t> </a:t>
            </a:r>
            <a:r>
              <a:rPr dirty="0" err="1"/>
              <a:t>yanabadilishwa</a:t>
            </a:r>
            <a:r>
              <a:rPr dirty="0"/>
              <a:t>. </a:t>
            </a:r>
            <a:r>
              <a:rPr dirty="0" err="1"/>
              <a:t>Tunabadilisha</a:t>
            </a:r>
            <a:r>
              <a:rPr dirty="0"/>
              <a:t> </a:t>
            </a:r>
            <a:r>
              <a:rPr dirty="0" err="1"/>
              <a:t>uhusiano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kweli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mwingiliano</a:t>
            </a:r>
            <a:r>
              <a:rPr dirty="0"/>
              <a:t> </a:t>
            </a:r>
            <a:r>
              <a:rPr dirty="0" err="1"/>
              <a:t>usio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maana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usio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maana</a:t>
            </a:r>
            <a:r>
              <a:rPr dirty="0"/>
              <a:t> </a:t>
            </a:r>
            <a:r>
              <a:rPr dirty="0" err="1"/>
              <a:t>ambao</a:t>
            </a:r>
            <a:r>
              <a:rPr dirty="0"/>
              <a:t> </a:t>
            </a:r>
            <a:r>
              <a:rPr dirty="0" err="1"/>
              <a:t>hauwezi</a:t>
            </a:r>
            <a:r>
              <a:rPr dirty="0"/>
              <a:t> </a:t>
            </a:r>
            <a:r>
              <a:rPr dirty="0" err="1"/>
              <a:t>kutuokoa</a:t>
            </a:r>
            <a:r>
              <a:rPr dirty="0"/>
              <a:t>.</a:t>
            </a:r>
          </a:p>
        </p:txBody>
      </p:sp>
      <p:pic>
        <p:nvPicPr>
          <p:cNvPr id="11" name="Imagen 10" descr="Un dibujo de una mujer sentada en una silla  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2947257" y="4886674"/>
            <a:ext cx="885319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>
              <a:defRPr sz="9600" b="1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defRPr>
            </a:pPr>
            <a:r>
              <a:rPr lang="en-US" dirty="0"/>
              <a:t>MAOMBEZI</a:t>
            </a: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531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en-US" dirty="0"/>
              <a:t>"UIACHE HASIRA YAKO KALI!" </a:t>
            </a:r>
            <a:endParaRPr lang="en-US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1023936" y="675798"/>
            <a:ext cx="10144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dirty="0"/>
              <a:t>"Kwa </a:t>
            </a:r>
            <a:r>
              <a:rPr dirty="0" err="1"/>
              <a:t>nini</a:t>
            </a:r>
            <a:r>
              <a:rPr dirty="0"/>
              <a:t> </a:t>
            </a:r>
            <a:r>
              <a:rPr dirty="0" err="1"/>
              <a:t>Wamisri</a:t>
            </a:r>
            <a:r>
              <a:rPr dirty="0"/>
              <a:t> </a:t>
            </a:r>
            <a:r>
              <a:rPr dirty="0" err="1"/>
              <a:t>waseme</a:t>
            </a:r>
            <a:r>
              <a:rPr dirty="0"/>
              <a:t>, ‘</a:t>
            </a:r>
            <a:r>
              <a:rPr dirty="0" err="1"/>
              <a:t>Aliwatoa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nia</a:t>
            </a:r>
            <a:r>
              <a:rPr dirty="0"/>
              <a:t> </a:t>
            </a:r>
            <a:r>
              <a:rPr dirty="0" err="1"/>
              <a:t>mbaya</a:t>
            </a:r>
            <a:r>
              <a:rPr dirty="0"/>
              <a:t>,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kuwaua</a:t>
            </a:r>
            <a:r>
              <a:rPr dirty="0"/>
              <a:t> </a:t>
            </a:r>
            <a:r>
              <a:rPr dirty="0" err="1"/>
              <a:t>milimani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kuwaangamiza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uso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nchi</a:t>
            </a:r>
            <a:r>
              <a:rPr dirty="0"/>
              <a:t>’? </a:t>
            </a:r>
            <a:r>
              <a:rPr dirty="0" err="1"/>
              <a:t>Geuka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kwenye</a:t>
            </a:r>
            <a:r>
              <a:rPr dirty="0"/>
              <a:t> </a:t>
            </a:r>
            <a:r>
              <a:rPr dirty="0" err="1"/>
              <a:t>ghadhabu</a:t>
            </a:r>
            <a:r>
              <a:rPr dirty="0"/>
              <a:t> </a:t>
            </a:r>
            <a:r>
              <a:rPr dirty="0" err="1"/>
              <a:t>yako</a:t>
            </a:r>
            <a:r>
              <a:rPr dirty="0"/>
              <a:t> kali; </a:t>
            </a:r>
            <a:r>
              <a:rPr dirty="0" err="1"/>
              <a:t>tubu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usilete</a:t>
            </a:r>
            <a:r>
              <a:rPr dirty="0"/>
              <a:t> </a:t>
            </a:r>
            <a:r>
              <a:rPr dirty="0" err="1"/>
              <a:t>maafa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wako</a:t>
            </a:r>
            <a:r>
              <a:rPr dirty="0"/>
              <a:t>!’ ” </a:t>
            </a:r>
            <a:r>
              <a:rPr sz="1400" dirty="0"/>
              <a:t>(</a:t>
            </a:r>
            <a:r>
              <a:rPr sz="1400" dirty="0" err="1"/>
              <a:t>Kutoka</a:t>
            </a:r>
            <a:r>
              <a:rPr sz="1400" dirty="0"/>
              <a:t> 32:12)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550037"/>
            <a:ext cx="58206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Mungu alimwambia Musa kwamba "Kwa sababu watu WAKO, uliowatoa kutoka Misri, wamepotoka." Kut. 32:7).</a:t>
            </a:r>
          </a:p>
        </p:txBody>
      </p:sp>
      <p:pic>
        <p:nvPicPr>
          <p:cNvPr id="4" name="Imagen 3" descr="Imagen que contiene hombre, grupo, colgando, viejo  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  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105" y="1648288"/>
            <a:ext cx="3212075" cy="255841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  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  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22004" y="4158296"/>
            <a:ext cx="69600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Ghadhabu ya Mungu ilikuwa ya haki, lakini Musa alijua kwamba "rehema hushinda hukumu" (Yakobo 2:13). Baada ya kuwaombea Israeli, na kuwa na hakika kwamba Mungu alikuwa amepunguza hasira yake, (alikasirika) alishuka kutoka mlimani (Kut. 32:12-15). Alipoona uasi, alivunja ishara ya agano: mbao za mawe (Kut. 32:19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49677" y="2546390"/>
            <a:ext cx="58206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Musa aliitikia kwa kufaa: "Wao si watu wangu, bali wako; si mimi niliyewatoa, bali wewe" (Kut. 32:11 Mungu alikuwa akimwomba amruhusu aangamize Israeli (Kut. 32:10), lakini Musa alikataa kutoa ruhusa hiyo.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2022004" y="6077977"/>
            <a:ext cx="7577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Baada ya kusikiliza visingizio dhaifu vya ndugu yake, Musa alichukua hatua madhubuti kuzuia mapigano (Kut. 32:20-28).</a:t>
            </a: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1172</Words>
  <Application>Microsoft Office PowerPoint</Application>
  <PresentationFormat>Panorámica</PresentationFormat>
  <Paragraphs>50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Constantia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112</cp:revision>
  <dcterms:created xsi:type="dcterms:W3CDTF">2025-08-02T14:02:20Z</dcterms:created>
  <dcterms:modified xsi:type="dcterms:W3CDTF">2025-08-04T06:00:55Z</dcterms:modified>
</cp:coreProperties>
</file>