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pPr>
            <a:defRPr sz="2000" b="1">
              <a:effectLst>
                <a:outerShdw blurRad="38100" dist="38100" dir="2700000" algn="tl">
                  <a:srgbClr val="000000">
                    <a:alpha val="43137"/>
                  </a:srgbClr>
                </a:outerShdw>
              </a:effectLst>
            </a:defRPr>
          </a:pPr>
          <a:r>
            <a:rPr sz="2000" dirty="0" err="1"/>
            <a:t>Wapelelezi</a:t>
          </a:r>
          <a:r>
            <a:rPr sz="2000" dirty="0"/>
            <a:t> </a:t>
          </a:r>
          <a:r>
            <a:rPr sz="2000" dirty="0" err="1"/>
            <a:t>wametumwa</a:t>
          </a:r>
          <a:endParaRPr sz="2000" dirty="0"/>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pPr>
            <a:defRPr sz="2000" b="1"/>
          </a:pPr>
          <a:r>
            <a:rPr sz="2000" dirty="0" err="1"/>
            <a:t>Hadharani</a:t>
          </a:r>
          <a:r>
            <a:rPr sz="2000" dirty="0"/>
            <a:t> (</a:t>
          </a:r>
          <a:r>
            <a:rPr sz="2000" dirty="0" err="1"/>
            <a:t>wapelelezi</a:t>
          </a:r>
          <a:r>
            <a:rPr sz="2000" dirty="0"/>
            <a:t> 12)</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pPr>
            <a:defRPr sz="2000" b="1"/>
          </a:pPr>
          <a:r>
            <a:rPr sz="2000" dirty="0"/>
            <a:t>Kwa </a:t>
          </a:r>
          <a:r>
            <a:rPr sz="2000" dirty="0" err="1"/>
            <a:t>siri</a:t>
          </a:r>
          <a:r>
            <a:rPr sz="2000" dirty="0"/>
            <a:t> (</a:t>
          </a:r>
          <a:r>
            <a:rPr sz="2000" dirty="0" err="1"/>
            <a:t>wapelelezi</a:t>
          </a:r>
          <a:r>
            <a:rPr sz="2000" dirty="0"/>
            <a:t> 2)</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pPr>
            <a:defRPr sz="2000" b="1">
              <a:effectLst>
                <a:outerShdw blurRad="38100" dist="38100" dir="2700000" algn="tl">
                  <a:srgbClr val="000000">
                    <a:alpha val="43137"/>
                  </a:srgbClr>
                </a:outerShdw>
              </a:effectLst>
            </a:defRPr>
          </a:pPr>
          <a:r>
            <a:rPr sz="2000" dirty="0" err="1"/>
            <a:t>Utendaji</a:t>
          </a:r>
          <a:r>
            <a:rPr sz="2000" dirty="0"/>
            <a:t> </a:t>
          </a:r>
          <a:r>
            <a:rPr sz="2000" dirty="0" err="1"/>
            <a:t>wa</a:t>
          </a:r>
          <a:r>
            <a:rPr sz="2000" dirty="0"/>
            <a:t> </a:t>
          </a:r>
          <a:r>
            <a:rPr sz="2000" dirty="0" err="1"/>
            <a:t>wapelelezi</a:t>
          </a:r>
          <a:endParaRPr sz="2000" dirty="0"/>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pPr>
            <a:defRPr sz="2000" b="1"/>
          </a:pPr>
          <a:r>
            <a:rPr sz="2000" dirty="0"/>
            <a:t>Siku 40 za </a:t>
          </a:r>
          <a:r>
            <a:rPr sz="2000" dirty="0" err="1"/>
            <a:t>uchunguzi</a:t>
          </a:r>
          <a:endParaRPr sz="2000" dirty="0"/>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pPr>
            <a:defRPr sz="2000" b="1"/>
          </a:pPr>
          <a:r>
            <a:rPr sz="2000" dirty="0"/>
            <a:t>Siku 3 </a:t>
          </a:r>
          <a:r>
            <a:rPr sz="2000" dirty="0" err="1"/>
            <a:t>mafichoni</a:t>
          </a:r>
          <a:endParaRPr sz="2000" dirty="0"/>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pPr>
            <a:defRPr sz="2000" b="1">
              <a:effectLst>
                <a:outerShdw blurRad="38100" dist="38100" dir="2700000" algn="tl">
                  <a:srgbClr val="000000">
                    <a:alpha val="43137"/>
                  </a:srgbClr>
                </a:outerShdw>
              </a:effectLst>
            </a:defRPr>
          </a:pPr>
          <a:r>
            <a:rPr sz="2000" dirty="0" err="1"/>
            <a:t>Taarifa</a:t>
          </a:r>
          <a:r>
            <a:rPr sz="2000" dirty="0"/>
            <a:t> </a:t>
          </a:r>
          <a:r>
            <a:rPr sz="2000" dirty="0" err="1"/>
            <a:t>ya</a:t>
          </a:r>
          <a:r>
            <a:rPr sz="2000" dirty="0"/>
            <a:t> </a:t>
          </a:r>
          <a:r>
            <a:rPr sz="2000" dirty="0" err="1"/>
            <a:t>wapelelezi</a:t>
          </a:r>
          <a:endParaRPr sz="2000" dirty="0"/>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pPr>
            <a:defRPr sz="2000" b="1"/>
          </a:pPr>
          <a:r>
            <a:rPr sz="2000" dirty="0" err="1"/>
            <a:t>Wanawavunja</a:t>
          </a:r>
          <a:r>
            <a:rPr sz="2000" dirty="0"/>
            <a:t> </a:t>
          </a:r>
          <a:r>
            <a:rPr sz="2000" dirty="0" err="1"/>
            <a:t>moyo</a:t>
          </a:r>
          <a:r>
            <a:rPr sz="2000" dirty="0"/>
            <a:t> </a:t>
          </a:r>
          <a:r>
            <a:rPr sz="2000" dirty="0" err="1"/>
            <a:t>watu</a:t>
          </a:r>
          <a:endParaRPr sz="2000" dirty="0"/>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pPr>
            <a:defRPr sz="2000" b="1"/>
          </a:pPr>
          <a:r>
            <a:rPr sz="2000" dirty="0" err="1"/>
            <a:t>Wanamtia</a:t>
          </a:r>
          <a:r>
            <a:rPr sz="2000" dirty="0"/>
            <a:t> </a:t>
          </a:r>
          <a:r>
            <a:rPr sz="2000" dirty="0" err="1"/>
            <a:t>moyo</a:t>
          </a:r>
          <a:r>
            <a:rPr sz="2000" dirty="0"/>
            <a:t> Yoshua</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pPr>
            <a:defRPr sz="2000" b="1">
              <a:effectLst>
                <a:outerShdw blurRad="38100" dist="38100" dir="2700000" algn="tl">
                  <a:srgbClr val="000000">
                    <a:alpha val="43137"/>
                  </a:srgbClr>
                </a:outerShdw>
              </a:effectLst>
            </a:defRPr>
          </a:pPr>
          <a:r>
            <a:rPr sz="2000" dirty="0"/>
            <a:t>Israeli </a:t>
          </a:r>
          <a:r>
            <a:rPr sz="2000" dirty="0" err="1"/>
            <a:t>wakati</a:t>
          </a:r>
          <a:r>
            <a:rPr sz="2000" dirty="0"/>
            <a:t> </a:t>
          </a:r>
          <a:r>
            <a:rPr sz="2000" dirty="0" err="1"/>
            <a:t>wa</a:t>
          </a:r>
          <a:r>
            <a:rPr sz="2000" dirty="0"/>
            <a:t> </a:t>
          </a:r>
          <a:r>
            <a:rPr sz="2000" dirty="0" err="1"/>
            <a:t>Pasaka</a:t>
          </a:r>
          <a:endParaRPr sz="2000" dirty="0"/>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pPr>
            <a:defRPr sz="1800" b="1"/>
          </a:pPr>
          <a:r>
            <a:rPr dirty="0" err="1"/>
            <a:t>Walilazimika</a:t>
          </a:r>
          <a:r>
            <a:rPr dirty="0"/>
            <a:t> </a:t>
          </a:r>
          <a:r>
            <a:rPr dirty="0" err="1"/>
            <a:t>kupaka</a:t>
          </a:r>
          <a:r>
            <a:rPr dirty="0"/>
            <a:t> </a:t>
          </a:r>
          <a:r>
            <a:rPr dirty="0" err="1"/>
            <a:t>kifuniko</a:t>
          </a:r>
          <a:r>
            <a:rPr dirty="0"/>
            <a:t> </a:t>
          </a:r>
          <a:r>
            <a:rPr dirty="0" err="1"/>
            <a:t>chake</a:t>
          </a:r>
          <a:r>
            <a:rPr dirty="0"/>
            <a:t> </a:t>
          </a:r>
          <a:r>
            <a:rPr dirty="0" err="1"/>
            <a:t>damu</a:t>
          </a:r>
          <a:r>
            <a:rPr dirty="0"/>
            <a:t> </a:t>
          </a:r>
          <a:br>
            <a:rPr lang="es-ES" sz="1800" b="1" dirty="0"/>
          </a:br>
          <a:r>
            <a:rPr dirty="0"/>
            <a:t>(Kut.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pPr>
            <a:defRPr sz="1800" b="1"/>
          </a:pPr>
          <a:r>
            <a:rPr sz="1800" dirty="0" err="1"/>
            <a:t>Ikiwa</a:t>
          </a:r>
          <a:r>
            <a:rPr sz="1800" dirty="0"/>
            <a:t> </a:t>
          </a:r>
          <a:r>
            <a:rPr sz="1800" dirty="0" err="1"/>
            <a:t>waliondoka</a:t>
          </a:r>
          <a:r>
            <a:rPr sz="1800" dirty="0"/>
            <a:t> </a:t>
          </a:r>
          <a:r>
            <a:rPr sz="1800" dirty="0" err="1"/>
            <a:t>nyumbani</a:t>
          </a:r>
          <a:r>
            <a:rPr sz="1800" dirty="0"/>
            <a:t>, </a:t>
          </a:r>
          <a:r>
            <a:rPr sz="1800" dirty="0" err="1"/>
            <a:t>walikufa</a:t>
          </a:r>
          <a:r>
            <a:rPr sz="1800" dirty="0"/>
            <a:t> </a:t>
          </a:r>
          <a:br>
            <a:rPr lang="es-ES" sz="1800" dirty="0"/>
          </a:br>
          <a:r>
            <a:rPr sz="1800" dirty="0"/>
            <a:t>(Kut. 12:13</a:t>
          </a:r>
          <a:r>
            <a:rPr lang="es-ES" sz="1800" dirty="0"/>
            <a:t>)</a:t>
          </a:r>
          <a:endParaRPr sz="1800" dirty="0"/>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pPr>
            <a:defRPr sz="2000" b="1">
              <a:effectLst>
                <a:outerShdw blurRad="38100" dist="38100" dir="2700000" algn="tl">
                  <a:srgbClr val="000000">
                    <a:alpha val="43137"/>
                  </a:srgbClr>
                </a:outerShdw>
              </a:effectLst>
            </a:defRPr>
          </a:pPr>
          <a:r>
            <a:rPr sz="2000" dirty="0" err="1"/>
            <a:t>Rahabu</a:t>
          </a:r>
          <a:r>
            <a:rPr sz="2000" dirty="0"/>
            <a:t> </a:t>
          </a:r>
          <a:r>
            <a:rPr sz="2000" dirty="0" err="1"/>
            <a:t>katika</a:t>
          </a:r>
          <a:r>
            <a:rPr sz="2000" dirty="0"/>
            <a:t> </a:t>
          </a:r>
          <a:r>
            <a:rPr sz="2000" dirty="0" err="1"/>
            <a:t>Yeriko</a:t>
          </a:r>
          <a:endParaRPr sz="2000" dirty="0"/>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pPr>
            <a:defRPr sz="1800" b="1"/>
          </a:pPr>
          <a:r>
            <a:rPr sz="1800" dirty="0" err="1"/>
            <a:t>Ilibidi</a:t>
          </a:r>
          <a:r>
            <a:rPr sz="1800" dirty="0"/>
            <a:t> </a:t>
          </a:r>
          <a:r>
            <a:rPr sz="1800" dirty="0" err="1"/>
            <a:t>aweke</a:t>
          </a:r>
          <a:r>
            <a:rPr sz="1800" dirty="0"/>
            <a:t> </a:t>
          </a:r>
          <a:r>
            <a:rPr sz="1800" dirty="0" err="1"/>
            <a:t>kamba</a:t>
          </a:r>
          <a:r>
            <a:rPr sz="1800" dirty="0"/>
            <a:t> </a:t>
          </a:r>
          <a:r>
            <a:rPr sz="1800" dirty="0" err="1"/>
            <a:t>nyekundu</a:t>
          </a:r>
          <a:r>
            <a:rPr sz="1800" dirty="0"/>
            <a:t> </a:t>
          </a:r>
          <a:r>
            <a:rPr sz="1800" dirty="0" err="1"/>
            <a:t>kwenye</a:t>
          </a:r>
          <a:r>
            <a:rPr sz="1800" dirty="0"/>
            <a:t> </a:t>
          </a:r>
          <a:r>
            <a:rPr sz="1800" dirty="0" err="1"/>
            <a:t>dirisha</a:t>
          </a:r>
          <a:r>
            <a:rPr sz="1800" dirty="0"/>
            <a:t> lake (Josh. 2:18</a:t>
          </a:r>
          <a:r>
            <a:rPr lang="es-ES" sz="1800" dirty="0"/>
            <a:t>)</a:t>
          </a:r>
          <a:endParaRPr sz="1800" dirty="0"/>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pPr>
            <a:defRPr sz="1800" b="1"/>
          </a:pPr>
          <a:r>
            <a:rPr dirty="0" err="1"/>
            <a:t>Ikiwa</a:t>
          </a:r>
          <a:r>
            <a:rPr dirty="0"/>
            <a:t> </a:t>
          </a:r>
          <a:r>
            <a:rPr dirty="0" err="1"/>
            <a:t>alitoka</a:t>
          </a:r>
          <a:r>
            <a:rPr dirty="0"/>
            <a:t> </a:t>
          </a:r>
          <a:r>
            <a:rPr dirty="0" err="1"/>
            <a:t>nyumbani</a:t>
          </a:r>
          <a:r>
            <a:rPr dirty="0"/>
            <a:t>, </a:t>
          </a:r>
          <a:r>
            <a:rPr dirty="0" err="1"/>
            <a:t>alikufa</a:t>
          </a:r>
          <a:br>
            <a:rPr lang="en" sz="1800" b="1" dirty="0"/>
          </a:br>
          <a:r>
            <a:rPr dirty="0"/>
            <a:t>(Josh. 2:19). </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49806">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ScaleY="142255" custLinFactNeighborX="-365" custLinFactNeighborY="-12808">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7544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1411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Taarifa</a:t>
          </a:r>
          <a:r>
            <a:rPr sz="2000" kern="1200" dirty="0"/>
            <a:t> </a:t>
          </a:r>
          <a:r>
            <a:rPr sz="2000" kern="1200" dirty="0" err="1"/>
            <a:t>ya</a:t>
          </a:r>
          <a:r>
            <a:rPr sz="2000" kern="1200" dirty="0"/>
            <a:t> </a:t>
          </a:r>
          <a:r>
            <a:rPr sz="2000" kern="1200" dirty="0" err="1"/>
            <a:t>wapelelezi</a:t>
          </a:r>
          <a:endParaRPr sz="2000" kern="1200" dirty="0"/>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err="1"/>
            <a:t>Wanawavunja</a:t>
          </a:r>
          <a:r>
            <a:rPr sz="2000" kern="1200" dirty="0"/>
            <a:t> </a:t>
          </a:r>
          <a:r>
            <a:rPr sz="2000" kern="1200" dirty="0" err="1"/>
            <a:t>moyo</a:t>
          </a:r>
          <a:r>
            <a:rPr sz="2000" kern="1200" dirty="0"/>
            <a:t> </a:t>
          </a:r>
          <a:r>
            <a:rPr sz="2000" kern="1200" dirty="0" err="1"/>
            <a:t>watu</a:t>
          </a:r>
          <a:endParaRPr sz="2000" kern="1200" dirty="0"/>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err="1"/>
            <a:t>Wanamtia</a:t>
          </a:r>
          <a:r>
            <a:rPr sz="2000" kern="1200" dirty="0"/>
            <a:t> </a:t>
          </a:r>
          <a:r>
            <a:rPr sz="2000" kern="1200" dirty="0" err="1"/>
            <a:t>moyo</a:t>
          </a:r>
          <a:r>
            <a:rPr sz="2000" kern="1200" dirty="0"/>
            <a:t> Yoshua</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Utendaji</a:t>
          </a:r>
          <a:r>
            <a:rPr sz="2000" kern="1200" dirty="0"/>
            <a:t> </a:t>
          </a:r>
          <a:r>
            <a:rPr sz="2000" kern="1200" dirty="0" err="1"/>
            <a:t>wa</a:t>
          </a:r>
          <a:r>
            <a:rPr sz="2000" kern="1200" dirty="0"/>
            <a:t> </a:t>
          </a:r>
          <a:r>
            <a:rPr sz="2000" kern="1200" dirty="0" err="1"/>
            <a:t>wapelelezi</a:t>
          </a:r>
          <a:endParaRPr sz="2000" kern="1200" dirty="0"/>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a:t>Siku 40 za </a:t>
          </a:r>
          <a:r>
            <a:rPr sz="2000" kern="1200" dirty="0" err="1"/>
            <a:t>uchunguzi</a:t>
          </a:r>
          <a:endParaRPr sz="2000" kern="1200" dirty="0"/>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a:t>Siku 3 </a:t>
          </a:r>
          <a:r>
            <a:rPr sz="2000" kern="1200" dirty="0" err="1"/>
            <a:t>mafichoni</a:t>
          </a:r>
          <a:endParaRPr sz="2000" kern="1200" dirty="0"/>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Wapelelezi</a:t>
          </a:r>
          <a:r>
            <a:rPr sz="2000" kern="1200" dirty="0"/>
            <a:t> </a:t>
          </a:r>
          <a:r>
            <a:rPr sz="2000" kern="1200" dirty="0" err="1"/>
            <a:t>wametumwa</a:t>
          </a:r>
          <a:endParaRPr sz="2000" kern="1200" dirty="0"/>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err="1"/>
            <a:t>Hadharani</a:t>
          </a:r>
          <a:r>
            <a:rPr sz="2000" kern="1200" dirty="0"/>
            <a:t> (</a:t>
          </a:r>
          <a:r>
            <a:rPr sz="2000" kern="1200" dirty="0" err="1"/>
            <a:t>wapelelezi</a:t>
          </a:r>
          <a:r>
            <a:rPr sz="2000" kern="1200" dirty="0"/>
            <a:t> 12)</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a:t>Kwa </a:t>
          </a:r>
          <a:r>
            <a:rPr sz="2000" kern="1200" dirty="0" err="1"/>
            <a:t>siri</a:t>
          </a:r>
          <a:r>
            <a:rPr sz="2000" kern="1200" dirty="0"/>
            <a:t> (</a:t>
          </a:r>
          <a:r>
            <a:rPr sz="2000" kern="1200" dirty="0" err="1"/>
            <a:t>wapelelezi</a:t>
          </a:r>
          <a:r>
            <a:rPr sz="2000" kern="1200" dirty="0"/>
            <a:t> 2)</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6173" y="1269"/>
          <a:ext cx="1716262" cy="858131"/>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a:t>Israeli </a:t>
          </a:r>
          <a:r>
            <a:rPr sz="2000" kern="1200" dirty="0" err="1"/>
            <a:t>wakati</a:t>
          </a:r>
          <a:r>
            <a:rPr sz="2000" kern="1200" dirty="0"/>
            <a:t> </a:t>
          </a:r>
          <a:r>
            <a:rPr sz="2000" kern="1200" dirty="0" err="1"/>
            <a:t>wa</a:t>
          </a:r>
          <a:r>
            <a:rPr sz="2000" kern="1200" dirty="0"/>
            <a:t> </a:t>
          </a:r>
          <a:r>
            <a:rPr sz="2000" kern="1200" dirty="0" err="1"/>
            <a:t>Pasaka</a:t>
          </a:r>
          <a:endParaRPr sz="2000" kern="1200" dirty="0"/>
        </a:p>
      </dsp:txBody>
      <dsp:txXfrm>
        <a:off x="41307" y="26403"/>
        <a:ext cx="1665994" cy="807863"/>
      </dsp:txXfrm>
    </dsp:sp>
    <dsp:sp modelId="{6FD29593-0F47-498E-A227-7857A06540C7}">
      <dsp:nvSpPr>
        <dsp:cNvPr id="0" name=""/>
        <dsp:cNvSpPr/>
      </dsp:nvSpPr>
      <dsp:spPr>
        <a:xfrm>
          <a:off x="187799" y="859400"/>
          <a:ext cx="171626" cy="857298"/>
        </a:xfrm>
        <a:custGeom>
          <a:avLst/>
          <a:gdLst/>
          <a:ahLst/>
          <a:cxnLst/>
          <a:rect l="0" t="0" r="0" b="0"/>
          <a:pathLst>
            <a:path>
              <a:moveTo>
                <a:pt x="0" y="0"/>
              </a:moveTo>
              <a:lnTo>
                <a:pt x="0" y="857298"/>
              </a:lnTo>
              <a:lnTo>
                <a:pt x="171626" y="857298"/>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59426" y="1073933"/>
          <a:ext cx="1698646" cy="128553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44450">
            <a:lnSpc>
              <a:spcPct val="90000"/>
            </a:lnSpc>
            <a:spcBef>
              <a:spcPct val="0"/>
            </a:spcBef>
            <a:spcAft>
              <a:spcPct val="35000"/>
            </a:spcAft>
            <a:buNone/>
            <a:defRPr sz="1800" b="1"/>
          </a:pPr>
          <a:r>
            <a:rPr kern="1200" dirty="0" err="1"/>
            <a:t>Walilazimika</a:t>
          </a:r>
          <a:r>
            <a:rPr kern="1200" dirty="0"/>
            <a:t> </a:t>
          </a:r>
          <a:r>
            <a:rPr kern="1200" dirty="0" err="1"/>
            <a:t>kupaka</a:t>
          </a:r>
          <a:r>
            <a:rPr kern="1200" dirty="0"/>
            <a:t> </a:t>
          </a:r>
          <a:r>
            <a:rPr kern="1200" dirty="0" err="1"/>
            <a:t>kifuniko</a:t>
          </a:r>
          <a:r>
            <a:rPr kern="1200" dirty="0"/>
            <a:t> </a:t>
          </a:r>
          <a:r>
            <a:rPr kern="1200" dirty="0" err="1"/>
            <a:t>chake</a:t>
          </a:r>
          <a:r>
            <a:rPr kern="1200" dirty="0"/>
            <a:t> </a:t>
          </a:r>
          <a:r>
            <a:rPr kern="1200" dirty="0" err="1"/>
            <a:t>damu</a:t>
          </a:r>
          <a:r>
            <a:rPr kern="1200" dirty="0"/>
            <a:t> </a:t>
          </a:r>
          <a:br>
            <a:rPr lang="es-ES" sz="1800" b="1" kern="1200" dirty="0"/>
          </a:br>
          <a:r>
            <a:rPr kern="1200" dirty="0"/>
            <a:t>(Kut. 12:7)</a:t>
          </a:r>
        </a:p>
      </dsp:txBody>
      <dsp:txXfrm>
        <a:off x="397078" y="1111585"/>
        <a:ext cx="1623342" cy="1210228"/>
      </dsp:txXfrm>
    </dsp:sp>
    <dsp:sp modelId="{C6514BCD-E44B-42D1-B0D0-329310F0950A}">
      <dsp:nvSpPr>
        <dsp:cNvPr id="0" name=""/>
        <dsp:cNvSpPr/>
      </dsp:nvSpPr>
      <dsp:spPr>
        <a:xfrm>
          <a:off x="187799" y="859400"/>
          <a:ext cx="166614" cy="2215055"/>
        </a:xfrm>
        <a:custGeom>
          <a:avLst/>
          <a:gdLst/>
          <a:ahLst/>
          <a:cxnLst/>
          <a:rect l="0" t="0" r="0" b="0"/>
          <a:pathLst>
            <a:path>
              <a:moveTo>
                <a:pt x="0" y="0"/>
              </a:moveTo>
              <a:lnTo>
                <a:pt x="0" y="2215055"/>
              </a:lnTo>
              <a:lnTo>
                <a:pt x="166614" y="2215055"/>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54414" y="2464088"/>
          <a:ext cx="1698646" cy="1220734"/>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Ikiwa</a:t>
          </a:r>
          <a:r>
            <a:rPr sz="1800" kern="1200" dirty="0"/>
            <a:t> </a:t>
          </a:r>
          <a:r>
            <a:rPr sz="1800" kern="1200" dirty="0" err="1"/>
            <a:t>waliondoka</a:t>
          </a:r>
          <a:r>
            <a:rPr sz="1800" kern="1200" dirty="0"/>
            <a:t> </a:t>
          </a:r>
          <a:r>
            <a:rPr sz="1800" kern="1200" dirty="0" err="1"/>
            <a:t>nyumbani</a:t>
          </a:r>
          <a:r>
            <a:rPr sz="1800" kern="1200" dirty="0"/>
            <a:t>, </a:t>
          </a:r>
          <a:r>
            <a:rPr sz="1800" kern="1200" dirty="0" err="1"/>
            <a:t>walikufa</a:t>
          </a:r>
          <a:r>
            <a:rPr sz="1800" kern="1200" dirty="0"/>
            <a:t> </a:t>
          </a:r>
          <a:br>
            <a:rPr lang="es-ES" sz="1800" kern="1200" dirty="0"/>
          </a:br>
          <a:r>
            <a:rPr sz="1800" kern="1200" dirty="0"/>
            <a:t>(Kut. 12:13</a:t>
          </a:r>
          <a:r>
            <a:rPr lang="es-ES" sz="1800" kern="1200" dirty="0"/>
            <a:t>)</a:t>
          </a:r>
          <a:endParaRPr sz="1800" kern="1200" dirty="0"/>
        </a:p>
      </dsp:txBody>
      <dsp:txXfrm>
        <a:off x="390168" y="2499842"/>
        <a:ext cx="1627138" cy="1149226"/>
      </dsp:txXfrm>
    </dsp:sp>
    <dsp:sp modelId="{DB3278D5-FA06-43AA-B519-12815FAE331E}">
      <dsp:nvSpPr>
        <dsp:cNvPr id="0" name=""/>
        <dsp:cNvSpPr/>
      </dsp:nvSpPr>
      <dsp:spPr>
        <a:xfrm>
          <a:off x="2161501" y="1269"/>
          <a:ext cx="1716262" cy="858131"/>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Rahabu</a:t>
          </a:r>
          <a:r>
            <a:rPr sz="2000" kern="1200" dirty="0"/>
            <a:t> </a:t>
          </a:r>
          <a:r>
            <a:rPr sz="2000" kern="1200" dirty="0" err="1"/>
            <a:t>katika</a:t>
          </a:r>
          <a:r>
            <a:rPr sz="2000" kern="1200" dirty="0"/>
            <a:t> </a:t>
          </a:r>
          <a:r>
            <a:rPr sz="2000" kern="1200" dirty="0" err="1"/>
            <a:t>Yeriko</a:t>
          </a:r>
          <a:endParaRPr sz="2000" kern="1200" dirty="0"/>
        </a:p>
      </dsp:txBody>
      <dsp:txXfrm>
        <a:off x="2186635" y="26403"/>
        <a:ext cx="1665994" cy="807863"/>
      </dsp:txXfrm>
    </dsp:sp>
    <dsp:sp modelId="{045898C0-555C-4C36-867E-8DAF3D795777}">
      <dsp:nvSpPr>
        <dsp:cNvPr id="0" name=""/>
        <dsp:cNvSpPr/>
      </dsp:nvSpPr>
      <dsp:spPr>
        <a:xfrm>
          <a:off x="2333128" y="859400"/>
          <a:ext cx="171626" cy="967289"/>
        </a:xfrm>
        <a:custGeom>
          <a:avLst/>
          <a:gdLst/>
          <a:ahLst/>
          <a:cxnLst/>
          <a:rect l="0" t="0" r="0" b="0"/>
          <a:pathLst>
            <a:path>
              <a:moveTo>
                <a:pt x="0" y="0"/>
              </a:moveTo>
              <a:lnTo>
                <a:pt x="0" y="967289"/>
              </a:lnTo>
              <a:lnTo>
                <a:pt x="171626" y="967289"/>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4754" y="1073933"/>
          <a:ext cx="1698646" cy="1505514"/>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Ilibidi</a:t>
          </a:r>
          <a:r>
            <a:rPr sz="1800" kern="1200" dirty="0"/>
            <a:t> </a:t>
          </a:r>
          <a:r>
            <a:rPr sz="1800" kern="1200" dirty="0" err="1"/>
            <a:t>aweke</a:t>
          </a:r>
          <a:r>
            <a:rPr sz="1800" kern="1200" dirty="0"/>
            <a:t> </a:t>
          </a:r>
          <a:r>
            <a:rPr sz="1800" kern="1200" dirty="0" err="1"/>
            <a:t>kamba</a:t>
          </a:r>
          <a:r>
            <a:rPr sz="1800" kern="1200" dirty="0"/>
            <a:t> </a:t>
          </a:r>
          <a:r>
            <a:rPr sz="1800" kern="1200" dirty="0" err="1"/>
            <a:t>nyekundu</a:t>
          </a:r>
          <a:r>
            <a:rPr sz="1800" kern="1200" dirty="0"/>
            <a:t> </a:t>
          </a:r>
          <a:r>
            <a:rPr sz="1800" kern="1200" dirty="0" err="1"/>
            <a:t>kwenye</a:t>
          </a:r>
          <a:r>
            <a:rPr sz="1800" kern="1200" dirty="0"/>
            <a:t> </a:t>
          </a:r>
          <a:r>
            <a:rPr sz="1800" kern="1200" dirty="0" err="1"/>
            <a:t>dirisha</a:t>
          </a:r>
          <a:r>
            <a:rPr sz="1800" kern="1200" dirty="0"/>
            <a:t> lake (Josh. 2:18</a:t>
          </a:r>
          <a:r>
            <a:rPr lang="es-ES" sz="1800" kern="1200" dirty="0"/>
            <a:t>)</a:t>
          </a:r>
          <a:endParaRPr sz="1800" kern="1200" dirty="0"/>
        </a:p>
      </dsp:txBody>
      <dsp:txXfrm>
        <a:off x="2548849" y="1118028"/>
        <a:ext cx="1610456" cy="1417324"/>
      </dsp:txXfrm>
    </dsp:sp>
    <dsp:sp modelId="{BD5A8F5A-C612-4609-8613-BEF1DD385892}">
      <dsp:nvSpPr>
        <dsp:cNvPr id="0" name=""/>
        <dsp:cNvSpPr/>
      </dsp:nvSpPr>
      <dsp:spPr>
        <a:xfrm>
          <a:off x="2333128" y="859400"/>
          <a:ext cx="171626" cy="2352236"/>
        </a:xfrm>
        <a:custGeom>
          <a:avLst/>
          <a:gdLst/>
          <a:ahLst/>
          <a:cxnLst/>
          <a:rect l="0" t="0" r="0" b="0"/>
          <a:pathLst>
            <a:path>
              <a:moveTo>
                <a:pt x="0" y="0"/>
              </a:moveTo>
              <a:lnTo>
                <a:pt x="0" y="2352236"/>
              </a:lnTo>
              <a:lnTo>
                <a:pt x="171626" y="2352236"/>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4754" y="2672829"/>
          <a:ext cx="1698646" cy="1077615"/>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44450">
            <a:lnSpc>
              <a:spcPct val="90000"/>
            </a:lnSpc>
            <a:spcBef>
              <a:spcPct val="0"/>
            </a:spcBef>
            <a:spcAft>
              <a:spcPct val="35000"/>
            </a:spcAft>
            <a:buNone/>
            <a:defRPr sz="1800" b="1"/>
          </a:pPr>
          <a:r>
            <a:rPr kern="1200" dirty="0" err="1"/>
            <a:t>Ikiwa</a:t>
          </a:r>
          <a:r>
            <a:rPr kern="1200" dirty="0"/>
            <a:t> </a:t>
          </a:r>
          <a:r>
            <a:rPr kern="1200" dirty="0" err="1"/>
            <a:t>alitoka</a:t>
          </a:r>
          <a:r>
            <a:rPr kern="1200" dirty="0"/>
            <a:t> </a:t>
          </a:r>
          <a:r>
            <a:rPr kern="1200" dirty="0" err="1"/>
            <a:t>nyumbani</a:t>
          </a:r>
          <a:r>
            <a:rPr kern="1200" dirty="0"/>
            <a:t>, </a:t>
          </a:r>
          <a:r>
            <a:rPr kern="1200" dirty="0" err="1"/>
            <a:t>alikufa</a:t>
          </a:r>
          <a:br>
            <a:rPr lang="en" sz="1800" b="1" kern="1200" dirty="0"/>
          </a:br>
          <a:r>
            <a:rPr kern="1200" dirty="0"/>
            <a:t>(Josh. 2:19). </a:t>
          </a:r>
        </a:p>
      </dsp:txBody>
      <dsp:txXfrm>
        <a:off x="2536316" y="2704391"/>
        <a:ext cx="1635522" cy="10144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3" name="Imagen 2" descr="Imagen que contiene colorido, tabla, decorado, pintura  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  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5400" b="1">
                <a:ln/>
                <a:solidFill>
                  <a:srgbClr val="FF0000"/>
                </a:solidFill>
              </a:defRPr>
            </a:pPr>
            <a:r>
              <a:rPr dirty="0" err="1"/>
              <a:t>KUSHANGAZWA</a:t>
            </a:r>
            <a:r>
              <a:rPr dirty="0"/>
              <a:t> NA NEEMA</a:t>
            </a: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a:spAutoFit/>
          </a:bodyPr>
          <a:lstStyle/>
          <a:p>
            <a:pPr algn="ctr">
              <a:defRPr sz="1600" b="1">
                <a:solidFill>
                  <a:schemeClr val="bg1"/>
                </a:solidFill>
                <a:effectLst>
                  <a:outerShdw blurRad="38100" dist="38100" dir="2700000" algn="tl">
                    <a:srgbClr val="000000">
                      <a:alpha val="43137"/>
                    </a:srgbClr>
                  </a:outerShdw>
                </a:effectLst>
              </a:defRPr>
            </a:pPr>
            <a:r>
              <a:t>Lessoni ya 2 kwa ajili ya Oktoba 11,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pic>
        <p:nvPicPr>
          <p:cNvPr id="9" name="Imagen 8" descr="Imagen que contiene foto, pequeño, diferente, sostener  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defRPr sz="4400" b="1">
                <a:ln w="13462">
                  <a:solidFill>
                    <a:schemeClr val="bg1"/>
                  </a:solidFill>
                  <a:prstDash val="solid"/>
                </a:ln>
                <a:solidFill>
                  <a:schemeClr val="accent2">
                    <a:lumMod val="50000"/>
                  </a:schemeClr>
                </a:solidFill>
                <a:effectLst>
                  <a:outerShdw dist="38100" dir="2700000" algn="bl" rotWithShape="0">
                    <a:schemeClr val="accent5"/>
                  </a:outerShdw>
                </a:effectLst>
              </a:defRPr>
            </a:pPr>
            <a:r>
              <a:t>MABALOZI WADANGANYIFU</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5B7966"/>
                </a:solidFill>
                <a:latin typeface="Comic Sans MS" panose="030F0702030302020204" pitchFamily="66" charset="0"/>
              </a:defRPr>
            </a:pPr>
            <a:r>
              <a:t>"Kisha wakaenda kwa Yoshua kambini huko Gilgali, wakamwambia yeye na wana wa Israeli, Tumetoka nchi ya mbali; fanyeni agano nasi" </a:t>
            </a:r>
            <a:r>
              <a:rPr sz="1400"/>
              <a:t>(Yoshua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a:spAutoFit/>
          </a:bodyPr>
          <a:lstStyle/>
          <a:p>
            <a:pPr>
              <a:spcBef>
                <a:spcPts val="600"/>
              </a:spcBef>
              <a:defRPr sz="2000" b="1"/>
            </a:pPr>
            <a:r>
              <a:t>Angalia kufanana na tofauti kati ya Rahabu na Wagibeoni:</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a:spAutoFit/>
          </a:bodyPr>
          <a:lstStyle/>
          <a:p>
            <a:pPr algn="just">
              <a:spcBef>
                <a:spcPts val="600"/>
              </a:spcBef>
              <a:defRPr sz="2000" b="1"/>
            </a:pPr>
            <a:r>
              <a:rPr dirty="0" err="1"/>
              <a:t>Rahabu</a:t>
            </a:r>
            <a:r>
              <a:rPr dirty="0"/>
              <a:t> </a:t>
            </a:r>
            <a:r>
              <a:rPr dirty="0" err="1"/>
              <a:t>alidanganya</a:t>
            </a:r>
            <a:r>
              <a:rPr dirty="0"/>
              <a:t> </a:t>
            </a:r>
            <a:r>
              <a:rPr dirty="0" err="1"/>
              <a:t>kwa</a:t>
            </a:r>
            <a:r>
              <a:rPr dirty="0"/>
              <a:t> </a:t>
            </a:r>
            <a:r>
              <a:rPr dirty="0" err="1"/>
              <a:t>hiari</a:t>
            </a:r>
            <a:r>
              <a:rPr dirty="0"/>
              <a:t> </a:t>
            </a:r>
            <a:r>
              <a:rPr dirty="0" err="1"/>
              <a:t>ili</a:t>
            </a:r>
            <a:r>
              <a:rPr dirty="0"/>
              <a:t> </a:t>
            </a:r>
            <a:r>
              <a:rPr dirty="0" err="1"/>
              <a:t>kuwaweka</a:t>
            </a:r>
            <a:r>
              <a:rPr dirty="0"/>
              <a:t> </a:t>
            </a:r>
            <a:r>
              <a:rPr dirty="0" err="1"/>
              <a:t>huru</a:t>
            </a:r>
            <a:r>
              <a:rPr dirty="0"/>
              <a:t> </a:t>
            </a:r>
            <a:r>
              <a:rPr dirty="0" err="1"/>
              <a:t>wapelelezi</a:t>
            </a:r>
            <a:r>
              <a:rPr dirty="0"/>
              <a:t>. </a:t>
            </a:r>
            <a:r>
              <a:rPr dirty="0" err="1"/>
              <a:t>Walakini</a:t>
            </a:r>
            <a:r>
              <a:rPr dirty="0"/>
              <a:t>, </a:t>
            </a:r>
            <a:r>
              <a:rPr dirty="0" err="1"/>
              <a:t>Wagibeoni</a:t>
            </a:r>
            <a:r>
              <a:rPr dirty="0"/>
              <a:t> </a:t>
            </a:r>
            <a:r>
              <a:rPr dirty="0" err="1"/>
              <a:t>walidanganya</a:t>
            </a:r>
            <a:r>
              <a:rPr dirty="0"/>
              <a:t> </a:t>
            </a:r>
            <a:r>
              <a:rPr dirty="0" err="1"/>
              <a:t>kwa</a:t>
            </a:r>
            <a:r>
              <a:rPr dirty="0"/>
              <a:t> </a:t>
            </a:r>
            <a:r>
              <a:rPr dirty="0" err="1"/>
              <a:t>makusudi</a:t>
            </a:r>
            <a:r>
              <a:rPr dirty="0"/>
              <a:t>, </a:t>
            </a:r>
            <a:r>
              <a:rPr dirty="0" err="1"/>
              <a:t>wakikusudia</a:t>
            </a:r>
            <a:r>
              <a:rPr dirty="0"/>
              <a:t> </a:t>
            </a:r>
            <a:r>
              <a:rPr dirty="0" err="1"/>
              <a:t>udanganyifu</a:t>
            </a:r>
            <a:r>
              <a:rPr dirty="0"/>
              <a:t>, </a:t>
            </a:r>
            <a:r>
              <a:rPr dirty="0" err="1"/>
              <a:t>wakitumia</a:t>
            </a:r>
            <a:r>
              <a:rPr dirty="0"/>
              <a:t> </a:t>
            </a:r>
            <a:r>
              <a:rPr dirty="0" err="1"/>
              <a:t>ujanja</a:t>
            </a:r>
            <a:r>
              <a:rPr dirty="0"/>
              <a:t> (</a:t>
            </a:r>
            <a:r>
              <a:rPr dirty="0" err="1"/>
              <a:t>angalia</a:t>
            </a:r>
            <a:r>
              <a:rPr dirty="0"/>
              <a:t> </a:t>
            </a:r>
            <a:r>
              <a:rPr dirty="0" err="1"/>
              <a:t>Mwanzo</a:t>
            </a:r>
            <a:r>
              <a:rPr dirty="0"/>
              <a:t> 3:1a). Zaidi </a:t>
            </a:r>
            <a:r>
              <a:rPr dirty="0" err="1"/>
              <a:t>ya</a:t>
            </a:r>
            <a:r>
              <a:rPr dirty="0"/>
              <a:t> </a:t>
            </a:r>
            <a:r>
              <a:rPr dirty="0" err="1"/>
              <a:t>hayo</a:t>
            </a:r>
            <a:r>
              <a:rPr dirty="0"/>
              <a:t>, </a:t>
            </a:r>
            <a:r>
              <a:rPr dirty="0" err="1"/>
              <a:t>viongozi</a:t>
            </a:r>
            <a:r>
              <a:rPr dirty="0"/>
              <a:t> </a:t>
            </a:r>
            <a:r>
              <a:rPr dirty="0" err="1"/>
              <a:t>wa</a:t>
            </a:r>
            <a:r>
              <a:rPr dirty="0"/>
              <a:t> Israeli </a:t>
            </a:r>
            <a:r>
              <a:rPr dirty="0" err="1"/>
              <a:t>walishindwa</a:t>
            </a:r>
            <a:r>
              <a:rPr dirty="0"/>
              <a:t> </a:t>
            </a:r>
            <a:r>
              <a:rPr dirty="0" err="1"/>
              <a:t>kwa</a:t>
            </a:r>
            <a:r>
              <a:rPr dirty="0"/>
              <a:t> </a:t>
            </a:r>
            <a:r>
              <a:rPr dirty="0" err="1"/>
              <a:t>kutomshauri</a:t>
            </a:r>
            <a:r>
              <a:rPr dirty="0"/>
              <a:t> </a:t>
            </a:r>
            <a:r>
              <a:rPr dirty="0" err="1"/>
              <a:t>Mungu</a:t>
            </a:r>
            <a:r>
              <a:rPr dirty="0"/>
              <a:t> (</a:t>
            </a:r>
            <a:r>
              <a:rPr dirty="0" err="1"/>
              <a:t>Yos</a:t>
            </a:r>
            <a:r>
              <a:rPr dirty="0"/>
              <a:t>. 9:14). </a:t>
            </a:r>
          </a:p>
        </p:txBody>
      </p:sp>
      <p:pic>
        <p:nvPicPr>
          <p:cNvPr id="13" name="Imagen 12" descr="Un dibujo de un grupo de personas en una montaña  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pPr>
              <a:defRPr sz="2000" b="1"/>
            </a:pPr>
            <a:r>
              <a:rPr dirty="0"/>
              <a:t>Hii </a:t>
            </a:r>
            <a:r>
              <a:rPr dirty="0" err="1"/>
              <a:t>iliwaweka</a:t>
            </a:r>
            <a:r>
              <a:rPr dirty="0"/>
              <a:t> </a:t>
            </a:r>
            <a:r>
              <a:rPr dirty="0" err="1"/>
              <a:t>katika</a:t>
            </a:r>
            <a:r>
              <a:rPr dirty="0"/>
              <a:t> </a:t>
            </a:r>
            <a:r>
              <a:rPr dirty="0" err="1"/>
              <a:t>shida</a:t>
            </a:r>
            <a:r>
              <a:rPr dirty="0"/>
              <a:t>: </a:t>
            </a:r>
            <a:r>
              <a:rPr dirty="0" err="1"/>
              <a:t>kuwaangamiza</a:t>
            </a:r>
            <a:r>
              <a:rPr dirty="0"/>
              <a:t> </a:t>
            </a:r>
            <a:r>
              <a:rPr dirty="0" err="1"/>
              <a:t>Wagibeoni</a:t>
            </a:r>
            <a:r>
              <a:rPr dirty="0"/>
              <a:t>, au </a:t>
            </a:r>
            <a:r>
              <a:rPr dirty="0" err="1"/>
              <a:t>kuheshimu</a:t>
            </a:r>
            <a:r>
              <a:rPr dirty="0"/>
              <a:t> </a:t>
            </a:r>
            <a:r>
              <a:rPr dirty="0" err="1"/>
              <a:t>kiapo</a:t>
            </a:r>
            <a:r>
              <a:rPr dirty="0"/>
              <a:t> </a:t>
            </a:r>
            <a:br>
              <a:rPr lang="es-ES" dirty="0"/>
            </a:br>
            <a:r>
              <a:rPr dirty="0"/>
              <a:t>(Yos. 9:18</a:t>
            </a:r>
            <a:r>
              <a:rPr lang="es-ES" dirty="0"/>
              <a:t>)</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885731667"/>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pPr>
                        <a:defRPr b="1">
                          <a:solidFill>
                            <a:schemeClr val="accent3">
                              <a:lumMod val="75000"/>
                            </a:schemeClr>
                          </a:solidFill>
                          <a:effectLst>
                            <a:outerShdw blurRad="38100" dist="38100" dir="2700000" algn="tl">
                              <a:srgbClr val="000000">
                                <a:alpha val="43137"/>
                              </a:srgbClr>
                            </a:outerShdw>
                          </a:effectLst>
                        </a:defRPr>
                      </a:pPr>
                      <a:r>
                        <a:t>Vipengele vya Imani</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pPr>
                        <a:defRPr b="1">
                          <a:solidFill>
                            <a:schemeClr val="accent3">
                              <a:lumMod val="75000"/>
                            </a:schemeClr>
                          </a:solidFill>
                          <a:effectLst>
                            <a:outerShdw blurRad="38100" dist="38100" dir="2700000" algn="tl">
                              <a:srgbClr val="000000">
                                <a:alpha val="43137"/>
                              </a:srgbClr>
                            </a:outerShdw>
                          </a:effectLst>
                        </a:defRPr>
                      </a:pPr>
                      <a:r>
                        <a:t>Rahabu</a:t>
                      </a:r>
                    </a:p>
                  </a:txBody>
                  <a:tcPr>
                    <a:solidFill>
                      <a:schemeClr val="accent5">
                        <a:lumMod val="75000"/>
                      </a:schemeClr>
                    </a:solidFill>
                  </a:tcPr>
                </a:tc>
                <a:tc>
                  <a:txBody>
                    <a:bodyPr/>
                    <a:lstStyle/>
                    <a:p>
                      <a:pPr>
                        <a:defRPr b="1">
                          <a:solidFill>
                            <a:schemeClr val="accent3">
                              <a:lumMod val="75000"/>
                            </a:schemeClr>
                          </a:solidFill>
                          <a:effectLst>
                            <a:outerShdw blurRad="38100" dist="38100" dir="2700000" algn="tl">
                              <a:srgbClr val="000000">
                                <a:alpha val="43137"/>
                              </a:srgbClr>
                            </a:outerShdw>
                          </a:effectLst>
                        </a:defRPr>
                      </a:pPr>
                      <a:r>
                        <a:t>Wagibeoni</a:t>
                      </a: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pPr>
                        <a:defRPr b="1">
                          <a:solidFill>
                            <a:schemeClr val="tx1"/>
                          </a:solidFill>
                          <a:effectLst/>
                        </a:defRPr>
                      </a:pPr>
                      <a:r>
                        <a:t>Msingi</a:t>
                      </a:r>
                      <a:endParaRPr lang="en" b="1" dirty="0">
                        <a:solidFill>
                          <a:schemeClr val="tx1"/>
                        </a:solidFill>
                        <a:effectLst/>
                      </a:endParaRPr>
                    </a:p>
                  </a:txBody>
                  <a:tcPr>
                    <a:solidFill>
                      <a:srgbClr val="FFAC33"/>
                    </a:solidFill>
                  </a:tcPr>
                </a:tc>
                <a:tc>
                  <a:txBody>
                    <a:bodyPr/>
                    <a:lstStyle/>
                    <a:p>
                      <a:pPr>
                        <a:defRPr b="1"/>
                      </a:pPr>
                      <a:r>
                        <a:t>Kusikia (2:10)</a:t>
                      </a:r>
                    </a:p>
                  </a:txBody>
                  <a:tcPr/>
                </a:tc>
                <a:tc>
                  <a:txBody>
                    <a:bodyPr/>
                    <a:lstStyle/>
                    <a:p>
                      <a:pPr>
                        <a:defRPr b="1"/>
                      </a:pPr>
                      <a:r>
                        <a:t>Kusikia (9:3)</a:t>
                      </a:r>
                    </a:p>
                  </a:txBody>
                  <a:tcPr/>
                </a:tc>
                <a:extLst>
                  <a:ext uri="{0D108BD9-81ED-4DB2-BD59-A6C34878D82A}">
                    <a16:rowId xmlns:a16="http://schemas.microsoft.com/office/drawing/2014/main" val="3747630110"/>
                  </a:ext>
                </a:extLst>
              </a:tr>
              <a:tr h="192334">
                <a:tc>
                  <a:txBody>
                    <a:bodyPr/>
                    <a:lstStyle/>
                    <a:p>
                      <a:pPr>
                        <a:defRPr b="1">
                          <a:solidFill>
                            <a:schemeClr val="tx1"/>
                          </a:solidFill>
                          <a:effectLst/>
                        </a:defRPr>
                      </a:pPr>
                      <a:r>
                        <a:t>Inamaanisha</a:t>
                      </a:r>
                      <a:endParaRPr lang="en" b="1" dirty="0">
                        <a:solidFill>
                          <a:schemeClr val="tx1"/>
                        </a:solidFill>
                        <a:effectLst/>
                      </a:endParaRPr>
                    </a:p>
                  </a:txBody>
                  <a:tcPr>
                    <a:solidFill>
                      <a:srgbClr val="FFC46D"/>
                    </a:solidFill>
                  </a:tcPr>
                </a:tc>
                <a:tc>
                  <a:txBody>
                    <a:bodyPr/>
                    <a:lstStyle/>
                    <a:p>
                      <a:pPr>
                        <a:defRPr b="1"/>
                      </a:pPr>
                      <a:r>
                        <a:t>Uongo (2:4-5)</a:t>
                      </a:r>
                    </a:p>
                  </a:txBody>
                  <a:tcPr/>
                </a:tc>
                <a:tc>
                  <a:txBody>
                    <a:bodyPr/>
                    <a:lstStyle/>
                    <a:p>
                      <a:pPr>
                        <a:defRPr b="1"/>
                      </a:pPr>
                      <a:r>
                        <a:t>Uongo (9:4)</a:t>
                      </a:r>
                    </a:p>
                  </a:txBody>
                  <a:tcPr/>
                </a:tc>
                <a:extLst>
                  <a:ext uri="{0D108BD9-81ED-4DB2-BD59-A6C34878D82A}">
                    <a16:rowId xmlns:a16="http://schemas.microsoft.com/office/drawing/2014/main" val="2812598517"/>
                  </a:ext>
                </a:extLst>
              </a:tr>
              <a:tr h="192334">
                <a:tc>
                  <a:txBody>
                    <a:bodyPr/>
                    <a:lstStyle/>
                    <a:p>
                      <a:pPr>
                        <a:defRPr b="1">
                          <a:solidFill>
                            <a:schemeClr val="tx1"/>
                          </a:solidFill>
                          <a:effectLst/>
                        </a:defRPr>
                      </a:pPr>
                      <a:r>
                        <a:t>Lengo</a:t>
                      </a:r>
                      <a:endParaRPr lang="en" b="1" dirty="0">
                        <a:solidFill>
                          <a:schemeClr val="tx1"/>
                        </a:solidFill>
                        <a:effectLst/>
                      </a:endParaRPr>
                    </a:p>
                  </a:txBody>
                  <a:tcPr>
                    <a:solidFill>
                      <a:srgbClr val="FFAC33"/>
                    </a:solidFill>
                  </a:tcPr>
                </a:tc>
                <a:tc>
                  <a:txBody>
                    <a:bodyPr/>
                    <a:lstStyle/>
                    <a:p>
                      <a:pPr>
                        <a:defRPr b="1"/>
                      </a:pPr>
                      <a:r>
                        <a:t>Kuepushwa (2:13)</a:t>
                      </a:r>
                    </a:p>
                  </a:txBody>
                  <a:tcPr/>
                </a:tc>
                <a:tc>
                  <a:txBody>
                    <a:bodyPr/>
                    <a:lstStyle/>
                    <a:p>
                      <a:pPr>
                        <a:defRPr b="1"/>
                      </a:pPr>
                      <a:r>
                        <a:t>Kuepushwa (9:24)</a:t>
                      </a:r>
                    </a:p>
                  </a:txBody>
                  <a:tcPr/>
                </a:tc>
                <a:extLst>
                  <a:ext uri="{0D108BD9-81ED-4DB2-BD59-A6C34878D82A}">
                    <a16:rowId xmlns:a16="http://schemas.microsoft.com/office/drawing/2014/main" val="186212303"/>
                  </a:ext>
                </a:extLst>
              </a:tr>
              <a:tr h="192334">
                <a:tc>
                  <a:txBody>
                    <a:bodyPr/>
                    <a:lstStyle/>
                    <a:p>
                      <a:pPr>
                        <a:defRPr b="1">
                          <a:solidFill>
                            <a:schemeClr val="tx1"/>
                          </a:solidFill>
                          <a:effectLst/>
                        </a:defRPr>
                      </a:pPr>
                      <a:r>
                        <a:t>Matokeo ya Haraka</a:t>
                      </a:r>
                    </a:p>
                  </a:txBody>
                  <a:tcPr>
                    <a:solidFill>
                      <a:srgbClr val="FFC46D"/>
                    </a:solidFill>
                  </a:tcPr>
                </a:tc>
                <a:tc>
                  <a:txBody>
                    <a:bodyPr/>
                    <a:lstStyle/>
                    <a:p>
                      <a:pPr>
                        <a:defRPr b="1"/>
                      </a:pPr>
                      <a:r>
                        <a:t>Ukombozi (6:23)</a:t>
                      </a:r>
                    </a:p>
                  </a:txBody>
                  <a:tcPr/>
                </a:tc>
                <a:tc>
                  <a:txBody>
                    <a:bodyPr/>
                    <a:lstStyle/>
                    <a:p>
                      <a:pPr>
                        <a:defRPr b="1"/>
                      </a:pPr>
                      <a:r>
                        <a:t>Ukombozi (9:26)</a:t>
                      </a:r>
                    </a:p>
                  </a:txBody>
                  <a:tcPr/>
                </a:tc>
                <a:extLst>
                  <a:ext uri="{0D108BD9-81ED-4DB2-BD59-A6C34878D82A}">
                    <a16:rowId xmlns:a16="http://schemas.microsoft.com/office/drawing/2014/main" val="2378325556"/>
                  </a:ext>
                </a:extLst>
              </a:tr>
              <a:tr h="192334">
                <a:tc>
                  <a:txBody>
                    <a:bodyPr/>
                    <a:lstStyle/>
                    <a:p>
                      <a:pPr>
                        <a:defRPr b="1">
                          <a:solidFill>
                            <a:schemeClr val="tx1"/>
                          </a:solidFill>
                          <a:effectLst/>
                        </a:defRPr>
                      </a:pPr>
                      <a:r>
                        <a:t>Matokeo ya Muda Mrefu</a:t>
                      </a:r>
                    </a:p>
                  </a:txBody>
                  <a:tcPr>
                    <a:solidFill>
                      <a:srgbClr val="FFAC33"/>
                    </a:solidFill>
                  </a:tcPr>
                </a:tc>
                <a:tc>
                  <a:txBody>
                    <a:bodyPr/>
                    <a:lstStyle/>
                    <a:p>
                      <a:pPr>
                        <a:defRPr b="1">
                          <a:solidFill>
                            <a:srgbClr val="C00000"/>
                          </a:solidFill>
                        </a:defRPr>
                      </a:pPr>
                      <a:r>
                        <a:t>Uraia kamili (6:25)</a:t>
                      </a:r>
                    </a:p>
                  </a:txBody>
                  <a:tcPr/>
                </a:tc>
                <a:tc>
                  <a:txBody>
                    <a:bodyPr/>
                    <a:lstStyle/>
                    <a:p>
                      <a:pPr>
                        <a:defRPr b="1">
                          <a:solidFill>
                            <a:srgbClr val="C00000"/>
                          </a:solidFill>
                        </a:defRPr>
                      </a:pPr>
                      <a:r>
                        <a:t>Utumishi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defRPr sz="4400" b="1">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defRPr>
            </a:pPr>
            <a:r>
              <a:t>BARAKA NA LAANA</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defRPr b="1">
                <a:solidFill>
                  <a:schemeClr val="accent3">
                    <a:lumMod val="75000"/>
                  </a:schemeClr>
                </a:solidFill>
                <a:effectLst>
                  <a:outerShdw blurRad="38100" dist="38100" dir="2700000" algn="tl">
                    <a:srgbClr val="000000"/>
                  </a:outerShdw>
                </a:effectLst>
                <a:latin typeface="Comic Sans MS" panose="030F0702030302020204" pitchFamily="66" charset="0"/>
              </a:defRPr>
            </a:pPr>
            <a:r>
              <a:t>"Sasa uko chini ya laana: Hutaondolewa kamwe katika huduma kama wakataji miti na wabebaji wa maji kwa ajili ya nyumba ya Mungu wangu" </a:t>
            </a:r>
            <a:r>
              <a:rPr sz="1400"/>
              <a:t>(Yoshua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a:spAutoFit/>
          </a:bodyPr>
          <a:lstStyle/>
          <a:p>
            <a:pPr>
              <a:spcBef>
                <a:spcPts val="600"/>
              </a:spcBef>
              <a:defRPr sz="2000" b="1">
                <a:effectLst/>
              </a:defRPr>
            </a:pPr>
            <a:r>
              <a:t>Kuokoa maisha ya Wagibeoni kungekosa kutii amri ya moja kwa moja kutoka kwa Mungu (Kum. 7:1-2). Kuvunja kiapo kama kile alichowaapia pia kilichukuliwa kuwa dhambi (Yos. 9:19; Zab. 15:4b). Shida hiyo ilitatuliwaje?</a:t>
            </a:r>
          </a:p>
        </p:txBody>
      </p:sp>
      <p:pic>
        <p:nvPicPr>
          <p:cNvPr id="7" name="Imagen 6" descr="Un grupo de personas disfrazadas  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5929535" cy="1938992"/>
          </a:xfrm>
          <a:prstGeom prst="rect">
            <a:avLst/>
          </a:prstGeom>
          <a:noFill/>
        </p:spPr>
        <p:txBody>
          <a:bodyPr wrap="square">
            <a:spAutoFit/>
          </a:bodyPr>
          <a:lstStyle/>
          <a:p>
            <a:pPr>
              <a:spcBef>
                <a:spcPts val="600"/>
              </a:spcBef>
              <a:defRPr b="1"/>
            </a:pPr>
            <a:r>
              <a:rPr sz="2000" dirty="0">
                <a:effectLst/>
              </a:rPr>
              <a:t>Zaidi </a:t>
            </a:r>
            <a:r>
              <a:rPr sz="2000" dirty="0" err="1">
                <a:effectLst/>
              </a:rPr>
              <a:t>ya</a:t>
            </a:r>
            <a:r>
              <a:rPr sz="2000" dirty="0">
                <a:effectLst/>
              </a:rPr>
              <a:t> </a:t>
            </a:r>
            <a:r>
              <a:rPr sz="2000" dirty="0" err="1">
                <a:effectLst/>
              </a:rPr>
              <a:t>hayo</a:t>
            </a:r>
            <a:r>
              <a:rPr sz="2000" dirty="0">
                <a:effectLst/>
              </a:rPr>
              <a:t>, </a:t>
            </a:r>
            <a:r>
              <a:rPr sz="2000" dirty="0" err="1">
                <a:effectLst/>
              </a:rPr>
              <a:t>kuwa</a:t>
            </a:r>
            <a:r>
              <a:rPr sz="2000" dirty="0">
                <a:effectLst/>
              </a:rPr>
              <a:t> </a:t>
            </a:r>
            <a:r>
              <a:rPr sz="2000" dirty="0" err="1">
                <a:effectLst/>
              </a:rPr>
              <a:t>wabeba</a:t>
            </a:r>
            <a:r>
              <a:rPr sz="2000" dirty="0">
                <a:effectLst/>
              </a:rPr>
              <a:t> </a:t>
            </a:r>
            <a:r>
              <a:rPr sz="2000" dirty="0" err="1">
                <a:effectLst/>
              </a:rPr>
              <a:t>maji</a:t>
            </a:r>
            <a:r>
              <a:rPr sz="2000" dirty="0">
                <a:effectLst/>
              </a:rPr>
              <a:t> </a:t>
            </a:r>
            <a:r>
              <a:rPr sz="2000" dirty="0" err="1">
                <a:effectLst/>
              </a:rPr>
              <a:t>na</a:t>
            </a:r>
            <a:r>
              <a:rPr sz="2000" dirty="0">
                <a:effectLst/>
              </a:rPr>
              <a:t> </a:t>
            </a:r>
            <a:r>
              <a:rPr sz="2000" dirty="0" err="1">
                <a:effectLst/>
              </a:rPr>
              <a:t>wakataji</a:t>
            </a:r>
            <a:r>
              <a:rPr sz="2000" dirty="0">
                <a:effectLst/>
              </a:rPr>
              <a:t> </a:t>
            </a:r>
            <a:r>
              <a:rPr sz="2000" dirty="0" err="1">
                <a:effectLst/>
              </a:rPr>
              <a:t>kuni</a:t>
            </a:r>
            <a:r>
              <a:rPr sz="2000" dirty="0">
                <a:effectLst/>
              </a:rPr>
              <a:t> </a:t>
            </a:r>
            <a:r>
              <a:rPr sz="2000" dirty="0" err="1">
                <a:effectLst/>
              </a:rPr>
              <a:t>wa</a:t>
            </a:r>
            <a:r>
              <a:rPr sz="2000" dirty="0">
                <a:effectLst/>
              </a:rPr>
              <a:t> </a:t>
            </a:r>
            <a:r>
              <a:rPr sz="2000" dirty="0" err="1">
                <a:effectLst/>
              </a:rPr>
              <a:t>nyumba</a:t>
            </a:r>
            <a:r>
              <a:rPr sz="2000" dirty="0">
                <a:effectLst/>
              </a:rPr>
              <a:t> </a:t>
            </a:r>
            <a:r>
              <a:rPr sz="2000" dirty="0" err="1">
                <a:effectLst/>
              </a:rPr>
              <a:t>ya</a:t>
            </a:r>
            <a:r>
              <a:rPr sz="2000" dirty="0">
                <a:effectLst/>
              </a:rPr>
              <a:t> </a:t>
            </a:r>
            <a:r>
              <a:rPr sz="2000" dirty="0" err="1">
                <a:effectLst/>
              </a:rPr>
              <a:t>Mungu</a:t>
            </a:r>
            <a:r>
              <a:rPr sz="2000" dirty="0">
                <a:effectLst/>
              </a:rPr>
              <a:t> </a:t>
            </a:r>
            <a:r>
              <a:rPr sz="2000" dirty="0" err="1">
                <a:effectLst/>
              </a:rPr>
              <a:t>huwaweka</a:t>
            </a:r>
            <a:r>
              <a:rPr sz="2000" dirty="0">
                <a:effectLst/>
              </a:rPr>
              <a:t> </a:t>
            </a:r>
            <a:r>
              <a:rPr sz="2000" dirty="0" err="1">
                <a:effectLst/>
              </a:rPr>
              <a:t>katika</a:t>
            </a:r>
            <a:r>
              <a:rPr sz="2000" dirty="0">
                <a:effectLst/>
              </a:rPr>
              <a:t> </a:t>
            </a:r>
            <a:r>
              <a:rPr sz="2000" dirty="0" err="1">
                <a:effectLst/>
              </a:rPr>
              <a:t>mawasiliano</a:t>
            </a:r>
            <a:r>
              <a:rPr sz="2000" dirty="0">
                <a:effectLst/>
              </a:rPr>
              <a:t> </a:t>
            </a:r>
            <a:r>
              <a:rPr sz="2000" dirty="0" err="1">
                <a:effectLst/>
              </a:rPr>
              <a:t>ya</a:t>
            </a:r>
            <a:r>
              <a:rPr sz="2000" dirty="0">
                <a:effectLst/>
              </a:rPr>
              <a:t> mara </a:t>
            </a:r>
            <a:r>
              <a:rPr sz="2000" dirty="0" err="1">
                <a:effectLst/>
              </a:rPr>
              <a:t>kwa</a:t>
            </a:r>
            <a:r>
              <a:rPr sz="2000" dirty="0">
                <a:effectLst/>
              </a:rPr>
              <a:t> mara </a:t>
            </a:r>
            <a:r>
              <a:rPr sz="2000" dirty="0" err="1">
                <a:effectLst/>
              </a:rPr>
              <a:t>na</a:t>
            </a:r>
            <a:r>
              <a:rPr sz="2000" dirty="0">
                <a:effectLst/>
              </a:rPr>
              <a:t> </a:t>
            </a:r>
            <a:r>
              <a:rPr sz="2000" dirty="0" err="1">
                <a:effectLst/>
              </a:rPr>
              <a:t>Mungu</a:t>
            </a:r>
            <a:r>
              <a:rPr sz="2000" dirty="0">
                <a:effectLst/>
              </a:rPr>
              <a:t>. Kwa </a:t>
            </a:r>
            <a:r>
              <a:rPr sz="2000" dirty="0" err="1">
                <a:effectLst/>
              </a:rPr>
              <a:t>neema</a:t>
            </a:r>
            <a:r>
              <a:rPr sz="2000" dirty="0">
                <a:effectLst/>
              </a:rPr>
              <a:t> </a:t>
            </a:r>
            <a:r>
              <a:rPr sz="2000" dirty="0" err="1">
                <a:effectLst/>
              </a:rPr>
              <a:t>ya</a:t>
            </a:r>
            <a:r>
              <a:rPr sz="2000" dirty="0">
                <a:effectLst/>
              </a:rPr>
              <a:t> </a:t>
            </a:r>
            <a:r>
              <a:rPr sz="2000" dirty="0" err="1">
                <a:effectLst/>
              </a:rPr>
              <a:t>Mungu</a:t>
            </a:r>
            <a:r>
              <a:rPr sz="2000" dirty="0">
                <a:effectLst/>
              </a:rPr>
              <a:t>, </a:t>
            </a:r>
            <a:r>
              <a:rPr sz="2000" dirty="0" err="1">
                <a:effectLst/>
              </a:rPr>
              <a:t>laana</a:t>
            </a:r>
            <a:r>
              <a:rPr sz="2000" dirty="0">
                <a:effectLst/>
              </a:rPr>
              <a:t> </a:t>
            </a:r>
            <a:r>
              <a:rPr sz="2000" dirty="0" err="1">
                <a:effectLst/>
              </a:rPr>
              <a:t>ikawa</a:t>
            </a:r>
            <a:r>
              <a:rPr sz="2000" dirty="0">
                <a:effectLst/>
              </a:rPr>
              <a:t> baraka. "</a:t>
            </a:r>
            <a:r>
              <a:rPr sz="2000" dirty="0" err="1"/>
              <a:t>Sifurahii</a:t>
            </a:r>
            <a:r>
              <a:rPr sz="2000" dirty="0"/>
              <a:t> </a:t>
            </a:r>
            <a:r>
              <a:rPr sz="2000" dirty="0" err="1"/>
              <a:t>kifo</a:t>
            </a:r>
            <a:r>
              <a:rPr sz="2000" dirty="0"/>
              <a:t> cha </a:t>
            </a:r>
            <a:r>
              <a:rPr sz="2000" dirty="0" err="1"/>
              <a:t>waovu</a:t>
            </a:r>
            <a:r>
              <a:rPr sz="2000" dirty="0"/>
              <a:t>, </a:t>
            </a:r>
            <a:r>
              <a:rPr sz="2000" dirty="0" err="1"/>
              <a:t>bali</a:t>
            </a:r>
            <a:r>
              <a:rPr sz="2000" dirty="0"/>
              <a:t> </a:t>
            </a:r>
            <a:r>
              <a:rPr sz="2000" dirty="0" err="1"/>
              <a:t>kwamba</a:t>
            </a:r>
            <a:r>
              <a:rPr sz="2000" dirty="0"/>
              <a:t> </a:t>
            </a:r>
            <a:r>
              <a:rPr sz="2000" dirty="0" err="1"/>
              <a:t>waache</a:t>
            </a:r>
            <a:r>
              <a:rPr sz="2000" dirty="0"/>
              <a:t> </a:t>
            </a:r>
            <a:r>
              <a:rPr sz="2000" dirty="0" err="1"/>
              <a:t>njia</a:t>
            </a:r>
            <a:r>
              <a:rPr sz="2000" dirty="0"/>
              <a:t> </a:t>
            </a:r>
            <a:r>
              <a:rPr sz="2000" dirty="0" err="1"/>
              <a:t>zao</a:t>
            </a:r>
            <a:r>
              <a:rPr sz="2000" dirty="0"/>
              <a:t> </a:t>
            </a:r>
            <a:r>
              <a:rPr sz="2000" dirty="0" err="1"/>
              <a:t>na</a:t>
            </a:r>
            <a:r>
              <a:rPr sz="2000" dirty="0"/>
              <a:t> </a:t>
            </a:r>
            <a:r>
              <a:rPr sz="2000" dirty="0" err="1"/>
              <a:t>kuishi</a:t>
            </a:r>
            <a:r>
              <a:rPr sz="2000" dirty="0">
                <a:effectLst/>
              </a:rPr>
              <a:t>" (Eze.33:11).</a:t>
            </a:r>
            <a:endParaRPr sz="2000" dirty="0"/>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938992"/>
          </a:xfrm>
          <a:prstGeom prst="rect">
            <a:avLst/>
          </a:prstGeom>
          <a:noFill/>
        </p:spPr>
        <p:txBody>
          <a:bodyPr wrap="square">
            <a:spAutoFit/>
          </a:bodyPr>
          <a:lstStyle/>
          <a:p>
            <a:pPr>
              <a:spcBef>
                <a:spcPts val="600"/>
              </a:spcBef>
              <a:defRPr sz="2000" b="1">
                <a:effectLst/>
              </a:defRPr>
            </a:pPr>
            <a:r>
              <a:t>Maisha yao yaliokolewa, lakini waliwekwa chini ya laana (Yos. 9:20-23). Laana ilipaswa kuwa watumishi kutoka kizazi hadi kizazi. Hii iliwaweka katika uhusiano wa karibu na watu wa Mungu, ambao hawakutenganishwa nao kamwe (Neh. 7:6, 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416320"/>
          </a:xfrm>
          <a:prstGeom prst="rect">
            <a:avLst/>
          </a:prstGeom>
          <a:noFill/>
        </p:spPr>
        <p:txBody>
          <a:bodyPr wrap="square">
            <a:spAutoFit/>
          </a:bodyPr>
          <a:lstStyle/>
          <a:p>
            <a:pPr>
              <a:spcBef>
                <a:spcPts val="600"/>
              </a:spcBef>
              <a:defRPr sz="2400" b="1">
                <a:latin typeface="Constantia" panose="02030602050306030303" pitchFamily="18" charset="0"/>
              </a:defRPr>
            </a:pPr>
            <a:r>
              <a:t>Wana wa Israeli walipaswa kuchukua eneo lote ambalo Mungu alikuwa amewateuwa. Mataifa hayo yaliyokataa ibada na utumishi wa Mungu wa kweli yalipaswa kutwaliwa. Ilikuwa kusudi Lake kwamba kwa kufunuliwa kwa tabia Yake kupitia Israeli, wanaume wangevutwa kwake. Kwa ulimwengu wote mwaliko wa injili ulipaswa kutolewa. […] Wote ambao, kama Rahabu Mkanaani na Ruthu Mmoabi, waliacha ibada ya sanamu na kuabudu Mungu wa kweli walipaswa kujiunganisha na watu wake waliochaguliwa. </a:t>
            </a:r>
          </a:p>
        </p:txBody>
      </p:sp>
      <p:sp>
        <p:nvSpPr>
          <p:cNvPr id="4" name="CuadroTexto 3">
            <a:extLst>
              <a:ext uri="{FF2B5EF4-FFF2-40B4-BE49-F238E27FC236}">
                <a16:creationId xmlns:a16="http://schemas.microsoft.com/office/drawing/2014/main" id="{12ACD515-16B6-E350-2372-43E63AA98A9B}"/>
              </a:ext>
            </a:extLst>
          </p:cNvPr>
          <p:cNvSpPr txBox="1"/>
          <p:nvPr/>
        </p:nvSpPr>
        <p:spPr>
          <a:xfrm>
            <a:off x="5280517" y="5657022"/>
            <a:ext cx="3523016" cy="338554"/>
          </a:xfrm>
          <a:prstGeom prst="rect">
            <a:avLst/>
          </a:prstGeom>
          <a:noFill/>
        </p:spPr>
        <p:txBody>
          <a:bodyPr wrap="none">
            <a:spAutoFit/>
          </a:bodyPr>
          <a:lstStyle/>
          <a:p>
            <a:pPr algn="ctr">
              <a:defRPr sz="1600" b="1"/>
            </a:pPr>
            <a:r>
              <a:t>EGW (Christ's Object Lessons, uk. 290)</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  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  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  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346985"/>
            <a:ext cx="5463228" cy="621708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sz="4400" b="1" kern="120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defRPr>
            </a:pPr>
            <a:r>
              <a:rPr dirty="0"/>
              <a:t>“Kwa </a:t>
            </a:r>
            <a:r>
              <a:rPr dirty="0" err="1"/>
              <a:t>imani</a:t>
            </a:r>
            <a:r>
              <a:rPr dirty="0"/>
              <a:t> </a:t>
            </a:r>
            <a:r>
              <a:rPr dirty="0" err="1"/>
              <a:t>Rahabu</a:t>
            </a:r>
            <a:r>
              <a:rPr dirty="0"/>
              <a:t> yule </a:t>
            </a:r>
            <a:r>
              <a:rPr dirty="0" err="1"/>
              <a:t>kahaba</a:t>
            </a:r>
            <a:r>
              <a:rPr dirty="0"/>
              <a:t> </a:t>
            </a:r>
            <a:r>
              <a:rPr dirty="0" err="1"/>
              <a:t>hakuangamia</a:t>
            </a:r>
            <a:r>
              <a:rPr dirty="0"/>
              <a:t> </a:t>
            </a:r>
            <a:r>
              <a:rPr dirty="0" err="1"/>
              <a:t>pamoja</a:t>
            </a:r>
            <a:r>
              <a:rPr dirty="0"/>
              <a:t> </a:t>
            </a:r>
            <a:r>
              <a:rPr dirty="0" err="1"/>
              <a:t>na</a:t>
            </a:r>
            <a:r>
              <a:rPr dirty="0"/>
              <a:t> wale </a:t>
            </a:r>
            <a:r>
              <a:rPr dirty="0" err="1"/>
              <a:t>wasioamini</a:t>
            </a:r>
            <a:r>
              <a:rPr dirty="0"/>
              <a:t>, </a:t>
            </a:r>
            <a:r>
              <a:rPr dirty="0" err="1"/>
              <a:t>alipowapokea</a:t>
            </a:r>
            <a:r>
              <a:rPr dirty="0"/>
              <a:t> wale </a:t>
            </a:r>
            <a:r>
              <a:rPr dirty="0" err="1"/>
              <a:t>wapelelezi</a:t>
            </a:r>
            <a:r>
              <a:rPr dirty="0"/>
              <a:t> </a:t>
            </a:r>
            <a:r>
              <a:rPr dirty="0" err="1"/>
              <a:t>kwa</a:t>
            </a:r>
            <a:r>
              <a:rPr dirty="0"/>
              <a:t> </a:t>
            </a:r>
            <a:r>
              <a:rPr dirty="0" err="1"/>
              <a:t>amani</a:t>
            </a:r>
            <a:r>
              <a:rPr dirty="0"/>
              <a:t>”</a:t>
            </a:r>
          </a:p>
          <a:p>
            <a:pPr marL="0" marR="0" lvl="0" indent="0" algn="ctr" defTabSz="914400" rtl="0" eaLnBrk="1" fontAlgn="auto" latinLnBrk="0" hangingPunct="1">
              <a:lnSpc>
                <a:spcPct val="100000"/>
              </a:lnSpc>
              <a:spcBef>
                <a:spcPts val="1200"/>
              </a:spcBef>
              <a:spcAft>
                <a:spcPts val="0"/>
              </a:spcAft>
              <a:buClrTx/>
              <a:buSzTx/>
              <a:buFontTx/>
              <a:buNone/>
              <a:tabLst/>
              <a:defRPr b="1" kern="120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defRPr>
            </a:pPr>
            <a:r>
              <a:rPr sz="2400" dirty="0"/>
              <a:t>(Hebrews 11:31</a:t>
            </a:r>
            <a:r>
              <a:rPr lang="en-US" sz="2400" dirty="0"/>
              <a:t>)</a:t>
            </a:r>
            <a:endParaRPr sz="2400" dirty="0"/>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a:spAutoFit/>
          </a:bodyPr>
          <a:lstStyle/>
          <a:p>
            <a:pPr>
              <a:spcBef>
                <a:spcPts val="600"/>
              </a:spcBef>
              <a:defRPr sz="2000" b="1">
                <a:solidFill>
                  <a:schemeClr val="bg1"/>
                </a:solidFill>
                <a:highlight>
                  <a:srgbClr val="4C873A"/>
                </a:highlight>
              </a:defRPr>
            </a:pPr>
            <a:r>
              <a:rPr dirty="0"/>
              <a:t> Neema </a:t>
            </a:r>
            <a:r>
              <a:rPr dirty="0" err="1"/>
              <a:t>kwa</a:t>
            </a:r>
            <a:r>
              <a:rPr dirty="0"/>
              <a:t> </a:t>
            </a:r>
            <a:r>
              <a:rPr dirty="0" err="1"/>
              <a:t>watu</a:t>
            </a:r>
            <a:r>
              <a:rPr dirty="0"/>
              <a:t> </a:t>
            </a:r>
            <a:r>
              <a:rPr dirty="0" err="1"/>
              <a:t>wa</a:t>
            </a:r>
            <a:r>
              <a:rPr dirty="0"/>
              <a:t> Israeli (Yoshua 2:1, 22-24):</a:t>
            </a:r>
          </a:p>
          <a:p>
            <a:pPr lvl="1">
              <a:spcBef>
                <a:spcPts val="600"/>
              </a:spcBef>
              <a:defRPr sz="2000" b="1"/>
            </a:pPr>
            <a:r>
              <a:rPr dirty="0" err="1"/>
              <a:t>Fursa</a:t>
            </a:r>
            <a:r>
              <a:rPr dirty="0"/>
              <a:t> </a:t>
            </a:r>
            <a:r>
              <a:rPr dirty="0" err="1"/>
              <a:t>nyingine</a:t>
            </a:r>
            <a:endParaRPr dirty="0"/>
          </a:p>
          <a:p>
            <a:pPr>
              <a:spcBef>
                <a:spcPts val="1800"/>
              </a:spcBef>
              <a:defRPr sz="2000" b="1">
                <a:solidFill>
                  <a:schemeClr val="bg1"/>
                </a:solidFill>
                <a:effectLst>
                  <a:outerShdw blurRad="38100" dist="38100" dir="2700000" algn="tl">
                    <a:srgbClr val="000000">
                      <a:alpha val="43137"/>
                    </a:srgbClr>
                  </a:outerShdw>
                </a:effectLst>
                <a:highlight>
                  <a:srgbClr val="9A486F"/>
                </a:highlight>
              </a:defRPr>
            </a:pPr>
            <a:r>
              <a:rPr dirty="0"/>
              <a:t> Neema </a:t>
            </a:r>
            <a:r>
              <a:rPr dirty="0" err="1"/>
              <a:t>kwa</a:t>
            </a:r>
            <a:r>
              <a:rPr dirty="0"/>
              <a:t> </a:t>
            </a:r>
            <a:r>
              <a:rPr dirty="0" err="1"/>
              <a:t>Rahabu</a:t>
            </a:r>
            <a:r>
              <a:rPr dirty="0"/>
              <a:t> (Yoshua 2:2-21):</a:t>
            </a:r>
          </a:p>
          <a:p>
            <a:pPr lvl="1">
              <a:spcBef>
                <a:spcPts val="600"/>
              </a:spcBef>
              <a:defRPr sz="2000" b="1"/>
            </a:pPr>
            <a:r>
              <a:rPr dirty="0"/>
              <a:t>Imani </a:t>
            </a:r>
            <a:r>
              <a:rPr dirty="0" err="1"/>
              <a:t>ya</a:t>
            </a:r>
            <a:r>
              <a:rPr dirty="0"/>
              <a:t> </a:t>
            </a:r>
            <a:r>
              <a:rPr dirty="0" err="1"/>
              <a:t>mbegu</a:t>
            </a:r>
            <a:r>
              <a:rPr dirty="0"/>
              <a:t> </a:t>
            </a:r>
            <a:r>
              <a:rPr dirty="0" err="1"/>
              <a:t>ya</a:t>
            </a:r>
            <a:r>
              <a:rPr dirty="0"/>
              <a:t> </a:t>
            </a:r>
            <a:r>
              <a:rPr dirty="0" err="1"/>
              <a:t>haradali</a:t>
            </a:r>
            <a:endParaRPr dirty="0"/>
          </a:p>
          <a:p>
            <a:pPr lvl="1">
              <a:spcBef>
                <a:spcPts val="600"/>
              </a:spcBef>
              <a:defRPr sz="2000" b="1"/>
            </a:pPr>
            <a:r>
              <a:rPr dirty="0" err="1"/>
              <a:t>Agano</a:t>
            </a:r>
            <a:r>
              <a:rPr dirty="0"/>
              <a:t> </a:t>
            </a:r>
            <a:r>
              <a:rPr dirty="0" err="1"/>
              <a:t>lilienea</a:t>
            </a:r>
            <a:r>
              <a:rPr dirty="0"/>
              <a:t> </a:t>
            </a:r>
            <a:r>
              <a:rPr dirty="0" err="1"/>
              <a:t>kwa</a:t>
            </a:r>
            <a:r>
              <a:rPr dirty="0"/>
              <a:t> </a:t>
            </a:r>
            <a:r>
              <a:rPr dirty="0" err="1"/>
              <a:t>Rahabu</a:t>
            </a:r>
            <a:endParaRPr dirty="0"/>
          </a:p>
          <a:p>
            <a:pPr>
              <a:spcBef>
                <a:spcPts val="1800"/>
              </a:spcBef>
              <a:defRPr sz="2000" b="1">
                <a:solidFill>
                  <a:schemeClr val="bg1"/>
                </a:solidFill>
                <a:effectLst>
                  <a:outerShdw blurRad="38100" dist="38100" dir="2700000" algn="tl">
                    <a:srgbClr val="000000">
                      <a:alpha val="43137"/>
                    </a:srgbClr>
                  </a:outerShdw>
                </a:effectLst>
                <a:highlight>
                  <a:srgbClr val="41608A"/>
                </a:highlight>
              </a:defRPr>
            </a:pPr>
            <a:r>
              <a:rPr dirty="0"/>
              <a:t> Neema </a:t>
            </a:r>
            <a:r>
              <a:rPr dirty="0" err="1"/>
              <a:t>kwa</a:t>
            </a:r>
            <a:r>
              <a:rPr dirty="0"/>
              <a:t> </a:t>
            </a:r>
            <a:r>
              <a:rPr dirty="0" err="1"/>
              <a:t>Wagibeoni</a:t>
            </a:r>
            <a:r>
              <a:rPr dirty="0"/>
              <a:t> (Yoshua 9):</a:t>
            </a:r>
          </a:p>
          <a:p>
            <a:pPr lvl="1">
              <a:spcBef>
                <a:spcPts val="600"/>
              </a:spcBef>
              <a:defRPr sz="2000" b="1"/>
            </a:pPr>
            <a:r>
              <a:rPr dirty="0" err="1"/>
              <a:t>Mabalozi</a:t>
            </a:r>
            <a:r>
              <a:rPr dirty="0"/>
              <a:t> </a:t>
            </a:r>
            <a:r>
              <a:rPr dirty="0" err="1"/>
              <a:t>wadanganyifu</a:t>
            </a:r>
            <a:endParaRPr dirty="0"/>
          </a:p>
          <a:p>
            <a:pPr lvl="1">
              <a:spcBef>
                <a:spcPts val="600"/>
              </a:spcBef>
              <a:defRPr sz="2000" b="1"/>
            </a:pPr>
            <a:r>
              <a:rPr dirty="0"/>
              <a:t>Baraka </a:t>
            </a:r>
            <a:r>
              <a:rPr dirty="0" err="1"/>
              <a:t>na</a:t>
            </a:r>
            <a:r>
              <a:rPr dirty="0"/>
              <a:t> </a:t>
            </a:r>
            <a:r>
              <a:rPr dirty="0" err="1"/>
              <a:t>laana</a:t>
            </a:r>
            <a:endParaRPr dirty="0"/>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015663"/>
          </a:xfrm>
          <a:prstGeom prst="rect">
            <a:avLst/>
          </a:prstGeom>
          <a:noFill/>
        </p:spPr>
        <p:txBody>
          <a:bodyPr wrap="square">
            <a:spAutoFit/>
          </a:bodyPr>
          <a:lstStyle/>
          <a:p>
            <a:pPr algn="just">
              <a:spcBef>
                <a:spcPts val="600"/>
              </a:spcBef>
              <a:defRPr sz="2000" b="1">
                <a:solidFill>
                  <a:schemeClr val="bg1"/>
                </a:solidFill>
                <a:effectLst>
                  <a:glow rad="127000">
                    <a:srgbClr val="D02C20"/>
                  </a:glow>
                </a:effectLst>
              </a:defRPr>
            </a:pPr>
            <a:r>
              <a:rPr dirty="0" err="1"/>
              <a:t>Wakanaani</a:t>
            </a:r>
            <a:r>
              <a:rPr dirty="0"/>
              <a:t> </a:t>
            </a:r>
            <a:r>
              <a:rPr dirty="0" err="1"/>
              <a:t>walikuwa</a:t>
            </a:r>
            <a:r>
              <a:rPr dirty="0"/>
              <a:t> </a:t>
            </a:r>
            <a:r>
              <a:rPr dirty="0" err="1"/>
              <a:t>wamevuka</a:t>
            </a:r>
            <a:r>
              <a:rPr dirty="0"/>
              <a:t> </a:t>
            </a:r>
            <a:r>
              <a:rPr dirty="0" err="1"/>
              <a:t>mipaka</a:t>
            </a:r>
            <a:r>
              <a:rPr dirty="0"/>
              <a:t> </a:t>
            </a:r>
            <a:r>
              <a:rPr dirty="0" err="1"/>
              <a:t>ya</a:t>
            </a:r>
            <a:r>
              <a:rPr dirty="0"/>
              <a:t> </a:t>
            </a:r>
            <a:r>
              <a:rPr dirty="0" err="1"/>
              <a:t>neema</a:t>
            </a:r>
            <a:r>
              <a:rPr dirty="0"/>
              <a:t>. Kwa </a:t>
            </a:r>
            <a:r>
              <a:rPr dirty="0" err="1"/>
              <a:t>sababu</a:t>
            </a:r>
            <a:r>
              <a:rPr dirty="0"/>
              <a:t> </a:t>
            </a:r>
            <a:r>
              <a:rPr dirty="0" err="1"/>
              <a:t>hiyo</a:t>
            </a:r>
            <a:r>
              <a:rPr dirty="0"/>
              <a:t>, </a:t>
            </a:r>
            <a:r>
              <a:rPr dirty="0" err="1"/>
              <a:t>amri</a:t>
            </a:r>
            <a:r>
              <a:rPr dirty="0"/>
              <a:t> </a:t>
            </a:r>
            <a:r>
              <a:rPr dirty="0" err="1"/>
              <a:t>kwa</a:t>
            </a:r>
            <a:r>
              <a:rPr dirty="0"/>
              <a:t> Israeli </a:t>
            </a:r>
            <a:r>
              <a:rPr dirty="0" err="1"/>
              <a:t>ilikuwa</a:t>
            </a:r>
            <a:r>
              <a:rPr dirty="0"/>
              <a:t>: </a:t>
            </a:r>
            <a:r>
              <a:rPr dirty="0" err="1"/>
              <a:t>ingia</a:t>
            </a:r>
            <a:r>
              <a:rPr dirty="0"/>
              <a:t>, </a:t>
            </a:r>
            <a:r>
              <a:rPr dirty="0" err="1"/>
              <a:t>uwaue</a:t>
            </a:r>
            <a:r>
              <a:rPr dirty="0"/>
              <a:t> </a:t>
            </a:r>
            <a:r>
              <a:rPr dirty="0" err="1"/>
              <a:t>wote</a:t>
            </a:r>
            <a:r>
              <a:rPr dirty="0"/>
              <a:t>, </a:t>
            </a:r>
            <a:r>
              <a:rPr dirty="0" err="1"/>
              <a:t>na</a:t>
            </a:r>
            <a:r>
              <a:rPr dirty="0"/>
              <a:t> </a:t>
            </a:r>
            <a:r>
              <a:rPr dirty="0" err="1"/>
              <a:t>utwae</a:t>
            </a:r>
            <a:r>
              <a:rPr dirty="0"/>
              <a:t> </a:t>
            </a:r>
            <a:r>
              <a:rPr dirty="0" err="1"/>
              <a:t>mali</a:t>
            </a:r>
            <a:r>
              <a:rPr dirty="0"/>
              <a:t> </a:t>
            </a:r>
            <a:r>
              <a:rPr dirty="0" err="1"/>
              <a:t>zao</a:t>
            </a:r>
            <a:r>
              <a:rPr dirty="0"/>
              <a:t>.</a:t>
            </a:r>
          </a:p>
        </p:txBody>
      </p:sp>
      <p:pic>
        <p:nvPicPr>
          <p:cNvPr id="5" name="Imagen 4" descr="Imagen que contiene edificio  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  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  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  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  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  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  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  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  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  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631216"/>
          </a:xfrm>
          <a:prstGeom prst="rect">
            <a:avLst/>
          </a:prstGeom>
          <a:noFill/>
        </p:spPr>
        <p:txBody>
          <a:bodyPr wrap="square">
            <a:spAutoFit/>
          </a:bodyPr>
          <a:lstStyle/>
          <a:p>
            <a:pPr algn="just">
              <a:spcBef>
                <a:spcPts val="600"/>
              </a:spcBef>
              <a:defRPr sz="2000" b="1">
                <a:solidFill>
                  <a:schemeClr val="bg1"/>
                </a:solidFill>
                <a:effectLst>
                  <a:glow rad="127000">
                    <a:srgbClr val="D02C20"/>
                  </a:glow>
                </a:effectLst>
              </a:defRPr>
            </a:pPr>
            <a:r>
              <a:rPr dirty="0" err="1"/>
              <a:t>Walakini</a:t>
            </a:r>
            <a:r>
              <a:rPr dirty="0"/>
              <a:t>, </a:t>
            </a:r>
            <a:r>
              <a:rPr dirty="0" err="1"/>
              <a:t>bado</a:t>
            </a:r>
            <a:r>
              <a:rPr dirty="0"/>
              <a:t> </a:t>
            </a:r>
            <a:r>
              <a:rPr dirty="0" err="1"/>
              <a:t>kulikuwa</a:t>
            </a:r>
            <a:r>
              <a:rPr dirty="0"/>
              <a:t> </a:t>
            </a:r>
            <a:r>
              <a:rPr dirty="0" err="1"/>
              <a:t>na</a:t>
            </a:r>
            <a:r>
              <a:rPr dirty="0"/>
              <a:t> </a:t>
            </a:r>
            <a:r>
              <a:rPr dirty="0" err="1"/>
              <a:t>watu</a:t>
            </a:r>
            <a:r>
              <a:rPr dirty="0"/>
              <a:t> </a:t>
            </a:r>
            <a:r>
              <a:rPr dirty="0" err="1"/>
              <a:t>huko</a:t>
            </a:r>
            <a:r>
              <a:rPr dirty="0"/>
              <a:t> Kanaani </a:t>
            </a:r>
            <a:r>
              <a:rPr dirty="0" err="1"/>
              <a:t>ambao</a:t>
            </a:r>
            <a:r>
              <a:rPr dirty="0"/>
              <a:t> </a:t>
            </a:r>
            <a:r>
              <a:rPr dirty="0" err="1"/>
              <a:t>hawakuwa</a:t>
            </a:r>
            <a:r>
              <a:rPr dirty="0"/>
              <a:t> </a:t>
            </a:r>
            <a:r>
              <a:rPr dirty="0" err="1"/>
              <a:t>wamevuka</a:t>
            </a:r>
            <a:r>
              <a:rPr dirty="0"/>
              <a:t> </a:t>
            </a:r>
            <a:r>
              <a:rPr dirty="0" err="1"/>
              <a:t>mipaka</a:t>
            </a:r>
            <a:r>
              <a:rPr dirty="0"/>
              <a:t> </a:t>
            </a:r>
            <a:r>
              <a:rPr dirty="0" err="1"/>
              <a:t>hiyo</a:t>
            </a:r>
            <a:r>
              <a:rPr dirty="0"/>
              <a:t>. </a:t>
            </a:r>
            <a:r>
              <a:rPr dirty="0" err="1"/>
              <a:t>Wote</a:t>
            </a:r>
            <a:r>
              <a:rPr dirty="0"/>
              <a:t> </a:t>
            </a:r>
            <a:r>
              <a:rPr dirty="0" err="1"/>
              <a:t>ambao</a:t>
            </a:r>
            <a:r>
              <a:rPr dirty="0"/>
              <a:t> </a:t>
            </a:r>
            <a:r>
              <a:rPr dirty="0" err="1"/>
              <a:t>walikuwa</a:t>
            </a:r>
            <a:r>
              <a:rPr dirty="0"/>
              <a:t> </a:t>
            </a:r>
            <a:r>
              <a:rPr dirty="0" err="1"/>
              <a:t>tayari</a:t>
            </a:r>
            <a:r>
              <a:rPr dirty="0"/>
              <a:t> </a:t>
            </a:r>
            <a:r>
              <a:rPr dirty="0" err="1"/>
              <a:t>kukubali</a:t>
            </a:r>
            <a:r>
              <a:rPr dirty="0"/>
              <a:t> </a:t>
            </a:r>
            <a:r>
              <a:rPr dirty="0" err="1"/>
              <a:t>neema</a:t>
            </a:r>
            <a:r>
              <a:rPr dirty="0"/>
              <a:t> </a:t>
            </a:r>
            <a:r>
              <a:rPr dirty="0" err="1"/>
              <a:t>ambayo</a:t>
            </a:r>
            <a:r>
              <a:rPr dirty="0"/>
              <a:t> </a:t>
            </a:r>
            <a:r>
              <a:rPr dirty="0" err="1"/>
              <a:t>Mungu</a:t>
            </a:r>
            <a:r>
              <a:rPr dirty="0"/>
              <a:t> </a:t>
            </a:r>
            <a:r>
              <a:rPr dirty="0" err="1"/>
              <a:t>alitaka</a:t>
            </a:r>
            <a:r>
              <a:rPr dirty="0"/>
              <a:t> </a:t>
            </a:r>
            <a:r>
              <a:rPr dirty="0" err="1"/>
              <a:t>kuwafikishia</a:t>
            </a:r>
            <a:r>
              <a:rPr dirty="0"/>
              <a:t> </a:t>
            </a:r>
            <a:r>
              <a:rPr dirty="0" err="1"/>
              <a:t>waliokolewa</a:t>
            </a:r>
            <a:r>
              <a:rPr dirty="0"/>
              <a:t> </a:t>
            </a:r>
            <a:r>
              <a:rPr dirty="0" err="1"/>
              <a:t>kutokana</a:t>
            </a:r>
            <a:r>
              <a:rPr dirty="0"/>
              <a:t> </a:t>
            </a:r>
            <a:r>
              <a:rPr dirty="0" err="1"/>
              <a:t>na</a:t>
            </a:r>
            <a:r>
              <a:rPr dirty="0"/>
              <a:t> </a:t>
            </a:r>
            <a:r>
              <a:rPr dirty="0" err="1"/>
              <a:t>uharibifu</a:t>
            </a:r>
            <a:r>
              <a:rPr dirty="0"/>
              <a:t>.</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2" name="Imagen 1" descr="Un grupo de personas posando con los brazos abiertos  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3600986"/>
          </a:xfrm>
          <a:prstGeom prst="rect">
            <a:avLst/>
          </a:prstGeom>
          <a:noFill/>
        </p:spPr>
        <p:txBody>
          <a:bodyPr wrap="square">
            <a:spAutoFit/>
          </a:bodyPr>
          <a:lstStyle/>
          <a:p>
            <a:pPr algn="ctr">
              <a:defRPr sz="6000" b="1">
                <a:ln w="13462">
                  <a:solidFill>
                    <a:schemeClr val="bg1"/>
                  </a:solidFill>
                  <a:prstDash val="solid"/>
                </a:ln>
                <a:solidFill>
                  <a:srgbClr val="135222"/>
                </a:solidFill>
                <a:effectLst>
                  <a:outerShdw dist="38100" dir="2700000" algn="bl" rotWithShape="0">
                    <a:schemeClr val="accent2">
                      <a:lumMod val="75000"/>
                    </a:schemeClr>
                  </a:outerShdw>
                </a:effectLst>
              </a:defRPr>
            </a:pPr>
            <a:r>
              <a:t>NEEMA KWA WATU WA ISRAELI</a:t>
            </a:r>
          </a:p>
          <a:p>
            <a:pPr algn="ctr">
              <a:defRPr sz="4800" b="1">
                <a:ln w="13462">
                  <a:solidFill>
                    <a:schemeClr val="bg1"/>
                  </a:solidFill>
                  <a:prstDash val="solid"/>
                </a:ln>
                <a:solidFill>
                  <a:srgbClr val="135222"/>
                </a:solidFill>
                <a:effectLst>
                  <a:outerShdw dist="38100" dir="2700000" algn="bl" rotWithShape="0">
                    <a:schemeClr val="accent2">
                      <a:lumMod val="75000"/>
                    </a:schemeClr>
                  </a:outerShdw>
                </a:effectLst>
              </a:defRPr>
            </a:pPr>
            <a:r>
              <a:t>(YOSHUA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pPr>
            <a:r>
              <a:t>FURSA YA PILI</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defRPr b="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defRPr>
            </a:pPr>
            <a:r>
              <a:rPr dirty="0"/>
              <a:t>“Kisha Yoshua </a:t>
            </a:r>
            <a:r>
              <a:rPr dirty="0" err="1"/>
              <a:t>mwana</a:t>
            </a:r>
            <a:r>
              <a:rPr dirty="0"/>
              <a:t> </a:t>
            </a:r>
            <a:r>
              <a:rPr dirty="0" err="1"/>
              <a:t>wa</a:t>
            </a:r>
            <a:r>
              <a:rPr dirty="0"/>
              <a:t> </a:t>
            </a:r>
            <a:r>
              <a:rPr dirty="0" err="1"/>
              <a:t>Nuni</a:t>
            </a:r>
            <a:r>
              <a:rPr dirty="0"/>
              <a:t> </a:t>
            </a:r>
            <a:r>
              <a:rPr dirty="0" err="1"/>
              <a:t>akatuma</a:t>
            </a:r>
            <a:r>
              <a:rPr dirty="0"/>
              <a:t> </a:t>
            </a:r>
            <a:r>
              <a:rPr dirty="0" err="1"/>
              <a:t>kwa</a:t>
            </a:r>
            <a:r>
              <a:rPr dirty="0"/>
              <a:t> </a:t>
            </a:r>
            <a:r>
              <a:rPr dirty="0" err="1"/>
              <a:t>siri</a:t>
            </a:r>
            <a:r>
              <a:rPr dirty="0"/>
              <a:t> </a:t>
            </a:r>
            <a:r>
              <a:rPr dirty="0" err="1"/>
              <a:t>wapelelezi</a:t>
            </a:r>
            <a:r>
              <a:rPr dirty="0"/>
              <a:t> </a:t>
            </a:r>
            <a:r>
              <a:rPr dirty="0" err="1"/>
              <a:t>wawili</a:t>
            </a:r>
            <a:r>
              <a:rPr dirty="0"/>
              <a:t> </a:t>
            </a:r>
            <a:r>
              <a:rPr dirty="0" err="1"/>
              <a:t>kutoka</a:t>
            </a:r>
            <a:r>
              <a:rPr dirty="0"/>
              <a:t> </a:t>
            </a:r>
            <a:r>
              <a:rPr dirty="0" err="1"/>
              <a:t>Shitimu</a:t>
            </a:r>
            <a:r>
              <a:rPr dirty="0"/>
              <a:t>. ‘</a:t>
            </a:r>
            <a:r>
              <a:rPr dirty="0" err="1"/>
              <a:t>Nendeni</a:t>
            </a:r>
            <a:r>
              <a:rPr dirty="0"/>
              <a:t> </a:t>
            </a:r>
            <a:r>
              <a:rPr dirty="0" err="1"/>
              <a:t>mkaitazame</a:t>
            </a:r>
            <a:r>
              <a:rPr dirty="0"/>
              <a:t> </a:t>
            </a:r>
            <a:r>
              <a:rPr dirty="0" err="1"/>
              <a:t>nchi</a:t>
            </a:r>
            <a:r>
              <a:rPr dirty="0"/>
              <a:t>,’ </a:t>
            </a:r>
            <a:r>
              <a:rPr dirty="0" err="1"/>
              <a:t>akasema</a:t>
            </a:r>
            <a:r>
              <a:rPr dirty="0"/>
              <a:t>, ’</a:t>
            </a:r>
            <a:r>
              <a:rPr dirty="0" err="1"/>
              <a:t>hasa</a:t>
            </a:r>
            <a:r>
              <a:rPr dirty="0"/>
              <a:t> </a:t>
            </a:r>
            <a:r>
              <a:rPr dirty="0" err="1"/>
              <a:t>Yeriko</a:t>
            </a:r>
            <a:r>
              <a:rPr dirty="0"/>
              <a:t>‘ ” </a:t>
            </a:r>
            <a:r>
              <a:rPr sz="1400" dirty="0"/>
              <a:t>(Yoshua 2:1a NIV)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a:spAutoFit/>
          </a:bodyPr>
          <a:lstStyle/>
          <a:p>
            <a:pPr algn="just">
              <a:spcBef>
                <a:spcPts val="600"/>
              </a:spcBef>
              <a:defRPr sz="2000" b="1"/>
            </a:pPr>
            <a:r>
              <a:rPr dirty="0"/>
              <a:t>Musa </a:t>
            </a:r>
            <a:r>
              <a:rPr dirty="0" err="1"/>
              <a:t>alipotuma</a:t>
            </a:r>
            <a:r>
              <a:rPr dirty="0"/>
              <a:t> </a:t>
            </a:r>
            <a:r>
              <a:rPr dirty="0" err="1"/>
              <a:t>wapelelezi</a:t>
            </a:r>
            <a:r>
              <a:rPr dirty="0"/>
              <a:t> </a:t>
            </a:r>
            <a:r>
              <a:rPr dirty="0" err="1"/>
              <a:t>kukagua</a:t>
            </a:r>
            <a:r>
              <a:rPr dirty="0"/>
              <a:t> Kanaani, </a:t>
            </a:r>
            <a:r>
              <a:rPr dirty="0" err="1"/>
              <a:t>watu</a:t>
            </a:r>
            <a:r>
              <a:rPr dirty="0"/>
              <a:t> </a:t>
            </a:r>
            <a:r>
              <a:rPr dirty="0" err="1"/>
              <a:t>walikataa</a:t>
            </a:r>
            <a:r>
              <a:rPr dirty="0"/>
              <a:t> </a:t>
            </a:r>
            <a:r>
              <a:rPr dirty="0" err="1"/>
              <a:t>kuingia</a:t>
            </a:r>
            <a:r>
              <a:rPr dirty="0"/>
              <a:t>. </a:t>
            </a:r>
            <a:r>
              <a:rPr dirty="0" err="1"/>
              <a:t>Miaka</a:t>
            </a:r>
            <a:r>
              <a:rPr dirty="0"/>
              <a:t> </a:t>
            </a:r>
            <a:r>
              <a:rPr dirty="0" err="1"/>
              <a:t>arobaini</a:t>
            </a:r>
            <a:r>
              <a:rPr dirty="0"/>
              <a:t> </a:t>
            </a:r>
            <a:r>
              <a:rPr dirty="0" err="1"/>
              <a:t>baadaye</a:t>
            </a:r>
            <a:r>
              <a:rPr dirty="0"/>
              <a:t>, </a:t>
            </a:r>
            <a:r>
              <a:rPr dirty="0" err="1"/>
              <a:t>wapelelezi</a:t>
            </a:r>
            <a:r>
              <a:rPr dirty="0"/>
              <a:t> </a:t>
            </a:r>
            <a:r>
              <a:rPr dirty="0" err="1"/>
              <a:t>wapya</a:t>
            </a:r>
            <a:r>
              <a:rPr dirty="0"/>
              <a:t> </a:t>
            </a:r>
            <a:r>
              <a:rPr dirty="0" err="1"/>
              <a:t>walitumwa</a:t>
            </a:r>
            <a:r>
              <a:rPr dirty="0"/>
              <a:t>, </a:t>
            </a:r>
            <a:r>
              <a:rPr dirty="0" err="1"/>
              <a:t>na</a:t>
            </a:r>
            <a:r>
              <a:rPr dirty="0"/>
              <a:t> </a:t>
            </a:r>
            <a:r>
              <a:rPr dirty="0" err="1"/>
              <a:t>matokeo</a:t>
            </a:r>
            <a:r>
              <a:rPr dirty="0"/>
              <a:t> </a:t>
            </a:r>
            <a:r>
              <a:rPr dirty="0" err="1"/>
              <a:t>tofauti</a:t>
            </a:r>
            <a:r>
              <a:rPr dirty="0"/>
              <a:t>.</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2177542118"/>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a:spAutoFit/>
          </a:bodyPr>
          <a:lstStyle/>
          <a:p>
            <a:pPr algn="just">
              <a:spcBef>
                <a:spcPts val="600"/>
              </a:spcBef>
              <a:defRPr sz="2000" b="1"/>
            </a:pPr>
            <a:r>
              <a:rPr dirty="0" err="1"/>
              <a:t>Ingawa</a:t>
            </a:r>
            <a:r>
              <a:rPr dirty="0"/>
              <a:t> </a:t>
            </a:r>
            <a:r>
              <a:rPr dirty="0" err="1"/>
              <a:t>kizazi</a:t>
            </a:r>
            <a:r>
              <a:rPr dirty="0"/>
              <a:t> </a:t>
            </a:r>
            <a:r>
              <a:rPr dirty="0" err="1"/>
              <a:t>kipya</a:t>
            </a:r>
            <a:r>
              <a:rPr dirty="0"/>
              <a:t> </a:t>
            </a:r>
            <a:r>
              <a:rPr dirty="0" err="1"/>
              <a:t>kilishindwa</a:t>
            </a:r>
            <a:r>
              <a:rPr dirty="0"/>
              <a:t> </a:t>
            </a:r>
            <a:r>
              <a:rPr dirty="0" err="1"/>
              <a:t>vibaya</a:t>
            </a:r>
            <a:r>
              <a:rPr dirty="0"/>
              <a:t> </a:t>
            </a:r>
            <a:r>
              <a:rPr dirty="0" err="1"/>
              <a:t>mbele</a:t>
            </a:r>
            <a:r>
              <a:rPr dirty="0"/>
              <a:t> </a:t>
            </a:r>
            <a:r>
              <a:rPr dirty="0" err="1"/>
              <a:t>ya</a:t>
            </a:r>
            <a:r>
              <a:rPr dirty="0"/>
              <a:t> </a:t>
            </a:r>
            <a:r>
              <a:rPr dirty="0" err="1"/>
              <a:t>majaribu</a:t>
            </a:r>
            <a:r>
              <a:rPr dirty="0"/>
              <a:t> </a:t>
            </a:r>
            <a:r>
              <a:rPr dirty="0" err="1"/>
              <a:t>ya</a:t>
            </a:r>
            <a:r>
              <a:rPr dirty="0"/>
              <a:t> </a:t>
            </a:r>
            <a:r>
              <a:rPr dirty="0" err="1"/>
              <a:t>Balaamu</a:t>
            </a:r>
            <a:r>
              <a:rPr dirty="0"/>
              <a:t>, </a:t>
            </a:r>
            <a:r>
              <a:rPr dirty="0" err="1"/>
              <a:t>Mungu</a:t>
            </a:r>
            <a:r>
              <a:rPr dirty="0"/>
              <a:t> </a:t>
            </a:r>
            <a:r>
              <a:rPr dirty="0" err="1"/>
              <a:t>aliwapa</a:t>
            </a:r>
            <a:r>
              <a:rPr dirty="0"/>
              <a:t> </a:t>
            </a:r>
            <a:r>
              <a:rPr dirty="0" err="1"/>
              <a:t>nafasi</a:t>
            </a:r>
            <a:r>
              <a:rPr dirty="0"/>
              <a:t> </a:t>
            </a:r>
            <a:r>
              <a:rPr dirty="0" err="1"/>
              <a:t>ya</a:t>
            </a:r>
            <a:r>
              <a:rPr dirty="0"/>
              <a:t> pili (</a:t>
            </a:r>
            <a:r>
              <a:rPr dirty="0" err="1"/>
              <a:t>Hes</a:t>
            </a:r>
            <a:r>
              <a:rPr dirty="0"/>
              <a:t>. 25:1-3, 31:16; </a:t>
            </a:r>
            <a:r>
              <a:rPr dirty="0" err="1"/>
              <a:t>Yos</a:t>
            </a:r>
            <a:r>
              <a:rPr dirty="0"/>
              <a:t>. 2:1).</a:t>
            </a:r>
          </a:p>
        </p:txBody>
      </p:sp>
      <p:pic>
        <p:nvPicPr>
          <p:cNvPr id="4" name="Imagen 3" descr="Imagen que contiene edificio, exterior, ladrillo, hombre  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  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lgn="just">
              <a:spcBef>
                <a:spcPts val="600"/>
              </a:spcBef>
              <a:defRPr sz="2000" b="1"/>
            </a:pPr>
            <a:r>
              <a:rPr dirty="0" err="1"/>
              <a:t>Wakati</a:t>
            </a:r>
            <a:r>
              <a:rPr dirty="0"/>
              <a:t> </a:t>
            </a:r>
            <a:r>
              <a:rPr dirty="0" err="1"/>
              <a:t>huu</a:t>
            </a:r>
            <a:r>
              <a:rPr dirty="0"/>
              <a:t> </a:t>
            </a:r>
            <a:r>
              <a:rPr dirty="0" err="1"/>
              <a:t>hakukuwa</a:t>
            </a:r>
            <a:r>
              <a:rPr dirty="0"/>
              <a:t> </a:t>
            </a:r>
            <a:r>
              <a:rPr dirty="0" err="1"/>
              <a:t>na</a:t>
            </a:r>
            <a:r>
              <a:rPr dirty="0"/>
              <a:t> </a:t>
            </a:r>
            <a:r>
              <a:rPr dirty="0" err="1"/>
              <a:t>rundo</a:t>
            </a:r>
            <a:r>
              <a:rPr dirty="0"/>
              <a:t> la </a:t>
            </a:r>
            <a:r>
              <a:rPr dirty="0" err="1"/>
              <a:t>zabibu</a:t>
            </a:r>
            <a:r>
              <a:rPr dirty="0"/>
              <a:t>, hakuna </a:t>
            </a:r>
            <a:r>
              <a:rPr dirty="0" err="1"/>
              <a:t>matunda</a:t>
            </a:r>
            <a:r>
              <a:rPr dirty="0"/>
              <a:t> </a:t>
            </a:r>
            <a:r>
              <a:rPr dirty="0" err="1"/>
              <a:t>ya</a:t>
            </a:r>
            <a:r>
              <a:rPr dirty="0"/>
              <a:t> </a:t>
            </a:r>
            <a:r>
              <a:rPr dirty="0" err="1"/>
              <a:t>ardhi</a:t>
            </a:r>
            <a:r>
              <a:rPr dirty="0"/>
              <a:t>. Ni </a:t>
            </a:r>
            <a:r>
              <a:rPr dirty="0" err="1"/>
              <a:t>hadithi</a:t>
            </a:r>
            <a:r>
              <a:rPr dirty="0"/>
              <a:t> </a:t>
            </a:r>
            <a:r>
              <a:rPr dirty="0" err="1"/>
              <a:t>tu</a:t>
            </a:r>
            <a:r>
              <a:rPr dirty="0"/>
              <a:t> </a:t>
            </a:r>
            <a:r>
              <a:rPr dirty="0" err="1"/>
              <a:t>ya</a:t>
            </a:r>
            <a:r>
              <a:rPr dirty="0"/>
              <a:t> </a:t>
            </a:r>
            <a:r>
              <a:rPr dirty="0" err="1"/>
              <a:t>imani</a:t>
            </a:r>
            <a:r>
              <a:rPr dirty="0"/>
              <a:t> (</a:t>
            </a:r>
            <a:r>
              <a:rPr dirty="0" err="1"/>
              <a:t>ile</a:t>
            </a:r>
            <a:r>
              <a:rPr dirty="0"/>
              <a:t> </a:t>
            </a:r>
            <a:r>
              <a:rPr dirty="0" err="1"/>
              <a:t>ya</a:t>
            </a:r>
            <a:r>
              <a:rPr dirty="0"/>
              <a:t> </a:t>
            </a:r>
            <a:r>
              <a:rPr dirty="0" err="1"/>
              <a:t>Rahabu</a:t>
            </a:r>
            <a:r>
              <a:rPr dirty="0"/>
              <a:t>), </a:t>
            </a:r>
            <a:r>
              <a:rPr dirty="0" err="1"/>
              <a:t>ambayo</a:t>
            </a:r>
            <a:r>
              <a:rPr dirty="0"/>
              <a:t> </a:t>
            </a:r>
            <a:r>
              <a:rPr dirty="0" err="1"/>
              <a:t>iliwahimiza</a:t>
            </a:r>
            <a:r>
              <a:rPr dirty="0"/>
              <a:t> Israeli </a:t>
            </a:r>
            <a:r>
              <a:rPr dirty="0" err="1"/>
              <a:t>kumiliki</a:t>
            </a:r>
            <a:r>
              <a:rPr dirty="0"/>
              <a:t> </a:t>
            </a:r>
            <a:r>
              <a:rPr dirty="0" err="1"/>
              <a:t>Nchi</a:t>
            </a:r>
            <a:r>
              <a:rPr dirty="0"/>
              <a:t> </a:t>
            </a:r>
            <a:r>
              <a:rPr dirty="0" err="1"/>
              <a:t>ya</a:t>
            </a:r>
            <a:r>
              <a:rPr dirty="0"/>
              <a:t> </a:t>
            </a:r>
            <a:r>
              <a:rPr dirty="0" err="1"/>
              <a:t>Ahadi</a:t>
            </a:r>
            <a:r>
              <a:rPr dirty="0"/>
              <a:t>.</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defRPr sz="6000" b="1">
                <a:ln w="13462">
                  <a:solidFill>
                    <a:schemeClr val="bg1"/>
                  </a:solidFill>
                  <a:prstDash val="solid"/>
                </a:ln>
                <a:solidFill>
                  <a:srgbClr val="7E0C7E"/>
                </a:solidFill>
                <a:effectLst>
                  <a:outerShdw dist="38100" dir="2700000" algn="bl" rotWithShape="0">
                    <a:schemeClr val="accent4"/>
                  </a:outerShdw>
                </a:effectLst>
              </a:defRPr>
            </a:pPr>
            <a:r>
              <a:t>NEEMA KWA RAHABU</a:t>
            </a:r>
          </a:p>
          <a:p>
            <a:pPr algn="ctr">
              <a:defRPr sz="4800" b="1">
                <a:ln w="13462">
                  <a:solidFill>
                    <a:schemeClr val="bg1"/>
                  </a:solidFill>
                  <a:prstDash val="solid"/>
                </a:ln>
                <a:solidFill>
                  <a:srgbClr val="7E0C7E"/>
                </a:solidFill>
                <a:effectLst>
                  <a:outerShdw dist="38100" dir="2700000" algn="bl" rotWithShape="0">
                    <a:schemeClr val="accent4"/>
                  </a:outerShdw>
                </a:effectLst>
              </a:defRPr>
            </a:pPr>
            <a:r>
              <a:t>(YOSHUA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defRPr sz="4400" b="1">
                <a:ln w="13462">
                  <a:solidFill>
                    <a:schemeClr val="bg1"/>
                  </a:solidFill>
                  <a:prstDash val="solid"/>
                </a:ln>
                <a:solidFill>
                  <a:srgbClr val="993300"/>
                </a:solidFill>
                <a:effectLst>
                  <a:outerShdw dist="50800" dir="2700000" algn="bl" rotWithShape="0">
                    <a:srgbClr val="AEA505"/>
                  </a:outerShdw>
                </a:effectLst>
              </a:defRPr>
            </a:pPr>
            <a:r>
              <a:t>IMANI YA MBEGU YA HARADALI</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defRPr b="1">
                <a:solidFill>
                  <a:schemeClr val="accent6">
                    <a:lumMod val="50000"/>
                  </a:schemeClr>
                </a:solidFill>
                <a:latin typeface="Comic Sans MS" panose="030F0702030302020204" pitchFamily="66" charset="0"/>
              </a:defRPr>
            </a:pPr>
            <a:r>
              <a:t>"Kwa imani Rahabu yule kahaba hakupotea pamoja na wale wasiotii, akiisha kuwapokea wale wapelelezi kwa amani" </a:t>
            </a:r>
            <a:r>
              <a:rPr sz="1400"/>
              <a:t>(Waebrania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6" y="1257924"/>
            <a:ext cx="7289556" cy="400110"/>
          </a:xfrm>
          <a:prstGeom prst="rect">
            <a:avLst/>
          </a:prstGeom>
          <a:noFill/>
        </p:spPr>
        <p:txBody>
          <a:bodyPr wrap="square">
            <a:spAutoFit/>
          </a:bodyPr>
          <a:lstStyle/>
          <a:p>
            <a:pPr>
              <a:spcBef>
                <a:spcPts val="600"/>
              </a:spcBef>
              <a:defRPr sz="2000" b="1"/>
            </a:pPr>
            <a:r>
              <a:rPr dirty="0"/>
              <a:t>Imani </a:t>
            </a:r>
            <a:r>
              <a:rPr dirty="0" err="1"/>
              <a:t>ya</a:t>
            </a:r>
            <a:r>
              <a:rPr dirty="0"/>
              <a:t> </a:t>
            </a:r>
            <a:r>
              <a:rPr dirty="0" err="1"/>
              <a:t>Rahabu</a:t>
            </a:r>
            <a:r>
              <a:rPr dirty="0"/>
              <a:t> </a:t>
            </a:r>
            <a:r>
              <a:rPr dirty="0" err="1"/>
              <a:t>ilitegemea</a:t>
            </a:r>
            <a:r>
              <a:rPr dirty="0"/>
              <a:t> </a:t>
            </a:r>
            <a:r>
              <a:rPr dirty="0" err="1"/>
              <a:t>nini</a:t>
            </a:r>
            <a:r>
              <a:rPr dirty="0"/>
              <a:t> (</a:t>
            </a:r>
            <a:r>
              <a:rPr dirty="0" err="1"/>
              <a:t>Yos</a:t>
            </a:r>
            <a:r>
              <a:rPr dirty="0"/>
              <a:t>. 2:9-11)?</a:t>
            </a:r>
          </a:p>
        </p:txBody>
      </p:sp>
      <p:pic>
        <p:nvPicPr>
          <p:cNvPr id="18" name="Imagen 17" descr="Una caricatura de una persona  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  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  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  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  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7" y="6029541"/>
            <a:ext cx="7404943" cy="707886"/>
          </a:xfrm>
          <a:prstGeom prst="rect">
            <a:avLst/>
          </a:prstGeom>
          <a:noFill/>
        </p:spPr>
        <p:txBody>
          <a:bodyPr wrap="square">
            <a:spAutoFit/>
          </a:bodyPr>
          <a:lstStyle/>
          <a:p>
            <a:pPr algn="just">
              <a:spcBef>
                <a:spcPts val="600"/>
              </a:spcBef>
              <a:defRPr sz="2000" b="1"/>
            </a:pPr>
            <a:r>
              <a:rPr dirty="0" err="1"/>
              <a:t>Rahabu</a:t>
            </a:r>
            <a:r>
              <a:rPr dirty="0"/>
              <a:t> </a:t>
            </a:r>
            <a:r>
              <a:rPr dirty="0" err="1"/>
              <a:t>ni</a:t>
            </a:r>
            <a:r>
              <a:rPr dirty="0"/>
              <a:t> </a:t>
            </a:r>
            <a:r>
              <a:rPr dirty="0" err="1"/>
              <a:t>mfano</a:t>
            </a:r>
            <a:r>
              <a:rPr dirty="0"/>
              <a:t> </a:t>
            </a:r>
            <a:r>
              <a:rPr dirty="0" err="1"/>
              <a:t>wa</a:t>
            </a:r>
            <a:r>
              <a:rPr dirty="0"/>
              <a:t> </a:t>
            </a:r>
            <a:r>
              <a:rPr dirty="0" err="1"/>
              <a:t>kile</a:t>
            </a:r>
            <a:r>
              <a:rPr dirty="0"/>
              <a:t> </a:t>
            </a:r>
            <a:r>
              <a:rPr dirty="0" err="1"/>
              <a:t>ambacho</a:t>
            </a:r>
            <a:r>
              <a:rPr dirty="0"/>
              <a:t> </a:t>
            </a:r>
            <a:r>
              <a:rPr dirty="0" err="1"/>
              <a:t>kingetokea</a:t>
            </a:r>
            <a:r>
              <a:rPr dirty="0"/>
              <a:t> </a:t>
            </a:r>
            <a:r>
              <a:rPr dirty="0" err="1"/>
              <a:t>kwa</a:t>
            </a:r>
            <a:r>
              <a:rPr dirty="0"/>
              <a:t> </a:t>
            </a:r>
            <a:r>
              <a:rPr dirty="0" err="1"/>
              <a:t>mkazi</a:t>
            </a:r>
            <a:r>
              <a:rPr dirty="0"/>
              <a:t> </a:t>
            </a:r>
            <a:r>
              <a:rPr dirty="0" err="1"/>
              <a:t>yeyote</a:t>
            </a:r>
            <a:r>
              <a:rPr dirty="0"/>
              <a:t> </a:t>
            </a:r>
            <a:r>
              <a:rPr dirty="0" err="1"/>
              <a:t>wa</a:t>
            </a:r>
            <a:r>
              <a:rPr dirty="0"/>
              <a:t> </a:t>
            </a:r>
            <a:r>
              <a:rPr dirty="0" err="1"/>
              <a:t>Yeriko</a:t>
            </a:r>
            <a:r>
              <a:rPr dirty="0"/>
              <a:t> </a:t>
            </a:r>
            <a:r>
              <a:rPr dirty="0" err="1"/>
              <a:t>ambaye</a:t>
            </a:r>
            <a:r>
              <a:rPr dirty="0"/>
              <a:t> </a:t>
            </a:r>
            <a:r>
              <a:rPr dirty="0" err="1"/>
              <a:t>alikuwa</a:t>
            </a:r>
            <a:r>
              <a:rPr dirty="0"/>
              <a:t> </a:t>
            </a:r>
            <a:r>
              <a:rPr dirty="0" err="1"/>
              <a:t>amejisalimisha</a:t>
            </a:r>
            <a:r>
              <a:rPr dirty="0"/>
              <a:t> </a:t>
            </a:r>
            <a:r>
              <a:rPr dirty="0" err="1"/>
              <a:t>kwa</a:t>
            </a:r>
            <a:r>
              <a:rPr dirty="0"/>
              <a:t> </a:t>
            </a:r>
            <a:r>
              <a:rPr dirty="0" err="1"/>
              <a:t>Mungu</a:t>
            </a:r>
            <a:r>
              <a:rPr dirty="0"/>
              <a:t>.</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8" y="4952106"/>
            <a:ext cx="7404942" cy="1015663"/>
          </a:xfrm>
          <a:prstGeom prst="rect">
            <a:avLst/>
          </a:prstGeom>
          <a:noFill/>
        </p:spPr>
        <p:txBody>
          <a:bodyPr wrap="square">
            <a:spAutoFit/>
          </a:bodyPr>
          <a:lstStyle/>
          <a:p>
            <a:pPr algn="just">
              <a:spcBef>
                <a:spcPts val="600"/>
              </a:spcBef>
              <a:defRPr sz="2000" b="1"/>
            </a:pPr>
            <a:r>
              <a:rPr dirty="0"/>
              <a:t>Biblia </a:t>
            </a:r>
            <a:r>
              <a:rPr dirty="0" err="1"/>
              <a:t>inampongeza</a:t>
            </a:r>
            <a:r>
              <a:rPr dirty="0"/>
              <a:t> </a:t>
            </a:r>
            <a:r>
              <a:rPr dirty="0" err="1"/>
              <a:t>kwa</a:t>
            </a:r>
            <a:r>
              <a:rPr dirty="0"/>
              <a:t> </a:t>
            </a:r>
            <a:r>
              <a:rPr dirty="0" err="1"/>
              <a:t>uamuzi</a:t>
            </a:r>
            <a:r>
              <a:rPr dirty="0"/>
              <a:t> </a:t>
            </a:r>
            <a:r>
              <a:rPr dirty="0" err="1"/>
              <a:t>aliofanya</a:t>
            </a:r>
            <a:r>
              <a:rPr dirty="0"/>
              <a:t>; </a:t>
            </a:r>
            <a:r>
              <a:rPr dirty="0" err="1"/>
              <a:t>kwa</a:t>
            </a:r>
            <a:r>
              <a:rPr dirty="0"/>
              <a:t> </a:t>
            </a:r>
            <a:r>
              <a:rPr dirty="0" err="1"/>
              <a:t>uelewa</a:t>
            </a:r>
            <a:r>
              <a:rPr dirty="0"/>
              <a:t> wake </a:t>
            </a:r>
            <a:r>
              <a:rPr dirty="0" err="1"/>
              <a:t>wa</a:t>
            </a:r>
            <a:r>
              <a:rPr dirty="0"/>
              <a:t> </a:t>
            </a:r>
            <a:r>
              <a:rPr dirty="0" err="1"/>
              <a:t>njia</a:t>
            </a:r>
            <a:r>
              <a:rPr dirty="0"/>
              <a:t> </a:t>
            </a:r>
            <a:r>
              <a:rPr dirty="0" err="1"/>
              <a:t>ya</a:t>
            </a:r>
            <a:r>
              <a:rPr dirty="0"/>
              <a:t> </a:t>
            </a:r>
            <a:r>
              <a:rPr dirty="0" err="1"/>
              <a:t>Mungu</a:t>
            </a:r>
            <a:r>
              <a:rPr dirty="0"/>
              <a:t> </a:t>
            </a:r>
            <a:r>
              <a:rPr dirty="0" err="1"/>
              <a:t>ya</a:t>
            </a:r>
            <a:r>
              <a:rPr dirty="0"/>
              <a:t> </a:t>
            </a:r>
            <a:r>
              <a:rPr dirty="0" err="1"/>
              <a:t>kutenda</a:t>
            </a:r>
            <a:r>
              <a:rPr dirty="0"/>
              <a:t>; </a:t>
            </a:r>
            <a:r>
              <a:rPr dirty="0" err="1"/>
              <a:t>na</a:t>
            </a:r>
            <a:r>
              <a:rPr dirty="0"/>
              <a:t> </a:t>
            </a:r>
            <a:r>
              <a:rPr dirty="0" err="1"/>
              <a:t>kwa</a:t>
            </a:r>
            <a:r>
              <a:rPr dirty="0"/>
              <a:t> </a:t>
            </a:r>
            <a:r>
              <a:rPr dirty="0" err="1"/>
              <a:t>jinsi</a:t>
            </a:r>
            <a:r>
              <a:rPr dirty="0"/>
              <a:t> </a:t>
            </a:r>
            <a:r>
              <a:rPr dirty="0" err="1"/>
              <a:t>alivyounga</a:t>
            </a:r>
            <a:r>
              <a:rPr dirty="0"/>
              <a:t> </a:t>
            </a:r>
            <a:r>
              <a:rPr dirty="0" err="1"/>
              <a:t>mkono</a:t>
            </a:r>
            <a:r>
              <a:rPr dirty="0"/>
              <a:t> </a:t>
            </a:r>
            <a:r>
              <a:rPr dirty="0" err="1"/>
              <a:t>maneno</a:t>
            </a:r>
            <a:r>
              <a:rPr dirty="0"/>
              <a:t> </a:t>
            </a:r>
            <a:r>
              <a:rPr dirty="0" err="1"/>
              <a:t>yake</a:t>
            </a:r>
            <a:r>
              <a:rPr dirty="0"/>
              <a:t> </a:t>
            </a:r>
            <a:r>
              <a:rPr dirty="0" err="1"/>
              <a:t>kwa</a:t>
            </a:r>
            <a:r>
              <a:rPr dirty="0"/>
              <a:t> </a:t>
            </a:r>
            <a:r>
              <a:rPr dirty="0" err="1"/>
              <a:t>matendo</a:t>
            </a:r>
            <a:r>
              <a:rPr dirty="0"/>
              <a:t> </a:t>
            </a:r>
            <a:r>
              <a:rPr dirty="0" err="1"/>
              <a:t>halisi</a:t>
            </a:r>
            <a:r>
              <a:rPr dirty="0"/>
              <a:t> (</a:t>
            </a:r>
            <a:r>
              <a:rPr dirty="0" err="1"/>
              <a:t>Yakobo</a:t>
            </a:r>
            <a:r>
              <a:rPr dirty="0"/>
              <a:t> 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6" y="3566896"/>
            <a:ext cx="7404940" cy="1323439"/>
          </a:xfrm>
          <a:prstGeom prst="rect">
            <a:avLst/>
          </a:prstGeom>
          <a:noFill/>
        </p:spPr>
        <p:txBody>
          <a:bodyPr wrap="square">
            <a:spAutoFit/>
          </a:bodyPr>
          <a:lstStyle/>
          <a:p>
            <a:pPr algn="just">
              <a:spcBef>
                <a:spcPts val="600"/>
              </a:spcBef>
              <a:defRPr sz="2000" b="1"/>
            </a:pPr>
            <a:r>
              <a:rPr dirty="0"/>
              <a:t>Imani </a:t>
            </a:r>
            <a:r>
              <a:rPr dirty="0" err="1"/>
              <a:t>yake</a:t>
            </a:r>
            <a:r>
              <a:rPr dirty="0"/>
              <a:t> </a:t>
            </a:r>
            <a:r>
              <a:rPr dirty="0" err="1"/>
              <a:t>mpya</a:t>
            </a:r>
            <a:r>
              <a:rPr dirty="0"/>
              <a:t> </a:t>
            </a:r>
            <a:r>
              <a:rPr dirty="0" err="1"/>
              <a:t>haikumaanisha</a:t>
            </a:r>
            <a:r>
              <a:rPr dirty="0"/>
              <a:t> </a:t>
            </a:r>
            <a:r>
              <a:rPr dirty="0" err="1"/>
              <a:t>uelewa</a:t>
            </a:r>
            <a:r>
              <a:rPr dirty="0"/>
              <a:t> </a:t>
            </a:r>
            <a:r>
              <a:rPr dirty="0" err="1"/>
              <a:t>kamili</a:t>
            </a:r>
            <a:r>
              <a:rPr dirty="0"/>
              <a:t> </a:t>
            </a:r>
            <a:r>
              <a:rPr dirty="0" err="1"/>
              <a:t>wa</a:t>
            </a:r>
            <a:r>
              <a:rPr dirty="0"/>
              <a:t> </a:t>
            </a:r>
            <a:r>
              <a:rPr dirty="0" err="1"/>
              <a:t>mapenzi</a:t>
            </a:r>
            <a:r>
              <a:rPr dirty="0"/>
              <a:t> </a:t>
            </a:r>
            <a:r>
              <a:rPr dirty="0" err="1"/>
              <a:t>ya</a:t>
            </a:r>
            <a:r>
              <a:rPr dirty="0"/>
              <a:t> </a:t>
            </a:r>
            <a:r>
              <a:rPr dirty="0" err="1"/>
              <a:t>Mungu</a:t>
            </a:r>
            <a:r>
              <a:rPr dirty="0"/>
              <a:t>. </a:t>
            </a:r>
            <a:r>
              <a:rPr dirty="0" err="1"/>
              <a:t>Alifanya</a:t>
            </a:r>
            <a:r>
              <a:rPr dirty="0"/>
              <a:t> </a:t>
            </a:r>
            <a:r>
              <a:rPr dirty="0" err="1"/>
              <a:t>kadiri</a:t>
            </a:r>
            <a:r>
              <a:rPr dirty="0"/>
              <a:t> </a:t>
            </a:r>
            <a:r>
              <a:rPr dirty="0" err="1"/>
              <a:t>alivyoweza</a:t>
            </a:r>
            <a:r>
              <a:rPr dirty="0"/>
              <a:t> </a:t>
            </a:r>
            <a:r>
              <a:rPr dirty="0" err="1"/>
              <a:t>kuwasaidia</a:t>
            </a:r>
            <a:r>
              <a:rPr dirty="0"/>
              <a:t> </a:t>
            </a:r>
            <a:r>
              <a:rPr dirty="0" err="1"/>
              <a:t>wapelelezi</a:t>
            </a:r>
            <a:r>
              <a:rPr dirty="0"/>
              <a:t> </a:t>
            </a:r>
            <a:r>
              <a:rPr dirty="0" err="1"/>
              <a:t>na</a:t>
            </a:r>
            <a:r>
              <a:rPr dirty="0"/>
              <a:t> </a:t>
            </a:r>
            <a:r>
              <a:rPr dirty="0" err="1"/>
              <a:t>kuokoa</a:t>
            </a:r>
            <a:r>
              <a:rPr dirty="0"/>
              <a:t> </a:t>
            </a:r>
            <a:r>
              <a:rPr dirty="0" err="1"/>
              <a:t>maisha</a:t>
            </a:r>
            <a:r>
              <a:rPr dirty="0"/>
              <a:t> </a:t>
            </a:r>
            <a:r>
              <a:rPr dirty="0" err="1"/>
              <a:t>yake</a:t>
            </a:r>
            <a:r>
              <a:rPr dirty="0"/>
              <a:t> </a:t>
            </a:r>
            <a:r>
              <a:rPr dirty="0" err="1"/>
              <a:t>na</a:t>
            </a:r>
            <a:r>
              <a:rPr dirty="0"/>
              <a:t> </a:t>
            </a:r>
            <a:r>
              <a:rPr dirty="0" err="1"/>
              <a:t>ya</a:t>
            </a:r>
            <a:r>
              <a:rPr dirty="0"/>
              <a:t> familia </a:t>
            </a:r>
            <a:r>
              <a:rPr dirty="0" err="1"/>
              <a:t>yake</a:t>
            </a:r>
            <a:r>
              <a:rPr dirty="0"/>
              <a:t>. </a:t>
            </a:r>
            <a:r>
              <a:rPr dirty="0" err="1"/>
              <a:t>Maarifa</a:t>
            </a:r>
            <a:r>
              <a:rPr dirty="0"/>
              <a:t> </a:t>
            </a:r>
            <a:r>
              <a:rPr dirty="0" err="1"/>
              <a:t>yangekuja</a:t>
            </a:r>
            <a:r>
              <a:rPr dirty="0"/>
              <a:t> </a:t>
            </a:r>
            <a:r>
              <a:rPr dirty="0" err="1"/>
              <a:t>baadaye</a:t>
            </a:r>
            <a:r>
              <a:rPr dirty="0"/>
              <a:t>.</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6" y="3105015"/>
            <a:ext cx="7402758" cy="400110"/>
          </a:xfrm>
          <a:prstGeom prst="rect">
            <a:avLst/>
          </a:prstGeom>
          <a:noFill/>
        </p:spPr>
        <p:txBody>
          <a:bodyPr wrap="square">
            <a:spAutoFit/>
          </a:bodyPr>
          <a:lstStyle/>
          <a:p>
            <a:pPr>
              <a:spcBef>
                <a:spcPts val="600"/>
              </a:spcBef>
              <a:defRPr sz="2000" b="1"/>
            </a:pPr>
            <a:r>
              <a:rPr dirty="0"/>
              <a:t>Kwa </a:t>
            </a:r>
            <a:r>
              <a:rPr dirty="0" err="1"/>
              <a:t>nini</a:t>
            </a:r>
            <a:r>
              <a:rPr dirty="0"/>
              <a:t>, </a:t>
            </a:r>
            <a:r>
              <a:rPr dirty="0" err="1"/>
              <a:t>ikiwa</a:t>
            </a:r>
            <a:r>
              <a:rPr dirty="0"/>
              <a:t> </a:t>
            </a:r>
            <a:r>
              <a:rPr dirty="0" err="1"/>
              <a:t>alimwamini</a:t>
            </a:r>
            <a:r>
              <a:rPr dirty="0"/>
              <a:t> </a:t>
            </a:r>
            <a:r>
              <a:rPr dirty="0" err="1"/>
              <a:t>Mungu</a:t>
            </a:r>
            <a:r>
              <a:rPr dirty="0"/>
              <a:t>, </a:t>
            </a:r>
            <a:r>
              <a:rPr dirty="0" err="1"/>
              <a:t>alitumia</a:t>
            </a:r>
            <a:r>
              <a:rPr dirty="0"/>
              <a:t> </a:t>
            </a:r>
            <a:r>
              <a:rPr dirty="0" err="1"/>
              <a:t>uwongo</a:t>
            </a:r>
            <a:r>
              <a:rPr dirty="0"/>
              <a:t> </a:t>
            </a:r>
            <a:r>
              <a:rPr dirty="0" err="1"/>
              <a:t>kuwasaidia</a:t>
            </a:r>
            <a:r>
              <a:rPr dirty="0"/>
              <a:t> </a:t>
            </a:r>
            <a:r>
              <a:rPr dirty="0" err="1"/>
              <a:t>wapelelezi</a:t>
            </a:r>
            <a:r>
              <a:rPr dirty="0"/>
              <a:t>?</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719805"/>
            <a:ext cx="7402759" cy="1323439"/>
          </a:xfrm>
          <a:prstGeom prst="rect">
            <a:avLst/>
          </a:prstGeom>
          <a:noFill/>
        </p:spPr>
        <p:txBody>
          <a:bodyPr wrap="square">
            <a:spAutoFit/>
          </a:bodyPr>
          <a:lstStyle/>
          <a:p>
            <a:pPr algn="just">
              <a:spcBef>
                <a:spcPts val="600"/>
              </a:spcBef>
              <a:defRPr sz="2000" b="1"/>
            </a:pPr>
            <a:r>
              <a:rPr dirty="0" err="1"/>
              <a:t>Angalia</a:t>
            </a:r>
            <a:r>
              <a:rPr dirty="0"/>
              <a:t> </a:t>
            </a:r>
            <a:r>
              <a:rPr dirty="0" err="1"/>
              <a:t>kwamba</a:t>
            </a:r>
            <a:r>
              <a:rPr dirty="0"/>
              <a:t> </a:t>
            </a:r>
            <a:r>
              <a:rPr dirty="0" err="1"/>
              <a:t>Rahabu</a:t>
            </a:r>
            <a:r>
              <a:rPr dirty="0"/>
              <a:t> </a:t>
            </a:r>
            <a:r>
              <a:rPr dirty="0" err="1"/>
              <a:t>anazungumza</a:t>
            </a:r>
            <a:r>
              <a:rPr dirty="0"/>
              <a:t> </a:t>
            </a:r>
            <a:r>
              <a:rPr dirty="0" err="1"/>
              <a:t>juu</a:t>
            </a:r>
            <a:r>
              <a:rPr dirty="0"/>
              <a:t> </a:t>
            </a:r>
            <a:r>
              <a:rPr dirty="0" err="1"/>
              <a:t>ya</a:t>
            </a:r>
            <a:r>
              <a:rPr dirty="0"/>
              <a:t> </a:t>
            </a:r>
            <a:r>
              <a:rPr dirty="0" err="1"/>
              <a:t>matukio</a:t>
            </a:r>
            <a:r>
              <a:rPr dirty="0"/>
              <a:t> </a:t>
            </a:r>
            <a:r>
              <a:rPr dirty="0" err="1"/>
              <a:t>ambayo</a:t>
            </a:r>
            <a:r>
              <a:rPr dirty="0"/>
              <a:t> </a:t>
            </a:r>
            <a:r>
              <a:rPr dirty="0" err="1"/>
              <a:t>kila</a:t>
            </a:r>
            <a:r>
              <a:rPr dirty="0"/>
              <a:t> </a:t>
            </a:r>
            <a:r>
              <a:rPr dirty="0" err="1"/>
              <a:t>mtu</a:t>
            </a:r>
            <a:r>
              <a:rPr dirty="0"/>
              <a:t> </a:t>
            </a:r>
            <a:r>
              <a:rPr dirty="0" err="1"/>
              <a:t>alijua</a:t>
            </a:r>
            <a:r>
              <a:rPr dirty="0"/>
              <a:t> </a:t>
            </a:r>
            <a:r>
              <a:rPr dirty="0" err="1"/>
              <a:t>juu</a:t>
            </a:r>
            <a:r>
              <a:rPr dirty="0"/>
              <a:t> </a:t>
            </a:r>
            <a:r>
              <a:rPr dirty="0" err="1"/>
              <a:t>yake</a:t>
            </a:r>
            <a:r>
              <a:rPr dirty="0"/>
              <a:t>, </a:t>
            </a:r>
            <a:r>
              <a:rPr dirty="0" err="1"/>
              <a:t>kama</a:t>
            </a:r>
            <a:r>
              <a:rPr dirty="0"/>
              <a:t> vile </a:t>
            </a:r>
            <a:r>
              <a:rPr dirty="0" err="1"/>
              <a:t>kuvuka</a:t>
            </a:r>
            <a:r>
              <a:rPr dirty="0"/>
              <a:t> Bahari </a:t>
            </a:r>
            <a:r>
              <a:rPr dirty="0" err="1"/>
              <a:t>Nyekundu</a:t>
            </a:r>
            <a:r>
              <a:rPr dirty="0"/>
              <a:t>. </a:t>
            </a:r>
            <a:r>
              <a:rPr dirty="0" err="1"/>
              <a:t>Lakini</a:t>
            </a:r>
            <a:r>
              <a:rPr dirty="0"/>
              <a:t> </a:t>
            </a:r>
            <a:r>
              <a:rPr dirty="0" err="1"/>
              <a:t>wakati</a:t>
            </a:r>
            <a:r>
              <a:rPr dirty="0"/>
              <a:t> </a:t>
            </a:r>
            <a:r>
              <a:rPr dirty="0" err="1"/>
              <a:t>wengine</a:t>
            </a:r>
            <a:r>
              <a:rPr dirty="0"/>
              <a:t> </a:t>
            </a:r>
            <a:r>
              <a:rPr dirty="0" err="1"/>
              <a:t>walimcha</a:t>
            </a:r>
            <a:r>
              <a:rPr dirty="0"/>
              <a:t> </a:t>
            </a:r>
            <a:r>
              <a:rPr dirty="0" err="1"/>
              <a:t>Mungu</a:t>
            </a:r>
            <a:r>
              <a:rPr dirty="0"/>
              <a:t> </a:t>
            </a:r>
            <a:r>
              <a:rPr dirty="0" err="1"/>
              <a:t>wa</a:t>
            </a:r>
            <a:r>
              <a:rPr dirty="0"/>
              <a:t> </a:t>
            </a:r>
            <a:r>
              <a:rPr dirty="0" err="1"/>
              <a:t>Waebrania</a:t>
            </a:r>
            <a:r>
              <a:rPr dirty="0"/>
              <a:t>, </a:t>
            </a:r>
            <a:r>
              <a:rPr dirty="0" err="1"/>
              <a:t>alichagua</a:t>
            </a:r>
            <a:r>
              <a:rPr dirty="0"/>
              <a:t> </a:t>
            </a:r>
            <a:r>
              <a:rPr dirty="0" err="1"/>
              <a:t>kukimbilia</a:t>
            </a:r>
            <a:r>
              <a:rPr dirty="0"/>
              <a:t> </a:t>
            </a:r>
            <a:r>
              <a:rPr dirty="0" err="1"/>
              <a:t>chini</a:t>
            </a:r>
            <a:r>
              <a:rPr dirty="0"/>
              <a:t> </a:t>
            </a:r>
            <a:r>
              <a:rPr dirty="0" err="1"/>
              <a:t>ya</a:t>
            </a:r>
            <a:r>
              <a:rPr dirty="0"/>
              <a:t> </a:t>
            </a:r>
            <a:r>
              <a:rPr dirty="0" err="1"/>
              <a:t>mabawa</a:t>
            </a:r>
            <a:r>
              <a:rPr dirty="0"/>
              <a:t> </a:t>
            </a:r>
            <a:r>
              <a:rPr dirty="0" err="1"/>
              <a:t>yake</a:t>
            </a:r>
            <a:r>
              <a:rPr dirty="0"/>
              <a:t> (</a:t>
            </a:r>
            <a:r>
              <a:rPr dirty="0" err="1"/>
              <a:t>Yos</a:t>
            </a:r>
            <a:r>
              <a:rPr dirty="0"/>
              <a:t>.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defRPr sz="4400" b="1">
                <a:ln/>
                <a:solidFill>
                  <a:schemeClr val="accent4"/>
                </a:solidFill>
                <a:effectLst>
                  <a:outerShdw blurRad="38100" dist="25400" dir="2700000" algn="tl">
                    <a:srgbClr val="000000">
                      <a:alpha val="79000"/>
                    </a:srgbClr>
                  </a:outerShdw>
                </a:effectLst>
              </a:defRPr>
            </a:pPr>
            <a:r>
              <a:t>AGANO LASOGEZWA KWA RAHABU</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077218"/>
          </a:xfrm>
          <a:prstGeom prst="rect">
            <a:avLst/>
          </a:prstGeom>
          <a:noFill/>
        </p:spPr>
        <p:txBody>
          <a:bodyPr wrap="square">
            <a:spAutoFit/>
            <a:scene3d>
              <a:camera prst="orthographicFront"/>
              <a:lightRig rig="threePt" dir="t"/>
            </a:scene3d>
            <a:sp3d extrusionH="57150">
              <a:bevelT w="38100" h="38100"/>
            </a:sp3d>
          </a:bodyPr>
          <a:lstStyle/>
          <a:p>
            <a:pPr algn="just">
              <a:defRPr b="1">
                <a:solidFill>
                  <a:schemeClr val="accent5">
                    <a:lumMod val="50000"/>
                  </a:schemeClr>
                </a:solidFill>
                <a:latin typeface="Comic Sans MS" panose="030F0702030302020204" pitchFamily="66" charset="0"/>
              </a:defRPr>
            </a:pPr>
            <a:r>
              <a:rPr sz="1600" dirty="0"/>
              <a:t>"</a:t>
            </a:r>
            <a:r>
              <a:rPr sz="1600" dirty="0" err="1"/>
              <a:t>Ikiwa</a:t>
            </a:r>
            <a:r>
              <a:rPr sz="1600" dirty="0"/>
              <a:t> </a:t>
            </a:r>
            <a:r>
              <a:rPr sz="1600" dirty="0" err="1"/>
              <a:t>yeyote</a:t>
            </a:r>
            <a:r>
              <a:rPr sz="1600" dirty="0"/>
              <a:t> </a:t>
            </a:r>
            <a:r>
              <a:rPr sz="1600" dirty="0" err="1"/>
              <a:t>kati</a:t>
            </a:r>
            <a:r>
              <a:rPr sz="1600" dirty="0"/>
              <a:t> </a:t>
            </a:r>
            <a:r>
              <a:rPr sz="1600" dirty="0" err="1"/>
              <a:t>yao</a:t>
            </a:r>
            <a:r>
              <a:rPr sz="1600" dirty="0"/>
              <a:t> </a:t>
            </a:r>
            <a:r>
              <a:rPr sz="1600" dirty="0" err="1"/>
              <a:t>atatoka</a:t>
            </a:r>
            <a:r>
              <a:rPr sz="1600" dirty="0"/>
              <a:t> </a:t>
            </a:r>
            <a:r>
              <a:rPr sz="1600" dirty="0" err="1"/>
              <a:t>nje</a:t>
            </a:r>
            <a:r>
              <a:rPr sz="1600" dirty="0"/>
              <a:t> </a:t>
            </a:r>
            <a:r>
              <a:rPr sz="1600" dirty="0" err="1"/>
              <a:t>ya</a:t>
            </a:r>
            <a:r>
              <a:rPr sz="1600" dirty="0"/>
              <a:t> </a:t>
            </a:r>
            <a:r>
              <a:rPr sz="1600" dirty="0" err="1"/>
              <a:t>nyumba</a:t>
            </a:r>
            <a:r>
              <a:rPr sz="1600" dirty="0"/>
              <a:t> </a:t>
            </a:r>
            <a:r>
              <a:rPr sz="1600" dirty="0" err="1"/>
              <a:t>yako</a:t>
            </a:r>
            <a:r>
              <a:rPr sz="1600" dirty="0"/>
              <a:t> </a:t>
            </a:r>
            <a:r>
              <a:rPr sz="1600" dirty="0" err="1"/>
              <a:t>kwenda</a:t>
            </a:r>
            <a:r>
              <a:rPr sz="1600" dirty="0"/>
              <a:t> </a:t>
            </a:r>
            <a:r>
              <a:rPr sz="1600" dirty="0" err="1"/>
              <a:t>barabarani</a:t>
            </a:r>
            <a:r>
              <a:rPr sz="1600" dirty="0"/>
              <a:t>, </a:t>
            </a:r>
            <a:r>
              <a:rPr sz="1600" dirty="0" err="1"/>
              <a:t>damu</a:t>
            </a:r>
            <a:r>
              <a:rPr sz="1600" dirty="0"/>
              <a:t> </a:t>
            </a:r>
            <a:r>
              <a:rPr sz="1600" dirty="0" err="1"/>
              <a:t>yao</a:t>
            </a:r>
            <a:r>
              <a:rPr sz="1600" dirty="0"/>
              <a:t> </a:t>
            </a:r>
            <a:r>
              <a:rPr sz="1600" dirty="0" err="1"/>
              <a:t>itakuwa</a:t>
            </a:r>
            <a:r>
              <a:rPr sz="1600" dirty="0"/>
              <a:t> </a:t>
            </a:r>
            <a:r>
              <a:rPr sz="1600" dirty="0" err="1"/>
              <a:t>juu</a:t>
            </a:r>
            <a:r>
              <a:rPr sz="1600" dirty="0"/>
              <a:t> </a:t>
            </a:r>
            <a:r>
              <a:rPr sz="1600" dirty="0" err="1"/>
              <a:t>ya</a:t>
            </a:r>
            <a:r>
              <a:rPr sz="1600" dirty="0"/>
              <a:t> </a:t>
            </a:r>
            <a:r>
              <a:rPr sz="1600" dirty="0" err="1"/>
              <a:t>vichwa</a:t>
            </a:r>
            <a:r>
              <a:rPr sz="1600" dirty="0"/>
              <a:t> </a:t>
            </a:r>
            <a:r>
              <a:rPr sz="1600" dirty="0" err="1"/>
              <a:t>vyao</a:t>
            </a:r>
            <a:r>
              <a:rPr sz="1600" dirty="0"/>
              <a:t> </a:t>
            </a:r>
            <a:r>
              <a:rPr sz="1600" dirty="0" err="1"/>
              <a:t>wenyewe</a:t>
            </a:r>
            <a:r>
              <a:rPr sz="1600" dirty="0"/>
              <a:t>; </a:t>
            </a:r>
            <a:r>
              <a:rPr sz="1600" dirty="0" err="1"/>
              <a:t>hatutawajibika</a:t>
            </a:r>
            <a:r>
              <a:rPr sz="1600" dirty="0"/>
              <a:t>. Na wale </a:t>
            </a:r>
            <a:r>
              <a:rPr sz="1600" dirty="0" err="1"/>
              <a:t>walio</a:t>
            </a:r>
            <a:r>
              <a:rPr sz="1600" dirty="0"/>
              <a:t> </a:t>
            </a:r>
            <a:r>
              <a:rPr sz="1600" dirty="0" err="1"/>
              <a:t>pamoja</a:t>
            </a:r>
            <a:r>
              <a:rPr sz="1600" dirty="0"/>
              <a:t> </a:t>
            </a:r>
            <a:r>
              <a:rPr sz="1600" dirty="0" err="1"/>
              <a:t>nawe</a:t>
            </a:r>
            <a:r>
              <a:rPr sz="1600" dirty="0"/>
              <a:t> </a:t>
            </a:r>
            <a:r>
              <a:rPr sz="1600" dirty="0" err="1"/>
              <a:t>katika</a:t>
            </a:r>
            <a:r>
              <a:rPr sz="1600" dirty="0"/>
              <a:t> </a:t>
            </a:r>
            <a:r>
              <a:rPr sz="1600" dirty="0" err="1"/>
              <a:t>nyumba</a:t>
            </a:r>
            <a:r>
              <a:rPr sz="1600" dirty="0"/>
              <a:t>, </a:t>
            </a:r>
            <a:r>
              <a:rPr sz="1600" dirty="0" err="1"/>
              <a:t>damu</a:t>
            </a:r>
            <a:r>
              <a:rPr sz="1600" dirty="0"/>
              <a:t> </a:t>
            </a:r>
            <a:r>
              <a:rPr sz="1600" dirty="0" err="1"/>
              <a:t>yao</a:t>
            </a:r>
            <a:r>
              <a:rPr sz="1600" dirty="0"/>
              <a:t> </a:t>
            </a:r>
            <a:r>
              <a:rPr sz="1600" dirty="0" err="1"/>
              <a:t>itakuwa</a:t>
            </a:r>
            <a:r>
              <a:rPr sz="1600" dirty="0"/>
              <a:t> </a:t>
            </a:r>
            <a:r>
              <a:rPr sz="1600" dirty="0" err="1"/>
              <a:t>juu</a:t>
            </a:r>
            <a:r>
              <a:rPr sz="1600" dirty="0"/>
              <a:t> </a:t>
            </a:r>
            <a:r>
              <a:rPr sz="1600" dirty="0" err="1"/>
              <a:t>ya</a:t>
            </a:r>
            <a:r>
              <a:rPr sz="1600" dirty="0"/>
              <a:t> </a:t>
            </a:r>
            <a:r>
              <a:rPr sz="1600" dirty="0" err="1"/>
              <a:t>vichwa</a:t>
            </a:r>
            <a:r>
              <a:rPr sz="1600" dirty="0"/>
              <a:t> </a:t>
            </a:r>
            <a:r>
              <a:rPr sz="1600" dirty="0" err="1"/>
              <a:t>vyetu</a:t>
            </a:r>
            <a:r>
              <a:rPr sz="1600" dirty="0"/>
              <a:t>, </a:t>
            </a:r>
            <a:r>
              <a:rPr sz="1600" dirty="0" err="1"/>
              <a:t>ikiwa</a:t>
            </a:r>
            <a:r>
              <a:rPr sz="1600" dirty="0"/>
              <a:t> </a:t>
            </a:r>
            <a:r>
              <a:rPr sz="1600" dirty="0" err="1"/>
              <a:t>mkono</a:t>
            </a:r>
            <a:r>
              <a:rPr sz="1600" dirty="0"/>
              <a:t> </a:t>
            </a:r>
            <a:r>
              <a:rPr sz="1600" dirty="0" err="1"/>
              <a:t>umewekwa</a:t>
            </a:r>
            <a:r>
              <a:rPr sz="1600" dirty="0"/>
              <a:t> </a:t>
            </a:r>
            <a:r>
              <a:rPr sz="1600" dirty="0" err="1"/>
              <a:t>juu</a:t>
            </a:r>
            <a:r>
              <a:rPr sz="1600" dirty="0"/>
              <a:t> </a:t>
            </a:r>
            <a:r>
              <a:rPr sz="1600" dirty="0" err="1"/>
              <a:t>yao</a:t>
            </a:r>
            <a:r>
              <a:rPr sz="1600" dirty="0"/>
              <a:t>” </a:t>
            </a:r>
            <a:r>
              <a:rPr sz="1200" dirty="0"/>
              <a:t>(Yoshua 2:19 ).</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a:spAutoFit/>
          </a:bodyPr>
          <a:lstStyle/>
          <a:p>
            <a:pPr algn="just">
              <a:spcBef>
                <a:spcPts val="600"/>
              </a:spcBef>
              <a:defRPr sz="2000" b="1"/>
            </a:pPr>
            <a:r>
              <a:rPr dirty="0" err="1"/>
              <a:t>Mantiki</a:t>
            </a:r>
            <a:r>
              <a:rPr dirty="0"/>
              <a:t> </a:t>
            </a:r>
            <a:r>
              <a:rPr dirty="0" err="1"/>
              <a:t>ya</a:t>
            </a:r>
            <a:r>
              <a:rPr dirty="0"/>
              <a:t> </a:t>
            </a:r>
            <a:r>
              <a:rPr dirty="0" err="1"/>
              <a:t>Rahabu</a:t>
            </a:r>
            <a:r>
              <a:rPr dirty="0"/>
              <a:t> </a:t>
            </a:r>
            <a:r>
              <a:rPr dirty="0" err="1"/>
              <a:t>haikuwa</a:t>
            </a:r>
            <a:r>
              <a:rPr dirty="0"/>
              <a:t> </a:t>
            </a:r>
            <a:r>
              <a:rPr dirty="0" err="1"/>
              <a:t>na</a:t>
            </a:r>
            <a:r>
              <a:rPr dirty="0"/>
              <a:t> shaka: </a:t>
            </a:r>
            <a:r>
              <a:rPr dirty="0" err="1"/>
              <a:t>Nimetenda</a:t>
            </a:r>
            <a:r>
              <a:rPr dirty="0"/>
              <a:t> </a:t>
            </a:r>
            <a:r>
              <a:rPr dirty="0" err="1"/>
              <a:t>kwa</a:t>
            </a:r>
            <a:r>
              <a:rPr dirty="0"/>
              <a:t> </a:t>
            </a:r>
            <a:r>
              <a:rPr dirty="0" err="1"/>
              <a:t>fadhilina</a:t>
            </a:r>
            <a:r>
              <a:rPr dirty="0"/>
              <a:t> </a:t>
            </a:r>
            <a:r>
              <a:rPr dirty="0" err="1"/>
              <a:t>kukuokoa</a:t>
            </a:r>
            <a:r>
              <a:rPr dirty="0"/>
              <a:t>; </a:t>
            </a:r>
            <a:r>
              <a:rPr dirty="0" err="1"/>
              <a:t>sasa</a:t>
            </a:r>
            <a:r>
              <a:rPr dirty="0"/>
              <a:t> </a:t>
            </a:r>
            <a:r>
              <a:rPr dirty="0" err="1"/>
              <a:t>tenda</a:t>
            </a:r>
            <a:r>
              <a:rPr dirty="0"/>
              <a:t> </a:t>
            </a:r>
            <a:r>
              <a:rPr dirty="0" err="1"/>
              <a:t>kwa</a:t>
            </a:r>
            <a:r>
              <a:rPr dirty="0"/>
              <a:t> </a:t>
            </a:r>
            <a:r>
              <a:rPr dirty="0" err="1"/>
              <a:t>fadhili</a:t>
            </a:r>
            <a:r>
              <a:rPr dirty="0"/>
              <a:t> </a:t>
            </a:r>
            <a:r>
              <a:rPr dirty="0" err="1"/>
              <a:t>na</a:t>
            </a:r>
            <a:r>
              <a:rPr dirty="0"/>
              <a:t> </a:t>
            </a:r>
            <a:r>
              <a:rPr dirty="0" err="1"/>
              <a:t>uniokoe</a:t>
            </a:r>
            <a:r>
              <a:rPr dirty="0"/>
              <a:t> </a:t>
            </a:r>
            <a:r>
              <a:rPr dirty="0" err="1"/>
              <a:t>mimi</a:t>
            </a:r>
            <a:r>
              <a:rPr dirty="0"/>
              <a:t> </a:t>
            </a:r>
            <a:r>
              <a:rPr dirty="0" err="1"/>
              <a:t>na</a:t>
            </a:r>
            <a:r>
              <a:rPr dirty="0"/>
              <a:t> </a:t>
            </a:r>
            <a:r>
              <a:rPr dirty="0" err="1"/>
              <a:t>jamaa</a:t>
            </a:r>
            <a:r>
              <a:rPr dirty="0"/>
              <a:t> </a:t>
            </a:r>
            <a:r>
              <a:rPr dirty="0" err="1"/>
              <a:t>zangu</a:t>
            </a:r>
            <a:r>
              <a:rPr dirty="0"/>
              <a:t> (</a:t>
            </a:r>
            <a:r>
              <a:rPr dirty="0" err="1"/>
              <a:t>Yos</a:t>
            </a:r>
            <a:r>
              <a:rPr dirty="0"/>
              <a:t>.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1362353122"/>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  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  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323439"/>
          </a:xfrm>
          <a:prstGeom prst="rect">
            <a:avLst/>
          </a:prstGeom>
          <a:noFill/>
        </p:spPr>
        <p:txBody>
          <a:bodyPr wrap="square">
            <a:spAutoFit/>
          </a:bodyPr>
          <a:lstStyle/>
          <a:p>
            <a:pPr algn="just">
              <a:spcBef>
                <a:spcPts val="600"/>
              </a:spcBef>
              <a:defRPr sz="2000" b="1"/>
            </a:pPr>
            <a:r>
              <a:rPr dirty="0" err="1"/>
              <a:t>Ingawa</a:t>
            </a:r>
            <a:r>
              <a:rPr dirty="0"/>
              <a:t> </a:t>
            </a:r>
            <a:r>
              <a:rPr dirty="0" err="1"/>
              <a:t>hakujua</a:t>
            </a:r>
            <a:r>
              <a:rPr dirty="0"/>
              <a:t>, </a:t>
            </a:r>
            <a:r>
              <a:rPr dirty="0" err="1"/>
              <a:t>Rahabu</a:t>
            </a:r>
            <a:r>
              <a:rPr dirty="0"/>
              <a:t> </a:t>
            </a:r>
            <a:r>
              <a:rPr dirty="0" err="1"/>
              <a:t>alikuwa</a:t>
            </a:r>
            <a:r>
              <a:rPr dirty="0"/>
              <a:t> </a:t>
            </a:r>
            <a:r>
              <a:rPr dirty="0" err="1"/>
              <a:t>akiomba</a:t>
            </a:r>
            <a:r>
              <a:rPr dirty="0"/>
              <a:t> Israeli </a:t>
            </a:r>
            <a:r>
              <a:rPr dirty="0" err="1"/>
              <a:t>wamtendee</a:t>
            </a:r>
            <a:r>
              <a:rPr dirty="0"/>
              <a:t> </a:t>
            </a:r>
            <a:r>
              <a:rPr dirty="0" err="1"/>
              <a:t>kama</a:t>
            </a:r>
            <a:r>
              <a:rPr dirty="0"/>
              <a:t> </a:t>
            </a:r>
            <a:r>
              <a:rPr dirty="0" err="1"/>
              <a:t>Mungu</a:t>
            </a:r>
            <a:r>
              <a:rPr dirty="0"/>
              <a:t> </a:t>
            </a:r>
            <a:r>
              <a:rPr dirty="0" err="1"/>
              <a:t>mwenyewe</a:t>
            </a:r>
            <a:r>
              <a:rPr dirty="0"/>
              <a:t> </a:t>
            </a:r>
            <a:r>
              <a:rPr dirty="0" err="1"/>
              <a:t>alivyotenda</a:t>
            </a:r>
            <a:r>
              <a:rPr dirty="0"/>
              <a:t> </a:t>
            </a:r>
            <a:r>
              <a:rPr dirty="0" err="1"/>
              <a:t>kwa</a:t>
            </a:r>
            <a:r>
              <a:rPr dirty="0"/>
              <a:t> Israeli, </a:t>
            </a:r>
            <a:r>
              <a:rPr dirty="0" err="1"/>
              <a:t>yaani</a:t>
            </a:r>
            <a:r>
              <a:rPr dirty="0"/>
              <a:t>, </a:t>
            </a:r>
            <a:r>
              <a:rPr dirty="0" err="1"/>
              <a:t>kwa</a:t>
            </a:r>
            <a:r>
              <a:rPr dirty="0"/>
              <a:t> </a:t>
            </a:r>
            <a:r>
              <a:rPr dirty="0" err="1"/>
              <a:t>fadhili</a:t>
            </a:r>
            <a:r>
              <a:rPr dirty="0"/>
              <a:t>(Kum. 7:12 </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42484" y="4691270"/>
            <a:ext cx="4063485" cy="1938992"/>
          </a:xfrm>
          <a:prstGeom prst="rect">
            <a:avLst/>
          </a:prstGeom>
          <a:noFill/>
        </p:spPr>
        <p:txBody>
          <a:bodyPr wrap="square">
            <a:spAutoFit/>
          </a:bodyPr>
          <a:lstStyle/>
          <a:p>
            <a:pPr algn="just">
              <a:spcBef>
                <a:spcPts val="600"/>
              </a:spcBef>
              <a:defRPr sz="2000" b="1"/>
            </a:pPr>
            <a:r>
              <a:rPr dirty="0" err="1"/>
              <a:t>Wapelelezi</a:t>
            </a:r>
            <a:r>
              <a:rPr dirty="0"/>
              <a:t> </a:t>
            </a:r>
            <a:r>
              <a:rPr dirty="0" err="1"/>
              <a:t>walimwomba</a:t>
            </a:r>
            <a:r>
              <a:rPr dirty="0"/>
              <a:t> </a:t>
            </a:r>
            <a:r>
              <a:rPr dirty="0" err="1"/>
              <a:t>Rahabu</a:t>
            </a:r>
            <a:r>
              <a:rPr dirty="0"/>
              <a:t> </a:t>
            </a:r>
            <a:r>
              <a:rPr dirty="0" err="1"/>
              <a:t>atimize</a:t>
            </a:r>
            <a:r>
              <a:rPr dirty="0"/>
              <a:t> </a:t>
            </a:r>
            <a:r>
              <a:rPr dirty="0" err="1"/>
              <a:t>masharti</a:t>
            </a:r>
            <a:r>
              <a:rPr dirty="0"/>
              <a:t> yale yale </a:t>
            </a:r>
            <a:r>
              <a:rPr dirty="0" err="1"/>
              <a:t>ambayo</a:t>
            </a:r>
            <a:r>
              <a:rPr dirty="0"/>
              <a:t> </a:t>
            </a:r>
            <a:r>
              <a:rPr dirty="0" err="1"/>
              <a:t>walikuwa</a:t>
            </a:r>
            <a:r>
              <a:rPr dirty="0"/>
              <a:t> </a:t>
            </a:r>
            <a:r>
              <a:rPr dirty="0" err="1"/>
              <a:t>wametimiza</a:t>
            </a:r>
            <a:r>
              <a:rPr dirty="0"/>
              <a:t> </a:t>
            </a:r>
            <a:r>
              <a:rPr dirty="0" err="1"/>
              <a:t>ili</a:t>
            </a:r>
            <a:r>
              <a:rPr dirty="0"/>
              <a:t> </a:t>
            </a:r>
            <a:r>
              <a:rPr dirty="0" err="1"/>
              <a:t>kuepuka</a:t>
            </a:r>
            <a:r>
              <a:rPr dirty="0"/>
              <a:t> </a:t>
            </a:r>
            <a:r>
              <a:rPr dirty="0" err="1"/>
              <a:t>kifo</a:t>
            </a:r>
            <a:r>
              <a:rPr dirty="0"/>
              <a:t> </a:t>
            </a:r>
            <a:r>
              <a:rPr dirty="0" err="1"/>
              <a:t>huko</a:t>
            </a:r>
            <a:r>
              <a:rPr dirty="0"/>
              <a:t> </a:t>
            </a:r>
            <a:r>
              <a:rPr dirty="0" err="1"/>
              <a:t>Misri</a:t>
            </a:r>
            <a:r>
              <a:rPr dirty="0"/>
              <a:t>. Kwa </a:t>
            </a:r>
            <a:r>
              <a:rPr dirty="0" err="1"/>
              <a:t>njia</a:t>
            </a:r>
            <a:r>
              <a:rPr dirty="0"/>
              <a:t> </a:t>
            </a:r>
            <a:r>
              <a:rPr dirty="0" err="1"/>
              <a:t>hii</a:t>
            </a:r>
            <a:r>
              <a:rPr dirty="0"/>
              <a:t>, </a:t>
            </a:r>
            <a:r>
              <a:rPr dirty="0" err="1"/>
              <a:t>alijumuishwa</a:t>
            </a:r>
            <a:r>
              <a:rPr dirty="0"/>
              <a:t> </a:t>
            </a:r>
            <a:r>
              <a:rPr dirty="0" err="1"/>
              <a:t>katika</a:t>
            </a:r>
            <a:r>
              <a:rPr dirty="0"/>
              <a:t> </a:t>
            </a:r>
            <a:r>
              <a:rPr dirty="0" err="1"/>
              <a:t>agano</a:t>
            </a:r>
            <a:r>
              <a:rPr dirty="0"/>
              <a:t> la </a:t>
            </a:r>
            <a:r>
              <a:rPr dirty="0" err="1"/>
              <a:t>Mungu</a:t>
            </a:r>
            <a:r>
              <a:rPr dirty="0"/>
              <a:t> </a:t>
            </a:r>
            <a:r>
              <a:rPr dirty="0" err="1"/>
              <a:t>na</a:t>
            </a:r>
            <a:r>
              <a:rPr dirty="0"/>
              <a:t> Israeli.</a:t>
            </a:r>
          </a:p>
        </p:txBody>
      </p:sp>
      <p:pic>
        <p:nvPicPr>
          <p:cNvPr id="17" name="Imagen 16" descr="Dibujo de una persona  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677656"/>
          </a:xfrm>
          <a:prstGeom prst="rect">
            <a:avLst/>
          </a:prstGeom>
          <a:noFill/>
        </p:spPr>
        <p:txBody>
          <a:bodyPr wrap="square">
            <a:spAutoFit/>
          </a:bodyPr>
          <a:lstStyle/>
          <a:p>
            <a:pPr algn="ctr">
              <a:defRPr sz="6000" b="1">
                <a:ln w="13462">
                  <a:solidFill>
                    <a:schemeClr val="bg1"/>
                  </a:solidFill>
                  <a:prstDash val="solid"/>
                </a:ln>
                <a:solidFill>
                  <a:srgbClr val="2D4C84"/>
                </a:solidFill>
                <a:effectLst>
                  <a:outerShdw dist="38100" dir="2700000" algn="bl" rotWithShape="0">
                    <a:srgbClr val="C00000"/>
                  </a:outerShdw>
                </a:effectLst>
              </a:defRPr>
            </a:pPr>
            <a:r>
              <a:t>NEEMA KWA WAGIBEONI</a:t>
            </a:r>
          </a:p>
          <a:p>
            <a:pPr algn="ctr">
              <a:defRPr sz="4800" b="1">
                <a:ln w="13462">
                  <a:solidFill>
                    <a:schemeClr val="bg1"/>
                  </a:solidFill>
                  <a:prstDash val="solid"/>
                </a:ln>
                <a:solidFill>
                  <a:srgbClr val="2D4C84"/>
                </a:solidFill>
                <a:effectLst>
                  <a:outerShdw dist="38100" dir="2700000" algn="bl" rotWithShape="0">
                    <a:srgbClr val="C00000"/>
                  </a:outerShdw>
                </a:effectLst>
              </a:defRPr>
            </a:pPr>
            <a:r>
              <a:t>(YOSHUA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551</TotalTime>
  <Words>1068</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Calibri</vt:lpstr>
      <vt:lpstr>Comic Sans MS</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2025-09-18T09:24:05Z</dcterms:created>
  <dcterms:modified xsi:type="dcterms:W3CDTF">2025-09-28T06:02:58Z</dcterms:modified>
</cp:coreProperties>
</file>