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58"/>
  </p:normalViewPr>
  <p:slideViewPr>
    <p:cSldViewPr snapToGrid="0">
      <p:cViewPr varScale="1">
        <p:scale>
          <a:sx n="101" d="100"/>
          <a:sy n="101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7" name="Imagen 6" descr="Un grupo de personas en un parque de diversiones  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34741" y="0"/>
            <a:ext cx="4828065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>
              <a:defRPr sz="5400" b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defRPr>
            </a:pPr>
            <a:r>
              <a:rPr dirty="0"/>
              <a:t>UTII WA KIWANGO CHA JUU KABISA: IBADA KATIKA ENEO LA VITA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b="1">
                <a:solidFill>
                  <a:srgbClr val="797525"/>
                </a:solidFill>
              </a:defRPr>
            </a:pPr>
            <a:r>
              <a:t>Lessoni ya 7 kwa ajili ya  Novemba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6600" b="1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defRPr>
            </a:pPr>
            <a:r>
              <a:rPr lang="en-US" dirty="0"/>
              <a:t> SEHEMU MAALUM YA KUABUDU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KUINUA PATAKATIFU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“Kusanyiko lote la Waisraeli lilikusanyika huko Shilo na kusimamisha hema la mkutano huko. Nchi iliwekwa chini ya udhibiti wao ” </a:t>
            </a:r>
            <a:r>
              <a:rPr sz="1400"/>
              <a:t>(Yoshua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imeshindwa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Israeli. Eneo </a:t>
            </a:r>
            <a:r>
              <a:rPr dirty="0" err="1"/>
              <a:t>hilo</a:t>
            </a:r>
            <a:r>
              <a:rPr dirty="0"/>
              <a:t> </a:t>
            </a:r>
            <a:r>
              <a:rPr dirty="0" err="1"/>
              <a:t>lilikuwa</a:t>
            </a:r>
            <a:r>
              <a:rPr dirty="0"/>
              <a:t> </a:t>
            </a:r>
            <a:r>
              <a:rPr dirty="0" err="1"/>
              <a:t>limegawanywa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makabila</a:t>
            </a:r>
            <a:r>
              <a:rPr dirty="0"/>
              <a:t> </a:t>
            </a:r>
            <a:r>
              <a:rPr dirty="0" err="1"/>
              <a:t>mashuhuri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, </a:t>
            </a: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makabila</a:t>
            </a:r>
            <a:r>
              <a:rPr dirty="0"/>
              <a:t> </a:t>
            </a:r>
            <a:r>
              <a:rPr dirty="0" err="1"/>
              <a:t>saba</a:t>
            </a:r>
            <a:r>
              <a:rPr dirty="0"/>
              <a:t> </a:t>
            </a:r>
            <a:r>
              <a:rPr dirty="0" err="1"/>
              <a:t>yalikuwa</a:t>
            </a:r>
            <a:r>
              <a:rPr dirty="0"/>
              <a:t> </a:t>
            </a:r>
            <a:r>
              <a:rPr dirty="0" err="1"/>
              <a:t>bado</a:t>
            </a:r>
            <a:r>
              <a:rPr dirty="0"/>
              <a:t> </a:t>
            </a:r>
            <a:r>
              <a:rPr dirty="0" err="1"/>
              <a:t>hayajapokea</a:t>
            </a:r>
            <a:r>
              <a:rPr dirty="0"/>
              <a:t> </a:t>
            </a:r>
            <a:r>
              <a:rPr dirty="0" err="1"/>
              <a:t>sehemu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. </a:t>
            </a:r>
            <a:r>
              <a:rPr dirty="0" err="1"/>
              <a:t>Mashujaa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Reubeni</a:t>
            </a:r>
            <a:r>
              <a:rPr dirty="0"/>
              <a:t>, Gadi,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nusu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kabila</a:t>
            </a:r>
            <a:r>
              <a:rPr dirty="0"/>
              <a:t> la Manase </a:t>
            </a:r>
            <a:r>
              <a:rPr dirty="0" err="1"/>
              <a:t>walipaswa</a:t>
            </a:r>
            <a:r>
              <a:rPr dirty="0"/>
              <a:t> </a:t>
            </a:r>
            <a:r>
              <a:rPr dirty="0" err="1"/>
              <a:t>kupelekwa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mali</a:t>
            </a:r>
            <a:r>
              <a:rPr dirty="0"/>
              <a:t> </a:t>
            </a:r>
            <a:r>
              <a:rPr dirty="0" err="1"/>
              <a:t>zao</a:t>
            </a:r>
            <a:r>
              <a:rPr dirty="0"/>
              <a:t> ng 'ambo </a:t>
            </a:r>
            <a:r>
              <a:rPr dirty="0" err="1"/>
              <a:t>ya</a:t>
            </a:r>
            <a:r>
              <a:rPr dirty="0"/>
              <a:t> Yordani.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03245"/>
            <a:ext cx="59593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Patakatifu</a:t>
            </a:r>
            <a:r>
              <a:rPr dirty="0"/>
              <a:t>,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makao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yanayoonekana</a:t>
            </a:r>
            <a:r>
              <a:rPr dirty="0"/>
              <a:t>, </a:t>
            </a:r>
            <a:r>
              <a:rPr dirty="0" err="1"/>
              <a:t>palikuwa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pa </a:t>
            </a:r>
            <a:r>
              <a:rPr dirty="0" err="1"/>
              <a:t>umoja</a:t>
            </a:r>
            <a:r>
              <a:rPr dirty="0"/>
              <a:t> </a:t>
            </a:r>
            <a:r>
              <a:rPr dirty="0" err="1"/>
              <a:t>ambapo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waliungana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ibada</a:t>
            </a:r>
            <a:r>
              <a:rPr dirty="0"/>
              <a:t>. Bila </a:t>
            </a:r>
            <a:r>
              <a:rPr dirty="0" err="1"/>
              <a:t>uwepo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umiliki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haukuwa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.</a:t>
            </a:r>
          </a:p>
        </p:txBody>
      </p:sp>
      <p:pic>
        <p:nvPicPr>
          <p:cNvPr id="8" name="Imagen 7" descr="Imagen que contiene tabla, hombre, mujer, parado  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  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Kabla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makabila</a:t>
            </a:r>
            <a:r>
              <a:rPr dirty="0"/>
              <a:t> </a:t>
            </a:r>
            <a:r>
              <a:rPr dirty="0" err="1"/>
              <a:t>kutengana</a:t>
            </a:r>
            <a:r>
              <a:rPr dirty="0"/>
              <a:t>, tendo </a:t>
            </a:r>
            <a:r>
              <a:rPr dirty="0" err="1"/>
              <a:t>maalum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</a:t>
            </a:r>
            <a:r>
              <a:rPr dirty="0" err="1"/>
              <a:t>lilifanywa</a:t>
            </a:r>
            <a:r>
              <a:rPr dirty="0"/>
              <a:t>: </a:t>
            </a:r>
            <a:r>
              <a:rPr dirty="0" err="1"/>
              <a:t>ujenzi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Hema la </a:t>
            </a:r>
            <a:r>
              <a:rPr dirty="0" err="1"/>
              <a:t>Kukutania</a:t>
            </a:r>
            <a:r>
              <a:rPr dirty="0"/>
              <a:t>, </a:t>
            </a:r>
            <a:r>
              <a:rPr dirty="0" err="1"/>
              <a:t>kitovu</a:t>
            </a:r>
            <a:r>
              <a:rPr dirty="0"/>
              <a:t> cha </a:t>
            </a:r>
            <a:r>
              <a:rPr dirty="0" err="1"/>
              <a:t>ibada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Israeli (</a:t>
            </a:r>
            <a:r>
              <a:rPr dirty="0" err="1"/>
              <a:t>Yos</a:t>
            </a:r>
            <a:r>
              <a:rPr dirty="0"/>
              <a:t>. 18</a:t>
            </a:r>
            <a:r>
              <a:rPr lang="en-US" dirty="0"/>
              <a:t>:</a:t>
            </a:r>
            <a:r>
              <a:rPr dirty="0"/>
              <a:t>1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588906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Leo,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bado</a:t>
            </a:r>
            <a:r>
              <a:rPr dirty="0"/>
              <a:t> kuna </a:t>
            </a:r>
            <a:r>
              <a:rPr dirty="0" err="1"/>
              <a:t>majitu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kisasa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kisasa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kushinda</a:t>
            </a:r>
            <a:r>
              <a:rPr dirty="0"/>
              <a:t>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sana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tuelekeze</a:t>
            </a:r>
            <a:r>
              <a:rPr dirty="0"/>
              <a:t> </a:t>
            </a:r>
            <a:r>
              <a:rPr dirty="0" err="1"/>
              <a:t>umakini</a:t>
            </a:r>
            <a:r>
              <a:rPr dirty="0"/>
              <a:t> </a:t>
            </a:r>
            <a:r>
              <a:rPr dirty="0" err="1"/>
              <a:t>wetu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Patakatifu</a:t>
            </a:r>
            <a:r>
              <a:rPr dirty="0"/>
              <a:t> pa </a:t>
            </a:r>
            <a:r>
              <a:rPr dirty="0" err="1"/>
              <a:t>Mbinguni</a:t>
            </a:r>
            <a:r>
              <a:rPr dirty="0"/>
              <a:t>, </a:t>
            </a:r>
            <a:r>
              <a:rPr dirty="0" err="1"/>
              <a:t>ambapo</a:t>
            </a:r>
            <a:r>
              <a:rPr dirty="0"/>
              <a:t>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anatuombea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999864"/>
            <a:ext cx="9054135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400" b="1">
                <a:latin typeface="Constantia" panose="02030602050306030303" pitchFamily="18" charset="0"/>
              </a:defRPr>
            </a:pPr>
            <a:r>
              <a:rPr dirty="0"/>
              <a:t>"</a:t>
            </a:r>
            <a:r>
              <a:rPr dirty="0" err="1"/>
              <a:t>Haikuwa</a:t>
            </a:r>
            <a:r>
              <a:rPr dirty="0"/>
              <a:t> </a:t>
            </a:r>
            <a:r>
              <a:rPr dirty="0" err="1"/>
              <a:t>imepita</a:t>
            </a:r>
            <a:r>
              <a:rPr dirty="0"/>
              <a:t> wiki </a:t>
            </a:r>
            <a:r>
              <a:rPr dirty="0" err="1"/>
              <a:t>nyingi</a:t>
            </a:r>
            <a:r>
              <a:rPr dirty="0"/>
              <a:t> </a:t>
            </a:r>
            <a:r>
              <a:rPr dirty="0" err="1"/>
              <a:t>tangu</a:t>
            </a:r>
            <a:r>
              <a:rPr dirty="0"/>
              <a:t> Musa </a:t>
            </a:r>
            <a:r>
              <a:rPr dirty="0" err="1"/>
              <a:t>alipotoa</a:t>
            </a:r>
            <a:r>
              <a:rPr dirty="0"/>
              <a:t> </a:t>
            </a:r>
            <a:r>
              <a:rPr dirty="0" err="1"/>
              <a:t>kitabu</a:t>
            </a:r>
            <a:r>
              <a:rPr dirty="0"/>
              <a:t> </a:t>
            </a:r>
            <a:r>
              <a:rPr dirty="0" err="1"/>
              <a:t>chote</a:t>
            </a:r>
            <a:r>
              <a:rPr dirty="0"/>
              <a:t> cha </a:t>
            </a:r>
            <a:r>
              <a:rPr dirty="0" err="1"/>
              <a:t>Kumbukumbu</a:t>
            </a:r>
            <a:r>
              <a:rPr dirty="0"/>
              <a:t> la </a:t>
            </a:r>
            <a:r>
              <a:rPr dirty="0" err="1"/>
              <a:t>Torati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hotuba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 Yoshua </a:t>
            </a:r>
            <a:r>
              <a:rPr dirty="0" err="1"/>
              <a:t>alisoma</a:t>
            </a:r>
            <a:r>
              <a:rPr dirty="0"/>
              <a:t> </a:t>
            </a:r>
            <a:r>
              <a:rPr dirty="0" err="1"/>
              <a:t>tena</a:t>
            </a:r>
            <a:r>
              <a:rPr dirty="0"/>
              <a:t> sheria."</a:t>
            </a:r>
          </a:p>
          <a:p>
            <a:pPr algn="just">
              <a:spcBef>
                <a:spcPts val="600"/>
              </a:spcBef>
              <a:defRPr sz="2400" b="1">
                <a:latin typeface="Constantia" panose="02030602050306030303" pitchFamily="18" charset="0"/>
              </a:defRPr>
            </a:pPr>
            <a:r>
              <a:rPr dirty="0"/>
              <a:t>Sio </a:t>
            </a:r>
            <a:r>
              <a:rPr dirty="0" err="1"/>
              <a:t>wanaume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Israeli peke </a:t>
            </a:r>
            <a:r>
              <a:rPr dirty="0" err="1"/>
              <a:t>yao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"</a:t>
            </a:r>
            <a:r>
              <a:rPr dirty="0" err="1"/>
              <a:t>wanawake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watoto</a:t>
            </a:r>
            <a:r>
              <a:rPr dirty="0"/>
              <a:t> </a:t>
            </a:r>
            <a:r>
              <a:rPr dirty="0" err="1"/>
              <a:t>wadogo</a:t>
            </a:r>
            <a:r>
              <a:rPr dirty="0"/>
              <a:t>" </a:t>
            </a:r>
            <a:r>
              <a:rPr dirty="0" err="1"/>
              <a:t>walisikiliza</a:t>
            </a:r>
            <a:r>
              <a:rPr dirty="0"/>
              <a:t> </a:t>
            </a:r>
            <a:r>
              <a:rPr dirty="0" err="1"/>
              <a:t>usomaji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sheria; </a:t>
            </a:r>
            <a:r>
              <a:rPr dirty="0" err="1"/>
              <a:t>kwani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 pia </a:t>
            </a:r>
            <a:r>
              <a:rPr dirty="0" err="1"/>
              <a:t>wajue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wajibu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. […]</a:t>
            </a:r>
          </a:p>
          <a:p>
            <a:pPr algn="just">
              <a:spcBef>
                <a:spcPts val="600"/>
              </a:spcBef>
              <a:defRPr sz="2400" b="1">
                <a:latin typeface="Constantia" panose="02030602050306030303" pitchFamily="18" charset="0"/>
              </a:defRPr>
            </a:pPr>
            <a:r>
              <a:rPr dirty="0"/>
              <a:t>Kila sura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mstari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Biblia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mawasiliano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wanadamu</a:t>
            </a:r>
            <a:r>
              <a:rPr dirty="0"/>
              <a:t>. </a:t>
            </a:r>
            <a:r>
              <a:rPr dirty="0" err="1"/>
              <a:t>Tunapaswa</a:t>
            </a:r>
            <a:r>
              <a:rPr dirty="0"/>
              <a:t> </a:t>
            </a:r>
            <a:r>
              <a:rPr dirty="0" err="1"/>
              <a:t>kufunga</a:t>
            </a:r>
            <a:r>
              <a:rPr dirty="0"/>
              <a:t> </a:t>
            </a:r>
            <a:r>
              <a:rPr dirty="0" err="1"/>
              <a:t>maagizo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ishara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mikono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mipaka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macho </a:t>
            </a:r>
            <a:r>
              <a:rPr dirty="0" err="1"/>
              <a:t>yetu</a:t>
            </a:r>
            <a:r>
              <a:rPr dirty="0"/>
              <a:t>.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ingesomwa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kutiiwa</a:t>
            </a:r>
            <a:r>
              <a:rPr dirty="0"/>
              <a:t>, </a:t>
            </a:r>
            <a:r>
              <a:rPr dirty="0" err="1"/>
              <a:t>ingewaongoza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Waisraeli</a:t>
            </a:r>
            <a:r>
              <a:rPr dirty="0"/>
              <a:t> </a:t>
            </a:r>
            <a:r>
              <a:rPr dirty="0" err="1"/>
              <a:t>walivyoongozwa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nguzo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wingu</a:t>
            </a:r>
            <a:r>
              <a:rPr dirty="0"/>
              <a:t> </a:t>
            </a:r>
            <a:r>
              <a:rPr dirty="0" err="1"/>
              <a:t>mchana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nguzo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moto </a:t>
            </a:r>
            <a:r>
              <a:rPr dirty="0" err="1"/>
              <a:t>usiku</a:t>
            </a:r>
            <a:r>
              <a:rPr dirty="0"/>
              <a:t>.</a:t>
            </a:r>
          </a:p>
          <a:p>
            <a:pPr algn="just">
              <a:spcBef>
                <a:spcPts val="600"/>
              </a:spcBef>
            </a:pPr>
            <a:endParaRPr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49757" y="6002085"/>
            <a:ext cx="405585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600" b="1"/>
            </a:pPr>
            <a:r>
              <a:rPr dirty="0" err="1"/>
              <a:t>EGW</a:t>
            </a:r>
            <a:r>
              <a:rPr dirty="0"/>
              <a:t> (Patriarchs and Prophets, </a:t>
            </a:r>
            <a:r>
              <a:rPr dirty="0" err="1"/>
              <a:t>uk</a:t>
            </a:r>
            <a:r>
              <a:rPr dirty="0"/>
              <a:t>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800" b="0" i="0" u="none" strike="noStrike" kern="1200" cap="none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  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  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45097" y="3429000"/>
            <a:ext cx="4101806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dirty="0"/>
              <a:t>“Bali </a:t>
            </a:r>
            <a:r>
              <a:rPr dirty="0" err="1"/>
              <a:t>utafuteni</a:t>
            </a:r>
            <a:r>
              <a:rPr dirty="0"/>
              <a:t> kwanza </a:t>
            </a:r>
            <a:r>
              <a:rPr dirty="0" err="1"/>
              <a:t>ufalme</a:t>
            </a:r>
            <a:r>
              <a:rPr dirty="0"/>
              <a:t> wake,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hayo</a:t>
            </a:r>
            <a:r>
              <a:rPr dirty="0"/>
              <a:t> yote </a:t>
            </a:r>
            <a:r>
              <a:rPr dirty="0" err="1"/>
              <a:t>mtazidishiwa</a:t>
            </a:r>
            <a:r>
              <a:rPr dirty="0"/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sz="2400" dirty="0" err="1"/>
              <a:t>Matth</a:t>
            </a:r>
            <a:r>
              <a:rPr lang="en-US" sz="2400" dirty="0" err="1"/>
              <a:t>ayo</a:t>
            </a:r>
            <a:r>
              <a:rPr sz="2400" dirty="0"/>
              <a:t> 6:33</a:t>
            </a:r>
            <a:endParaRPr kumimoji="0" sz="2400" b="1" i="0" u="none" strike="noStrike" kern="1200" cap="none" normalizeH="0" baseline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defRPr>
            </a:pPr>
            <a:r>
              <a:t> Kuabudu kabla ya kushinda: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Upyaji wa agano (Yoshua 5:1-9)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Pasaka ya Kwanza huko Kanaani (Yoshua 5:10-12)</a:t>
            </a:r>
          </a:p>
          <a:p>
            <a:pPr>
              <a:spcBef>
                <a:spcPts val="1800"/>
              </a:spcBef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defRPr>
            </a:pPr>
            <a:r>
              <a:t> Kuabudu kati ya milima: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Madhabahu ya kuabudu (Yoshua 8:30-31)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Kumbuka sheria (Yoshua 8:32-35)</a:t>
            </a:r>
          </a:p>
          <a:p>
            <a:pPr>
              <a:spcBef>
                <a:spcPts val="1800"/>
              </a:spcBef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defRPr>
            </a:pPr>
            <a:r>
              <a:t> Sehemu maalum ya kuabudu: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Kuinua Patakatifu (Yoshua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kuvuka</a:t>
            </a:r>
            <a:r>
              <a:rPr dirty="0"/>
              <a:t> </a:t>
            </a:r>
            <a:r>
              <a:rPr dirty="0" err="1"/>
              <a:t>kimuujiza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Yordani, </a:t>
            </a:r>
            <a:r>
              <a:rPr dirty="0" err="1"/>
              <a:t>wafalme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Kanaani </a:t>
            </a:r>
            <a:r>
              <a:rPr dirty="0" err="1"/>
              <a:t>waliogopa</a:t>
            </a:r>
            <a:r>
              <a:rPr dirty="0"/>
              <a:t> (Yoshua 5:1). Ardhi </a:t>
            </a:r>
            <a:r>
              <a:rPr dirty="0" err="1"/>
              <a:t>iliandaliwa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ushindi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haraka</a:t>
            </a:r>
            <a:r>
              <a:rPr dirty="0"/>
              <a:t>.</a:t>
            </a:r>
          </a:p>
        </p:txBody>
      </p:sp>
      <p:pic>
        <p:nvPicPr>
          <p:cNvPr id="4" name="Imagen 3" descr="Un atardecer en un área abierta  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  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  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  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  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  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  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  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  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  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Karibu</a:t>
            </a:r>
            <a:r>
              <a:rPr dirty="0"/>
              <a:t> </a:t>
            </a:r>
            <a:r>
              <a:rPr dirty="0" err="1"/>
              <a:t>kumaliza</a:t>
            </a:r>
            <a:r>
              <a:rPr dirty="0"/>
              <a:t> </a:t>
            </a:r>
            <a:r>
              <a:rPr dirty="0" err="1"/>
              <a:t>ushindi</a:t>
            </a:r>
            <a:r>
              <a:rPr dirty="0"/>
              <a:t>, </a:t>
            </a:r>
            <a:r>
              <a:rPr dirty="0" err="1"/>
              <a:t>walifanikisha</a:t>
            </a:r>
            <a:r>
              <a:rPr dirty="0"/>
              <a:t> </a:t>
            </a:r>
            <a:r>
              <a:rPr dirty="0" err="1"/>
              <a:t>hatua</a:t>
            </a:r>
            <a:r>
              <a:rPr dirty="0"/>
              <a:t> </a:t>
            </a:r>
            <a:r>
              <a:rPr dirty="0" err="1"/>
              <a:t>mpya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ibada</a:t>
            </a:r>
            <a:r>
              <a:rPr dirty="0"/>
              <a:t>: </a:t>
            </a:r>
            <a:r>
              <a:rPr dirty="0" err="1"/>
              <a:t>walijenga</a:t>
            </a:r>
            <a:r>
              <a:rPr dirty="0"/>
              <a:t> </a:t>
            </a:r>
            <a:r>
              <a:rPr dirty="0" err="1"/>
              <a:t>Patakatifu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Shilo.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Katikati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ushindi</a:t>
            </a:r>
            <a:r>
              <a:rPr dirty="0"/>
              <a:t>, pia </a:t>
            </a:r>
            <a:r>
              <a:rPr dirty="0" err="1"/>
              <a:t>waliamua</a:t>
            </a:r>
            <a:r>
              <a:rPr dirty="0"/>
              <a:t> </a:t>
            </a:r>
            <a:r>
              <a:rPr dirty="0" err="1"/>
              <a:t>kupumzika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kujiweka</a:t>
            </a:r>
            <a:r>
              <a:rPr dirty="0"/>
              <a:t> </a:t>
            </a:r>
            <a:r>
              <a:rPr dirty="0" err="1"/>
              <a:t>wakfu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Bwana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mkutano</a:t>
            </a:r>
            <a:r>
              <a:rPr dirty="0"/>
              <a:t> </a:t>
            </a:r>
            <a:r>
              <a:rPr dirty="0" err="1"/>
              <a:t>mkubwa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milima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Ebali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Gerizimu</a:t>
            </a:r>
            <a:r>
              <a:rPr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Walakini</a:t>
            </a:r>
            <a:r>
              <a:rPr dirty="0"/>
              <a:t>, </a:t>
            </a:r>
            <a:r>
              <a:rPr dirty="0" err="1"/>
              <a:t>hii</a:t>
            </a:r>
            <a:r>
              <a:rPr dirty="0"/>
              <a:t> </a:t>
            </a:r>
            <a:r>
              <a:rPr dirty="0" err="1"/>
              <a:t>haikuwa</a:t>
            </a:r>
            <a:r>
              <a:rPr dirty="0"/>
              <a:t> </a:t>
            </a:r>
            <a:r>
              <a:rPr dirty="0" err="1"/>
              <a:t>kipaumbele</a:t>
            </a:r>
            <a:r>
              <a:rPr dirty="0"/>
              <a:t> cha Israeli. </a:t>
            </a:r>
            <a:r>
              <a:rPr dirty="0" err="1"/>
              <a:t>Walipaswa</a:t>
            </a:r>
            <a:r>
              <a:rPr dirty="0"/>
              <a:t> kwanza </a:t>
            </a:r>
            <a:r>
              <a:rPr dirty="0" err="1"/>
              <a:t>kutafuta</a:t>
            </a:r>
            <a:r>
              <a:rPr dirty="0"/>
              <a:t> </a:t>
            </a:r>
            <a:r>
              <a:rPr dirty="0" err="1"/>
              <a:t>ushirika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  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7200" b="1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defRPr>
            </a:pPr>
            <a:r>
              <a:rPr lang="en-US" dirty="0"/>
              <a:t> KUABUDU KABLA YA KUSHINDA</a:t>
            </a: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pPr>
            <a:r>
              <a:t>UHUISHAJI WA AGANO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"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Bwana </a:t>
            </a:r>
            <a:r>
              <a:rPr dirty="0" err="1"/>
              <a:t>akamwambia</a:t>
            </a:r>
            <a:r>
              <a:rPr dirty="0"/>
              <a:t> Yoshua," </a:t>
            </a:r>
            <a:r>
              <a:rPr dirty="0" err="1"/>
              <a:t>Tengeneza</a:t>
            </a:r>
            <a:r>
              <a:rPr dirty="0"/>
              <a:t> </a:t>
            </a:r>
            <a:r>
              <a:rPr dirty="0" err="1"/>
              <a:t>visu</a:t>
            </a:r>
            <a:r>
              <a:rPr dirty="0"/>
              <a:t> </a:t>
            </a:r>
            <a:r>
              <a:rPr dirty="0" err="1"/>
              <a:t>vya</a:t>
            </a:r>
            <a:r>
              <a:rPr dirty="0"/>
              <a:t> </a:t>
            </a:r>
            <a:r>
              <a:rPr dirty="0" err="1"/>
              <a:t>rangi</a:t>
            </a:r>
            <a:r>
              <a:rPr dirty="0"/>
              <a:t> </a:t>
            </a:r>
            <a:r>
              <a:rPr dirty="0" err="1"/>
              <a:t>nyekundu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utahiri</a:t>
            </a:r>
            <a:r>
              <a:rPr dirty="0"/>
              <a:t> </a:t>
            </a:r>
            <a:r>
              <a:rPr dirty="0" err="1"/>
              <a:t>Waisraeli</a:t>
            </a:r>
            <a:r>
              <a:rPr dirty="0"/>
              <a:t> </a:t>
            </a:r>
            <a:r>
              <a:rPr dirty="0" err="1"/>
              <a:t>tena</a:t>
            </a:r>
            <a:r>
              <a:rPr dirty="0"/>
              <a:t>. " " </a:t>
            </a:r>
            <a:r>
              <a:rPr sz="1400" dirty="0"/>
              <a:t>(Yoshua 5:2</a:t>
            </a:r>
            <a:r>
              <a:rPr sz="1100" dirty="0"/>
              <a:t> </a:t>
            </a:r>
            <a:r>
              <a:rPr sz="1400" dirty="0"/>
              <a:t>)</a:t>
            </a:r>
            <a:endParaRPr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Gilgali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jina</a:t>
            </a:r>
            <a:r>
              <a:rPr dirty="0"/>
              <a:t> </a:t>
            </a:r>
            <a:r>
              <a:rPr dirty="0" err="1"/>
              <a:t>lililopewa</a:t>
            </a:r>
            <a:r>
              <a:rPr dirty="0"/>
              <a:t> </a:t>
            </a:r>
            <a:r>
              <a:rPr dirty="0" err="1"/>
              <a:t>kambi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Waisraeli</a:t>
            </a:r>
            <a:r>
              <a:rPr dirty="0"/>
              <a:t>, </a:t>
            </a:r>
            <a:r>
              <a:rPr dirty="0" err="1"/>
              <a:t>kituo</a:t>
            </a:r>
            <a:r>
              <a:rPr dirty="0"/>
              <a:t> cha </a:t>
            </a:r>
            <a:r>
              <a:rPr dirty="0" err="1"/>
              <a:t>amri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sehemu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mwanzo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ushindi</a:t>
            </a:r>
            <a:r>
              <a:rPr dirty="0"/>
              <a:t>. Ni </a:t>
            </a:r>
            <a:r>
              <a:rPr dirty="0" err="1"/>
              <a:t>umuhimu</a:t>
            </a:r>
            <a:r>
              <a:rPr dirty="0"/>
              <a:t> </a:t>
            </a:r>
            <a:r>
              <a:rPr dirty="0" err="1"/>
              <a:t>gani</a:t>
            </a:r>
            <a:r>
              <a:rPr dirty="0"/>
              <a:t> </a:t>
            </a:r>
            <a:r>
              <a:rPr dirty="0" err="1"/>
              <a:t>uliopewa</a:t>
            </a:r>
            <a:r>
              <a:rPr dirty="0"/>
              <a:t> </a:t>
            </a:r>
            <a:r>
              <a:rPr dirty="0" err="1"/>
              <a:t>jina</a:t>
            </a:r>
            <a:r>
              <a:rPr dirty="0"/>
              <a:t> </a:t>
            </a:r>
            <a:r>
              <a:rPr dirty="0" err="1"/>
              <a:t>hili</a:t>
            </a:r>
            <a:r>
              <a:rPr dirty="0"/>
              <a:t> (</a:t>
            </a:r>
            <a:r>
              <a:rPr dirty="0" err="1"/>
              <a:t>Yos</a:t>
            </a:r>
            <a:r>
              <a:rPr dirty="0"/>
              <a:t>. 5: 9). </a:t>
            </a:r>
          </a:p>
        </p:txBody>
      </p:sp>
      <p:pic>
        <p:nvPicPr>
          <p:cNvPr id="4" name="Imagen 3" descr="Mano sosteniendo un cuchillo en la mano  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Ili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upya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,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</a:t>
            </a:r>
            <a:r>
              <a:rPr dirty="0" err="1"/>
              <a:t>kurudia</a:t>
            </a:r>
            <a:r>
              <a:rPr dirty="0"/>
              <a:t> </a:t>
            </a:r>
            <a:r>
              <a:rPr dirty="0" err="1"/>
              <a:t>ishara</a:t>
            </a:r>
            <a:r>
              <a:rPr dirty="0"/>
              <a:t> </a:t>
            </a:r>
            <a:r>
              <a:rPr dirty="0" err="1"/>
              <a:t>hiyo</a:t>
            </a:r>
            <a:r>
              <a:rPr dirty="0"/>
              <a:t> </a:t>
            </a:r>
            <a:r>
              <a:rPr dirty="0" err="1"/>
              <a:t>halisi</a:t>
            </a:r>
            <a:r>
              <a:rPr dirty="0"/>
              <a:t> (</a:t>
            </a:r>
            <a:r>
              <a:rPr dirty="0" err="1"/>
              <a:t>Mwa</a:t>
            </a:r>
            <a:r>
              <a:rPr dirty="0"/>
              <a:t>. 17:10). </a:t>
            </a:r>
            <a:r>
              <a:rPr dirty="0" err="1"/>
              <a:t>Kitendo</a:t>
            </a:r>
            <a:r>
              <a:rPr dirty="0"/>
              <a:t> </a:t>
            </a:r>
            <a:r>
              <a:rPr dirty="0" err="1"/>
              <a:t>hiki</a:t>
            </a:r>
            <a:r>
              <a:rPr dirty="0"/>
              <a:t> </a:t>
            </a:r>
            <a:r>
              <a:rPr dirty="0" err="1"/>
              <a:t>kiliweka</a:t>
            </a:r>
            <a:r>
              <a:rPr dirty="0"/>
              <a:t> </a:t>
            </a:r>
            <a:r>
              <a:rPr dirty="0" err="1"/>
              <a:t>kile</a:t>
            </a:r>
            <a:r>
              <a:rPr dirty="0"/>
              <a:t> </a:t>
            </a:r>
            <a:r>
              <a:rPr dirty="0" err="1"/>
              <a:t>kilichokuwa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kwanza. Kwa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mfano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kufuata</a:t>
            </a:r>
            <a:r>
              <a:rPr dirty="0"/>
              <a:t>: “Bali </a:t>
            </a:r>
            <a:r>
              <a:rPr dirty="0" err="1"/>
              <a:t>utafuteni</a:t>
            </a:r>
            <a:r>
              <a:rPr dirty="0"/>
              <a:t> kwanza </a:t>
            </a:r>
            <a:r>
              <a:rPr dirty="0" err="1"/>
              <a:t>ufalme</a:t>
            </a:r>
            <a:r>
              <a:rPr dirty="0"/>
              <a:t> wake,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hayo</a:t>
            </a:r>
            <a:r>
              <a:rPr dirty="0"/>
              <a:t> yote </a:t>
            </a:r>
            <a:r>
              <a:rPr dirty="0" err="1"/>
              <a:t>mtazidishiwa</a:t>
            </a:r>
            <a:r>
              <a:rPr dirty="0"/>
              <a:t>.” Mt. 6:33).</a:t>
            </a:r>
          </a:p>
        </p:txBody>
      </p:sp>
      <p:pic>
        <p:nvPicPr>
          <p:cNvPr id="10" name="Imagen 9" descr="Una persona caminando en la calle  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Kabla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kula </a:t>
            </a:r>
            <a:r>
              <a:rPr dirty="0" err="1"/>
              <a:t>Pasaka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kwanza, </a:t>
            </a:r>
            <a:r>
              <a:rPr dirty="0" err="1"/>
              <a:t>wanaume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Kiisraeli</a:t>
            </a:r>
            <a:r>
              <a:rPr dirty="0"/>
              <a:t> </a:t>
            </a:r>
            <a:r>
              <a:rPr dirty="0" err="1"/>
              <a:t>walitahiriwa</a:t>
            </a:r>
            <a:r>
              <a:rPr dirty="0"/>
              <a:t>, </a:t>
            </a:r>
            <a:r>
              <a:rPr dirty="0" err="1"/>
              <a:t>kwani</a:t>
            </a:r>
            <a:r>
              <a:rPr dirty="0"/>
              <a:t> hakuna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asiyetahiriwa</a:t>
            </a:r>
            <a:r>
              <a:rPr dirty="0"/>
              <a:t> </a:t>
            </a:r>
            <a:r>
              <a:rPr dirty="0" err="1"/>
              <a:t>ambaye</a:t>
            </a:r>
            <a:r>
              <a:rPr dirty="0"/>
              <a:t> </a:t>
            </a:r>
            <a:r>
              <a:rPr dirty="0" err="1"/>
              <a:t>angeweza</a:t>
            </a:r>
            <a:r>
              <a:rPr dirty="0"/>
              <a:t> </a:t>
            </a:r>
            <a:r>
              <a:rPr dirty="0" err="1"/>
              <a:t>kushiriki</a:t>
            </a:r>
            <a:r>
              <a:rPr dirty="0"/>
              <a:t> (Kut. 12:48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sababu</a:t>
            </a:r>
            <a:r>
              <a:rPr dirty="0"/>
              <a:t> </a:t>
            </a:r>
            <a:r>
              <a:rPr dirty="0" err="1"/>
              <a:t>walikataa</a:t>
            </a:r>
            <a:r>
              <a:rPr dirty="0"/>
              <a:t> </a:t>
            </a:r>
            <a:r>
              <a:rPr dirty="0" err="1"/>
              <a:t>kuingia</a:t>
            </a:r>
            <a:r>
              <a:rPr dirty="0"/>
              <a:t> Kanaani mara </a:t>
            </a:r>
            <a:r>
              <a:rPr dirty="0" err="1"/>
              <a:t>ya</a:t>
            </a:r>
            <a:r>
              <a:rPr dirty="0"/>
              <a:t> kwanza, </a:t>
            </a:r>
            <a:r>
              <a:rPr dirty="0" err="1"/>
              <a:t>agano</a:t>
            </a:r>
            <a:r>
              <a:rPr dirty="0"/>
              <a:t> </a:t>
            </a:r>
            <a:r>
              <a:rPr dirty="0" err="1"/>
              <a:t>lilivunjwa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hakuna </a:t>
            </a:r>
            <a:r>
              <a:rPr dirty="0" err="1"/>
              <a:t>Mwisraeli</a:t>
            </a:r>
            <a:r>
              <a:rPr dirty="0"/>
              <a:t> </a:t>
            </a:r>
            <a:r>
              <a:rPr dirty="0" err="1"/>
              <a:t>aliyetahiriwa</a:t>
            </a:r>
            <a:r>
              <a:rPr dirty="0"/>
              <a:t> </a:t>
            </a:r>
            <a:r>
              <a:rPr dirty="0" err="1"/>
              <a:t>jangwani</a:t>
            </a:r>
            <a:r>
              <a:rPr dirty="0"/>
              <a:t> (</a:t>
            </a:r>
            <a:r>
              <a:rPr dirty="0" err="1"/>
              <a:t>Yos</a:t>
            </a:r>
            <a:r>
              <a:rPr dirty="0"/>
              <a:t>. 5: 5. </a:t>
            </a:r>
          </a:p>
        </p:txBody>
      </p:sp>
      <p:pic>
        <p:nvPicPr>
          <p:cNvPr id="16" name="Imagen 15" descr="Un grupo de personas en una montaña  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miaka</a:t>
            </a:r>
            <a:r>
              <a:rPr dirty="0"/>
              <a:t> 40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imepita</a:t>
            </a:r>
            <a:r>
              <a:rPr dirty="0"/>
              <a:t> </a:t>
            </a:r>
            <a:r>
              <a:rPr dirty="0" err="1"/>
              <a:t>tangu</a:t>
            </a:r>
            <a:r>
              <a:rPr dirty="0"/>
              <a:t> </a:t>
            </a:r>
            <a:r>
              <a:rPr dirty="0" err="1"/>
              <a:t>walipotoka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, Israeli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bado</a:t>
            </a:r>
            <a:r>
              <a:rPr dirty="0"/>
              <a:t> </a:t>
            </a:r>
            <a:r>
              <a:rPr dirty="0" err="1"/>
              <a:t>hawajaingia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Ahadi</a:t>
            </a:r>
            <a:r>
              <a:rPr dirty="0"/>
              <a:t>. Sasa, </a:t>
            </a:r>
            <a:r>
              <a:rPr dirty="0" err="1"/>
              <a:t>miguu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ikikanyaga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. </a:t>
            </a:r>
            <a:r>
              <a:rPr dirty="0" err="1"/>
              <a:t>Ulikuwa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kuondoa</a:t>
            </a:r>
            <a:r>
              <a:rPr dirty="0"/>
              <a:t> "</a:t>
            </a:r>
            <a:r>
              <a:rPr dirty="0" err="1"/>
              <a:t>aibu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"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upya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pPr>
            <a:r>
              <a:t>PASAKA YA KWANZA KANAANI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"Jioni ya siku ya kumi na nne ya mwezi, walipokuwa wamepiga kambi huko Gilgali katika tambarare za Yeriko, Waisraeli walisherehekea Pasaka" </a:t>
            </a:r>
            <a:r>
              <a:rPr sz="1400"/>
              <a:t>(Yoshua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Misri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Kanaani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Tohara na Pasaka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sz="1600" dirty="0" err="1"/>
              <a:t>Kuvuka</a:t>
            </a:r>
            <a:r>
              <a:rPr sz="1600" dirty="0"/>
              <a:t> Bahari </a:t>
            </a:r>
            <a:r>
              <a:rPr lang="en-US" sz="1600" dirty="0" err="1"/>
              <a:t>ya</a:t>
            </a:r>
            <a:r>
              <a:rPr lang="en-US" sz="1600" dirty="0"/>
              <a:t> Shamu</a:t>
            </a:r>
            <a:endParaRPr sz="1600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Jangwa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Tohara na Pasaka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Kuvuka Yordani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Kutoka Misri hadi Kanaani, Israeli walifuata mchakato wa "chiastic", wakirudia matukio kwa mpangilio tofauti: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Pasaka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kwanza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ishara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ukombozi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. </a:t>
            </a:r>
            <a:r>
              <a:t>Pasaka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pili, </a:t>
            </a:r>
            <a:r>
              <a:rPr dirty="0" err="1"/>
              <a:t>iliyoadhimishwa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kizazi</a:t>
            </a:r>
            <a:r>
              <a:rPr dirty="0"/>
              <a:t> </a:t>
            </a:r>
            <a:r>
              <a:rPr dirty="0" err="1"/>
              <a:t>kipya</a:t>
            </a:r>
            <a:r>
              <a:rPr dirty="0"/>
              <a:t>,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ishara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 </a:t>
            </a:r>
            <a:r>
              <a:rPr dirty="0" err="1"/>
              <a:t>kumiliki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Ahadi</a:t>
            </a:r>
            <a:r>
              <a:rPr dirty="0"/>
              <a:t>.</a:t>
            </a:r>
          </a:p>
        </p:txBody>
      </p:sp>
      <p:pic>
        <p:nvPicPr>
          <p:cNvPr id="4" name="Imagen 3" descr="Pintura de una persona y una chimenea  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  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  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Sasa ni ishara za mwili na damu ya Mkombozi wetu, ambaye hututoa Misri (yaani, kutoka kwa dhambi zetu), na kutuleta katika Nchi ya Ahadi (1 Kor. 11:23-26).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60092" y="4118544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/>
              <a:t>Muda </a:t>
            </a:r>
            <a:r>
              <a:rPr dirty="0" err="1"/>
              <a:t>mfupi</a:t>
            </a:r>
            <a:r>
              <a:rPr dirty="0"/>
              <a:t> </a:t>
            </a:r>
            <a:r>
              <a:rPr dirty="0" err="1"/>
              <a:t>kabla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kusulubiwa</a:t>
            </a:r>
            <a:r>
              <a:rPr dirty="0"/>
              <a:t> </a:t>
            </a:r>
            <a:r>
              <a:rPr dirty="0" err="1"/>
              <a:t>kwake</a:t>
            </a:r>
            <a:r>
              <a:rPr dirty="0"/>
              <a:t>,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alitoa</a:t>
            </a:r>
            <a:r>
              <a:rPr dirty="0"/>
              <a:t> </a:t>
            </a:r>
            <a:r>
              <a:rPr dirty="0" err="1"/>
              <a:t>ibada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mpya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ishara</a:t>
            </a:r>
            <a:r>
              <a:rPr dirty="0"/>
              <a:t> </a:t>
            </a:r>
            <a:r>
              <a:rPr dirty="0" err="1"/>
              <a:t>mpya</a:t>
            </a:r>
            <a:r>
              <a:rPr dirty="0"/>
              <a:t>: </a:t>
            </a:r>
            <a:r>
              <a:rPr dirty="0" err="1"/>
              <a:t>mwana-kondoo</a:t>
            </a:r>
            <a:r>
              <a:rPr dirty="0"/>
              <a:t> </a:t>
            </a:r>
            <a:r>
              <a:rPr dirty="0" err="1"/>
              <a:t>akawa</a:t>
            </a:r>
            <a:r>
              <a:rPr dirty="0"/>
              <a:t> </a:t>
            </a:r>
            <a:r>
              <a:rPr dirty="0" err="1"/>
              <a:t>mkate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damu</a:t>
            </a:r>
            <a:r>
              <a:rPr dirty="0"/>
              <a:t> </a:t>
            </a:r>
            <a:r>
              <a:rPr dirty="0" err="1"/>
              <a:t>ikawa</a:t>
            </a:r>
            <a:r>
              <a:rPr dirty="0"/>
              <a:t> </a:t>
            </a:r>
            <a:r>
              <a:rPr dirty="0" err="1"/>
              <a:t>divai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7200" b="1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defRPr>
            </a:pPr>
            <a:r>
              <a:rPr lang="en-US" dirty="0"/>
              <a:t> KUABUDU KATI YA MILIMA</a:t>
            </a: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pPr>
            <a:r>
              <a:t>MADHABAHU YA IBADA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654342" y="566424"/>
            <a:ext cx="10883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"Kisha Yoshua </a:t>
            </a:r>
            <a:r>
              <a:rPr dirty="0" err="1"/>
              <a:t>akajenga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mlima</a:t>
            </a:r>
            <a:r>
              <a:rPr dirty="0"/>
              <a:t> </a:t>
            </a:r>
            <a:r>
              <a:rPr dirty="0" err="1"/>
              <a:t>Ebali</a:t>
            </a:r>
            <a:r>
              <a:rPr dirty="0"/>
              <a:t> </a:t>
            </a:r>
            <a:r>
              <a:rPr dirty="0" err="1"/>
              <a:t>madhabahu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Bwana,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Israeli" </a:t>
            </a:r>
            <a:r>
              <a:rPr sz="1400" dirty="0"/>
              <a:t>(Yoshua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962798"/>
            <a:ext cx="75686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Musa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ameamuru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kuingia</a:t>
            </a:r>
            <a:r>
              <a:rPr dirty="0"/>
              <a:t> Kanaani, </a:t>
            </a:r>
            <a:r>
              <a:rPr dirty="0" err="1"/>
              <a:t>madhabahu</a:t>
            </a:r>
            <a:r>
              <a:rPr dirty="0"/>
              <a:t> </a:t>
            </a:r>
            <a:r>
              <a:rPr dirty="0" err="1"/>
              <a:t>inapaswa</a:t>
            </a:r>
            <a:r>
              <a:rPr dirty="0"/>
              <a:t> </a:t>
            </a:r>
            <a:r>
              <a:rPr dirty="0" err="1"/>
              <a:t>kujengwa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Mlima</a:t>
            </a:r>
            <a:r>
              <a:rPr dirty="0"/>
              <a:t> </a:t>
            </a:r>
            <a:r>
              <a:rPr dirty="0" err="1"/>
              <a:t>Ebali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sifa</a:t>
            </a:r>
            <a:r>
              <a:rPr dirty="0"/>
              <a:t> </a:t>
            </a:r>
            <a:r>
              <a:rPr dirty="0" err="1"/>
              <a:t>inapaswa</a:t>
            </a:r>
            <a:r>
              <a:rPr dirty="0"/>
              <a:t> </a:t>
            </a:r>
            <a:r>
              <a:rPr dirty="0" err="1"/>
              <a:t>kutolewa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(Kum. 27:5-7). Kwa </a:t>
            </a:r>
            <a:r>
              <a:rPr dirty="0" err="1"/>
              <a:t>nini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Mlima</a:t>
            </a:r>
            <a:r>
              <a:rPr dirty="0"/>
              <a:t> </a:t>
            </a:r>
            <a:r>
              <a:rPr dirty="0" err="1"/>
              <a:t>Ebali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Gerizimu</a:t>
            </a:r>
            <a:r>
              <a:rPr dirty="0"/>
              <a:t>?</a:t>
            </a:r>
          </a:p>
        </p:txBody>
      </p:sp>
      <p:pic>
        <p:nvPicPr>
          <p:cNvPr id="4" name="Imagen 3" descr="Un dibujo de una persona  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Katikati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ushindi</a:t>
            </a:r>
            <a:r>
              <a:rPr dirty="0"/>
              <a:t>, Israeli </a:t>
            </a:r>
            <a:r>
              <a:rPr dirty="0" err="1"/>
              <a:t>walitafuta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kujiweka</a:t>
            </a:r>
            <a:r>
              <a:rPr dirty="0"/>
              <a:t> </a:t>
            </a:r>
            <a:r>
              <a:rPr dirty="0" err="1"/>
              <a:t>wakfu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 Huu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mwaliko</a:t>
            </a:r>
            <a:r>
              <a:rPr dirty="0"/>
              <a:t> </a:t>
            </a:r>
            <a:r>
              <a:rPr dirty="0" err="1"/>
              <a:t>kwetu</a:t>
            </a:r>
            <a:r>
              <a:rPr dirty="0"/>
              <a:t> </a:t>
            </a:r>
            <a:r>
              <a:rPr dirty="0" err="1"/>
              <a:t>kuiga</a:t>
            </a:r>
            <a:r>
              <a:rPr dirty="0"/>
              <a:t> </a:t>
            </a:r>
            <a:r>
              <a:rPr dirty="0" err="1"/>
              <a:t>mfano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, </a:t>
            </a:r>
            <a:r>
              <a:rPr dirty="0" err="1"/>
              <a:t>kujiweka</a:t>
            </a:r>
            <a:r>
              <a:rPr dirty="0"/>
              <a:t> </a:t>
            </a:r>
            <a:r>
              <a:rPr dirty="0" err="1"/>
              <a:t>wakfu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sio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, </a:t>
            </a:r>
            <a:r>
              <a:rPr dirty="0" err="1"/>
              <a:t>bali</a:t>
            </a:r>
            <a:r>
              <a:rPr dirty="0"/>
              <a:t> pia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waliochaguliwa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498220"/>
            <a:ext cx="3726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akawa</a:t>
            </a:r>
            <a:r>
              <a:rPr dirty="0"/>
              <a:t> </a:t>
            </a:r>
            <a:r>
              <a:rPr dirty="0" err="1"/>
              <a:t>laana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,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tuweze</a:t>
            </a:r>
            <a:r>
              <a:rPr dirty="0"/>
              <a:t> </a:t>
            </a:r>
            <a:r>
              <a:rPr dirty="0" err="1"/>
              <a:t>kupokea</a:t>
            </a:r>
            <a:r>
              <a:rPr dirty="0"/>
              <a:t> baraka (Gal. 3:13-14). </a:t>
            </a:r>
            <a:r>
              <a:rPr dirty="0" err="1"/>
              <a:t>Madhabahu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, </a:t>
            </a:r>
            <a:r>
              <a:rPr dirty="0" err="1"/>
              <a:t>kwetu</a:t>
            </a:r>
            <a:r>
              <a:rPr dirty="0"/>
              <a:t>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picha</a:t>
            </a:r>
            <a:r>
              <a:rPr dirty="0"/>
              <a:t> </a:t>
            </a:r>
            <a:r>
              <a:rPr dirty="0" err="1"/>
              <a:t>wazi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dhabihu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niaba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.</a:t>
            </a:r>
          </a:p>
        </p:txBody>
      </p:sp>
      <p:pic>
        <p:nvPicPr>
          <p:cNvPr id="12" name="Imagen 11" descr="Un grupo de personas sentadas en una roca  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241518"/>
            <a:ext cx="7768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Madhabahu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sheria </a:t>
            </a:r>
            <a:r>
              <a:rPr dirty="0" err="1"/>
              <a:t>ambazo</a:t>
            </a:r>
            <a:r>
              <a:rPr dirty="0"/>
              <a:t> </a:t>
            </a:r>
            <a:r>
              <a:rPr dirty="0" err="1"/>
              <a:t>zilipaswa</a:t>
            </a:r>
            <a:r>
              <a:rPr dirty="0"/>
              <a:t> </a:t>
            </a:r>
            <a:r>
              <a:rPr dirty="0" err="1"/>
              <a:t>kuandikwa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ukumbusho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kusomwa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zilihusiana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baraka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laana</a:t>
            </a:r>
            <a:r>
              <a:rPr dirty="0"/>
              <a:t>. (Kum. 27:12-13). Baraka </a:t>
            </a:r>
            <a:r>
              <a:rPr dirty="0" err="1"/>
              <a:t>ilitamkwa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Gerizimu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laana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Ebali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defRPr>
            </a:pPr>
            <a:r>
              <a:t>KUMBUKA SHERIA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rgbClr val="855143"/>
                </a:solidFill>
                <a:latin typeface="Comic Sans MS" panose="030F0702030302020204" pitchFamily="66" charset="0"/>
              </a:defRPr>
            </a:pPr>
            <a:r>
              <a:t>"Huko, mbele ya Waisraeli, Yoshua aliandika juu ya mawe nakala ya sheria ya Musa" </a:t>
            </a:r>
            <a:r>
              <a:rPr sz="1400"/>
              <a:t>(Yoshua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kujenga</a:t>
            </a:r>
            <a:r>
              <a:rPr dirty="0"/>
              <a:t> </a:t>
            </a:r>
            <a:r>
              <a:rPr dirty="0" err="1"/>
              <a:t>madhabahu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Mlima</a:t>
            </a:r>
            <a:r>
              <a:rPr dirty="0"/>
              <a:t> </a:t>
            </a:r>
            <a:r>
              <a:rPr dirty="0" err="1"/>
              <a:t>Ebali</a:t>
            </a:r>
            <a:r>
              <a:rPr dirty="0"/>
              <a:t>, Yoshua </a:t>
            </a:r>
            <a:r>
              <a:rPr dirty="0" err="1"/>
              <a:t>aliweka</a:t>
            </a:r>
            <a:r>
              <a:rPr dirty="0"/>
              <a:t> </a:t>
            </a:r>
            <a:r>
              <a:rPr dirty="0" err="1"/>
              <a:t>mawe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kuyapaka</a:t>
            </a:r>
            <a:r>
              <a:rPr dirty="0"/>
              <a:t> </a:t>
            </a:r>
            <a:r>
              <a:rPr dirty="0" err="1"/>
              <a:t>chokaa</a:t>
            </a:r>
            <a:r>
              <a:rPr dirty="0"/>
              <a:t>. Kisha </a:t>
            </a:r>
            <a:r>
              <a:rPr dirty="0" err="1"/>
              <a:t>akaandika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nakala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sheria [</a:t>
            </a:r>
            <a:r>
              <a:rPr dirty="0" err="1"/>
              <a:t>Kumbukumbu</a:t>
            </a:r>
            <a:r>
              <a:rPr dirty="0"/>
              <a:t> la </a:t>
            </a:r>
            <a:r>
              <a:rPr dirty="0" err="1"/>
              <a:t>Torati</a:t>
            </a:r>
            <a:r>
              <a:rPr dirty="0"/>
              <a:t>,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ilijumuisha</a:t>
            </a:r>
            <a:r>
              <a:rPr dirty="0"/>
              <a:t> Amri Kumi </a:t>
            </a:r>
            <a:r>
              <a:rPr dirty="0" err="1"/>
              <a:t>na</a:t>
            </a:r>
            <a:r>
              <a:rPr dirty="0"/>
              <a:t> sheria </a:t>
            </a:r>
            <a:r>
              <a:rPr dirty="0" err="1"/>
              <a:t>mbalimbali</a:t>
            </a:r>
            <a:r>
              <a:rPr dirty="0"/>
              <a:t>, </a:t>
            </a:r>
            <a:r>
              <a:rPr dirty="0" err="1"/>
              <a:t>pamoja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baraka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laana</a:t>
            </a:r>
            <a:r>
              <a:rPr dirty="0"/>
              <a:t>] (</a:t>
            </a:r>
            <a:r>
              <a:rPr dirty="0" err="1"/>
              <a:t>Yos</a:t>
            </a:r>
            <a:r>
              <a:rPr dirty="0"/>
              <a:t>. 8:32; Kum. 27:2-3).</a:t>
            </a:r>
          </a:p>
        </p:txBody>
      </p:sp>
      <p:pic>
        <p:nvPicPr>
          <p:cNvPr id="7" name="Imagen 6" descr="Imagen en blanco y negro de un grupo de personas de pie  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Mbali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kufanywa</a:t>
            </a:r>
            <a:r>
              <a:rPr dirty="0"/>
              <a:t> </a:t>
            </a:r>
            <a:r>
              <a:rPr dirty="0" err="1"/>
              <a:t>upya</a:t>
            </a:r>
            <a:r>
              <a:rPr dirty="0"/>
              <a:t> </a:t>
            </a:r>
            <a:r>
              <a:rPr dirty="0" err="1"/>
              <a:t>kwetu</a:t>
            </a:r>
            <a:r>
              <a:rPr dirty="0"/>
              <a:t> </a:t>
            </a:r>
            <a:r>
              <a:rPr dirty="0" err="1"/>
              <a:t>binafsi</a:t>
            </a:r>
            <a:r>
              <a:rPr dirty="0"/>
              <a:t>, </a:t>
            </a:r>
            <a:r>
              <a:rPr dirty="0" err="1"/>
              <a:t>Ushirika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 pia </a:t>
            </a:r>
            <a:r>
              <a:rPr dirty="0" err="1"/>
              <a:t>hutupatia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</a:t>
            </a:r>
            <a:r>
              <a:rPr dirty="0" err="1"/>
              <a:t>maalum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kufanywa</a:t>
            </a:r>
            <a:r>
              <a:rPr dirty="0"/>
              <a:t> </a:t>
            </a:r>
            <a:r>
              <a:rPr dirty="0" err="1"/>
              <a:t>upya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Huu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wito</a:t>
            </a:r>
            <a:r>
              <a:rPr dirty="0"/>
              <a:t> </a:t>
            </a:r>
            <a:r>
              <a:rPr dirty="0" err="1"/>
              <a:t>kwetu</a:t>
            </a:r>
            <a:r>
              <a:rPr dirty="0"/>
              <a:t> pia. Kama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walio</a:t>
            </a:r>
            <a:r>
              <a:rPr lang="en-US" dirty="0" err="1"/>
              <a:t>salia</a:t>
            </a:r>
            <a:r>
              <a:rPr dirty="0"/>
              <a:t>, </a:t>
            </a:r>
            <a:r>
              <a:rPr dirty="0" err="1"/>
              <a:t>lazima</a:t>
            </a:r>
            <a:r>
              <a:rPr dirty="0"/>
              <a:t> mara </a:t>
            </a:r>
            <a:r>
              <a:rPr dirty="0" err="1"/>
              <a:t>kwa</a:t>
            </a:r>
            <a:r>
              <a:rPr dirty="0"/>
              <a:t> mara </a:t>
            </a:r>
            <a:r>
              <a:rPr dirty="0" err="1"/>
              <a:t>tufanye</a:t>
            </a:r>
            <a:r>
              <a:rPr dirty="0"/>
              <a:t> </a:t>
            </a:r>
            <a:r>
              <a:rPr dirty="0" err="1"/>
              <a:t>upya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 </a:t>
            </a:r>
            <a:r>
              <a:rPr dirty="0" err="1"/>
              <a:t>letu</a:t>
            </a:r>
            <a:r>
              <a:rPr dirty="0"/>
              <a:t> </a:t>
            </a:r>
            <a:r>
              <a:rPr dirty="0" err="1"/>
              <a:t>naye</a:t>
            </a:r>
            <a:r>
              <a:rPr dirty="0"/>
              <a:t>, </a:t>
            </a:r>
            <a:r>
              <a:rPr dirty="0" err="1"/>
              <a:t>tukikumbuka</a:t>
            </a:r>
            <a:r>
              <a:rPr dirty="0"/>
              <a:t> </a:t>
            </a:r>
            <a:r>
              <a:rPr dirty="0" err="1"/>
              <a:t>jinsi</a:t>
            </a:r>
            <a:r>
              <a:rPr dirty="0"/>
              <a:t> </a:t>
            </a:r>
            <a:r>
              <a:rPr dirty="0" err="1"/>
              <a:t>alivyotuongoza</a:t>
            </a:r>
            <a:r>
              <a:rPr dirty="0"/>
              <a:t> </a:t>
            </a:r>
            <a:r>
              <a:rPr dirty="0" err="1"/>
              <a:t>hadi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baraka </a:t>
            </a:r>
            <a:r>
              <a:rPr dirty="0" err="1"/>
              <a:t>ambazo</a:t>
            </a:r>
            <a:r>
              <a:rPr dirty="0"/>
              <a:t> </a:t>
            </a:r>
            <a:r>
              <a:rPr dirty="0" err="1"/>
              <a:t>ametupa</a:t>
            </a:r>
            <a:r>
              <a:rPr dirty="0"/>
              <a:t>.</a:t>
            </a:r>
          </a:p>
        </p:txBody>
      </p:sp>
      <p:pic>
        <p:nvPicPr>
          <p:cNvPr id="13" name="Imagen 12" descr="Taza de vidrio sobre una mesa  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Mwishowe</a:t>
            </a:r>
            <a:r>
              <a:rPr dirty="0"/>
              <a:t>, sheria </a:t>
            </a:r>
            <a:r>
              <a:rPr dirty="0" err="1"/>
              <a:t>ilisomwa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, </a:t>
            </a:r>
            <a:r>
              <a:rPr dirty="0" err="1"/>
              <a:t>imegawanywa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sehemu</a:t>
            </a:r>
            <a:r>
              <a:rPr dirty="0"/>
              <a:t> </a:t>
            </a:r>
            <a:r>
              <a:rPr dirty="0" err="1"/>
              <a:t>mbili-moja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upande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mlima</a:t>
            </a:r>
            <a:r>
              <a:rPr dirty="0"/>
              <a:t> (</a:t>
            </a:r>
            <a:r>
              <a:rPr dirty="0" err="1"/>
              <a:t>Yos</a:t>
            </a:r>
            <a:r>
              <a:rPr dirty="0"/>
              <a:t>. 8:33-35). Kwa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, </a:t>
            </a:r>
            <a:r>
              <a:rPr dirty="0" err="1"/>
              <a:t>agano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wake </a:t>
            </a:r>
            <a:r>
              <a:rPr dirty="0" err="1"/>
              <a:t>lilifanywa</a:t>
            </a:r>
            <a:r>
              <a:rPr dirty="0"/>
              <a:t> </a:t>
            </a:r>
            <a:r>
              <a:rPr dirty="0" err="1"/>
              <a:t>upya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1175</Words>
  <Application>Microsoft Office PowerPoint</Application>
  <PresentationFormat>Panorámica</PresentationFormat>
  <Paragraphs>61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94</cp:revision>
  <dcterms:created xsi:type="dcterms:W3CDTF">2025-10-14T06:18:54Z</dcterms:created>
  <dcterms:modified xsi:type="dcterms:W3CDTF">2025-10-24T04:58:50Z</dcterms:modified>
</cp:coreProperties>
</file>