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7" r:id="rId3"/>
    <p:sldId id="311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  <p:sldId id="30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996"/>
    <a:srgbClr val="D57124"/>
    <a:srgbClr val="392B81"/>
    <a:srgbClr val="7A6ACD"/>
    <a:srgbClr val="2A721C"/>
    <a:srgbClr val="44B32C"/>
    <a:srgbClr val="8480DC"/>
    <a:srgbClr val="EF7586"/>
    <a:srgbClr val="F292A0"/>
    <a:srgbClr val="D76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58"/>
  </p:normalViewPr>
  <p:slideViewPr>
    <p:cSldViewPr snapToGrid="0">
      <p:cViewPr varScale="1">
        <p:scale>
          <a:sx n="34" d="100"/>
          <a:sy n="34" d="100"/>
        </p:scale>
        <p:origin x="66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/>
        </a:p>
      </dgm:t>
    </dgm:pt>
    <dgm:pt modelId="{B42EAC0A-7247-4085-BDB4-DD16F1BC7602}">
      <dgm:prSet custT="1"/>
      <dgm:spPr/>
      <dgm:t>
        <a:bodyPr/>
        <a:lstStyle/>
        <a:p>
          <a:pPr>
            <a:defRPr sz="1900" b="1"/>
          </a:pPr>
          <a:r>
            <a:t>Imani haipuuzi ukweli; inatoa tu pembe tofauti ya uelewa</a:t>
          </a:r>
          <a:endParaRPr sz="1900"/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sz="2000"/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sz="2000"/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pPr>
            <a:defRPr sz="2000" b="1"/>
          </a:pPr>
          <a:r>
            <a:t>Badala ya kulalamika, tumeitwa kuamini na kutii mipango ya Mungu</a:t>
          </a:r>
          <a:endParaRPr sz="2000"/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sz="2000"/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sz="2000"/>
        </a:p>
      </dgm:t>
    </dgm:pt>
    <dgm:pt modelId="{9EC13638-FA55-4568-ADE3-DF49C8C12E98}">
      <dgm:prSet custT="1"/>
      <dgm:spPr/>
      <dgm:t>
        <a:bodyPr/>
        <a:lstStyle/>
        <a:p>
          <a:pPr>
            <a:defRPr sz="2000" b="1"/>
          </a:pPr>
          <a:r>
            <a:t>Baraka zinakuja kwa wale wanaobaki kabisa katika Bwana</a:t>
          </a:r>
          <a:endParaRPr sz="2000"/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sz="2000"/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sz="2000"/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pPr>
            <a:defRPr sz="2000" b="1"/>
          </a:pPr>
          <a:r>
            <a:t>Maisha katika vipimo vyake vyote lazima yaishi kulingana na mipango iliyowekwa na Mungu</a:t>
          </a:r>
          <a:endParaRPr sz="2000"/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sz="2000"/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sz="2000"/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pPr>
            <a:defRPr sz="2000" b="1"/>
          </a:pPr>
          <a:r>
            <a:t>Inafaa kuishi karibu na Mungu </a:t>
          </a:r>
          <a:br>
            <a:rPr lang="es-ES" sz="2000" b="1" dirty="0"/>
          </a:br>
          <a:r>
            <a:t>(Zab. 84:10)</a:t>
          </a:r>
          <a:endParaRPr sz="2000"/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sz="2000"/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sz="2000"/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LinFactNeighborX="-43054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50916" y="309"/>
          <a:ext cx="2765226" cy="27652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45720" rIns="152180" bIns="4572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900" b="1"/>
          </a:pPr>
          <a:r>
            <a:rPr kern="1200"/>
            <a:t>Imani haipuuzi ukweli; inatoa tu pembe tofauti ya uelewa</a:t>
          </a:r>
          <a:endParaRPr sz="1900" kern="1200"/>
        </a:p>
      </dsp:txBody>
      <dsp:txXfrm>
        <a:off x="455874" y="405267"/>
        <a:ext cx="1955310" cy="1955310"/>
      </dsp:txXfrm>
    </dsp:sp>
    <dsp:sp modelId="{CD3EC9D1-B914-4A94-9073-BBD619FDAE34}">
      <dsp:nvSpPr>
        <dsp:cNvPr id="0" name=""/>
        <dsp:cNvSpPr/>
      </dsp:nvSpPr>
      <dsp:spPr>
        <a:xfrm>
          <a:off x="2396447" y="309"/>
          <a:ext cx="2765226" cy="2765226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45720" rIns="152180" bIns="4572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Badala ya kulalamika, tumeitwa kuamini na kutii mipango ya Mungu</a:t>
          </a:r>
          <a:endParaRPr sz="2000" kern="1200"/>
        </a:p>
      </dsp:txBody>
      <dsp:txXfrm>
        <a:off x="2801405" y="405267"/>
        <a:ext cx="1955310" cy="1955310"/>
      </dsp:txXfrm>
    </dsp:sp>
    <dsp:sp modelId="{B791761E-D005-4276-BFBD-78605CE50BF5}">
      <dsp:nvSpPr>
        <dsp:cNvPr id="0" name=""/>
        <dsp:cNvSpPr/>
      </dsp:nvSpPr>
      <dsp:spPr>
        <a:xfrm>
          <a:off x="4713385" y="309"/>
          <a:ext cx="2765226" cy="27652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45720" rIns="152180" bIns="4572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Baraka zinakuja kwa wale wanaobaki kabisa katika Bwana</a:t>
          </a:r>
          <a:endParaRPr sz="2000" kern="1200"/>
        </a:p>
      </dsp:txBody>
      <dsp:txXfrm>
        <a:off x="5118343" y="405267"/>
        <a:ext cx="1955310" cy="1955310"/>
      </dsp:txXfrm>
    </dsp:sp>
    <dsp:sp modelId="{DDBEDA38-D464-4DF7-BCB0-09E9A2DC813E}">
      <dsp:nvSpPr>
        <dsp:cNvPr id="0" name=""/>
        <dsp:cNvSpPr/>
      </dsp:nvSpPr>
      <dsp:spPr>
        <a:xfrm>
          <a:off x="7011277" y="309"/>
          <a:ext cx="2765226" cy="2765226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45720" rIns="152180" bIns="4572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Maisha katika vipimo vyake vyote lazima yaishi kulingana na mipango iliyowekwa na Mungu</a:t>
          </a:r>
          <a:endParaRPr sz="2000" kern="1200"/>
        </a:p>
      </dsp:txBody>
      <dsp:txXfrm>
        <a:off x="7416235" y="405267"/>
        <a:ext cx="1955310" cy="1955310"/>
      </dsp:txXfrm>
    </dsp:sp>
    <dsp:sp modelId="{BE48992A-E860-4C40-A1D4-500F6D3DD78C}">
      <dsp:nvSpPr>
        <dsp:cNvPr id="0" name=""/>
        <dsp:cNvSpPr/>
      </dsp:nvSpPr>
      <dsp:spPr>
        <a:xfrm>
          <a:off x="9407722" y="309"/>
          <a:ext cx="2765226" cy="2765226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45720" rIns="152180" bIns="4572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Inafaa kuishi karibu na Mungu </a:t>
          </a:r>
          <a:br>
            <a:rPr lang="es-ES" sz="2000" b="1" kern="1200" dirty="0"/>
          </a:br>
          <a:r>
            <a:rPr kern="1200"/>
            <a:t>(Zab. 84:10)</a:t>
          </a:r>
          <a:endParaRPr sz="2000" kern="1200"/>
        </a:p>
      </dsp:txBody>
      <dsp:txXfrm>
        <a:off x="9812680" y="405267"/>
        <a:ext cx="1955310" cy="195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3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2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90F6-2C90-B1DD-78A1-71DECFCC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pic>
        <p:nvPicPr>
          <p:cNvPr id="4" name="Imagen 3" descr="Un grupo de personas disfrazadas  El contenido generado por IA puede ser incorrecto.">
            <a:extLst>
              <a:ext uri="{FF2B5EF4-FFF2-40B4-BE49-F238E27FC236}">
                <a16:creationId xmlns:a16="http://schemas.microsoft.com/office/drawing/2014/main" id="{302160FA-5764-BDA2-0BDC-A98EB56D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96" y="2761674"/>
            <a:ext cx="5798831" cy="3793068"/>
          </a:xfrm>
          <a:prstGeom prst="rect">
            <a:avLst/>
          </a:prstGeom>
          <a:ln w="38100" cap="sq">
            <a:solidFill>
              <a:srgbClr val="6886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que contiene persona, exterior, montaña, hombre  El contenido generado por IA puede ser incorrecto.">
            <a:extLst>
              <a:ext uri="{FF2B5EF4-FFF2-40B4-BE49-F238E27FC236}">
                <a16:creationId xmlns:a16="http://schemas.microsoft.com/office/drawing/2014/main" id="{15F56F9E-282D-5CD7-CAD0-B9C1593C4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244205"/>
            <a:ext cx="5798831" cy="6310537"/>
          </a:xfrm>
          <a:prstGeom prst="rect">
            <a:avLst/>
          </a:prstGeom>
          <a:ln w="38100" cap="sq">
            <a:solidFill>
              <a:srgbClr val="8148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D46CA2-5464-8D1C-5063-EA6D6596A3EC}"/>
              </a:ext>
            </a:extLst>
          </p:cNvPr>
          <p:cNvSpPr txBox="1"/>
          <p:nvPr/>
        </p:nvSpPr>
        <p:spPr>
          <a:xfrm>
            <a:off x="197796" y="291831"/>
            <a:ext cx="5798831" cy="2241820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4800" b="1">
                <a:ln/>
                <a:solidFill>
                  <a:schemeClr val="accent3"/>
                </a:solidFill>
              </a:defRPr>
            </a:pPr>
            <a:r>
              <a:rPr lang="en-US" dirty="0"/>
              <a:t>WAKUU WA IMANI: YOSHUA NA KALEBU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5A50C-4482-A76D-CAF8-9381368D5407}"/>
              </a:ext>
            </a:extLst>
          </p:cNvPr>
          <p:cNvSpPr txBox="1"/>
          <p:nvPr/>
        </p:nvSpPr>
        <p:spPr>
          <a:xfrm>
            <a:off x="0" y="6541857"/>
            <a:ext cx="121889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 b="1">
                <a:solidFill>
                  <a:srgbClr val="7E6000"/>
                </a:solidFill>
              </a:defRPr>
            </a:pPr>
            <a:r>
              <a:t>Lessoni ya 8 kwa ajili ya Novemba 22, 2025</a:t>
            </a:r>
          </a:p>
        </p:txBody>
      </p:sp>
    </p:spTree>
    <p:extLst>
      <p:ext uri="{BB962C8B-B14F-4D97-AF65-F5344CB8AC3E}">
        <p14:creationId xmlns:p14="http://schemas.microsoft.com/office/powerpoint/2010/main" val="832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017255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2" name="Imagen 1" descr="Dibujo de una persona  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3855331"/>
            <a:ext cx="5545393" cy="1877437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5800" b="1">
                <a:ln/>
                <a:solidFill>
                  <a:srgbClr val="9A37C9"/>
                </a:solidFill>
              </a:defRPr>
            </a:pPr>
            <a:r>
              <a:t>JINSI YA KUPATA IMANI</a:t>
            </a: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773723" y="72560"/>
            <a:ext cx="109464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pPr>
              <a:defRPr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“Kwa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tumezungukwa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wingu</a:t>
            </a:r>
            <a:r>
              <a:rPr dirty="0"/>
              <a:t> </a:t>
            </a:r>
            <a:r>
              <a:rPr dirty="0" err="1"/>
              <a:t>kubwa</a:t>
            </a:r>
            <a:r>
              <a:rPr dirty="0"/>
              <a:t> la </a:t>
            </a:r>
            <a:r>
              <a:rPr dirty="0" err="1"/>
              <a:t>mashahidi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hawa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tuondoe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kinachozuia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inaning</a:t>
            </a:r>
            <a:r>
              <a:rPr dirty="0"/>
              <a:t> '</a:t>
            </a:r>
            <a:r>
              <a:rPr dirty="0" err="1"/>
              <a:t>inia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urahisi</a:t>
            </a:r>
            <a:r>
              <a:rPr dirty="0"/>
              <a:t>. Na </a:t>
            </a:r>
            <a:r>
              <a:rPr dirty="0" err="1"/>
              <a:t>tukimbie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uvumilivu</a:t>
            </a:r>
            <a:r>
              <a:rPr dirty="0"/>
              <a:t> </a:t>
            </a:r>
            <a:r>
              <a:rPr dirty="0" err="1"/>
              <a:t>mashindano</a:t>
            </a:r>
            <a:r>
              <a:rPr dirty="0"/>
              <a:t> </a:t>
            </a:r>
            <a:r>
              <a:rPr dirty="0" err="1"/>
              <a:t>yaliyowekwa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, </a:t>
            </a:r>
            <a:r>
              <a:rPr dirty="0" err="1"/>
              <a:t>tukimkazia</a:t>
            </a:r>
            <a:r>
              <a:rPr dirty="0"/>
              <a:t> macho </a:t>
            </a:r>
            <a:r>
              <a:rPr dirty="0" err="1"/>
              <a:t>Yesu</a:t>
            </a:r>
            <a:r>
              <a:rPr dirty="0"/>
              <a:t>, </a:t>
            </a:r>
            <a:r>
              <a:rPr dirty="0" err="1"/>
              <a:t>painia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mkamilishaji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. Kwa </a:t>
            </a:r>
            <a:r>
              <a:rPr dirty="0" err="1"/>
              <a:t>furaha</a:t>
            </a:r>
            <a:r>
              <a:rPr dirty="0"/>
              <a:t> </a:t>
            </a:r>
            <a:r>
              <a:rPr dirty="0" err="1"/>
              <a:t>iliyowekwa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alivumilia</a:t>
            </a:r>
            <a:r>
              <a:rPr dirty="0"/>
              <a:t> </a:t>
            </a:r>
            <a:r>
              <a:rPr dirty="0" err="1"/>
              <a:t>msalaba</a:t>
            </a:r>
            <a:r>
              <a:rPr dirty="0"/>
              <a:t>, </a:t>
            </a:r>
            <a:r>
              <a:rPr dirty="0" err="1"/>
              <a:t>akidharau</a:t>
            </a:r>
            <a:r>
              <a:rPr dirty="0"/>
              <a:t> </a:t>
            </a:r>
            <a:r>
              <a:rPr dirty="0" err="1"/>
              <a:t>aibu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akaketi</a:t>
            </a:r>
            <a:r>
              <a:rPr dirty="0"/>
              <a:t> </a:t>
            </a:r>
            <a:r>
              <a:rPr dirty="0" err="1"/>
              <a:t>mkono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kuume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kiti</a:t>
            </a:r>
            <a:r>
              <a:rPr dirty="0"/>
              <a:t> cha </a:t>
            </a:r>
            <a:r>
              <a:rPr dirty="0" err="1"/>
              <a:t>enzi</a:t>
            </a:r>
            <a:r>
              <a:rPr dirty="0"/>
              <a:t> cha </a:t>
            </a:r>
            <a:r>
              <a:rPr dirty="0" err="1"/>
              <a:t>Mungu</a:t>
            </a:r>
            <a:r>
              <a:rPr dirty="0"/>
              <a:t>.” </a:t>
            </a:r>
            <a:r>
              <a:rPr sz="1400" dirty="0"/>
              <a:t>(</a:t>
            </a:r>
            <a:r>
              <a:rPr sz="1400" dirty="0" err="1"/>
              <a:t>Waebrania</a:t>
            </a:r>
            <a:r>
              <a:rPr sz="1400" dirty="0"/>
              <a:t> 12:1-2)</a:t>
            </a:r>
            <a:endParaRPr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209548" y="1609725"/>
            <a:ext cx="94356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Tabia </a:t>
            </a:r>
            <a:r>
              <a:rPr dirty="0" err="1"/>
              <a:t>zetu</a:t>
            </a:r>
            <a:r>
              <a:rPr dirty="0"/>
              <a:t> </a:t>
            </a:r>
            <a:r>
              <a:rPr dirty="0" err="1"/>
              <a:t>huelekea</a:t>
            </a:r>
            <a:r>
              <a:rPr dirty="0"/>
              <a:t> </a:t>
            </a:r>
            <a:r>
              <a:rPr dirty="0" err="1"/>
              <a:t>kuakisi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tunachokiona</a:t>
            </a:r>
            <a:r>
              <a:rPr dirty="0"/>
              <a:t>. Kuna </a:t>
            </a:r>
            <a:r>
              <a:rPr dirty="0" err="1"/>
              <a:t>hata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kinachoitwa</a:t>
            </a:r>
            <a:r>
              <a:rPr dirty="0"/>
              <a:t> "</a:t>
            </a:r>
            <a:r>
              <a:rPr dirty="0" err="1"/>
              <a:t>neuroni</a:t>
            </a:r>
            <a:r>
              <a:rPr dirty="0"/>
              <a:t> za </a:t>
            </a:r>
            <a:r>
              <a:rPr dirty="0" err="1"/>
              <a:t>kioo</a:t>
            </a:r>
            <a:r>
              <a:rPr dirty="0"/>
              <a:t>" </a:t>
            </a:r>
            <a:r>
              <a:rPr dirty="0" err="1"/>
              <a:t>ambazo</a:t>
            </a:r>
            <a:r>
              <a:rPr dirty="0"/>
              <a:t> </a:t>
            </a:r>
            <a:r>
              <a:rPr dirty="0" err="1"/>
              <a:t>zinafifisha</a:t>
            </a:r>
            <a:r>
              <a:rPr dirty="0"/>
              <a:t> </a:t>
            </a:r>
            <a:r>
              <a:rPr dirty="0" err="1"/>
              <a:t>tofauti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kutazama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kukifanya</a:t>
            </a:r>
            <a:r>
              <a:rPr dirty="0"/>
              <a:t>.</a:t>
            </a:r>
          </a:p>
        </p:txBody>
      </p:sp>
      <p:pic>
        <p:nvPicPr>
          <p:cNvPr id="5" name="Imagen 4" descr="Imagen que contiene mujer  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10285" y="1708048"/>
            <a:ext cx="2505797" cy="16295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  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114300" y="3390900"/>
            <a:ext cx="3888834" cy="33171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  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4693" y="4583861"/>
            <a:ext cx="1766128" cy="2178934"/>
          </a:xfrm>
          <a:prstGeom prst="round2DiagRect">
            <a:avLst>
              <a:gd name="adj1" fmla="val 0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4133850" y="3333750"/>
            <a:ext cx="75862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kujifunza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Kalebu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Yoshua, </a:t>
            </a:r>
            <a:r>
              <a:rPr dirty="0" err="1"/>
              <a:t>tunajifunza</a:t>
            </a:r>
            <a:r>
              <a:rPr dirty="0"/>
              <a:t> </a:t>
            </a:r>
            <a:r>
              <a:rPr dirty="0" err="1"/>
              <a:t>kumwamini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walivyofanya</a:t>
            </a:r>
            <a:r>
              <a:rPr dirty="0"/>
              <a:t>;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wanyenyekevu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walivyokuwa</a:t>
            </a:r>
            <a:r>
              <a:rPr dirty="0"/>
              <a:t>; </a:t>
            </a:r>
            <a:r>
              <a:rPr dirty="0" err="1"/>
              <a:t>kushuhudia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ujasiri</a:t>
            </a:r>
            <a:r>
              <a:rPr dirty="0"/>
              <a:t>,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walivyofanya</a:t>
            </a:r>
            <a:r>
              <a:rPr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4133850" y="4586198"/>
            <a:ext cx="60101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tunawezaje</a:t>
            </a:r>
            <a:r>
              <a:rPr dirty="0"/>
              <a:t> </a:t>
            </a:r>
            <a:r>
              <a:rPr dirty="0" err="1"/>
              <a:t>kubadilishwa</a:t>
            </a:r>
            <a:r>
              <a:rPr dirty="0"/>
              <a:t>? Biblia </a:t>
            </a:r>
            <a:r>
              <a:rPr dirty="0" err="1"/>
              <a:t>iko</a:t>
            </a:r>
            <a:r>
              <a:rPr dirty="0"/>
              <a:t> </a:t>
            </a:r>
            <a:r>
              <a:rPr dirty="0" err="1"/>
              <a:t>wazi</a:t>
            </a:r>
            <a:r>
              <a:rPr dirty="0"/>
              <a:t>: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kumruhusu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Mtakatifu</a:t>
            </a:r>
            <a:r>
              <a:rPr dirty="0"/>
              <a:t> </a:t>
            </a:r>
            <a:r>
              <a:rPr dirty="0" err="1"/>
              <a:t>afanye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yetu</a:t>
            </a:r>
            <a:br>
              <a:rPr lang="en" sz="2000" b="1" dirty="0"/>
            </a:br>
            <a:r>
              <a:rPr dirty="0"/>
              <a:t>(2 Kor. 3:18). Hii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amilifu</a:t>
            </a:r>
            <a:r>
              <a:rPr dirty="0"/>
              <a:t>.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tuchague</a:t>
            </a:r>
            <a:r>
              <a:rPr dirty="0"/>
              <a:t> </a:t>
            </a:r>
            <a:r>
              <a:rPr dirty="0" err="1"/>
              <a:t>kubadilishwa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,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Kalebu</a:t>
            </a:r>
            <a:r>
              <a:rPr dirty="0"/>
              <a:t>, </a:t>
            </a:r>
            <a:r>
              <a:rPr dirty="0" err="1"/>
              <a:t>kuanza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. </a:t>
            </a:r>
            <a:r>
              <a:rPr dirty="0" err="1"/>
              <a:t>Tumeitwa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dhabihu</a:t>
            </a:r>
            <a:r>
              <a:rPr dirty="0"/>
              <a:t> </a:t>
            </a:r>
            <a:r>
              <a:rPr dirty="0" err="1"/>
              <a:t>hai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(Rum. 12:1-2).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209549" y="2389079"/>
            <a:ext cx="8318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Biblia inatualika kuzingatia mfano wa mashujaa wakuu wa imani, kwa umakini maalum kwa Yesu, mfano mkuu (Ebr. 12:1-2).</a:t>
            </a:r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F5525-524A-1811-46F2-B24A2A1D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EB02C5-515C-75AE-40CD-E77AAAA8A234}"/>
              </a:ext>
            </a:extLst>
          </p:cNvPr>
          <p:cNvSpPr txBox="1"/>
          <p:nvPr/>
        </p:nvSpPr>
        <p:spPr>
          <a:xfrm>
            <a:off x="1419496" y="574372"/>
            <a:ext cx="10467975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/>
              <a:t>"Leo </a:t>
            </a:r>
            <a:r>
              <a:rPr dirty="0" err="1"/>
              <a:t>tunahitaji</a:t>
            </a:r>
            <a:r>
              <a:rPr dirty="0"/>
              <a:t> </a:t>
            </a:r>
            <a:r>
              <a:rPr dirty="0" err="1"/>
              <a:t>wanaume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uaminifu</a:t>
            </a:r>
            <a:r>
              <a:rPr dirty="0"/>
              <a:t> </a:t>
            </a:r>
            <a:r>
              <a:rPr dirty="0" err="1"/>
              <a:t>kamili</a:t>
            </a:r>
            <a:r>
              <a:rPr dirty="0"/>
              <a:t>, </a:t>
            </a:r>
            <a:r>
              <a:rPr dirty="0" err="1"/>
              <a:t>wanaume</a:t>
            </a:r>
            <a:r>
              <a:rPr dirty="0"/>
              <a:t> </a:t>
            </a:r>
            <a:r>
              <a:rPr dirty="0" err="1"/>
              <a:t>wanaomfuata</a:t>
            </a:r>
            <a:r>
              <a:rPr dirty="0"/>
              <a:t> Bwana </a:t>
            </a:r>
            <a:r>
              <a:rPr dirty="0" err="1"/>
              <a:t>kikamilifu</a:t>
            </a:r>
            <a:r>
              <a:rPr dirty="0"/>
              <a:t>, </a:t>
            </a:r>
            <a:r>
              <a:rPr dirty="0" err="1"/>
              <a:t>wanaume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hawapendi</a:t>
            </a:r>
            <a:r>
              <a:rPr dirty="0"/>
              <a:t> </a:t>
            </a:r>
            <a:r>
              <a:rPr dirty="0" err="1"/>
              <a:t>kunyamaza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wanapaswa</a:t>
            </a:r>
            <a:r>
              <a:rPr dirty="0"/>
              <a:t> </a:t>
            </a:r>
            <a:r>
              <a:rPr dirty="0" err="1"/>
              <a:t>kusema</a:t>
            </a:r>
            <a:r>
              <a:rPr dirty="0"/>
              <a:t>,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chuma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kanuni</a:t>
            </a:r>
            <a:r>
              <a:rPr dirty="0"/>
              <a:t>,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hawatafuti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onyesho</a:t>
            </a:r>
            <a:r>
              <a:rPr dirty="0"/>
              <a:t> la </a:t>
            </a:r>
            <a:r>
              <a:rPr dirty="0" err="1"/>
              <a:t>kujifanya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hutembea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unyenyekevu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wenye</a:t>
            </a:r>
            <a:r>
              <a:rPr dirty="0"/>
              <a:t> </a:t>
            </a:r>
            <a:r>
              <a:rPr dirty="0" err="1"/>
              <a:t>subira</a:t>
            </a:r>
            <a:r>
              <a:rPr dirty="0"/>
              <a:t>, </a:t>
            </a:r>
            <a:r>
              <a:rPr dirty="0" err="1"/>
              <a:t>wenye</a:t>
            </a:r>
            <a:r>
              <a:rPr dirty="0"/>
              <a:t> </a:t>
            </a:r>
            <a:r>
              <a:rPr dirty="0" err="1"/>
              <a:t>fadhili</a:t>
            </a:r>
            <a:r>
              <a:rPr dirty="0"/>
              <a:t>, </a:t>
            </a:r>
            <a:r>
              <a:rPr dirty="0" err="1"/>
              <a:t>wenye</a:t>
            </a:r>
            <a:r>
              <a:rPr dirty="0"/>
              <a:t> </a:t>
            </a:r>
            <a:r>
              <a:rPr dirty="0" err="1"/>
              <a:t>wajibu</a:t>
            </a:r>
            <a:r>
              <a:rPr dirty="0"/>
              <a:t>, </a:t>
            </a:r>
            <a:r>
              <a:rPr dirty="0" err="1"/>
              <a:t>wenye</a:t>
            </a:r>
            <a:r>
              <a:rPr dirty="0"/>
              <a:t> </a:t>
            </a:r>
            <a:r>
              <a:rPr dirty="0" err="1"/>
              <a:t>adabu</a:t>
            </a:r>
            <a:r>
              <a:rPr dirty="0"/>
              <a:t>, </a:t>
            </a:r>
            <a:r>
              <a:rPr dirty="0" err="1"/>
              <a:t>wanaoelewa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sayansi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maombi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kuonyesha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kuonyesha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ambazo</a:t>
            </a:r>
            <a:r>
              <a:rPr dirty="0"/>
              <a:t> </a:t>
            </a:r>
            <a:r>
              <a:rPr dirty="0" err="1"/>
              <a:t>zitamwambia</a:t>
            </a:r>
            <a:r>
              <a:rPr dirty="0"/>
              <a:t> </a:t>
            </a:r>
            <a:r>
              <a:rPr dirty="0" err="1"/>
              <a:t>utukufu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mema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Wake.... </a:t>
            </a:r>
            <a:r>
              <a:rPr dirty="0" err="1"/>
              <a:t>Kumfuata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kunahitaji</a:t>
            </a:r>
            <a:r>
              <a:rPr dirty="0"/>
              <a:t> </a:t>
            </a:r>
            <a:r>
              <a:rPr dirty="0" err="1"/>
              <a:t>wongofu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moyo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mwanzoni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kurudia</a:t>
            </a:r>
            <a:r>
              <a:rPr dirty="0"/>
              <a:t> </a:t>
            </a:r>
            <a:r>
              <a:rPr dirty="0" err="1"/>
              <a:t>wongofu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siku.</a:t>
            </a:r>
            <a:endParaRPr sz="2400" b="1" dirty="0">
              <a:latin typeface="Constantia" panose="02030602050306030303" pitchFamily="18" charset="0"/>
            </a:endParaRPr>
          </a:p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Kalebu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ilimpa</a:t>
            </a:r>
            <a:r>
              <a:rPr dirty="0"/>
              <a:t> </a:t>
            </a:r>
            <a:r>
              <a:rPr dirty="0" err="1"/>
              <a:t>ujasiri</a:t>
            </a:r>
            <a:r>
              <a:rPr dirty="0"/>
              <a:t>,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ilimzuia</a:t>
            </a:r>
            <a:r>
              <a:rPr dirty="0"/>
              <a:t> </a:t>
            </a:r>
            <a:r>
              <a:rPr dirty="0" err="1"/>
              <a:t>asiogope</a:t>
            </a:r>
            <a:r>
              <a:rPr dirty="0"/>
              <a:t> </a:t>
            </a:r>
            <a:r>
              <a:rPr dirty="0" err="1"/>
              <a:t>mwanadamu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kumwezesha</a:t>
            </a:r>
            <a:r>
              <a:rPr dirty="0"/>
              <a:t> </a:t>
            </a:r>
            <a:r>
              <a:rPr dirty="0" err="1"/>
              <a:t>kusimama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ujasiri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wasiwasi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kutetea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.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kutegemea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, </a:t>
            </a:r>
            <a:r>
              <a:rPr dirty="0" err="1"/>
              <a:t>Jenerali</a:t>
            </a:r>
            <a:r>
              <a:rPr dirty="0"/>
              <a:t> </a:t>
            </a:r>
            <a:r>
              <a:rPr dirty="0" err="1"/>
              <a:t>mwenye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majeshi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, </a:t>
            </a:r>
            <a:r>
              <a:rPr dirty="0" err="1"/>
              <a:t>kila</a:t>
            </a:r>
            <a:r>
              <a:rPr dirty="0"/>
              <a:t> askari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msalaba</a:t>
            </a:r>
            <a:r>
              <a:rPr dirty="0"/>
              <a:t> </a:t>
            </a:r>
            <a:r>
              <a:rPr dirty="0" err="1"/>
              <a:t>anaweza</a:t>
            </a:r>
            <a:r>
              <a:rPr dirty="0"/>
              <a:t> </a:t>
            </a:r>
            <a:r>
              <a:rPr dirty="0" err="1"/>
              <a:t>kupokea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ujasiri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kushinda</a:t>
            </a:r>
            <a:r>
              <a:rPr dirty="0"/>
              <a:t> </a:t>
            </a:r>
            <a:r>
              <a:rPr dirty="0" err="1"/>
              <a:t>vizuizi</a:t>
            </a:r>
            <a:r>
              <a:rPr dirty="0"/>
              <a:t> </a:t>
            </a:r>
            <a:r>
              <a:rPr dirty="0" err="1"/>
              <a:t>vinavyoonekana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visivyoweza</a:t>
            </a:r>
            <a:r>
              <a:rPr dirty="0"/>
              <a:t> </a:t>
            </a:r>
            <a:r>
              <a:rPr dirty="0" err="1"/>
              <a:t>kushindwa</a:t>
            </a:r>
            <a:r>
              <a:rPr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B549FD-6580-66FC-9565-CCE56B79EE27}"/>
              </a:ext>
            </a:extLst>
          </p:cNvPr>
          <p:cNvSpPr txBox="1"/>
          <p:nvPr/>
        </p:nvSpPr>
        <p:spPr>
          <a:xfrm>
            <a:off x="7568618" y="6519446"/>
            <a:ext cx="462338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t>EGW ( Sons and Daughters of God , July 19)</a:t>
            </a:r>
          </a:p>
        </p:txBody>
      </p:sp>
    </p:spTree>
    <p:extLst>
      <p:ext uri="{BB962C8B-B14F-4D97-AF65-F5344CB8AC3E}">
        <p14:creationId xmlns:p14="http://schemas.microsoft.com/office/powerpoint/2010/main" val="1188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800" b="0" i="0" u="none" strike="noStrike" kern="1200" cap="none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2671" r="-38" b="31005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  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2" b="2"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  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6467"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8176429" y="418849"/>
            <a:ext cx="4014047" cy="59400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kern="120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dirty="0"/>
              <a:t>“</a:t>
            </a:r>
            <a:r>
              <a:rPr dirty="0" err="1"/>
              <a:t>Wakumbukeni</a:t>
            </a:r>
            <a:r>
              <a:rPr dirty="0"/>
              <a:t> </a:t>
            </a:r>
            <a:r>
              <a:rPr dirty="0" err="1"/>
              <a:t>viongozi</a:t>
            </a:r>
            <a:r>
              <a:rPr dirty="0"/>
              <a:t> </a:t>
            </a:r>
            <a:r>
              <a:rPr dirty="0" err="1"/>
              <a:t>wenu</a:t>
            </a:r>
            <a:r>
              <a:rPr dirty="0"/>
              <a:t>, wale </a:t>
            </a:r>
            <a:r>
              <a:rPr dirty="0" err="1"/>
              <a:t>waliowaambia</a:t>
            </a:r>
            <a:r>
              <a:rPr dirty="0"/>
              <a:t> </a:t>
            </a:r>
            <a:r>
              <a:rPr dirty="0" err="1"/>
              <a:t>neno</a:t>
            </a:r>
            <a:r>
              <a:rPr dirty="0"/>
              <a:t> la </a:t>
            </a:r>
            <a:r>
              <a:rPr dirty="0" err="1"/>
              <a:t>Mungu</a:t>
            </a:r>
            <a:r>
              <a:rPr dirty="0"/>
              <a:t>. </a:t>
            </a:r>
            <a:r>
              <a:rPr dirty="0" err="1"/>
              <a:t>Fikiria</a:t>
            </a:r>
            <a:r>
              <a:rPr dirty="0"/>
              <a:t> </a:t>
            </a:r>
            <a:r>
              <a:rPr dirty="0" err="1"/>
              <a:t>matokeo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kimaisha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uige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lang="en-US" sz="2800" dirty="0"/>
              <a:t>(</a:t>
            </a:r>
            <a:r>
              <a:rPr lang="en-US" sz="2800" dirty="0" err="1"/>
              <a:t>Waebrania</a:t>
            </a:r>
            <a:r>
              <a:rPr sz="2800" dirty="0"/>
              <a:t> 13:7)</a:t>
            </a:r>
          </a:p>
        </p:txBody>
      </p:sp>
    </p:spTree>
    <p:extLst>
      <p:ext uri="{BB962C8B-B14F-4D97-AF65-F5344CB8AC3E}">
        <p14:creationId xmlns:p14="http://schemas.microsoft.com/office/powerpoint/2010/main" val="122945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EDB93B-A0CF-7BBC-1794-7E6C491FE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762375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4C88E9-953C-A6A2-A3C9-A1FC68AA40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76575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8FC698"/>
                </a:gs>
                <a:gs pos="34000">
                  <a:srgbClr val="D1D9D1"/>
                </a:gs>
                <a:gs pos="68000">
                  <a:srgbClr val="EFA0BA"/>
                </a:gs>
                <a:gs pos="100000">
                  <a:srgbClr val="EFA0BA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7744927" y="3988825"/>
            <a:ext cx="4437548" cy="26314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  <a:defRPr sz="2000" b="1">
                <a:solidFill>
                  <a:srgbClr val="436EBB"/>
                </a:solidFill>
              </a:defRPr>
            </a:pPr>
            <a:r>
              <a:rPr dirty="0"/>
              <a:t>Imani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Kalebu</a:t>
            </a:r>
            <a:r>
              <a:rPr dirty="0"/>
              <a:t>:</a:t>
            </a:r>
          </a:p>
          <a:p>
            <a:pPr lvl="1">
              <a:spcBef>
                <a:spcPts val="600"/>
              </a:spcBef>
              <a:defRPr sz="2000" b="1"/>
            </a:pPr>
            <a:r>
              <a:rPr sz="1600" dirty="0" err="1"/>
              <a:t>Kufanya</a:t>
            </a:r>
            <a:r>
              <a:rPr sz="1600" dirty="0"/>
              <a:t> </a:t>
            </a:r>
            <a:r>
              <a:rPr sz="1600" dirty="0" err="1"/>
              <a:t>yasiyowezekana</a:t>
            </a:r>
            <a:r>
              <a:rPr sz="1600" dirty="0"/>
              <a:t> </a:t>
            </a:r>
            <a:r>
              <a:rPr sz="1600" dirty="0" err="1"/>
              <a:t>yawezekane</a:t>
            </a:r>
            <a:r>
              <a:rPr sz="1600" dirty="0"/>
              <a:t>.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/>
              <a:t>22 Imani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Matendo</a:t>
            </a:r>
            <a:endParaRPr dirty="0"/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Wakipita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mwanga</a:t>
            </a:r>
            <a:endParaRPr dirty="0"/>
          </a:p>
          <a:p>
            <a:pPr>
              <a:spcBef>
                <a:spcPts val="1800"/>
              </a:spcBef>
              <a:defRPr sz="2000" b="1">
                <a:solidFill>
                  <a:srgbClr val="349479"/>
                </a:solidFill>
              </a:defRPr>
            </a:pPr>
            <a:r>
              <a:rPr dirty="0"/>
              <a:t>Imani </a:t>
            </a:r>
            <a:r>
              <a:rPr dirty="0" err="1"/>
              <a:t>ya</a:t>
            </a:r>
            <a:r>
              <a:rPr dirty="0"/>
              <a:t> Yoshua.</a:t>
            </a:r>
          </a:p>
          <a:p>
            <a:pPr>
              <a:spcBef>
                <a:spcPts val="1800"/>
              </a:spcBef>
              <a:defRPr sz="2000" b="1">
                <a:solidFill>
                  <a:srgbClr val="CC5149"/>
                </a:solidFill>
              </a:defRPr>
            </a:pPr>
            <a:r>
              <a:rPr dirty="0" err="1"/>
              <a:t>Jinsi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kupata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187428" y="116771"/>
            <a:ext cx="7639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Je, </a:t>
            </a:r>
            <a:r>
              <a:rPr dirty="0" err="1"/>
              <a:t>unajua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hawa</a:t>
            </a:r>
            <a:r>
              <a:rPr dirty="0"/>
              <a:t> </a:t>
            </a:r>
            <a:r>
              <a:rPr dirty="0" err="1"/>
              <a:t>kumi</a:t>
            </a:r>
            <a:r>
              <a:rPr dirty="0"/>
              <a:t>: </a:t>
            </a:r>
            <a:r>
              <a:rPr dirty="0" err="1"/>
              <a:t>Shammua</a:t>
            </a:r>
            <a:r>
              <a:rPr dirty="0"/>
              <a:t>, </a:t>
            </a:r>
            <a:r>
              <a:rPr dirty="0" err="1"/>
              <a:t>Shafati</a:t>
            </a:r>
            <a:r>
              <a:rPr dirty="0"/>
              <a:t>, </a:t>
            </a:r>
            <a:r>
              <a:rPr dirty="0" err="1"/>
              <a:t>Igali</a:t>
            </a:r>
            <a:r>
              <a:rPr dirty="0"/>
              <a:t>, </a:t>
            </a:r>
            <a:r>
              <a:rPr dirty="0" err="1"/>
              <a:t>Palti</a:t>
            </a:r>
            <a:r>
              <a:rPr dirty="0"/>
              <a:t>, </a:t>
            </a:r>
            <a:r>
              <a:rPr dirty="0" err="1"/>
              <a:t>Gadieli</a:t>
            </a:r>
            <a:r>
              <a:rPr dirty="0"/>
              <a:t>, Gadi, </a:t>
            </a:r>
            <a:r>
              <a:rPr dirty="0" err="1"/>
              <a:t>Amieli</a:t>
            </a:r>
            <a:r>
              <a:rPr dirty="0"/>
              <a:t>, </a:t>
            </a:r>
            <a:r>
              <a:rPr dirty="0" err="1"/>
              <a:t>Sethuri</a:t>
            </a:r>
            <a:r>
              <a:rPr dirty="0"/>
              <a:t>, </a:t>
            </a:r>
            <a:r>
              <a:rPr dirty="0" err="1"/>
              <a:t>Nahbi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Geueli</a:t>
            </a:r>
            <a:r>
              <a:rPr dirty="0"/>
              <a:t>?</a:t>
            </a:r>
          </a:p>
        </p:txBody>
      </p:sp>
      <p:pic>
        <p:nvPicPr>
          <p:cNvPr id="5" name="Imagen 4" descr="Un grupo de personas disfrazadas  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5806" y="218020"/>
            <a:ext cx="3985971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  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445579"/>
            <a:ext cx="6477000" cy="3238501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  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92639" y="5637959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  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4082877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  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5" y="6184350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  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440861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  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5201771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  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821291"/>
            <a:ext cx="237876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187428" y="2663830"/>
            <a:ext cx="7630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Tunawezaje</a:t>
            </a:r>
            <a:r>
              <a:rPr dirty="0"/>
              <a:t> </a:t>
            </a:r>
            <a:r>
              <a:rPr dirty="0" err="1"/>
              <a:t>kuiga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kuamini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anaweza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yasiyowezekana</a:t>
            </a:r>
            <a:r>
              <a:rPr dirty="0"/>
              <a:t>,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 </a:t>
            </a:r>
            <a:r>
              <a:rPr dirty="0" err="1"/>
              <a:t>walivyofanya</a:t>
            </a:r>
            <a:r>
              <a:rPr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187428" y="1597803"/>
            <a:ext cx="7639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labda</a:t>
            </a:r>
            <a:r>
              <a:rPr dirty="0"/>
              <a:t> </a:t>
            </a:r>
            <a:r>
              <a:rPr dirty="0" err="1"/>
              <a:t>umesikia</a:t>
            </a:r>
            <a:r>
              <a:rPr dirty="0"/>
              <a:t> </a:t>
            </a:r>
            <a:r>
              <a:rPr dirty="0" err="1"/>
              <a:t>kuhusu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hawa</a:t>
            </a:r>
            <a:r>
              <a:rPr dirty="0"/>
              <a:t> </a:t>
            </a:r>
            <a:r>
              <a:rPr dirty="0" err="1"/>
              <a:t>wawili</a:t>
            </a:r>
            <a:r>
              <a:rPr dirty="0"/>
              <a:t>: Yoshua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Kalebu</a:t>
            </a:r>
            <a:r>
              <a:rPr dirty="0"/>
              <a:t>. </a:t>
            </a:r>
            <a:r>
              <a:rPr dirty="0" err="1"/>
              <a:t>Walisimama</a:t>
            </a:r>
            <a:r>
              <a:rPr dirty="0"/>
              <a:t> </a:t>
            </a:r>
            <a:r>
              <a:rPr dirty="0" err="1"/>
              <a:t>imara</a:t>
            </a:r>
            <a:r>
              <a:rPr dirty="0"/>
              <a:t>, </a:t>
            </a:r>
            <a:r>
              <a:rPr dirty="0" err="1"/>
              <a:t>waliamini</a:t>
            </a:r>
            <a:r>
              <a:rPr dirty="0"/>
              <a:t> </a:t>
            </a:r>
            <a:r>
              <a:rPr dirty="0" err="1"/>
              <a:t>ahadi</a:t>
            </a:r>
            <a:r>
              <a:rPr dirty="0"/>
              <a:t> za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waliishi</a:t>
            </a:r>
            <a:r>
              <a:rPr dirty="0"/>
              <a:t> </a:t>
            </a:r>
            <a:r>
              <a:rPr dirty="0" err="1"/>
              <a:t>kuziona</a:t>
            </a:r>
            <a:r>
              <a:rPr dirty="0"/>
              <a:t> </a:t>
            </a:r>
            <a:r>
              <a:rPr dirty="0" err="1"/>
              <a:t>zikitimizwa</a:t>
            </a:r>
            <a:r>
              <a:rPr dirty="0"/>
              <a:t> (</a:t>
            </a:r>
            <a:r>
              <a:rPr dirty="0" err="1"/>
              <a:t>Hes</a:t>
            </a:r>
            <a:r>
              <a:rPr dirty="0"/>
              <a:t>. 14:38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187428" y="760606"/>
            <a:ext cx="7639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"Sifa"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ilijumuisha</a:t>
            </a:r>
            <a:r>
              <a:rPr dirty="0"/>
              <a:t> </a:t>
            </a:r>
            <a:r>
              <a:rPr dirty="0" err="1"/>
              <a:t>kutokuamini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za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 </a:t>
            </a:r>
            <a:r>
              <a:rPr dirty="0" err="1"/>
              <a:t>kuleta</a:t>
            </a:r>
            <a:r>
              <a:rPr dirty="0"/>
              <a:t> </a:t>
            </a:r>
            <a:r>
              <a:rPr dirty="0" err="1"/>
              <a:t>kifo</a:t>
            </a:r>
            <a:r>
              <a:rPr dirty="0"/>
              <a:t> </a:t>
            </a:r>
            <a:r>
              <a:rPr dirty="0" err="1"/>
              <a:t>chake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cha </a:t>
            </a:r>
            <a:r>
              <a:rPr dirty="0" err="1"/>
              <a:t>kizazi</a:t>
            </a:r>
            <a:r>
              <a:rPr dirty="0"/>
              <a:t> </a:t>
            </a:r>
            <a:r>
              <a:rPr dirty="0" err="1"/>
              <a:t>kizima</a:t>
            </a:r>
            <a:r>
              <a:rPr dirty="0"/>
              <a:t>. </a:t>
            </a:r>
            <a:r>
              <a:rPr lang="en-US" dirty="0"/>
              <a:t>(</a:t>
            </a:r>
            <a:r>
              <a:rPr dirty="0" err="1"/>
              <a:t>Hes</a:t>
            </a:r>
            <a:r>
              <a:rPr dirty="0"/>
              <a:t>. 14:36-37).</a:t>
            </a:r>
          </a:p>
        </p:txBody>
      </p:sp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4" name="Imagen 3" descr="Imagen que contiene persona, ropa, pastel, corte  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499"/>
            <a:ext cx="5322771" cy="6705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5014762" y="3195935"/>
            <a:ext cx="7177238" cy="92333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5400" b="1">
                <a:ln/>
                <a:solidFill>
                  <a:srgbClr val="916941"/>
                </a:solidFill>
              </a:defRPr>
            </a:pPr>
            <a:r>
              <a:rPr lang="en-US" dirty="0"/>
              <a:t>IMANI YA KALEBU</a:t>
            </a:r>
            <a:endParaRPr lang="en-US" sz="5400" b="1" dirty="0">
              <a:ln/>
              <a:solidFill>
                <a:srgbClr val="9169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defRPr>
            </a:pPr>
            <a:r>
              <a:t>KUFANYA YASIYOWEZEKANA YAWEZEKANE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1276350" y="657522"/>
            <a:ext cx="963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defRPr>
            </a:pPr>
            <a:r>
              <a:rPr dirty="0"/>
              <a:t>"</a:t>
            </a:r>
            <a:r>
              <a:rPr dirty="0" err="1"/>
              <a:t>Walakini</a:t>
            </a:r>
            <a:r>
              <a:rPr dirty="0"/>
              <a:t> </a:t>
            </a:r>
            <a:r>
              <a:rPr dirty="0" err="1"/>
              <a:t>ndugu</a:t>
            </a:r>
            <a:r>
              <a:rPr dirty="0"/>
              <a:t> </a:t>
            </a:r>
            <a:r>
              <a:rPr dirty="0" err="1"/>
              <a:t>zangu</a:t>
            </a:r>
            <a:r>
              <a:rPr dirty="0"/>
              <a:t> </a:t>
            </a:r>
            <a:r>
              <a:rPr dirty="0" err="1"/>
              <a:t>waliokwea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nami</a:t>
            </a:r>
            <a:r>
              <a:rPr dirty="0"/>
              <a:t> </a:t>
            </a:r>
            <a:r>
              <a:rPr dirty="0" err="1"/>
              <a:t>waliiyeyusha</a:t>
            </a:r>
            <a:r>
              <a:rPr dirty="0"/>
              <a:t> </a:t>
            </a:r>
            <a:r>
              <a:rPr dirty="0" err="1"/>
              <a:t>mioyo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mimi</a:t>
            </a:r>
            <a:r>
              <a:rPr dirty="0"/>
              <a:t> </a:t>
            </a:r>
            <a:r>
              <a:rPr dirty="0" err="1"/>
              <a:t>nilimfuata</a:t>
            </a:r>
            <a:r>
              <a:rPr dirty="0"/>
              <a:t> Bwana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wangu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" </a:t>
            </a:r>
            <a:r>
              <a:rPr sz="1400" dirty="0"/>
              <a:t>(Yoshua 14:8 )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152398" y="1302633"/>
            <a:ext cx="54135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sz="1600" dirty="0"/>
              <a:t>Jina "</a:t>
            </a:r>
            <a:r>
              <a:rPr sz="1600" dirty="0" err="1"/>
              <a:t>Kalebu</a:t>
            </a:r>
            <a:r>
              <a:rPr sz="1600" dirty="0"/>
              <a:t>" </a:t>
            </a:r>
            <a:r>
              <a:rPr sz="1600" dirty="0" err="1"/>
              <a:t>linamaanisha</a:t>
            </a:r>
            <a:r>
              <a:rPr sz="1600" dirty="0"/>
              <a:t> "</a:t>
            </a:r>
            <a:r>
              <a:rPr sz="1600" dirty="0" err="1"/>
              <a:t>mbwa</a:t>
            </a:r>
            <a:r>
              <a:rPr sz="1600" dirty="0"/>
              <a:t>." Kama </a:t>
            </a:r>
            <a:r>
              <a:rPr sz="1600" dirty="0" err="1"/>
              <a:t>maisha</a:t>
            </a:r>
            <a:r>
              <a:rPr sz="1600" dirty="0"/>
              <a:t> </a:t>
            </a:r>
            <a:r>
              <a:rPr sz="1600" dirty="0" err="1"/>
              <a:t>yake</a:t>
            </a:r>
            <a:r>
              <a:rPr sz="1600" dirty="0"/>
              <a:t> </a:t>
            </a:r>
            <a:r>
              <a:rPr sz="1600" dirty="0" err="1"/>
              <a:t>yalivyoonyesha</a:t>
            </a:r>
            <a:r>
              <a:rPr sz="1600" dirty="0"/>
              <a:t>, </a:t>
            </a:r>
            <a:r>
              <a:rPr sz="1600" dirty="0" err="1"/>
              <a:t>hakupokea</a:t>
            </a:r>
            <a:r>
              <a:rPr sz="1600" dirty="0"/>
              <a:t> </a:t>
            </a:r>
            <a:r>
              <a:rPr sz="1600" dirty="0" err="1"/>
              <a:t>jina</a:t>
            </a:r>
            <a:r>
              <a:rPr sz="1600" dirty="0"/>
              <a:t> </a:t>
            </a:r>
            <a:r>
              <a:rPr sz="1600" dirty="0" err="1"/>
              <a:t>hilo</a:t>
            </a:r>
            <a:r>
              <a:rPr sz="1600" dirty="0"/>
              <a:t> </a:t>
            </a:r>
            <a:r>
              <a:rPr sz="1600" dirty="0" err="1"/>
              <a:t>kama</a:t>
            </a:r>
            <a:r>
              <a:rPr sz="1600" dirty="0"/>
              <a:t> </a:t>
            </a:r>
            <a:r>
              <a:rPr sz="1600" dirty="0" err="1"/>
              <a:t>neno</a:t>
            </a:r>
            <a:r>
              <a:rPr sz="1600" dirty="0"/>
              <a:t> la </a:t>
            </a:r>
            <a:r>
              <a:rPr sz="1600" dirty="0" err="1"/>
              <a:t>dharau</a:t>
            </a:r>
            <a:r>
              <a:rPr sz="1600" dirty="0"/>
              <a:t>, </a:t>
            </a:r>
            <a:r>
              <a:rPr sz="1600" dirty="0" err="1"/>
              <a:t>lakini</a:t>
            </a:r>
            <a:r>
              <a:rPr sz="1600" dirty="0"/>
              <a:t> </a:t>
            </a:r>
            <a:r>
              <a:rPr sz="1600" dirty="0" err="1"/>
              <a:t>kwa</a:t>
            </a:r>
            <a:r>
              <a:rPr sz="1600" dirty="0"/>
              <a:t> </a:t>
            </a:r>
            <a:r>
              <a:rPr sz="1600" dirty="0" err="1"/>
              <a:t>sababu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uaminifu</a:t>
            </a:r>
            <a:r>
              <a:rPr sz="1600" dirty="0"/>
              <a:t> wake </a:t>
            </a:r>
            <a:r>
              <a:rPr sz="1600" dirty="0" err="1"/>
              <a:t>usioyumba</a:t>
            </a:r>
            <a:r>
              <a:rPr sz="1600" dirty="0"/>
              <a:t>. </a:t>
            </a:r>
            <a:r>
              <a:rPr sz="1600" dirty="0" err="1"/>
              <a:t>Alikuwa</a:t>
            </a:r>
            <a:r>
              <a:rPr sz="1600" dirty="0"/>
              <a:t> </a:t>
            </a:r>
            <a:r>
              <a:rPr sz="1600" dirty="0" err="1"/>
              <a:t>mwaminifu</a:t>
            </a:r>
            <a:r>
              <a:rPr sz="1600" dirty="0"/>
              <a:t> </a:t>
            </a:r>
            <a:r>
              <a:rPr sz="1600" dirty="0" err="1"/>
              <a:t>ambapo</a:t>
            </a:r>
            <a:r>
              <a:rPr sz="1600" dirty="0"/>
              <a:t> </a:t>
            </a:r>
            <a:r>
              <a:rPr sz="1600" dirty="0" err="1"/>
              <a:t>wengine</a:t>
            </a:r>
            <a:r>
              <a:rPr sz="1600" dirty="0"/>
              <a:t> </a:t>
            </a:r>
            <a:r>
              <a:rPr sz="1600" dirty="0" err="1"/>
              <a:t>hawakuwa</a:t>
            </a:r>
            <a:r>
              <a:rPr sz="1600" dirty="0"/>
              <a:t> </a:t>
            </a:r>
            <a:r>
              <a:rPr sz="1600" dirty="0" err="1"/>
              <a:t>waaminifu</a:t>
            </a:r>
            <a:r>
              <a:rPr sz="1600" dirty="0"/>
              <a:t>. </a:t>
            </a:r>
            <a:r>
              <a:rPr sz="1600" dirty="0" err="1"/>
              <a:t>Alibaki</a:t>
            </a:r>
            <a:r>
              <a:rPr sz="1600" dirty="0"/>
              <a:t> </a:t>
            </a:r>
            <a:r>
              <a:rPr sz="1600" dirty="0" err="1"/>
              <a:t>mwaminifu</a:t>
            </a:r>
            <a:r>
              <a:rPr sz="1600" dirty="0"/>
              <a:t> </a:t>
            </a:r>
            <a:r>
              <a:rPr sz="1600" dirty="0" err="1"/>
              <a:t>kwa</a:t>
            </a:r>
            <a:r>
              <a:rPr sz="1600" dirty="0"/>
              <a:t> </a:t>
            </a:r>
            <a:r>
              <a:rPr sz="1600" dirty="0" err="1"/>
              <a:t>Mungu</a:t>
            </a:r>
            <a:r>
              <a:rPr sz="1600" dirty="0"/>
              <a:t> </a:t>
            </a:r>
            <a:r>
              <a:rPr sz="1600" dirty="0" err="1"/>
              <a:t>ambapo</a:t>
            </a:r>
            <a:r>
              <a:rPr sz="1600" dirty="0"/>
              <a:t> </a:t>
            </a:r>
            <a:r>
              <a:rPr sz="1600" dirty="0" err="1"/>
              <a:t>wengine</a:t>
            </a:r>
            <a:r>
              <a:rPr sz="1600" dirty="0"/>
              <a:t> </a:t>
            </a:r>
            <a:r>
              <a:rPr sz="1600" dirty="0" err="1"/>
              <a:t>waliangaza</a:t>
            </a:r>
            <a:r>
              <a:rPr sz="1600" dirty="0"/>
              <a:t>.</a:t>
            </a:r>
          </a:p>
        </p:txBody>
      </p:sp>
      <p:pic>
        <p:nvPicPr>
          <p:cNvPr id="4" name="Imagen 3" descr="Imagen que contiene persona, montaña, grupo, parado  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5979" y="1466291"/>
            <a:ext cx="6448426" cy="5247588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152398" y="5811109"/>
            <a:ext cx="54135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Mfano</a:t>
            </a:r>
            <a:r>
              <a:rPr dirty="0"/>
              <a:t> wake </a:t>
            </a:r>
            <a:r>
              <a:rPr dirty="0" err="1"/>
              <a:t>unatuhimiza</a:t>
            </a:r>
            <a:r>
              <a:rPr dirty="0"/>
              <a:t> </a:t>
            </a:r>
            <a:r>
              <a:rPr dirty="0" err="1"/>
              <a:t>kudumisha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thabiti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anaweza</a:t>
            </a:r>
            <a:r>
              <a:rPr dirty="0"/>
              <a:t> </a:t>
            </a:r>
            <a:r>
              <a:rPr dirty="0" err="1"/>
              <a:t>kuwezesha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kisichowezekana</a:t>
            </a:r>
            <a:r>
              <a:rPr dirty="0"/>
              <a:t> </a:t>
            </a:r>
            <a:r>
              <a:rPr dirty="0" err="1"/>
              <a:t>kwetu</a:t>
            </a:r>
            <a:r>
              <a:rPr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152399" y="4513468"/>
            <a:ext cx="54135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Pamoja </a:t>
            </a:r>
            <a:r>
              <a:rPr dirty="0" err="1"/>
              <a:t>na</a:t>
            </a:r>
            <a:r>
              <a:rPr dirty="0"/>
              <a:t> Yoshua (</a:t>
            </a:r>
            <a:r>
              <a:rPr dirty="0" err="1"/>
              <a:t>mdogo</a:t>
            </a:r>
            <a:r>
              <a:rPr dirty="0"/>
              <a:t> </a:t>
            </a:r>
            <a:r>
              <a:rPr dirty="0" err="1"/>
              <a:t>kuliko</a:t>
            </a:r>
            <a:r>
              <a:rPr dirty="0"/>
              <a:t> </a:t>
            </a:r>
            <a:r>
              <a:rPr dirty="0" err="1"/>
              <a:t>yeye</a:t>
            </a:r>
            <a:r>
              <a:rPr dirty="0"/>
              <a:t>), </a:t>
            </a:r>
            <a:r>
              <a:rPr dirty="0" err="1"/>
              <a:t>alisimama</a:t>
            </a:r>
            <a:r>
              <a:rPr dirty="0"/>
              <a:t> </a:t>
            </a:r>
            <a:r>
              <a:rPr dirty="0" err="1"/>
              <a:t>imara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maoni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hata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umati</a:t>
            </a:r>
            <a:r>
              <a:rPr dirty="0"/>
              <a:t> </a:t>
            </a:r>
            <a:r>
              <a:rPr dirty="0" err="1"/>
              <a:t>ulitaka</a:t>
            </a:r>
            <a:r>
              <a:rPr dirty="0"/>
              <a:t> </a:t>
            </a:r>
            <a:r>
              <a:rPr dirty="0" err="1"/>
              <a:t>kuwapiga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mawe</a:t>
            </a:r>
            <a:br>
              <a:rPr lang="en" sz="2000" b="1" dirty="0"/>
            </a:br>
            <a:r>
              <a:rPr dirty="0"/>
              <a:t>(</a:t>
            </a:r>
            <a:r>
              <a:rPr dirty="0" err="1"/>
              <a:t>Hes</a:t>
            </a:r>
            <a:r>
              <a:rPr dirty="0"/>
              <a:t>. 14:10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152398" y="2841604"/>
            <a:ext cx="54135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Pale </a:t>
            </a:r>
            <a:r>
              <a:rPr dirty="0" err="1"/>
              <a:t>ambapo</a:t>
            </a:r>
            <a:r>
              <a:rPr dirty="0"/>
              <a:t> </a:t>
            </a:r>
            <a:r>
              <a:rPr dirty="0" err="1"/>
              <a:t>wapelelezi</a:t>
            </a:r>
            <a:r>
              <a:rPr dirty="0"/>
              <a:t> </a:t>
            </a:r>
            <a:r>
              <a:rPr dirty="0" err="1"/>
              <a:t>kumi</a:t>
            </a:r>
            <a:r>
              <a:rPr dirty="0"/>
              <a:t> </a:t>
            </a:r>
            <a:r>
              <a:rPr dirty="0" err="1"/>
              <a:t>waliona</a:t>
            </a:r>
            <a:r>
              <a:rPr dirty="0"/>
              <a:t> </a:t>
            </a:r>
            <a:r>
              <a:rPr dirty="0" err="1"/>
              <a:t>miji</a:t>
            </a:r>
            <a:r>
              <a:rPr dirty="0"/>
              <a:t> </a:t>
            </a:r>
            <a:r>
              <a:rPr dirty="0" err="1"/>
              <a:t>isiyowezekana</a:t>
            </a:r>
            <a:r>
              <a:rPr dirty="0"/>
              <a:t> </a:t>
            </a:r>
            <a:r>
              <a:rPr dirty="0" err="1"/>
              <a:t>kuteka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majitu</a:t>
            </a:r>
            <a:r>
              <a:rPr dirty="0"/>
              <a:t> </a:t>
            </a:r>
            <a:r>
              <a:rPr dirty="0" err="1"/>
              <a:t>yasiyowezekana</a:t>
            </a:r>
            <a:r>
              <a:rPr dirty="0"/>
              <a:t> </a:t>
            </a:r>
            <a:r>
              <a:rPr dirty="0" err="1"/>
              <a:t>kushinda</a:t>
            </a:r>
            <a:r>
              <a:rPr dirty="0"/>
              <a:t>, </a:t>
            </a:r>
            <a:r>
              <a:rPr dirty="0" err="1"/>
              <a:t>Kalebu</a:t>
            </a:r>
            <a:r>
              <a:rPr dirty="0"/>
              <a:t> </a:t>
            </a:r>
            <a:r>
              <a:rPr dirty="0" err="1"/>
              <a:t>aliona</a:t>
            </a:r>
            <a:r>
              <a:rPr dirty="0"/>
              <a:t> </a:t>
            </a:r>
            <a:r>
              <a:rPr dirty="0" err="1"/>
              <a:t>miji</a:t>
            </a:r>
            <a:r>
              <a:rPr dirty="0"/>
              <a:t> </a:t>
            </a:r>
            <a:r>
              <a:rPr dirty="0" err="1"/>
              <a:t>ikitekwa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majitu</a:t>
            </a:r>
            <a:r>
              <a:rPr dirty="0"/>
              <a:t> "</a:t>
            </a:r>
            <a:r>
              <a:rPr dirty="0" err="1"/>
              <a:t>yaliliwa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mkate</a:t>
            </a:r>
            <a:r>
              <a:rPr dirty="0"/>
              <a:t>" (</a:t>
            </a:r>
            <a:r>
              <a:rPr dirty="0" err="1"/>
              <a:t>Hes</a:t>
            </a:r>
            <a:r>
              <a:rPr dirty="0"/>
              <a:t>. 13:28-33; 14:6-9).</a:t>
            </a:r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0" y="-39328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4800" b="1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defRPr>
            </a:pPr>
            <a:r>
              <a:t>IMANI KATIKA MATENDO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64207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defRPr>
            </a:pPr>
            <a:r>
              <a:rPr dirty="0"/>
              <a:t>“Sasa </a:t>
            </a:r>
            <a:r>
              <a:rPr dirty="0" err="1"/>
              <a:t>nipe</a:t>
            </a:r>
            <a:r>
              <a:rPr dirty="0"/>
              <a:t> </a:t>
            </a:r>
            <a:r>
              <a:rPr dirty="0" err="1"/>
              <a:t>nchi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kilima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BWANA </a:t>
            </a:r>
            <a:r>
              <a:rPr dirty="0" err="1"/>
              <a:t>aliniahidi</a:t>
            </a:r>
            <a:r>
              <a:rPr dirty="0"/>
              <a:t> siku </a:t>
            </a:r>
            <a:r>
              <a:rPr dirty="0" err="1"/>
              <a:t>hiyo</a:t>
            </a:r>
            <a:r>
              <a:rPr dirty="0"/>
              <a:t>. Wewe </a:t>
            </a:r>
            <a:r>
              <a:rPr dirty="0" err="1"/>
              <a:t>mwenyewe</a:t>
            </a:r>
            <a:r>
              <a:rPr dirty="0"/>
              <a:t> </a:t>
            </a:r>
            <a:r>
              <a:rPr dirty="0" err="1"/>
              <a:t>ulisikia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Waanaki</a:t>
            </a:r>
            <a:r>
              <a:rPr dirty="0"/>
              <a:t> </a:t>
            </a:r>
            <a:r>
              <a:rPr dirty="0" err="1"/>
              <a:t>walikuwako</a:t>
            </a:r>
            <a:r>
              <a:rPr dirty="0"/>
              <a:t> </a:t>
            </a:r>
            <a:r>
              <a:rPr dirty="0" err="1"/>
              <a:t>huko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miji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mikubwa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yenye</a:t>
            </a:r>
            <a:r>
              <a:rPr dirty="0"/>
              <a:t> </a:t>
            </a:r>
            <a:r>
              <a:rPr dirty="0" err="1"/>
              <a:t>maboma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, Bwana </a:t>
            </a:r>
            <a:r>
              <a:rPr dirty="0" err="1"/>
              <a:t>akinisaidia</a:t>
            </a:r>
            <a:r>
              <a:rPr dirty="0"/>
              <a:t>, </a:t>
            </a:r>
            <a:r>
              <a:rPr dirty="0" err="1"/>
              <a:t>nitawafukuza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alivyosema</a:t>
            </a:r>
            <a:r>
              <a:rPr dirty="0"/>
              <a:t>.” </a:t>
            </a:r>
            <a:r>
              <a:rPr sz="1400" dirty="0"/>
              <a:t>(Yoshua 14:12)</a:t>
            </a:r>
            <a:endParaRPr b="1" dirty="0">
              <a:solidFill>
                <a:srgbClr val="124A1F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644878" y="1608315"/>
            <a:ext cx="52834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b="1"/>
            </a:pPr>
            <a:r>
              <a:rPr sz="2000" dirty="0" err="1"/>
              <a:t>Kulingana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Kalebu</a:t>
            </a:r>
            <a:r>
              <a:rPr sz="2000" dirty="0"/>
              <a:t> </a:t>
            </a:r>
            <a:r>
              <a:rPr sz="2000" dirty="0" err="1"/>
              <a:t>mwenyewe</a:t>
            </a:r>
            <a:r>
              <a:rPr sz="2000" dirty="0"/>
              <a:t>, Musa </a:t>
            </a:r>
            <a:r>
              <a:rPr sz="2000" dirty="0" err="1"/>
              <a:t>alipoomba</a:t>
            </a:r>
            <a:r>
              <a:rPr sz="2000" dirty="0"/>
              <a:t> </a:t>
            </a:r>
            <a:r>
              <a:rPr sz="2000" dirty="0" err="1"/>
              <a:t>akaunti</a:t>
            </a:r>
            <a:r>
              <a:rPr sz="2000" dirty="0"/>
              <a:t>, "</a:t>
            </a:r>
            <a:r>
              <a:rPr sz="2000" dirty="0" err="1"/>
              <a:t>nilimrudishia</a:t>
            </a:r>
            <a:r>
              <a:rPr sz="2000" dirty="0"/>
              <a:t> </a:t>
            </a:r>
            <a:r>
              <a:rPr sz="2000" dirty="0" err="1"/>
              <a:t>ripoti</a:t>
            </a:r>
            <a:r>
              <a:rPr sz="2000" dirty="0"/>
              <a:t> </a:t>
            </a:r>
            <a:r>
              <a:rPr sz="2000" dirty="0" err="1"/>
              <a:t>kulingana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imani</a:t>
            </a:r>
            <a:r>
              <a:rPr sz="2000" dirty="0"/>
              <a:t> </a:t>
            </a:r>
            <a:r>
              <a:rPr sz="2000" dirty="0" err="1"/>
              <a:t>yangu</a:t>
            </a:r>
            <a:r>
              <a:rPr sz="2000" dirty="0"/>
              <a:t>" (</a:t>
            </a:r>
            <a:r>
              <a:rPr sz="2000" dirty="0" err="1"/>
              <a:t>Yos</a:t>
            </a:r>
            <a:r>
              <a:rPr sz="2000" dirty="0"/>
              <a:t>. 14:7), </a:t>
            </a:r>
            <a:r>
              <a:rPr sz="2000" dirty="0" err="1"/>
              <a:t>na</a:t>
            </a:r>
            <a:r>
              <a:rPr sz="2000" dirty="0"/>
              <a:t> "</a:t>
            </a:r>
            <a:r>
              <a:rPr sz="2000" dirty="0" err="1"/>
              <a:t>nilimfuata</a:t>
            </a:r>
            <a:r>
              <a:rPr sz="2000" dirty="0"/>
              <a:t> Bwana </a:t>
            </a:r>
            <a:r>
              <a:rPr sz="2000" dirty="0" err="1"/>
              <a:t>Mungu</a:t>
            </a:r>
            <a:r>
              <a:rPr sz="2000" dirty="0"/>
              <a:t> </a:t>
            </a:r>
            <a:r>
              <a:rPr sz="2000" dirty="0" err="1"/>
              <a:t>wangu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moyo</a:t>
            </a:r>
            <a:r>
              <a:rPr sz="2000" dirty="0"/>
              <a:t> </a:t>
            </a:r>
            <a:r>
              <a:rPr sz="2000" dirty="0" err="1"/>
              <a:t>wote</a:t>
            </a:r>
            <a:r>
              <a:rPr sz="2000" dirty="0"/>
              <a:t>" (</a:t>
            </a:r>
            <a:r>
              <a:rPr sz="2000" dirty="0" err="1"/>
              <a:t>Yos</a:t>
            </a:r>
            <a:r>
              <a:rPr sz="2000" dirty="0"/>
              <a:t>. 14:8). Kwa </a:t>
            </a:r>
            <a:r>
              <a:rPr sz="2000" dirty="0" err="1"/>
              <a:t>sababu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uaminifu</a:t>
            </a:r>
            <a:r>
              <a:rPr sz="2000" dirty="0"/>
              <a:t> wake, </a:t>
            </a:r>
            <a:r>
              <a:rPr sz="2000" dirty="0" err="1"/>
              <a:t>aliahidiwa</a:t>
            </a:r>
            <a:r>
              <a:rPr sz="2000" dirty="0"/>
              <a:t> </a:t>
            </a:r>
            <a:r>
              <a:rPr sz="2000" dirty="0" err="1"/>
              <a:t>kwamba</a:t>
            </a:r>
            <a:r>
              <a:rPr sz="2000" dirty="0"/>
              <a:t> </a:t>
            </a:r>
            <a:r>
              <a:rPr sz="2000" dirty="0" err="1"/>
              <a:t>atarithi</a:t>
            </a:r>
            <a:r>
              <a:rPr sz="2000" dirty="0"/>
              <a:t> </a:t>
            </a:r>
            <a:r>
              <a:rPr sz="2000" dirty="0" err="1"/>
              <a:t>mahali</a:t>
            </a:r>
            <a:r>
              <a:rPr sz="2000" dirty="0"/>
              <a:t> </a:t>
            </a:r>
            <a:r>
              <a:rPr sz="2000" dirty="0" err="1"/>
              <a:t>ambapo</a:t>
            </a:r>
            <a:r>
              <a:rPr sz="2000" dirty="0"/>
              <a:t> </a:t>
            </a:r>
            <a:r>
              <a:rPr sz="2000" dirty="0" err="1"/>
              <a:t>miguu</a:t>
            </a:r>
            <a:r>
              <a:rPr sz="2000" dirty="0"/>
              <a:t> </a:t>
            </a:r>
            <a:r>
              <a:rPr sz="2000" dirty="0" err="1"/>
              <a:t>yake</a:t>
            </a:r>
            <a:r>
              <a:rPr sz="2000" dirty="0"/>
              <a:t> </a:t>
            </a:r>
            <a:r>
              <a:rPr sz="2000" dirty="0" err="1"/>
              <a:t>ilikuwa</a:t>
            </a:r>
            <a:r>
              <a:rPr sz="2000" dirty="0"/>
              <a:t> </a:t>
            </a:r>
            <a:r>
              <a:rPr sz="2000" dirty="0" err="1"/>
              <a:t>imeweka</a:t>
            </a:r>
            <a:r>
              <a:rPr sz="2000" dirty="0"/>
              <a:t> </a:t>
            </a:r>
            <a:r>
              <a:rPr sz="2000" dirty="0" err="1"/>
              <a:t>mguu</a:t>
            </a:r>
            <a:r>
              <a:rPr sz="2000" dirty="0"/>
              <a:t> </a:t>
            </a:r>
            <a:r>
              <a:rPr sz="2000" dirty="0" err="1"/>
              <a:t>wakati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sz="2000" dirty="0"/>
              <a:t> </a:t>
            </a:r>
            <a:r>
              <a:rPr sz="2000" dirty="0" err="1"/>
              <a:t>ukaguzi</a:t>
            </a:r>
            <a:r>
              <a:rPr sz="2000" dirty="0"/>
              <a:t> (</a:t>
            </a:r>
            <a:r>
              <a:rPr sz="2000" dirty="0" err="1"/>
              <a:t>Yos</a:t>
            </a:r>
            <a:r>
              <a:rPr sz="2000" dirty="0"/>
              <a:t>. 14:9).</a:t>
            </a:r>
          </a:p>
        </p:txBody>
      </p:sp>
      <p:pic>
        <p:nvPicPr>
          <p:cNvPr id="4" name="Imagen 3" descr="Imagen que contiene montaña, ropa, persona, parado  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827" y="1854926"/>
            <a:ext cx="4054584" cy="4863743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  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58" y="1649731"/>
            <a:ext cx="2462461" cy="30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644878" y="4071023"/>
            <a:ext cx="52834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Kalebu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umri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miaka</a:t>
            </a:r>
            <a:r>
              <a:rPr dirty="0"/>
              <a:t> 40 </a:t>
            </a:r>
            <a:r>
              <a:rPr dirty="0" err="1"/>
              <a:t>alipotumwa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mpelelezi</a:t>
            </a:r>
            <a:r>
              <a:rPr dirty="0"/>
              <a:t>. </a:t>
            </a: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miaka</a:t>
            </a:r>
            <a:r>
              <a:rPr dirty="0"/>
              <a:t> </a:t>
            </a:r>
            <a:r>
              <a:rPr dirty="0" err="1"/>
              <a:t>mitano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ushindi</a:t>
            </a:r>
            <a:r>
              <a:rPr dirty="0"/>
              <a:t>, </a:t>
            </a:r>
            <a:r>
              <a:rPr dirty="0" err="1"/>
              <a:t>sasa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mzee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miaka</a:t>
            </a:r>
            <a:r>
              <a:rPr dirty="0"/>
              <a:t> 85 (</a:t>
            </a:r>
            <a:r>
              <a:rPr dirty="0" err="1"/>
              <a:t>Yos</a:t>
            </a:r>
            <a:r>
              <a:rPr dirty="0"/>
              <a:t>. 14:10 </a:t>
            </a:r>
            <a:r>
              <a:rPr dirty="0" err="1"/>
              <a:t>Mwili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bado</a:t>
            </a:r>
            <a:r>
              <a:rPr dirty="0"/>
              <a:t> </a:t>
            </a:r>
            <a:r>
              <a:rPr dirty="0" err="1"/>
              <a:t>vilikuwa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mawazo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bado</a:t>
            </a:r>
            <a:r>
              <a:rPr dirty="0"/>
              <a:t> </a:t>
            </a:r>
            <a:r>
              <a:rPr dirty="0" err="1"/>
              <a:t>yalikuwa</a:t>
            </a:r>
            <a:r>
              <a:rPr dirty="0"/>
              <a:t> </a:t>
            </a:r>
            <a:r>
              <a:rPr dirty="0" err="1"/>
              <a:t>sawa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14:11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0" y="5839342"/>
            <a:ext cx="78594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ulikuwa</a:t>
            </a:r>
            <a:r>
              <a:rPr dirty="0"/>
              <a:t> </a:t>
            </a:r>
            <a:r>
              <a:rPr dirty="0" err="1"/>
              <a:t>umefika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kudai</a:t>
            </a:r>
            <a:r>
              <a:rPr dirty="0"/>
              <a:t> </a:t>
            </a:r>
            <a:r>
              <a:rPr dirty="0" err="1"/>
              <a:t>ahadi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kuthibitisha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maneno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hayakuwa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bure. Kwa </a:t>
            </a:r>
            <a:r>
              <a:rPr dirty="0" err="1"/>
              <a:t>msaada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akienda</a:t>
            </a:r>
            <a:r>
              <a:rPr dirty="0"/>
              <a:t> kula </a:t>
            </a:r>
            <a:r>
              <a:rPr dirty="0" err="1"/>
              <a:t>majitu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kushinda</a:t>
            </a:r>
            <a:r>
              <a:rPr dirty="0"/>
              <a:t> </a:t>
            </a:r>
            <a:r>
              <a:rPr dirty="0" err="1"/>
              <a:t>miji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14:12-14).</a:t>
            </a:r>
          </a:p>
        </p:txBody>
      </p:sp>
      <p:pic>
        <p:nvPicPr>
          <p:cNvPr id="14" name="Imagen 13" descr="Mapa  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89" y="4886631"/>
            <a:ext cx="2452630" cy="930077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-66675"/>
            <a:ext cx="90773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defRPr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defRPr>
            </a:pPr>
            <a:r>
              <a:t>KUKABIDHI MWENGE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755221" y="614900"/>
            <a:ext cx="7795481" cy="646331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"Kalebu akasema, ‘Nitamwoa binti yangu Aksa mtu anayeishambulia na kuiteka Kiriath-seferi’ " </a:t>
            </a:r>
            <a:r>
              <a:rPr sz="1400"/>
              <a:t>(Yoshua 15:16)</a:t>
            </a: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228599" y="1380619"/>
            <a:ext cx="88487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Alipokuwa</a:t>
            </a:r>
            <a:r>
              <a:rPr dirty="0"/>
              <a:t> </a:t>
            </a:r>
            <a:r>
              <a:rPr dirty="0" err="1"/>
              <a:t>ameshinda</a:t>
            </a:r>
            <a:r>
              <a:rPr dirty="0"/>
              <a:t> </a:t>
            </a:r>
            <a:r>
              <a:rPr dirty="0" err="1"/>
              <a:t>sehemu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eneo</a:t>
            </a:r>
            <a:r>
              <a:rPr dirty="0"/>
              <a:t> </a:t>
            </a:r>
            <a:r>
              <a:rPr dirty="0" err="1"/>
              <a:t>ambalo</a:t>
            </a:r>
            <a:r>
              <a:rPr dirty="0"/>
              <a:t> </a:t>
            </a:r>
            <a:r>
              <a:rPr dirty="0" err="1"/>
              <a:t>lilikuwa</a:t>
            </a:r>
            <a:r>
              <a:rPr dirty="0"/>
              <a:t> lake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, </a:t>
            </a:r>
            <a:r>
              <a:rPr dirty="0" err="1"/>
              <a:t>Kalebu</a:t>
            </a:r>
            <a:r>
              <a:rPr dirty="0"/>
              <a:t> </a:t>
            </a:r>
            <a:r>
              <a:rPr dirty="0" err="1"/>
              <a:t>alifikiria</a:t>
            </a:r>
            <a:r>
              <a:rPr dirty="0"/>
              <a:t> </a:t>
            </a:r>
            <a:r>
              <a:rPr dirty="0" err="1"/>
              <a:t>urithi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angeacha</a:t>
            </a:r>
            <a:r>
              <a:rPr dirty="0"/>
              <a:t> </a:t>
            </a:r>
            <a:r>
              <a:rPr dirty="0" err="1"/>
              <a:t>nyuma</a:t>
            </a:r>
            <a:r>
              <a:rPr dirty="0"/>
              <a:t>. Je, </a:t>
            </a:r>
            <a:r>
              <a:rPr dirty="0" err="1"/>
              <a:t>wazao</a:t>
            </a:r>
            <a:r>
              <a:rPr dirty="0"/>
              <a:t> wake </a:t>
            </a:r>
            <a:r>
              <a:rPr dirty="0" err="1"/>
              <a:t>wangeendelea</a:t>
            </a:r>
            <a:r>
              <a:rPr dirty="0"/>
              <a:t> </a:t>
            </a:r>
            <a:r>
              <a:rPr dirty="0" err="1"/>
              <a:t>kumtegemea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alivyomtegemea</a:t>
            </a:r>
            <a:r>
              <a:rPr dirty="0"/>
              <a:t>?</a:t>
            </a:r>
            <a:endParaRPr sz="2000" b="1" dirty="0"/>
          </a:p>
        </p:txBody>
      </p:sp>
      <p:pic>
        <p:nvPicPr>
          <p:cNvPr id="8" name="Imagen 7" descr="Imagen que contiene edificio, piedra, hombre, frente  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7926" y="3277940"/>
            <a:ext cx="193167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326" y="151060"/>
            <a:ext cx="2922270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  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" y="2920807"/>
            <a:ext cx="3608071" cy="378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3838575" y="3382079"/>
            <a:ext cx="60969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, </a:t>
            </a:r>
            <a:r>
              <a:rPr dirty="0" err="1"/>
              <a:t>aliahidi</a:t>
            </a:r>
            <a:r>
              <a:rPr dirty="0"/>
              <a:t> </a:t>
            </a:r>
            <a:r>
              <a:rPr dirty="0" err="1"/>
              <a:t>mkono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binti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yule </a:t>
            </a:r>
            <a:r>
              <a:rPr dirty="0" err="1"/>
              <a:t>aliyeshinda</a:t>
            </a:r>
            <a:r>
              <a:rPr dirty="0"/>
              <a:t> </a:t>
            </a:r>
            <a:r>
              <a:rPr dirty="0" err="1"/>
              <a:t>Kiriath-seferi</a:t>
            </a:r>
            <a:r>
              <a:rPr dirty="0"/>
              <a:t>, pia </a:t>
            </a:r>
            <a:r>
              <a:rPr dirty="0" err="1"/>
              <a:t>aitwaye</a:t>
            </a:r>
            <a:r>
              <a:rPr dirty="0"/>
              <a:t> </a:t>
            </a:r>
            <a:r>
              <a:rPr dirty="0" err="1"/>
              <a:t>Debiri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15:15-16).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2184123" y="2354832"/>
            <a:ext cx="66733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amethibitisha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angeweza</a:t>
            </a:r>
            <a:r>
              <a:rPr dirty="0"/>
              <a:t> </a:t>
            </a:r>
            <a:r>
              <a:rPr dirty="0" err="1"/>
              <a:t>kuaminiwa</a:t>
            </a:r>
            <a:r>
              <a:rPr dirty="0"/>
              <a:t>, </a:t>
            </a:r>
            <a:r>
              <a:rPr dirty="0" err="1"/>
              <a:t>sasa</a:t>
            </a:r>
            <a:r>
              <a:rPr dirty="0"/>
              <a:t> </a:t>
            </a:r>
            <a:r>
              <a:rPr dirty="0" err="1"/>
              <a:t>alitaka</a:t>
            </a:r>
            <a:r>
              <a:rPr dirty="0"/>
              <a:t> </a:t>
            </a:r>
            <a:r>
              <a:rPr dirty="0" err="1"/>
              <a:t>kupata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sawa</a:t>
            </a:r>
            <a:r>
              <a:rPr dirty="0"/>
              <a:t>,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aweze</a:t>
            </a:r>
            <a:r>
              <a:rPr dirty="0"/>
              <a:t> </a:t>
            </a:r>
            <a:r>
              <a:rPr dirty="0" err="1"/>
              <a:t>kuwapitishia</a:t>
            </a:r>
            <a:r>
              <a:rPr dirty="0"/>
              <a:t> </a:t>
            </a:r>
            <a:r>
              <a:rPr dirty="0" err="1"/>
              <a:t>tochi</a:t>
            </a:r>
            <a:r>
              <a:rPr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3838575" y="5436572"/>
            <a:ext cx="60969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kuoa</a:t>
            </a:r>
            <a:r>
              <a:rPr dirty="0"/>
              <a:t> Aksa, binti </a:t>
            </a:r>
            <a:r>
              <a:rPr dirty="0" err="1"/>
              <a:t>ya</a:t>
            </a:r>
            <a:r>
              <a:rPr dirty="0"/>
              <a:t> Caleb, </a:t>
            </a:r>
            <a:r>
              <a:rPr dirty="0" err="1"/>
              <a:t>alimshawishi</a:t>
            </a:r>
            <a:r>
              <a:rPr dirty="0"/>
              <a:t> baba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amruhusu</a:t>
            </a:r>
            <a:r>
              <a:rPr dirty="0"/>
              <a:t> </a:t>
            </a:r>
            <a:r>
              <a:rPr dirty="0" err="1"/>
              <a:t>kupanua</a:t>
            </a:r>
            <a:r>
              <a:rPr dirty="0"/>
              <a:t> </a:t>
            </a:r>
            <a:r>
              <a:rPr dirty="0" err="1"/>
              <a:t>eneo</a:t>
            </a:r>
            <a:r>
              <a:rPr dirty="0"/>
              <a:t> </a:t>
            </a:r>
            <a:r>
              <a:rPr dirty="0" err="1"/>
              <a:t>lililoshindwa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15:18-19), </a:t>
            </a:r>
            <a:r>
              <a:rPr dirty="0" err="1"/>
              <a:t>hivyo</a:t>
            </a:r>
            <a:r>
              <a:rPr dirty="0"/>
              <a:t> </a:t>
            </a:r>
            <a:r>
              <a:rPr dirty="0" err="1"/>
              <a:t>kujionyesha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mrithi</a:t>
            </a:r>
            <a:r>
              <a:rPr dirty="0"/>
              <a:t> </a:t>
            </a:r>
            <a:r>
              <a:rPr dirty="0" err="1"/>
              <a:t>anayestahili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Kalebu</a:t>
            </a:r>
            <a:r>
              <a:rPr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3857149" y="4409326"/>
            <a:ext cx="60969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Mpwa</a:t>
            </a:r>
            <a:r>
              <a:rPr dirty="0"/>
              <a:t> wake </a:t>
            </a:r>
            <a:r>
              <a:rPr dirty="0" err="1"/>
              <a:t>Othnieli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shujaa</a:t>
            </a:r>
            <a:r>
              <a:rPr dirty="0"/>
              <a:t>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alishinda</a:t>
            </a:r>
            <a:r>
              <a:rPr dirty="0"/>
              <a:t> </a:t>
            </a:r>
            <a:r>
              <a:rPr dirty="0" err="1"/>
              <a:t>mji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akawa</a:t>
            </a:r>
            <a:r>
              <a:rPr dirty="0"/>
              <a:t> </a:t>
            </a:r>
            <a:r>
              <a:rPr dirty="0" err="1"/>
              <a:t>mwamuzi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wa</a:t>
            </a:r>
            <a:r>
              <a:rPr dirty="0"/>
              <a:t> Israeli (</a:t>
            </a:r>
            <a:r>
              <a:rPr dirty="0" err="1"/>
              <a:t>Yos</a:t>
            </a:r>
            <a:r>
              <a:rPr dirty="0"/>
              <a:t>. 15:17; </a:t>
            </a:r>
            <a:r>
              <a:rPr dirty="0" err="1"/>
              <a:t>Waamuzi</a:t>
            </a:r>
            <a:r>
              <a:rPr dirty="0"/>
              <a:t> 3:9-11).</a:t>
            </a:r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2" name="Imagen 1" descr="Mujer de pie con raqueta en la mano  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989006" y="3103602"/>
            <a:ext cx="9202994" cy="1107996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6600" b="1">
                <a:ln/>
                <a:solidFill>
                  <a:srgbClr val="C15C16"/>
                </a:solidFill>
              </a:defRPr>
            </a:pPr>
            <a:r>
              <a:t>IMANI YA YOSHUA</a:t>
            </a: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  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9700" y="1102203"/>
            <a:ext cx="3371849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0" y="13841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"</a:t>
            </a:r>
            <a:r>
              <a:rPr dirty="0" err="1"/>
              <a:t>Walipomaliza</a:t>
            </a:r>
            <a:r>
              <a:rPr dirty="0"/>
              <a:t> </a:t>
            </a:r>
            <a:r>
              <a:rPr dirty="0" err="1"/>
              <a:t>kuigawanya</a:t>
            </a:r>
            <a:r>
              <a:rPr dirty="0"/>
              <a:t> </a:t>
            </a:r>
            <a:r>
              <a:rPr dirty="0" err="1"/>
              <a:t>nchi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mafungu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Waisraeli</a:t>
            </a:r>
            <a:r>
              <a:rPr dirty="0"/>
              <a:t> </a:t>
            </a:r>
            <a:r>
              <a:rPr dirty="0" err="1"/>
              <a:t>walimpa</a:t>
            </a:r>
            <a:r>
              <a:rPr dirty="0"/>
              <a:t> Yoshua </a:t>
            </a:r>
            <a:r>
              <a:rPr dirty="0" err="1"/>
              <a:t>mwana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Nuni</a:t>
            </a:r>
            <a:r>
              <a:rPr dirty="0"/>
              <a:t> </a:t>
            </a:r>
            <a:r>
              <a:rPr dirty="0" err="1"/>
              <a:t>urithi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" </a:t>
            </a:r>
            <a:r>
              <a:rPr sz="1400" dirty="0"/>
              <a:t>(Yoshua 19:49)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2200273" y="936690"/>
            <a:ext cx="68294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Akiwa</a:t>
            </a:r>
            <a:r>
              <a:rPr dirty="0"/>
              <a:t> </a:t>
            </a:r>
            <a:r>
              <a:rPr dirty="0" err="1"/>
              <a:t>kijana</a:t>
            </a:r>
            <a:r>
              <a:rPr dirty="0"/>
              <a:t>, Yoshua </a:t>
            </a:r>
            <a:r>
              <a:rPr dirty="0" err="1"/>
              <a:t>alichaguliwa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Musa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msaidizi</a:t>
            </a:r>
            <a:r>
              <a:rPr dirty="0"/>
              <a:t> wake. </a:t>
            </a:r>
            <a:r>
              <a:rPr dirty="0" err="1"/>
              <a:t>Alithibitisha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mtiifu</a:t>
            </a:r>
            <a:r>
              <a:rPr dirty="0"/>
              <a:t>, </a:t>
            </a:r>
            <a:r>
              <a:rPr dirty="0" err="1"/>
              <a:t>jasiri</a:t>
            </a:r>
            <a:r>
              <a:rPr dirty="0"/>
              <a:t>, </a:t>
            </a:r>
            <a:r>
              <a:rPr dirty="0" err="1"/>
              <a:t>mwaminifu</a:t>
            </a:r>
            <a:r>
              <a:rPr dirty="0"/>
              <a:t>, </a:t>
            </a:r>
            <a:r>
              <a:rPr dirty="0" err="1"/>
              <a:t>msaidizi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mpenda</a:t>
            </a:r>
            <a:r>
              <a:rPr dirty="0"/>
              <a:t> mambo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(Kut. 33:11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571931"/>
              </p:ext>
            </p:extLst>
          </p:nvPr>
        </p:nvGraphicFramePr>
        <p:xfrm>
          <a:off x="0" y="4028064"/>
          <a:ext cx="12191998" cy="27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Una persona con un vestido largo  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7" y="1102202"/>
            <a:ext cx="1894316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200273" y="3693617"/>
            <a:ext cx="6829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hadithi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tunajifunza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2200272" y="2119359"/>
            <a:ext cx="68294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ulipofika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kudai</a:t>
            </a:r>
            <a:r>
              <a:rPr dirty="0"/>
              <a:t> </a:t>
            </a:r>
            <a:r>
              <a:rPr dirty="0" err="1"/>
              <a:t>eneo</a:t>
            </a:r>
            <a:r>
              <a:rPr dirty="0"/>
              <a:t> lake </a:t>
            </a:r>
            <a:r>
              <a:rPr dirty="0" err="1"/>
              <a:t>mwenyewe</a:t>
            </a:r>
            <a:r>
              <a:rPr dirty="0"/>
              <a:t>, </a:t>
            </a:r>
            <a:r>
              <a:rPr dirty="0" err="1"/>
              <a:t>alisubiri</a:t>
            </a:r>
            <a:r>
              <a:rPr dirty="0"/>
              <a:t> </a:t>
            </a:r>
            <a:r>
              <a:rPr dirty="0" err="1"/>
              <a:t>hadi</a:t>
            </a:r>
            <a:r>
              <a:rPr dirty="0"/>
              <a:t> </a:t>
            </a:r>
            <a:r>
              <a:rPr dirty="0" err="1"/>
              <a:t>makabila</a:t>
            </a:r>
            <a:r>
              <a:rPr dirty="0"/>
              <a:t> yote </a:t>
            </a:r>
            <a:r>
              <a:rPr dirty="0" err="1"/>
              <a:t>yapate</a:t>
            </a:r>
            <a:r>
              <a:rPr dirty="0"/>
              <a:t> </a:t>
            </a:r>
            <a:r>
              <a:rPr dirty="0" err="1"/>
              <a:t>urithi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akachagua</a:t>
            </a:r>
            <a:r>
              <a:rPr dirty="0"/>
              <a:t> "</a:t>
            </a:r>
            <a:r>
              <a:rPr dirty="0" err="1"/>
              <a:t>sehemu</a:t>
            </a:r>
            <a:r>
              <a:rPr dirty="0"/>
              <a:t> </a:t>
            </a:r>
            <a:r>
              <a:rPr dirty="0" err="1"/>
              <a:t>iliyobaki</a:t>
            </a:r>
            <a:r>
              <a:rPr dirty="0"/>
              <a:t>" [Timnath-sera] (</a:t>
            </a:r>
            <a:r>
              <a:rPr dirty="0" err="1"/>
              <a:t>Yos</a:t>
            </a:r>
            <a:r>
              <a:rPr dirty="0"/>
              <a:t>. 19:50), </a:t>
            </a:r>
            <a:r>
              <a:rPr dirty="0" err="1"/>
              <a:t>mji</a:t>
            </a:r>
            <a:r>
              <a:rPr dirty="0"/>
              <a:t> </a:t>
            </a:r>
            <a:r>
              <a:rPr dirty="0" err="1"/>
              <a:t>ulio</a:t>
            </a:r>
            <a:r>
              <a:rPr dirty="0"/>
              <a:t> </a:t>
            </a:r>
            <a:r>
              <a:rPr dirty="0" err="1"/>
              <a:t>karibu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Shilo, </a:t>
            </a:r>
            <a:r>
              <a:rPr dirty="0" err="1"/>
              <a:t>ambapo</a:t>
            </a:r>
            <a:r>
              <a:rPr dirty="0"/>
              <a:t> </a:t>
            </a:r>
            <a:r>
              <a:rPr dirty="0" err="1"/>
              <a:t>Patakatifu</a:t>
            </a:r>
            <a:r>
              <a:rPr dirty="0"/>
              <a:t> </a:t>
            </a:r>
            <a:r>
              <a:rPr dirty="0" err="1"/>
              <a:t>palikuwa</a:t>
            </a:r>
            <a:r>
              <a:rPr dirty="0"/>
              <a:t> </a:t>
            </a:r>
            <a:r>
              <a:rPr dirty="0" err="1"/>
              <a:t>kumejengwa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1187</Words>
  <Application>Microsoft Office PowerPoint</Application>
  <PresentationFormat>Panorámica</PresentationFormat>
  <Paragraphs>52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90</cp:revision>
  <dcterms:created xsi:type="dcterms:W3CDTF">2025-10-19T08:16:14Z</dcterms:created>
  <dcterms:modified xsi:type="dcterms:W3CDTF">2025-10-23T06:04:28Z</dcterms:modified>
</cp:coreProperties>
</file>