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305" r:id="rId3"/>
    <p:sldId id="306" r:id="rId4"/>
    <p:sldId id="257" r:id="rId5"/>
    <p:sldId id="258" r:id="rId6"/>
    <p:sldId id="259" r:id="rId7"/>
    <p:sldId id="260" r:id="rId8"/>
    <p:sldId id="261" r:id="rId9"/>
    <p:sldId id="262"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C5DA"/>
    <a:srgbClr val="CFCDFF"/>
    <a:srgbClr val="FFF8A3"/>
    <a:srgbClr val="FFA542"/>
    <a:srgbClr val="D5DEFE"/>
    <a:srgbClr val="9FAF66"/>
    <a:srgbClr val="BBE4FA"/>
    <a:srgbClr val="50C2F6"/>
    <a:srgbClr val="9CDDFA"/>
    <a:srgbClr val="108F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58"/>
  </p:normalViewPr>
  <p:slideViewPr>
    <p:cSldViewPr snapToGrid="0">
      <p:cViewPr varScale="1">
        <p:scale>
          <a:sx n="101" d="100"/>
          <a:sy n="101" d="100"/>
        </p:scale>
        <p:origin x="150" y="12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18F84D-2079-4BB5-AF2D-0A53C1AE0777}"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es-ES"/>
        </a:p>
      </dgm:t>
    </dgm:pt>
    <dgm:pt modelId="{C0679E67-18F0-42C4-9F58-657666FD3F1A}">
      <dgm:prSet phldrT="[Texto]" phldr="0"/>
      <dgm:spPr>
        <a:solidFill>
          <a:schemeClr val="accent2"/>
        </a:solidFill>
      </dgm:spPr>
      <dgm:t>
        <a:bodyPr/>
        <a:lstStyle/>
        <a:p>
          <a:pPr>
            <a:defRPr b="1">
              <a:effectLst>
                <a:outerShdw blurRad="38100" dist="38100" dir="2700000" algn="tl">
                  <a:srgbClr val="000000">
                    <a:alpha val="43137"/>
                  </a:srgbClr>
                </a:outerShdw>
              </a:effectLst>
            </a:defRPr>
          </a:pPr>
          <a:r>
            <a:t>Ardhi iliyopotea</a:t>
          </a:r>
        </a:p>
      </dgm:t>
    </dgm:pt>
    <dgm:pt modelId="{64F32902-636B-4D9E-99D4-A5CA07E04E8F}" type="parTrans" cxnId="{1ADEC97B-10D6-4AF3-984C-39E08750038A}">
      <dgm:prSet/>
      <dgm:spPr/>
      <dgm:t>
        <a:bodyPr/>
        <a:lstStyle/>
        <a:p>
          <a:endParaRPr lang="es-ES" b="1">
            <a:effectLst>
              <a:outerShdw blurRad="38100" dist="38100" dir="2700000" algn="tl">
                <a:srgbClr val="000000">
                  <a:alpha val="43137"/>
                </a:srgbClr>
              </a:outerShdw>
            </a:effectLst>
          </a:endParaRPr>
        </a:p>
      </dgm:t>
    </dgm:pt>
    <dgm:pt modelId="{2066696D-A6C0-481C-809D-51FD2FCF3D97}" type="sibTrans" cxnId="{1ADEC97B-10D6-4AF3-984C-39E08750038A}">
      <dgm:prSet/>
      <dgm:spPr/>
      <dgm:t>
        <a:bodyPr/>
        <a:lstStyle/>
        <a:p>
          <a:endParaRPr lang="es-ES" b="1">
            <a:effectLst>
              <a:outerShdw blurRad="38100" dist="38100" dir="2700000" algn="tl">
                <a:srgbClr val="000000">
                  <a:alpha val="43137"/>
                </a:srgbClr>
              </a:outerShdw>
            </a:effectLst>
          </a:endParaRPr>
        </a:p>
      </dgm:t>
    </dgm:pt>
    <dgm:pt modelId="{EBEF2E13-711D-4147-A1D0-F4521448C699}">
      <dgm:prSet phldrT="[Texto]" phldr="0"/>
      <dgm:spPr>
        <a:solidFill>
          <a:schemeClr val="accent3"/>
        </a:solidFill>
      </dgm:spPr>
      <dgm:t>
        <a:bodyPr/>
        <a:lstStyle/>
        <a:p>
          <a:pPr>
            <a:defRPr b="1">
              <a:effectLst>
                <a:outerShdw blurRad="38100" dist="38100" dir="2700000" algn="tl">
                  <a:srgbClr val="000000">
                    <a:alpha val="43137"/>
                  </a:srgbClr>
                </a:outerShdw>
              </a:effectLst>
            </a:defRPr>
          </a:pPr>
          <a:r>
            <a:t>Nchi ambayo Mungu hutoa</a:t>
          </a:r>
        </a:p>
      </dgm:t>
    </dgm:pt>
    <dgm:pt modelId="{3D7AA75F-F78E-440B-B263-3FD1B6A02B0F}" type="parTrans" cxnId="{DDA876C4-C1AD-4069-ACFE-EEF6455B204B}">
      <dgm:prSet/>
      <dgm:spPr/>
      <dgm:t>
        <a:bodyPr/>
        <a:lstStyle/>
        <a:p>
          <a:endParaRPr lang="es-ES" b="1">
            <a:effectLst>
              <a:outerShdw blurRad="38100" dist="38100" dir="2700000" algn="tl">
                <a:srgbClr val="000000">
                  <a:alpha val="43137"/>
                </a:srgbClr>
              </a:outerShdw>
            </a:effectLst>
          </a:endParaRPr>
        </a:p>
      </dgm:t>
    </dgm:pt>
    <dgm:pt modelId="{5A67C1DB-92BD-4102-9A27-39CCBC5B8018}" type="sibTrans" cxnId="{DDA876C4-C1AD-4069-ACFE-EEF6455B204B}">
      <dgm:prSet/>
      <dgm:spPr/>
      <dgm:t>
        <a:bodyPr/>
        <a:lstStyle/>
        <a:p>
          <a:endParaRPr lang="es-ES" b="1">
            <a:effectLst>
              <a:outerShdw blurRad="38100" dist="38100" dir="2700000" algn="tl">
                <a:srgbClr val="000000">
                  <a:alpha val="43137"/>
                </a:srgbClr>
              </a:outerShdw>
            </a:effectLst>
          </a:endParaRPr>
        </a:p>
      </dgm:t>
    </dgm:pt>
    <dgm:pt modelId="{8242A670-583E-4107-A752-A4C7F4656000}">
      <dgm:prSet phldrT="[Texto]" phldr="0"/>
      <dgm:spPr>
        <a:solidFill>
          <a:schemeClr val="accent1"/>
        </a:solidFill>
      </dgm:spPr>
      <dgm:t>
        <a:bodyPr/>
        <a:lstStyle/>
        <a:p>
          <a:pPr>
            <a:defRPr b="1">
              <a:effectLst>
                <a:outerShdw blurRad="38100" dist="38100" dir="2700000" algn="tl">
                  <a:srgbClr val="000000">
                    <a:alpha val="43137"/>
                  </a:srgbClr>
                </a:outerShdw>
              </a:effectLst>
            </a:defRPr>
          </a:pPr>
          <a:r>
            <a:rPr lang="en-US" dirty="0" err="1"/>
            <a:t>Teka</a:t>
          </a:r>
          <a:r>
            <a:rPr lang="en-US" dirty="0"/>
            <a:t> </a:t>
          </a:r>
          <a:r>
            <a:rPr lang="en-US" dirty="0" err="1"/>
            <a:t>Nchi</a:t>
          </a:r>
          <a:endParaRPr dirty="0"/>
        </a:p>
      </dgm:t>
    </dgm:pt>
    <dgm:pt modelId="{5954326A-B2B8-4ACD-BA73-A604AB8A9024}" type="parTrans" cxnId="{9A0EF2CC-E48E-4D95-BD8E-52F81D5B69BE}">
      <dgm:prSet/>
      <dgm:spPr/>
      <dgm:t>
        <a:bodyPr/>
        <a:lstStyle/>
        <a:p>
          <a:endParaRPr lang="es-ES" b="1">
            <a:effectLst>
              <a:outerShdw blurRad="38100" dist="38100" dir="2700000" algn="tl">
                <a:srgbClr val="000000">
                  <a:alpha val="43137"/>
                </a:srgbClr>
              </a:outerShdw>
            </a:effectLst>
          </a:endParaRPr>
        </a:p>
      </dgm:t>
    </dgm:pt>
    <dgm:pt modelId="{B3E57A7E-F198-420D-B873-7CB28E623A4D}" type="sibTrans" cxnId="{9A0EF2CC-E48E-4D95-BD8E-52F81D5B69BE}">
      <dgm:prSet/>
      <dgm:spPr/>
      <dgm:t>
        <a:bodyPr/>
        <a:lstStyle/>
        <a:p>
          <a:endParaRPr lang="es-ES" b="1">
            <a:effectLst>
              <a:outerShdw blurRad="38100" dist="38100" dir="2700000" algn="tl">
                <a:srgbClr val="000000">
                  <a:alpha val="43137"/>
                </a:srgbClr>
              </a:outerShdw>
            </a:effectLst>
          </a:endParaRPr>
        </a:p>
      </dgm:t>
    </dgm:pt>
    <dgm:pt modelId="{49560DBF-1931-4370-82F3-AA95D9D8FCDD}">
      <dgm:prSet phldrT="[Texto]" phldr="0"/>
      <dgm:spPr>
        <a:solidFill>
          <a:schemeClr val="accent5"/>
        </a:solidFill>
      </dgm:spPr>
      <dgm:t>
        <a:bodyPr/>
        <a:lstStyle/>
        <a:p>
          <a:pPr>
            <a:defRPr b="1">
              <a:effectLst>
                <a:outerShdw blurRad="38100" dist="38100" dir="2700000" algn="tl">
                  <a:srgbClr val="000000">
                    <a:alpha val="43137"/>
                  </a:srgbClr>
                </a:outerShdw>
              </a:effectLst>
            </a:defRPr>
          </a:pPr>
          <a:r>
            <a:rPr lang="en-US" dirty="0"/>
            <a:t>Linda</a:t>
          </a:r>
          <a:r>
            <a:rPr dirty="0"/>
            <a:t> </a:t>
          </a:r>
          <a:r>
            <a:rPr dirty="0" err="1"/>
            <a:t>zawadi</a:t>
          </a:r>
          <a:endParaRPr dirty="0"/>
        </a:p>
      </dgm:t>
    </dgm:pt>
    <dgm:pt modelId="{BD406589-89A7-47F5-B21F-3BEDB3CDBED3}" type="parTrans" cxnId="{6549FD77-9F8C-43F1-962E-EFFCFE1CA6D6}">
      <dgm:prSet/>
      <dgm:spPr/>
      <dgm:t>
        <a:bodyPr/>
        <a:lstStyle/>
        <a:p>
          <a:endParaRPr lang="es-ES" b="1">
            <a:effectLst>
              <a:outerShdw blurRad="38100" dist="38100" dir="2700000" algn="tl">
                <a:srgbClr val="000000">
                  <a:alpha val="43137"/>
                </a:srgbClr>
              </a:outerShdw>
            </a:effectLst>
          </a:endParaRPr>
        </a:p>
      </dgm:t>
    </dgm:pt>
    <dgm:pt modelId="{00E527FD-3F24-4DCC-AA25-42338FDE371D}" type="sibTrans" cxnId="{6549FD77-9F8C-43F1-962E-EFFCFE1CA6D6}">
      <dgm:prSet/>
      <dgm:spPr/>
      <dgm:t>
        <a:bodyPr/>
        <a:lstStyle/>
        <a:p>
          <a:endParaRPr lang="es-ES" b="1">
            <a:effectLst>
              <a:outerShdw blurRad="38100" dist="38100" dir="2700000" algn="tl">
                <a:srgbClr val="000000">
                  <a:alpha val="43137"/>
                </a:srgbClr>
              </a:outerShdw>
            </a:effectLst>
          </a:endParaRPr>
        </a:p>
      </dgm:t>
    </dgm:pt>
    <dgm:pt modelId="{72CBD5FC-9AB9-49BD-82B0-1C9D51E306F0}">
      <dgm:prSet phldrT="[Texto]" phldr="0"/>
      <dgm:spPr>
        <a:solidFill>
          <a:schemeClr val="accent6"/>
        </a:solidFill>
      </dgm:spPr>
      <dgm:t>
        <a:bodyPr/>
        <a:lstStyle/>
        <a:p>
          <a:pPr>
            <a:defRPr b="1">
              <a:effectLst>
                <a:outerShdw blurRad="38100" dist="38100" dir="2700000" algn="tl">
                  <a:srgbClr val="000000">
                    <a:alpha val="43137"/>
                  </a:srgbClr>
                </a:outerShdw>
              </a:effectLst>
            </a:defRPr>
          </a:pPr>
          <a:r>
            <a:t>Ardhi iliyopatikana</a:t>
          </a:r>
          <a:endParaRPr lang="en" b="1" dirty="0">
            <a:effectLst>
              <a:outerShdw blurRad="38100" dist="38100" dir="2700000" algn="tl">
                <a:srgbClr val="000000">
                  <a:alpha val="43137"/>
                </a:srgbClr>
              </a:outerShdw>
            </a:effectLst>
          </a:endParaRPr>
        </a:p>
      </dgm:t>
    </dgm:pt>
    <dgm:pt modelId="{5A7D7CAC-129B-49B8-9CF9-941B4AC9298D}" type="parTrans" cxnId="{EE4DF5AA-A337-4DF7-B45B-79896640BDA1}">
      <dgm:prSet/>
      <dgm:spPr/>
      <dgm:t>
        <a:bodyPr/>
        <a:lstStyle/>
        <a:p>
          <a:endParaRPr lang="es-ES" b="1">
            <a:effectLst>
              <a:outerShdw blurRad="38100" dist="38100" dir="2700000" algn="tl">
                <a:srgbClr val="000000">
                  <a:alpha val="43137"/>
                </a:srgbClr>
              </a:outerShdw>
            </a:effectLst>
          </a:endParaRPr>
        </a:p>
      </dgm:t>
    </dgm:pt>
    <dgm:pt modelId="{547DCC1F-A15C-4C82-9EC6-5DDFFD5E98D8}" type="sibTrans" cxnId="{EE4DF5AA-A337-4DF7-B45B-79896640BDA1}">
      <dgm:prSet/>
      <dgm:spPr/>
      <dgm:t>
        <a:bodyPr/>
        <a:lstStyle/>
        <a:p>
          <a:endParaRPr lang="es-ES" b="1">
            <a:effectLst>
              <a:outerShdw blurRad="38100" dist="38100" dir="2700000" algn="tl">
                <a:srgbClr val="000000">
                  <a:alpha val="43137"/>
                </a:srgbClr>
              </a:outerShdw>
            </a:effectLst>
          </a:endParaRPr>
        </a:p>
      </dgm:t>
    </dgm:pt>
    <dgm:pt modelId="{1227345E-9CE9-48CE-93B8-5A45E2D314AF}" type="pres">
      <dgm:prSet presAssocID="{CC18F84D-2079-4BB5-AF2D-0A53C1AE0777}" presName="Name0" presStyleCnt="0">
        <dgm:presLayoutVars>
          <dgm:chMax val="7"/>
          <dgm:chPref val="7"/>
          <dgm:dir/>
        </dgm:presLayoutVars>
      </dgm:prSet>
      <dgm:spPr/>
    </dgm:pt>
    <dgm:pt modelId="{7FA29075-1AEF-4435-92E0-4AF5E9EE68F6}" type="pres">
      <dgm:prSet presAssocID="{CC18F84D-2079-4BB5-AF2D-0A53C1AE0777}" presName="Name1" presStyleCnt="0"/>
      <dgm:spPr/>
    </dgm:pt>
    <dgm:pt modelId="{7B18FE0F-F65F-46ED-AE1D-82D5C461169D}" type="pres">
      <dgm:prSet presAssocID="{CC18F84D-2079-4BB5-AF2D-0A53C1AE0777}" presName="cycle" presStyleCnt="0"/>
      <dgm:spPr/>
    </dgm:pt>
    <dgm:pt modelId="{C8498930-C451-4507-A2FB-D62D4B91CA64}" type="pres">
      <dgm:prSet presAssocID="{CC18F84D-2079-4BB5-AF2D-0A53C1AE0777}" presName="srcNode" presStyleLbl="node1" presStyleIdx="0" presStyleCnt="5"/>
      <dgm:spPr/>
    </dgm:pt>
    <dgm:pt modelId="{EBB09E6D-370A-47D3-811F-66BFE2D2FF99}" type="pres">
      <dgm:prSet presAssocID="{CC18F84D-2079-4BB5-AF2D-0A53C1AE0777}" presName="conn" presStyleLbl="parChTrans1D2" presStyleIdx="0" presStyleCnt="1"/>
      <dgm:spPr/>
    </dgm:pt>
    <dgm:pt modelId="{3030FB7E-23B4-4B5A-8A87-17EB007C7EFD}" type="pres">
      <dgm:prSet presAssocID="{CC18F84D-2079-4BB5-AF2D-0A53C1AE0777}" presName="extraNode" presStyleLbl="node1" presStyleIdx="0" presStyleCnt="5"/>
      <dgm:spPr/>
    </dgm:pt>
    <dgm:pt modelId="{DC83E672-8568-4CC3-B1DB-8D3F13679BCE}" type="pres">
      <dgm:prSet presAssocID="{CC18F84D-2079-4BB5-AF2D-0A53C1AE0777}" presName="dstNode" presStyleLbl="node1" presStyleIdx="0" presStyleCnt="5"/>
      <dgm:spPr/>
    </dgm:pt>
    <dgm:pt modelId="{51AF05EF-15D0-4053-B7C1-B1ACE9180F72}" type="pres">
      <dgm:prSet presAssocID="{C0679E67-18F0-42C4-9F58-657666FD3F1A}" presName="text_1" presStyleLbl="node1" presStyleIdx="0" presStyleCnt="5">
        <dgm:presLayoutVars>
          <dgm:bulletEnabled val="1"/>
        </dgm:presLayoutVars>
      </dgm:prSet>
      <dgm:spPr/>
    </dgm:pt>
    <dgm:pt modelId="{5942F451-5512-4E34-8E33-6351570178C9}" type="pres">
      <dgm:prSet presAssocID="{C0679E67-18F0-42C4-9F58-657666FD3F1A}" presName="accent_1" presStyleCnt="0"/>
      <dgm:spPr/>
    </dgm:pt>
    <dgm:pt modelId="{934075C3-FDB2-41CB-8468-727C5341CF17}" type="pres">
      <dgm:prSet presAssocID="{C0679E67-18F0-42C4-9F58-657666FD3F1A}" presName="accentRepeatNode" presStyleLbl="solidFgAcc1" presStyleIdx="0" presStyleCnt="5"/>
      <dgm:spPr>
        <a:solidFill>
          <a:schemeClr val="accent2">
            <a:lumMod val="20000"/>
            <a:lumOff val="80000"/>
          </a:schemeClr>
        </a:solidFill>
        <a:scene3d>
          <a:camera prst="orthographicFront"/>
          <a:lightRig rig="threePt" dir="t"/>
        </a:scene3d>
        <a:sp3d>
          <a:bevelT/>
        </a:sp3d>
      </dgm:spPr>
    </dgm:pt>
    <dgm:pt modelId="{0E1311AC-11A8-44A4-B428-E7E32264D141}" type="pres">
      <dgm:prSet presAssocID="{EBEF2E13-711D-4147-A1D0-F4521448C699}" presName="text_2" presStyleLbl="node1" presStyleIdx="1" presStyleCnt="5">
        <dgm:presLayoutVars>
          <dgm:bulletEnabled val="1"/>
        </dgm:presLayoutVars>
      </dgm:prSet>
      <dgm:spPr/>
    </dgm:pt>
    <dgm:pt modelId="{A67D4279-E622-472B-B1CA-D3652E2B280F}" type="pres">
      <dgm:prSet presAssocID="{EBEF2E13-711D-4147-A1D0-F4521448C699}" presName="accent_2" presStyleCnt="0"/>
      <dgm:spPr/>
    </dgm:pt>
    <dgm:pt modelId="{EC58F8DC-AE0E-4724-8D4D-21C188B67353}" type="pres">
      <dgm:prSet presAssocID="{EBEF2E13-711D-4147-A1D0-F4521448C699}" presName="accentRepeatNode" presStyleLbl="solidFgAcc1" presStyleIdx="1" presStyleCnt="5"/>
      <dgm:spPr>
        <a:solidFill>
          <a:schemeClr val="accent3">
            <a:lumMod val="20000"/>
            <a:lumOff val="80000"/>
          </a:schemeClr>
        </a:solidFill>
        <a:scene3d>
          <a:camera prst="orthographicFront"/>
          <a:lightRig rig="threePt" dir="t"/>
        </a:scene3d>
        <a:sp3d>
          <a:bevelT/>
        </a:sp3d>
      </dgm:spPr>
    </dgm:pt>
    <dgm:pt modelId="{56F66C2F-C90D-401D-BDA1-5C880F46D7F2}" type="pres">
      <dgm:prSet presAssocID="{8242A670-583E-4107-A752-A4C7F4656000}" presName="text_3" presStyleLbl="node1" presStyleIdx="2" presStyleCnt="5">
        <dgm:presLayoutVars>
          <dgm:bulletEnabled val="1"/>
        </dgm:presLayoutVars>
      </dgm:prSet>
      <dgm:spPr/>
    </dgm:pt>
    <dgm:pt modelId="{2FAA8478-3B62-4A3F-87C0-7BFDA352C033}" type="pres">
      <dgm:prSet presAssocID="{8242A670-583E-4107-A752-A4C7F4656000}" presName="accent_3" presStyleCnt="0"/>
      <dgm:spPr/>
    </dgm:pt>
    <dgm:pt modelId="{5802CB78-E385-4268-8CB2-AFA4AA72D0A8}" type="pres">
      <dgm:prSet presAssocID="{8242A670-583E-4107-A752-A4C7F4656000}" presName="accentRepeatNode" presStyleLbl="solidFgAcc1" presStyleIdx="2" presStyleCnt="5"/>
      <dgm:spPr>
        <a:solidFill>
          <a:schemeClr val="accent1">
            <a:lumMod val="20000"/>
            <a:lumOff val="80000"/>
          </a:schemeClr>
        </a:solidFill>
        <a:ln>
          <a:solidFill>
            <a:schemeClr val="accent1"/>
          </a:solidFill>
        </a:ln>
        <a:scene3d>
          <a:camera prst="orthographicFront"/>
          <a:lightRig rig="threePt" dir="t"/>
        </a:scene3d>
        <a:sp3d>
          <a:bevelT/>
        </a:sp3d>
      </dgm:spPr>
    </dgm:pt>
    <dgm:pt modelId="{6D5A57CF-DB21-4D2D-B832-7D4E4EDFFCDA}" type="pres">
      <dgm:prSet presAssocID="{49560DBF-1931-4370-82F3-AA95D9D8FCDD}" presName="text_4" presStyleLbl="node1" presStyleIdx="3" presStyleCnt="5">
        <dgm:presLayoutVars>
          <dgm:bulletEnabled val="1"/>
        </dgm:presLayoutVars>
      </dgm:prSet>
      <dgm:spPr/>
    </dgm:pt>
    <dgm:pt modelId="{4D077C10-E68B-4050-AA5C-29F9C0937321}" type="pres">
      <dgm:prSet presAssocID="{49560DBF-1931-4370-82F3-AA95D9D8FCDD}" presName="accent_4" presStyleCnt="0"/>
      <dgm:spPr/>
    </dgm:pt>
    <dgm:pt modelId="{413C6A42-8AE0-4EE2-BCF3-DBB6A0358C15}" type="pres">
      <dgm:prSet presAssocID="{49560DBF-1931-4370-82F3-AA95D9D8FCDD}" presName="accentRepeatNode" presStyleLbl="solidFgAcc1" presStyleIdx="3" presStyleCnt="5"/>
      <dgm:spPr>
        <a:solidFill>
          <a:schemeClr val="accent5">
            <a:lumMod val="20000"/>
            <a:lumOff val="80000"/>
          </a:schemeClr>
        </a:solidFill>
        <a:scene3d>
          <a:camera prst="orthographicFront"/>
          <a:lightRig rig="threePt" dir="t"/>
        </a:scene3d>
        <a:sp3d>
          <a:bevelT/>
        </a:sp3d>
      </dgm:spPr>
    </dgm:pt>
    <dgm:pt modelId="{93B008AC-F51A-41DB-A5B7-3F9EBF1479BF}" type="pres">
      <dgm:prSet presAssocID="{72CBD5FC-9AB9-49BD-82B0-1C9D51E306F0}" presName="text_5" presStyleLbl="node1" presStyleIdx="4" presStyleCnt="5">
        <dgm:presLayoutVars>
          <dgm:bulletEnabled val="1"/>
        </dgm:presLayoutVars>
      </dgm:prSet>
      <dgm:spPr/>
    </dgm:pt>
    <dgm:pt modelId="{EFCA4E87-218F-44F8-A786-7B57375C8329}" type="pres">
      <dgm:prSet presAssocID="{72CBD5FC-9AB9-49BD-82B0-1C9D51E306F0}" presName="accent_5" presStyleCnt="0"/>
      <dgm:spPr/>
    </dgm:pt>
    <dgm:pt modelId="{FFAB8E0A-E854-4A67-9A24-E51F80DB0B58}" type="pres">
      <dgm:prSet presAssocID="{72CBD5FC-9AB9-49BD-82B0-1C9D51E306F0}" presName="accentRepeatNode" presStyleLbl="solidFgAcc1" presStyleIdx="4" presStyleCnt="5"/>
      <dgm:spPr>
        <a:solidFill>
          <a:schemeClr val="accent6">
            <a:lumMod val="20000"/>
            <a:lumOff val="80000"/>
          </a:schemeClr>
        </a:solidFill>
        <a:scene3d>
          <a:camera prst="orthographicFront"/>
          <a:lightRig rig="threePt" dir="t"/>
        </a:scene3d>
        <a:sp3d>
          <a:bevelT/>
        </a:sp3d>
      </dgm:spPr>
    </dgm:pt>
  </dgm:ptLst>
  <dgm:cxnLst>
    <dgm:cxn modelId="{8D717004-D719-4C5D-8DA2-F9C8266707EB}" type="presOf" srcId="{C0679E67-18F0-42C4-9F58-657666FD3F1A}" destId="{51AF05EF-15D0-4053-B7C1-B1ACE9180F72}" srcOrd="0" destOrd="0" presId="urn:microsoft.com/office/officeart/2008/layout/VerticalCurvedList"/>
    <dgm:cxn modelId="{079B6E05-2B0B-4E20-8A1F-F0A0219AF0F2}" type="presOf" srcId="{72CBD5FC-9AB9-49BD-82B0-1C9D51E306F0}" destId="{93B008AC-F51A-41DB-A5B7-3F9EBF1479BF}" srcOrd="0" destOrd="0" presId="urn:microsoft.com/office/officeart/2008/layout/VerticalCurvedList"/>
    <dgm:cxn modelId="{E87CC006-5D38-4657-A0A4-AE12824BB958}" type="presOf" srcId="{EBEF2E13-711D-4147-A1D0-F4521448C699}" destId="{0E1311AC-11A8-44A4-B428-E7E32264D141}" srcOrd="0" destOrd="0" presId="urn:microsoft.com/office/officeart/2008/layout/VerticalCurvedList"/>
    <dgm:cxn modelId="{32BEB44F-AEDD-447D-ABD2-494C106DC44F}" type="presOf" srcId="{CC18F84D-2079-4BB5-AF2D-0A53C1AE0777}" destId="{1227345E-9CE9-48CE-93B8-5A45E2D314AF}" srcOrd="0" destOrd="0" presId="urn:microsoft.com/office/officeart/2008/layout/VerticalCurvedList"/>
    <dgm:cxn modelId="{6549FD77-9F8C-43F1-962E-EFFCFE1CA6D6}" srcId="{CC18F84D-2079-4BB5-AF2D-0A53C1AE0777}" destId="{49560DBF-1931-4370-82F3-AA95D9D8FCDD}" srcOrd="3" destOrd="0" parTransId="{BD406589-89A7-47F5-B21F-3BEDB3CDBED3}" sibTransId="{00E527FD-3F24-4DCC-AA25-42338FDE371D}"/>
    <dgm:cxn modelId="{1ADEC97B-10D6-4AF3-984C-39E08750038A}" srcId="{CC18F84D-2079-4BB5-AF2D-0A53C1AE0777}" destId="{C0679E67-18F0-42C4-9F58-657666FD3F1A}" srcOrd="0" destOrd="0" parTransId="{64F32902-636B-4D9E-99D4-A5CA07E04E8F}" sibTransId="{2066696D-A6C0-481C-809D-51FD2FCF3D97}"/>
    <dgm:cxn modelId="{EE4DF5AA-A337-4DF7-B45B-79896640BDA1}" srcId="{CC18F84D-2079-4BB5-AF2D-0A53C1AE0777}" destId="{72CBD5FC-9AB9-49BD-82B0-1C9D51E306F0}" srcOrd="4" destOrd="0" parTransId="{5A7D7CAC-129B-49B8-9CF9-941B4AC9298D}" sibTransId="{547DCC1F-A15C-4C82-9EC6-5DDFFD5E98D8}"/>
    <dgm:cxn modelId="{F967BFC3-9536-4C60-A908-410D412AFC5A}" type="presOf" srcId="{49560DBF-1931-4370-82F3-AA95D9D8FCDD}" destId="{6D5A57CF-DB21-4D2D-B832-7D4E4EDFFCDA}" srcOrd="0" destOrd="0" presId="urn:microsoft.com/office/officeart/2008/layout/VerticalCurvedList"/>
    <dgm:cxn modelId="{DDA876C4-C1AD-4069-ACFE-EEF6455B204B}" srcId="{CC18F84D-2079-4BB5-AF2D-0A53C1AE0777}" destId="{EBEF2E13-711D-4147-A1D0-F4521448C699}" srcOrd="1" destOrd="0" parTransId="{3D7AA75F-F78E-440B-B263-3FD1B6A02B0F}" sibTransId="{5A67C1DB-92BD-4102-9A27-39CCBC5B8018}"/>
    <dgm:cxn modelId="{B7C3B6C4-60CF-4A83-B55E-4C76E620B6D5}" type="presOf" srcId="{2066696D-A6C0-481C-809D-51FD2FCF3D97}" destId="{EBB09E6D-370A-47D3-811F-66BFE2D2FF99}" srcOrd="0" destOrd="0" presId="urn:microsoft.com/office/officeart/2008/layout/VerticalCurvedList"/>
    <dgm:cxn modelId="{9A0EF2CC-E48E-4D95-BD8E-52F81D5B69BE}" srcId="{CC18F84D-2079-4BB5-AF2D-0A53C1AE0777}" destId="{8242A670-583E-4107-A752-A4C7F4656000}" srcOrd="2" destOrd="0" parTransId="{5954326A-B2B8-4ACD-BA73-A604AB8A9024}" sibTransId="{B3E57A7E-F198-420D-B873-7CB28E623A4D}"/>
    <dgm:cxn modelId="{828B64ED-AC4A-445B-9537-8027579169F8}" type="presOf" srcId="{8242A670-583E-4107-A752-A4C7F4656000}" destId="{56F66C2F-C90D-401D-BDA1-5C880F46D7F2}" srcOrd="0" destOrd="0" presId="urn:microsoft.com/office/officeart/2008/layout/VerticalCurvedList"/>
    <dgm:cxn modelId="{6457ECEA-10DF-45DF-AE5C-120B51290232}" type="presParOf" srcId="{1227345E-9CE9-48CE-93B8-5A45E2D314AF}" destId="{7FA29075-1AEF-4435-92E0-4AF5E9EE68F6}" srcOrd="0" destOrd="0" presId="urn:microsoft.com/office/officeart/2008/layout/VerticalCurvedList"/>
    <dgm:cxn modelId="{E6660DAF-8255-4FC9-BA38-CB8C350BD658}" type="presParOf" srcId="{7FA29075-1AEF-4435-92E0-4AF5E9EE68F6}" destId="{7B18FE0F-F65F-46ED-AE1D-82D5C461169D}" srcOrd="0" destOrd="0" presId="urn:microsoft.com/office/officeart/2008/layout/VerticalCurvedList"/>
    <dgm:cxn modelId="{6764D28D-517B-4619-88DA-144798D158FE}" type="presParOf" srcId="{7B18FE0F-F65F-46ED-AE1D-82D5C461169D}" destId="{C8498930-C451-4507-A2FB-D62D4B91CA64}" srcOrd="0" destOrd="0" presId="urn:microsoft.com/office/officeart/2008/layout/VerticalCurvedList"/>
    <dgm:cxn modelId="{F2660EC6-816E-484A-87A7-2DC10C8B0BA6}" type="presParOf" srcId="{7B18FE0F-F65F-46ED-AE1D-82D5C461169D}" destId="{EBB09E6D-370A-47D3-811F-66BFE2D2FF99}" srcOrd="1" destOrd="0" presId="urn:microsoft.com/office/officeart/2008/layout/VerticalCurvedList"/>
    <dgm:cxn modelId="{EB6CD100-D51F-46AA-8E11-FC49DEBFC83E}" type="presParOf" srcId="{7B18FE0F-F65F-46ED-AE1D-82D5C461169D}" destId="{3030FB7E-23B4-4B5A-8A87-17EB007C7EFD}" srcOrd="2" destOrd="0" presId="urn:microsoft.com/office/officeart/2008/layout/VerticalCurvedList"/>
    <dgm:cxn modelId="{40CFFDBB-ECED-417A-BF38-28BFEB818623}" type="presParOf" srcId="{7B18FE0F-F65F-46ED-AE1D-82D5C461169D}" destId="{DC83E672-8568-4CC3-B1DB-8D3F13679BCE}" srcOrd="3" destOrd="0" presId="urn:microsoft.com/office/officeart/2008/layout/VerticalCurvedList"/>
    <dgm:cxn modelId="{B4EACD93-005A-43BD-82DD-44BE16072E5C}" type="presParOf" srcId="{7FA29075-1AEF-4435-92E0-4AF5E9EE68F6}" destId="{51AF05EF-15D0-4053-B7C1-B1ACE9180F72}" srcOrd="1" destOrd="0" presId="urn:microsoft.com/office/officeart/2008/layout/VerticalCurvedList"/>
    <dgm:cxn modelId="{C72C0AA9-541D-4534-BF64-FCCC3BF501D7}" type="presParOf" srcId="{7FA29075-1AEF-4435-92E0-4AF5E9EE68F6}" destId="{5942F451-5512-4E34-8E33-6351570178C9}" srcOrd="2" destOrd="0" presId="urn:microsoft.com/office/officeart/2008/layout/VerticalCurvedList"/>
    <dgm:cxn modelId="{5A5B058F-854F-4D03-A543-AA17106AD51A}" type="presParOf" srcId="{5942F451-5512-4E34-8E33-6351570178C9}" destId="{934075C3-FDB2-41CB-8468-727C5341CF17}" srcOrd="0" destOrd="0" presId="urn:microsoft.com/office/officeart/2008/layout/VerticalCurvedList"/>
    <dgm:cxn modelId="{52001BFD-4FE6-4928-B727-71FC0478089C}" type="presParOf" srcId="{7FA29075-1AEF-4435-92E0-4AF5E9EE68F6}" destId="{0E1311AC-11A8-44A4-B428-E7E32264D141}" srcOrd="3" destOrd="0" presId="urn:microsoft.com/office/officeart/2008/layout/VerticalCurvedList"/>
    <dgm:cxn modelId="{7CE176A2-100F-4870-83DA-3A8EBF0B995D}" type="presParOf" srcId="{7FA29075-1AEF-4435-92E0-4AF5E9EE68F6}" destId="{A67D4279-E622-472B-B1CA-D3652E2B280F}" srcOrd="4" destOrd="0" presId="urn:microsoft.com/office/officeart/2008/layout/VerticalCurvedList"/>
    <dgm:cxn modelId="{5821720F-5C39-43CC-920A-F04569BE2496}" type="presParOf" srcId="{A67D4279-E622-472B-B1CA-D3652E2B280F}" destId="{EC58F8DC-AE0E-4724-8D4D-21C188B67353}" srcOrd="0" destOrd="0" presId="urn:microsoft.com/office/officeart/2008/layout/VerticalCurvedList"/>
    <dgm:cxn modelId="{838C9491-9E72-4D25-B94F-CE38AB8CDEF3}" type="presParOf" srcId="{7FA29075-1AEF-4435-92E0-4AF5E9EE68F6}" destId="{56F66C2F-C90D-401D-BDA1-5C880F46D7F2}" srcOrd="5" destOrd="0" presId="urn:microsoft.com/office/officeart/2008/layout/VerticalCurvedList"/>
    <dgm:cxn modelId="{4F971702-95AD-473D-A952-6FA9D1B14DF8}" type="presParOf" srcId="{7FA29075-1AEF-4435-92E0-4AF5E9EE68F6}" destId="{2FAA8478-3B62-4A3F-87C0-7BFDA352C033}" srcOrd="6" destOrd="0" presId="urn:microsoft.com/office/officeart/2008/layout/VerticalCurvedList"/>
    <dgm:cxn modelId="{25A4A1BE-19B6-409A-90B6-6AED9613E9E8}" type="presParOf" srcId="{2FAA8478-3B62-4A3F-87C0-7BFDA352C033}" destId="{5802CB78-E385-4268-8CB2-AFA4AA72D0A8}" srcOrd="0" destOrd="0" presId="urn:microsoft.com/office/officeart/2008/layout/VerticalCurvedList"/>
    <dgm:cxn modelId="{FAB00027-01A2-4D67-9AE0-1E910B090609}" type="presParOf" srcId="{7FA29075-1AEF-4435-92E0-4AF5E9EE68F6}" destId="{6D5A57CF-DB21-4D2D-B832-7D4E4EDFFCDA}" srcOrd="7" destOrd="0" presId="urn:microsoft.com/office/officeart/2008/layout/VerticalCurvedList"/>
    <dgm:cxn modelId="{710F9067-A95A-45F1-82E3-5DABCBC9F549}" type="presParOf" srcId="{7FA29075-1AEF-4435-92E0-4AF5E9EE68F6}" destId="{4D077C10-E68B-4050-AA5C-29F9C0937321}" srcOrd="8" destOrd="0" presId="urn:microsoft.com/office/officeart/2008/layout/VerticalCurvedList"/>
    <dgm:cxn modelId="{88747DDE-A938-4A35-AD73-E10A5AE0080B}" type="presParOf" srcId="{4D077C10-E68B-4050-AA5C-29F9C0937321}" destId="{413C6A42-8AE0-4EE2-BCF3-DBB6A0358C15}" srcOrd="0" destOrd="0" presId="urn:microsoft.com/office/officeart/2008/layout/VerticalCurvedList"/>
    <dgm:cxn modelId="{CCECAC19-7182-432E-950F-DF4AC1F9C1BF}" type="presParOf" srcId="{7FA29075-1AEF-4435-92E0-4AF5E9EE68F6}" destId="{93B008AC-F51A-41DB-A5B7-3F9EBF1479BF}" srcOrd="9" destOrd="0" presId="urn:microsoft.com/office/officeart/2008/layout/VerticalCurvedList"/>
    <dgm:cxn modelId="{28A61006-9B87-4DA3-A882-C8AB96377898}" type="presParOf" srcId="{7FA29075-1AEF-4435-92E0-4AF5E9EE68F6}" destId="{EFCA4E87-218F-44F8-A786-7B57375C8329}" srcOrd="10" destOrd="0" presId="urn:microsoft.com/office/officeart/2008/layout/VerticalCurvedList"/>
    <dgm:cxn modelId="{F4D0F0C4-FBF6-4CCC-8093-6704F2259032}" type="presParOf" srcId="{EFCA4E87-218F-44F8-A786-7B57375C8329}" destId="{FFAB8E0A-E854-4A67-9A24-E51F80DB0B58}" srcOrd="0" destOrd="0" presId="urn:microsoft.com/office/officeart/2008/layout/VerticalCurv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09E6D-370A-47D3-811F-66BFE2D2FF99}">
      <dsp:nvSpPr>
        <dsp:cNvPr id="0" name=""/>
        <dsp:cNvSpPr/>
      </dsp:nvSpPr>
      <dsp:spPr>
        <a:xfrm>
          <a:off x="-3665169" y="-563150"/>
          <a:ext cx="4369033" cy="4369033"/>
        </a:xfrm>
        <a:prstGeom prst="blockArc">
          <a:avLst>
            <a:gd name="adj1" fmla="val 18900000"/>
            <a:gd name="adj2" fmla="val 2700000"/>
            <a:gd name="adj3" fmla="val 494"/>
          </a:avLst>
        </a:pr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AF05EF-15D0-4053-B7C1-B1ACE9180F72}">
      <dsp:nvSpPr>
        <dsp:cNvPr id="0" name=""/>
        <dsp:cNvSpPr/>
      </dsp:nvSpPr>
      <dsp:spPr>
        <a:xfrm>
          <a:off x="308648" y="202605"/>
          <a:ext cx="4522762" cy="405471"/>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defRPr b="1">
              <a:effectLst>
                <a:outerShdw blurRad="38100" dist="38100" dir="2700000" algn="tl">
                  <a:srgbClr val="000000">
                    <a:alpha val="43137"/>
                  </a:srgbClr>
                </a:outerShdw>
              </a:effectLst>
            </a:defRPr>
          </a:pPr>
          <a:r>
            <a:rPr sz="2100" kern="1200"/>
            <a:t>Ardhi iliyopotea</a:t>
          </a:r>
        </a:p>
      </dsp:txBody>
      <dsp:txXfrm>
        <a:off x="308648" y="202605"/>
        <a:ext cx="4522762" cy="405471"/>
      </dsp:txXfrm>
    </dsp:sp>
    <dsp:sp modelId="{934075C3-FDB2-41CB-8468-727C5341CF17}">
      <dsp:nvSpPr>
        <dsp:cNvPr id="0" name=""/>
        <dsp:cNvSpPr/>
      </dsp:nvSpPr>
      <dsp:spPr>
        <a:xfrm>
          <a:off x="55228" y="151922"/>
          <a:ext cx="506839" cy="506839"/>
        </a:xfrm>
        <a:prstGeom prst="ellipse">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0E1311AC-11A8-44A4-B428-E7E32264D141}">
      <dsp:nvSpPr>
        <dsp:cNvPr id="0" name=""/>
        <dsp:cNvSpPr/>
      </dsp:nvSpPr>
      <dsp:spPr>
        <a:xfrm>
          <a:off x="599197" y="810618"/>
          <a:ext cx="4232213" cy="405471"/>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defRPr b="1">
              <a:effectLst>
                <a:outerShdw blurRad="38100" dist="38100" dir="2700000" algn="tl">
                  <a:srgbClr val="000000">
                    <a:alpha val="43137"/>
                  </a:srgbClr>
                </a:outerShdw>
              </a:effectLst>
            </a:defRPr>
          </a:pPr>
          <a:r>
            <a:rPr sz="2100" kern="1200"/>
            <a:t>Nchi ambayo Mungu hutoa</a:t>
          </a:r>
        </a:p>
      </dsp:txBody>
      <dsp:txXfrm>
        <a:off x="599197" y="810618"/>
        <a:ext cx="4232213" cy="405471"/>
      </dsp:txXfrm>
    </dsp:sp>
    <dsp:sp modelId="{EC58F8DC-AE0E-4724-8D4D-21C188B67353}">
      <dsp:nvSpPr>
        <dsp:cNvPr id="0" name=""/>
        <dsp:cNvSpPr/>
      </dsp:nvSpPr>
      <dsp:spPr>
        <a:xfrm>
          <a:off x="345777" y="759934"/>
          <a:ext cx="506839" cy="506839"/>
        </a:xfrm>
        <a:prstGeom prst="ellipse">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56F66C2F-C90D-401D-BDA1-5C880F46D7F2}">
      <dsp:nvSpPr>
        <dsp:cNvPr id="0" name=""/>
        <dsp:cNvSpPr/>
      </dsp:nvSpPr>
      <dsp:spPr>
        <a:xfrm>
          <a:off x="688372" y="1418630"/>
          <a:ext cx="4143038" cy="405471"/>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defRPr b="1">
              <a:effectLst>
                <a:outerShdw blurRad="38100" dist="38100" dir="2700000" algn="tl">
                  <a:srgbClr val="000000">
                    <a:alpha val="43137"/>
                  </a:srgbClr>
                </a:outerShdw>
              </a:effectLst>
            </a:defRPr>
          </a:pPr>
          <a:r>
            <a:rPr lang="en-US" sz="2100" kern="1200" dirty="0" err="1"/>
            <a:t>Teka</a:t>
          </a:r>
          <a:r>
            <a:rPr lang="en-US" sz="2100" kern="1200" dirty="0"/>
            <a:t> </a:t>
          </a:r>
          <a:r>
            <a:rPr lang="en-US" sz="2100" kern="1200" dirty="0" err="1"/>
            <a:t>Nchi</a:t>
          </a:r>
          <a:endParaRPr sz="2100" kern="1200" dirty="0"/>
        </a:p>
      </dsp:txBody>
      <dsp:txXfrm>
        <a:off x="688372" y="1418630"/>
        <a:ext cx="4143038" cy="405471"/>
      </dsp:txXfrm>
    </dsp:sp>
    <dsp:sp modelId="{5802CB78-E385-4268-8CB2-AFA4AA72D0A8}">
      <dsp:nvSpPr>
        <dsp:cNvPr id="0" name=""/>
        <dsp:cNvSpPr/>
      </dsp:nvSpPr>
      <dsp:spPr>
        <a:xfrm>
          <a:off x="434952" y="1367946"/>
          <a:ext cx="506839" cy="506839"/>
        </a:xfrm>
        <a:prstGeom prst="ellipse">
          <a:avLst/>
        </a:prstGeom>
        <a:solidFill>
          <a:schemeClr val="accent1">
            <a:lumMod val="20000"/>
            <a:lumOff val="80000"/>
          </a:schemeClr>
        </a:solidFill>
        <a:ln w="12700" cap="flat" cmpd="sng" algn="ctr">
          <a:solidFill>
            <a:schemeClr val="accent1"/>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6D5A57CF-DB21-4D2D-B832-7D4E4EDFFCDA}">
      <dsp:nvSpPr>
        <dsp:cNvPr id="0" name=""/>
        <dsp:cNvSpPr/>
      </dsp:nvSpPr>
      <dsp:spPr>
        <a:xfrm>
          <a:off x="599197" y="2026643"/>
          <a:ext cx="4232213" cy="405471"/>
        </a:xfrm>
        <a:prstGeom prst="rect">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defRPr b="1">
              <a:effectLst>
                <a:outerShdw blurRad="38100" dist="38100" dir="2700000" algn="tl">
                  <a:srgbClr val="000000">
                    <a:alpha val="43137"/>
                  </a:srgbClr>
                </a:outerShdw>
              </a:effectLst>
            </a:defRPr>
          </a:pPr>
          <a:r>
            <a:rPr lang="en-US" sz="2100" kern="1200" dirty="0"/>
            <a:t>Linda</a:t>
          </a:r>
          <a:r>
            <a:rPr sz="2100" kern="1200" dirty="0"/>
            <a:t> </a:t>
          </a:r>
          <a:r>
            <a:rPr sz="2100" kern="1200" dirty="0" err="1"/>
            <a:t>zawadi</a:t>
          </a:r>
          <a:endParaRPr sz="2100" kern="1200" dirty="0"/>
        </a:p>
      </dsp:txBody>
      <dsp:txXfrm>
        <a:off x="599197" y="2026643"/>
        <a:ext cx="4232213" cy="405471"/>
      </dsp:txXfrm>
    </dsp:sp>
    <dsp:sp modelId="{413C6A42-8AE0-4EE2-BCF3-DBB6A0358C15}">
      <dsp:nvSpPr>
        <dsp:cNvPr id="0" name=""/>
        <dsp:cNvSpPr/>
      </dsp:nvSpPr>
      <dsp:spPr>
        <a:xfrm>
          <a:off x="345777" y="1975959"/>
          <a:ext cx="506839" cy="506839"/>
        </a:xfrm>
        <a:prstGeom prst="ellipse">
          <a:avLst/>
        </a:prstGeom>
        <a:solidFill>
          <a:schemeClr val="accent5">
            <a:lumMod val="20000"/>
            <a:lumOff val="8000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93B008AC-F51A-41DB-A5B7-3F9EBF1479BF}">
      <dsp:nvSpPr>
        <dsp:cNvPr id="0" name=""/>
        <dsp:cNvSpPr/>
      </dsp:nvSpPr>
      <dsp:spPr>
        <a:xfrm>
          <a:off x="308648" y="2634655"/>
          <a:ext cx="4522762" cy="405471"/>
        </a:xfrm>
        <a:prstGeom prst="rect">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defRPr b="1">
              <a:effectLst>
                <a:outerShdw blurRad="38100" dist="38100" dir="2700000" algn="tl">
                  <a:srgbClr val="000000">
                    <a:alpha val="43137"/>
                  </a:srgbClr>
                </a:outerShdw>
              </a:effectLst>
            </a:defRPr>
          </a:pPr>
          <a:r>
            <a:rPr sz="2100" kern="1200"/>
            <a:t>Ardhi iliyopatikana</a:t>
          </a:r>
          <a:endParaRPr lang="en" sz="2100" b="1" kern="1200" dirty="0">
            <a:effectLst>
              <a:outerShdw blurRad="38100" dist="38100" dir="2700000" algn="tl">
                <a:srgbClr val="000000">
                  <a:alpha val="43137"/>
                </a:srgbClr>
              </a:outerShdw>
            </a:effectLst>
          </a:endParaRPr>
        </a:p>
      </dsp:txBody>
      <dsp:txXfrm>
        <a:off x="308648" y="2634655"/>
        <a:ext cx="4522762" cy="405471"/>
      </dsp:txXfrm>
    </dsp:sp>
    <dsp:sp modelId="{FFAB8E0A-E854-4A67-9A24-E51F80DB0B58}">
      <dsp:nvSpPr>
        <dsp:cNvPr id="0" name=""/>
        <dsp:cNvSpPr/>
      </dsp:nvSpPr>
      <dsp:spPr>
        <a:xfrm>
          <a:off x="55228" y="2583971"/>
          <a:ext cx="506839" cy="506839"/>
        </a:xfrm>
        <a:prstGeom prst="ellipse">
          <a:avLst/>
        </a:prstGeom>
        <a:solidFill>
          <a:schemeClr val="accent6">
            <a:lumMod val="20000"/>
            <a:lumOff val="8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C86D32-084A-4C0D-B849-0AF14616CC90}" type="datetimeFigureOut">
              <a:rPr lang="es-ES" smtClean="0"/>
              <a:t>28/10/2025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2CEF93-0768-4FF4-9C9A-EF45687FCA9A}" type="slidenum">
              <a:rPr lang="es-ES" smtClean="0"/>
              <a:t>‹Nº›</a:t>
            </a:fld>
            <a:endParaRPr lang="es-ES"/>
          </a:p>
        </p:txBody>
      </p:sp>
    </p:spTree>
    <p:extLst>
      <p:ext uri="{BB962C8B-B14F-4D97-AF65-F5344CB8AC3E}">
        <p14:creationId xmlns:p14="http://schemas.microsoft.com/office/powerpoint/2010/main" val="256252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4</a:t>
            </a:fld>
            <a:endParaRPr lang="es-ES"/>
          </a:p>
        </p:txBody>
      </p:sp>
    </p:spTree>
    <p:extLst>
      <p:ext uri="{BB962C8B-B14F-4D97-AF65-F5344CB8AC3E}">
        <p14:creationId xmlns:p14="http://schemas.microsoft.com/office/powerpoint/2010/main" val="50527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5</a:t>
            </a:fld>
            <a:endParaRPr lang="es-ES"/>
          </a:p>
        </p:txBody>
      </p:sp>
    </p:spTree>
    <p:extLst>
      <p:ext uri="{BB962C8B-B14F-4D97-AF65-F5344CB8AC3E}">
        <p14:creationId xmlns:p14="http://schemas.microsoft.com/office/powerpoint/2010/main" val="936234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6</a:t>
            </a:fld>
            <a:endParaRPr lang="es-ES"/>
          </a:p>
        </p:txBody>
      </p:sp>
    </p:spTree>
    <p:extLst>
      <p:ext uri="{BB962C8B-B14F-4D97-AF65-F5344CB8AC3E}">
        <p14:creationId xmlns:p14="http://schemas.microsoft.com/office/powerpoint/2010/main" val="2027068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8</a:t>
            </a:fld>
            <a:endParaRPr lang="es-ES"/>
          </a:p>
        </p:txBody>
      </p:sp>
    </p:spTree>
    <p:extLst>
      <p:ext uri="{BB962C8B-B14F-4D97-AF65-F5344CB8AC3E}">
        <p14:creationId xmlns:p14="http://schemas.microsoft.com/office/powerpoint/2010/main" val="4008843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58D9AE-1CB5-FE31-6FCE-8426D99BFAF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9FC5750-84A7-A774-276B-06F6316B87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FAEE5A5-3E74-F467-7EB9-B8AC4FADD134}"/>
              </a:ext>
            </a:extLst>
          </p:cNvPr>
          <p:cNvSpPr>
            <a:spLocks noGrp="1"/>
          </p:cNvSpPr>
          <p:nvPr>
            <p:ph type="dt" sz="half" idx="10"/>
          </p:nvPr>
        </p:nvSpPr>
        <p:spPr/>
        <p:txBody>
          <a:bodyPr/>
          <a:lstStyle/>
          <a:p>
            <a:fld id="{A0168CC5-F50A-4156-BC46-11517C447FA7}" type="datetimeFigureOut">
              <a:rPr lang="es-ES" smtClean="0"/>
              <a:t>28/10/2025</a:t>
            </a:fld>
            <a:endParaRPr lang="es-ES"/>
          </a:p>
        </p:txBody>
      </p:sp>
      <p:sp>
        <p:nvSpPr>
          <p:cNvPr id="5" name="Marcador de pie de página 4">
            <a:extLst>
              <a:ext uri="{FF2B5EF4-FFF2-40B4-BE49-F238E27FC236}">
                <a16:creationId xmlns:a16="http://schemas.microsoft.com/office/drawing/2014/main" id="{19C61276-C1FF-248A-2D14-7D16316C2D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22291BC-5FA6-133B-297E-926C72488C83}"/>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70237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1C7C9-803F-C82E-48BC-8A9354E974B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729E0AD-1A08-9449-F487-CD31FCFD7E0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58F10EA-1AC2-C7EB-4774-7707C488D2FE}"/>
              </a:ext>
            </a:extLst>
          </p:cNvPr>
          <p:cNvSpPr>
            <a:spLocks noGrp="1"/>
          </p:cNvSpPr>
          <p:nvPr>
            <p:ph type="dt" sz="half" idx="10"/>
          </p:nvPr>
        </p:nvSpPr>
        <p:spPr/>
        <p:txBody>
          <a:bodyPr/>
          <a:lstStyle/>
          <a:p>
            <a:fld id="{A0168CC5-F50A-4156-BC46-11517C447FA7}" type="datetimeFigureOut">
              <a:rPr lang="es-ES" smtClean="0"/>
              <a:t>28/10/2025</a:t>
            </a:fld>
            <a:endParaRPr lang="es-ES"/>
          </a:p>
        </p:txBody>
      </p:sp>
      <p:sp>
        <p:nvSpPr>
          <p:cNvPr id="5" name="Marcador de pie de página 4">
            <a:extLst>
              <a:ext uri="{FF2B5EF4-FFF2-40B4-BE49-F238E27FC236}">
                <a16:creationId xmlns:a16="http://schemas.microsoft.com/office/drawing/2014/main" id="{7558A6DD-35E3-7F04-8B84-ADC265C8E3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F0E157-465A-89D0-94BD-F89DF84916CB}"/>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386401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401CC5-89DE-5150-22B6-E856BD8E345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6E9130-A0E5-3011-CF28-52323F37585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B3A177-BD2D-0613-E431-AF04E1284D56}"/>
              </a:ext>
            </a:extLst>
          </p:cNvPr>
          <p:cNvSpPr>
            <a:spLocks noGrp="1"/>
          </p:cNvSpPr>
          <p:nvPr>
            <p:ph type="dt" sz="half" idx="10"/>
          </p:nvPr>
        </p:nvSpPr>
        <p:spPr/>
        <p:txBody>
          <a:bodyPr/>
          <a:lstStyle/>
          <a:p>
            <a:fld id="{A0168CC5-F50A-4156-BC46-11517C447FA7}" type="datetimeFigureOut">
              <a:rPr lang="es-ES" smtClean="0"/>
              <a:t>28/10/2025</a:t>
            </a:fld>
            <a:endParaRPr lang="es-ES"/>
          </a:p>
        </p:txBody>
      </p:sp>
      <p:sp>
        <p:nvSpPr>
          <p:cNvPr id="5" name="Marcador de pie de página 4">
            <a:extLst>
              <a:ext uri="{FF2B5EF4-FFF2-40B4-BE49-F238E27FC236}">
                <a16:creationId xmlns:a16="http://schemas.microsoft.com/office/drawing/2014/main" id="{3E76289D-4E46-699F-5CEA-71249E92EC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0BA371-F61C-61A7-6444-716D63860649}"/>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427851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28/10/2025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59319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28/10/2025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8250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28/10/2025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1109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28/10/2025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8856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28/10/2025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5008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28/10/2025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3025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28/10/2025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8882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28/10/2025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4884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8702F3-B740-523B-743F-0600FCB7E21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28B1A33-D0C4-544B-BA9A-FDAD6E7B240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0087D67-7A0F-7B82-8020-91EB0DED0E1C}"/>
              </a:ext>
            </a:extLst>
          </p:cNvPr>
          <p:cNvSpPr>
            <a:spLocks noGrp="1"/>
          </p:cNvSpPr>
          <p:nvPr>
            <p:ph type="dt" sz="half" idx="10"/>
          </p:nvPr>
        </p:nvSpPr>
        <p:spPr/>
        <p:txBody>
          <a:bodyPr/>
          <a:lstStyle/>
          <a:p>
            <a:fld id="{A0168CC5-F50A-4156-BC46-11517C447FA7}" type="datetimeFigureOut">
              <a:rPr lang="es-ES" smtClean="0"/>
              <a:t>28/10/2025</a:t>
            </a:fld>
            <a:endParaRPr lang="es-ES"/>
          </a:p>
        </p:txBody>
      </p:sp>
      <p:sp>
        <p:nvSpPr>
          <p:cNvPr id="5" name="Marcador de pie de página 4">
            <a:extLst>
              <a:ext uri="{FF2B5EF4-FFF2-40B4-BE49-F238E27FC236}">
                <a16:creationId xmlns:a16="http://schemas.microsoft.com/office/drawing/2014/main" id="{D7C0A835-6F01-88C7-10E2-B3A5990A632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4656C5-EEC0-9EA2-717B-F994DDDB3D9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303322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28/10/2025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267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28/10/2025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744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28/10/2025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5128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C5479-AAD6-36A9-A2F3-6B007B7F163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E66E1E-5765-506F-B2E7-0AC9B2DC33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8C2990E-DDD4-0C43-FA3E-93EFBA45308F}"/>
              </a:ext>
            </a:extLst>
          </p:cNvPr>
          <p:cNvSpPr>
            <a:spLocks noGrp="1"/>
          </p:cNvSpPr>
          <p:nvPr>
            <p:ph type="dt" sz="half" idx="10"/>
          </p:nvPr>
        </p:nvSpPr>
        <p:spPr/>
        <p:txBody>
          <a:bodyPr/>
          <a:lstStyle/>
          <a:p>
            <a:fld id="{A0168CC5-F50A-4156-BC46-11517C447FA7}" type="datetimeFigureOut">
              <a:rPr lang="es-ES" smtClean="0"/>
              <a:t>28/10/2025</a:t>
            </a:fld>
            <a:endParaRPr lang="es-ES"/>
          </a:p>
        </p:txBody>
      </p:sp>
      <p:sp>
        <p:nvSpPr>
          <p:cNvPr id="5" name="Marcador de pie de página 4">
            <a:extLst>
              <a:ext uri="{FF2B5EF4-FFF2-40B4-BE49-F238E27FC236}">
                <a16:creationId xmlns:a16="http://schemas.microsoft.com/office/drawing/2014/main" id="{09048F3B-07DF-EF12-F791-EA5050ED40E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2707CEA-1CAD-4F13-05C9-6CA7FEBB55A9}"/>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88611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9CB1E5-EDFC-C59B-BB48-64C80D0299C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81DF36E-2894-38CE-4BD7-1E5DC9249C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A180469-AA47-19F9-E43A-3A8581F30A5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7DF30A0-FB6C-C1A3-2A95-BF875E878678}"/>
              </a:ext>
            </a:extLst>
          </p:cNvPr>
          <p:cNvSpPr>
            <a:spLocks noGrp="1"/>
          </p:cNvSpPr>
          <p:nvPr>
            <p:ph type="dt" sz="half" idx="10"/>
          </p:nvPr>
        </p:nvSpPr>
        <p:spPr/>
        <p:txBody>
          <a:bodyPr/>
          <a:lstStyle/>
          <a:p>
            <a:fld id="{A0168CC5-F50A-4156-BC46-11517C447FA7}" type="datetimeFigureOut">
              <a:rPr lang="es-ES" smtClean="0"/>
              <a:t>28/10/2025</a:t>
            </a:fld>
            <a:endParaRPr lang="es-ES"/>
          </a:p>
        </p:txBody>
      </p:sp>
      <p:sp>
        <p:nvSpPr>
          <p:cNvPr id="6" name="Marcador de pie de página 5">
            <a:extLst>
              <a:ext uri="{FF2B5EF4-FFF2-40B4-BE49-F238E27FC236}">
                <a16:creationId xmlns:a16="http://schemas.microsoft.com/office/drawing/2014/main" id="{DAC99B9D-C030-BEA6-D526-790092FEC8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D5740BD-41D2-842A-3E61-01C702C31A66}"/>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30421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64701-B694-4AB1-10CF-5E5C474A85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AAF9730-895F-4089-F3ED-20FBDB534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702201-0D9D-C809-1291-5D818691074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D5640AA-548F-FFC6-A9F9-F749E7C3C9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92A1105-BF05-77BC-8EFC-E2ED60F825C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0AB62D5-1AA7-DE37-CAD1-7433ACE6FD8A}"/>
              </a:ext>
            </a:extLst>
          </p:cNvPr>
          <p:cNvSpPr>
            <a:spLocks noGrp="1"/>
          </p:cNvSpPr>
          <p:nvPr>
            <p:ph type="dt" sz="half" idx="10"/>
          </p:nvPr>
        </p:nvSpPr>
        <p:spPr/>
        <p:txBody>
          <a:bodyPr/>
          <a:lstStyle/>
          <a:p>
            <a:fld id="{A0168CC5-F50A-4156-BC46-11517C447FA7}" type="datetimeFigureOut">
              <a:rPr lang="es-ES" smtClean="0"/>
              <a:t>28/10/2025</a:t>
            </a:fld>
            <a:endParaRPr lang="es-ES"/>
          </a:p>
        </p:txBody>
      </p:sp>
      <p:sp>
        <p:nvSpPr>
          <p:cNvPr id="8" name="Marcador de pie de página 7">
            <a:extLst>
              <a:ext uri="{FF2B5EF4-FFF2-40B4-BE49-F238E27FC236}">
                <a16:creationId xmlns:a16="http://schemas.microsoft.com/office/drawing/2014/main" id="{7C1A1253-9EE1-A10A-59C1-63DAAFB0D88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8AE990C-3799-3114-BFB7-BEFFA6D5F320}"/>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19712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261B18-013F-F127-A823-112EB792162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D6B2D70-722F-025A-F12F-F911E0F057DE}"/>
              </a:ext>
            </a:extLst>
          </p:cNvPr>
          <p:cNvSpPr>
            <a:spLocks noGrp="1"/>
          </p:cNvSpPr>
          <p:nvPr>
            <p:ph type="dt" sz="half" idx="10"/>
          </p:nvPr>
        </p:nvSpPr>
        <p:spPr/>
        <p:txBody>
          <a:bodyPr/>
          <a:lstStyle/>
          <a:p>
            <a:fld id="{A0168CC5-F50A-4156-BC46-11517C447FA7}" type="datetimeFigureOut">
              <a:rPr lang="es-ES" smtClean="0"/>
              <a:t>28/10/2025</a:t>
            </a:fld>
            <a:endParaRPr lang="es-ES"/>
          </a:p>
        </p:txBody>
      </p:sp>
      <p:sp>
        <p:nvSpPr>
          <p:cNvPr id="4" name="Marcador de pie de página 3">
            <a:extLst>
              <a:ext uri="{FF2B5EF4-FFF2-40B4-BE49-F238E27FC236}">
                <a16:creationId xmlns:a16="http://schemas.microsoft.com/office/drawing/2014/main" id="{5D4B37D6-3755-5355-8001-84C57EAF166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6062D2B-6707-1BB3-F0FD-DCED18DA2017}"/>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11654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C4EE37C-DC8F-8D67-E8D7-DFC4C7970D98}"/>
              </a:ext>
            </a:extLst>
          </p:cNvPr>
          <p:cNvSpPr>
            <a:spLocks noGrp="1"/>
          </p:cNvSpPr>
          <p:nvPr>
            <p:ph type="dt" sz="half" idx="10"/>
          </p:nvPr>
        </p:nvSpPr>
        <p:spPr/>
        <p:txBody>
          <a:bodyPr/>
          <a:lstStyle/>
          <a:p>
            <a:fld id="{A0168CC5-F50A-4156-BC46-11517C447FA7}" type="datetimeFigureOut">
              <a:rPr lang="es-ES" smtClean="0"/>
              <a:t>28/10/2025</a:t>
            </a:fld>
            <a:endParaRPr lang="es-ES"/>
          </a:p>
        </p:txBody>
      </p:sp>
      <p:sp>
        <p:nvSpPr>
          <p:cNvPr id="3" name="Marcador de pie de página 2">
            <a:extLst>
              <a:ext uri="{FF2B5EF4-FFF2-40B4-BE49-F238E27FC236}">
                <a16:creationId xmlns:a16="http://schemas.microsoft.com/office/drawing/2014/main" id="{66787FF3-8493-8EF0-D232-BAFFB6B6847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EADC458-9E29-0EF8-C090-91D1002CCC68}"/>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25254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84A8B6-D3AF-4F27-D85C-A543D21B8F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2051FFE-BA2F-707F-CC34-A517323BDE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72DBB0F-A0BE-9CD3-9C18-40834D845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95355B-0156-8CD3-1FBD-43274EA965FB}"/>
              </a:ext>
            </a:extLst>
          </p:cNvPr>
          <p:cNvSpPr>
            <a:spLocks noGrp="1"/>
          </p:cNvSpPr>
          <p:nvPr>
            <p:ph type="dt" sz="half" idx="10"/>
          </p:nvPr>
        </p:nvSpPr>
        <p:spPr/>
        <p:txBody>
          <a:bodyPr/>
          <a:lstStyle/>
          <a:p>
            <a:fld id="{A0168CC5-F50A-4156-BC46-11517C447FA7}" type="datetimeFigureOut">
              <a:rPr lang="es-ES" smtClean="0"/>
              <a:t>28/10/2025</a:t>
            </a:fld>
            <a:endParaRPr lang="es-ES"/>
          </a:p>
        </p:txBody>
      </p:sp>
      <p:sp>
        <p:nvSpPr>
          <p:cNvPr id="6" name="Marcador de pie de página 5">
            <a:extLst>
              <a:ext uri="{FF2B5EF4-FFF2-40B4-BE49-F238E27FC236}">
                <a16:creationId xmlns:a16="http://schemas.microsoft.com/office/drawing/2014/main" id="{F050FACE-076B-F7E6-1AA2-5AE4104E4DF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4935108-75AC-3A1A-7499-518CFC184FA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5079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5040C3-93E3-81F2-CA15-A18AA1EDCFA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B0FE79C-4909-916B-4280-74B0EC1D07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D0549B9-4533-DB57-0F46-183475A963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D949ED2-42DC-7024-8B02-C25AE21728E9}"/>
              </a:ext>
            </a:extLst>
          </p:cNvPr>
          <p:cNvSpPr>
            <a:spLocks noGrp="1"/>
          </p:cNvSpPr>
          <p:nvPr>
            <p:ph type="dt" sz="half" idx="10"/>
          </p:nvPr>
        </p:nvSpPr>
        <p:spPr/>
        <p:txBody>
          <a:bodyPr/>
          <a:lstStyle/>
          <a:p>
            <a:fld id="{A0168CC5-F50A-4156-BC46-11517C447FA7}" type="datetimeFigureOut">
              <a:rPr lang="es-ES" smtClean="0"/>
              <a:t>28/10/2025</a:t>
            </a:fld>
            <a:endParaRPr lang="es-ES"/>
          </a:p>
        </p:txBody>
      </p:sp>
      <p:sp>
        <p:nvSpPr>
          <p:cNvPr id="6" name="Marcador de pie de página 5">
            <a:extLst>
              <a:ext uri="{FF2B5EF4-FFF2-40B4-BE49-F238E27FC236}">
                <a16:creationId xmlns:a16="http://schemas.microsoft.com/office/drawing/2014/main" id="{EA7C0AC2-9B65-6E67-D282-E9F23505AF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43FBF03-4FBB-7650-B71F-92A94C8BEF7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94756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843C42C-EC1B-6F2A-DA32-982E784171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4D7EE6C-B03F-30F2-4017-F67CF26E47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B5E1F9-3457-1E3F-3EF3-3FCD453F10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168CC5-F50A-4156-BC46-11517C447FA7}" type="datetimeFigureOut">
              <a:rPr lang="es-ES" smtClean="0"/>
              <a:t>28/10/2025</a:t>
            </a:fld>
            <a:endParaRPr lang="es-ES"/>
          </a:p>
        </p:txBody>
      </p:sp>
      <p:sp>
        <p:nvSpPr>
          <p:cNvPr id="5" name="Marcador de pie de página 4">
            <a:extLst>
              <a:ext uri="{FF2B5EF4-FFF2-40B4-BE49-F238E27FC236}">
                <a16:creationId xmlns:a16="http://schemas.microsoft.com/office/drawing/2014/main" id="{F2F204F0-E1D0-C7F2-8716-C472E51ACC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F2C9234-9987-0C40-1EEE-494A0F4EAB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80A851-8327-4934-92CF-8476350C0084}" type="slidenum">
              <a:rPr lang="es-ES" smtClean="0"/>
              <a:t>‹Nº›</a:t>
            </a:fld>
            <a:endParaRPr lang="es-ES"/>
          </a:p>
        </p:txBody>
      </p:sp>
    </p:spTree>
    <p:extLst>
      <p:ext uri="{BB962C8B-B14F-4D97-AF65-F5344CB8AC3E}">
        <p14:creationId xmlns:p14="http://schemas.microsoft.com/office/powerpoint/2010/main" val="1622744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28/10/2025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4101972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microsoft.com/office/2007/relationships/hdphoto" Target="../media/hdphoto2.wdp"/><Relationship Id="rId5" Type="http://schemas.openxmlformats.org/officeDocument/2006/relationships/diagramLayout" Target="../diagrams/layout1.xml"/><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3.wdp"/><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3BFAFE0-AABB-6068-61EC-A2689B861138}"/>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2C951FB5-3684-F473-29AE-AC2C1D10C823}"/>
              </a:ext>
            </a:extLst>
          </p:cNvPr>
          <p:cNvSpPr txBox="1"/>
          <p:nvPr/>
        </p:nvSpPr>
        <p:spPr>
          <a:xfrm>
            <a:off x="0" y="91941"/>
            <a:ext cx="12191999" cy="1446550"/>
          </a:xfrm>
          <a:prstGeom prst="rect">
            <a:avLst/>
          </a:prstGeom>
          <a:noFill/>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a:defRPr sz="4400" b="1">
                <a:ln/>
                <a:solidFill>
                  <a:srgbClr val="FFC000"/>
                </a:solidFill>
                <a:effectLst>
                  <a:outerShdw blurRad="38100" dist="38100" dir="2700000" algn="tl">
                    <a:srgbClr val="000000"/>
                  </a:outerShdw>
                </a:effectLst>
              </a:defRPr>
            </a:pPr>
            <a:r>
              <a:rPr dirty="0" err="1"/>
              <a:t>WARITHI</a:t>
            </a:r>
            <a:r>
              <a:rPr dirty="0"/>
              <a:t> WA AHADI, </a:t>
            </a:r>
            <a:br>
              <a:rPr lang="es-ES" sz="4400" b="1" spc="300" dirty="0">
                <a:ln/>
                <a:solidFill>
                  <a:srgbClr val="FFC000"/>
                </a:solidFill>
                <a:effectLst>
                  <a:outerShdw blurRad="38100" dist="38100" dir="2700000" algn="tl">
                    <a:srgbClr val="000000"/>
                  </a:outerShdw>
                </a:effectLst>
              </a:rPr>
            </a:br>
            <a:r>
              <a:rPr dirty="0" err="1"/>
              <a:t>WAHUBIRI</a:t>
            </a:r>
            <a:r>
              <a:rPr dirty="0"/>
              <a:t> WA </a:t>
            </a:r>
            <a:r>
              <a:rPr dirty="0" err="1"/>
              <a:t>MATUMAINI</a:t>
            </a:r>
            <a:endParaRPr dirty="0"/>
          </a:p>
        </p:txBody>
      </p:sp>
      <p:sp>
        <p:nvSpPr>
          <p:cNvPr id="5" name="CuadroTexto 4">
            <a:extLst>
              <a:ext uri="{FF2B5EF4-FFF2-40B4-BE49-F238E27FC236}">
                <a16:creationId xmlns:a16="http://schemas.microsoft.com/office/drawing/2014/main" id="{5DE0AC24-B492-3A35-2E1B-14B0E3564C64}"/>
              </a:ext>
            </a:extLst>
          </p:cNvPr>
          <p:cNvSpPr txBox="1"/>
          <p:nvPr/>
        </p:nvSpPr>
        <p:spPr>
          <a:xfrm>
            <a:off x="5840373" y="6427505"/>
            <a:ext cx="4069383" cy="338554"/>
          </a:xfrm>
          <a:prstGeom prst="rect">
            <a:avLst/>
          </a:prstGeom>
          <a:noFill/>
        </p:spPr>
        <p:txBody>
          <a:bodyPr wrap="none">
            <a:spAutoFit/>
          </a:bodyPr>
          <a:lstStyle/>
          <a:p>
            <a:pPr algn="r">
              <a:defRPr sz="1600" b="1">
                <a:solidFill>
                  <a:srgbClr val="BBE4FA"/>
                </a:solidFill>
                <a:effectLst>
                  <a:outerShdw blurRad="38100" dist="38100" dir="2700000" algn="tl">
                    <a:srgbClr val="000000">
                      <a:alpha val="43137"/>
                    </a:srgbClr>
                  </a:outerShdw>
                </a:effectLst>
              </a:defRPr>
            </a:pPr>
            <a:r>
              <a:t>Somo la 9 la Novemba 29, 2025</a:t>
            </a:r>
          </a:p>
        </p:txBody>
      </p:sp>
    </p:spTree>
    <p:extLst>
      <p:ext uri="{BB962C8B-B14F-4D97-AF65-F5344CB8AC3E}">
        <p14:creationId xmlns:p14="http://schemas.microsoft.com/office/powerpoint/2010/main" val="71772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AC1FE-F184-EF7B-20EE-B2E237D83580}"/>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E8612C4F-6856-753C-313E-99A913A20A85}"/>
              </a:ext>
            </a:extLst>
          </p:cNvPr>
          <p:cNvPicPr>
            <a:picLocks noChangeAspect="1"/>
          </p:cNvPicPr>
          <p:nvPr/>
        </p:nvPicPr>
        <p:blipFill rotWithShape="1">
          <a:blip r:embed="rId2">
            <a:extLst>
              <a:ext uri="{28A0092B-C50C-407E-A947-70E740481C1C}">
                <a14:useLocalDpi xmlns:a14="http://schemas.microsoft.com/office/drawing/2010/main" val="0"/>
              </a:ext>
            </a:extLst>
          </a:blip>
          <a:srcRect l="4705" r="4705"/>
          <a:stretch>
            <a:fillRect/>
          </a:stretch>
        </p:blipFill>
        <p:spPr>
          <a:xfrm>
            <a:off x="0" y="-11183"/>
            <a:ext cx="12192000" cy="6869183"/>
          </a:xfrm>
          <a:prstGeom prst="rect">
            <a:avLst/>
          </a:prstGeom>
        </p:spPr>
      </p:pic>
      <p:sp>
        <p:nvSpPr>
          <p:cNvPr id="2" name="CuadroTexto 1">
            <a:extLst>
              <a:ext uri="{FF2B5EF4-FFF2-40B4-BE49-F238E27FC236}">
                <a16:creationId xmlns:a16="http://schemas.microsoft.com/office/drawing/2014/main" id="{3CE7C885-A57A-B51A-C659-D374284465BA}"/>
              </a:ext>
            </a:extLst>
          </p:cNvPr>
          <p:cNvSpPr txBox="1"/>
          <p:nvPr/>
        </p:nvSpPr>
        <p:spPr>
          <a:xfrm>
            <a:off x="-1" y="-11183"/>
            <a:ext cx="12191999"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b="1" kern="120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defRPr>
            </a:pPr>
            <a:r>
              <a:rPr lang="en-US" sz="3600" dirty="0"/>
              <a:t>"Rudi </a:t>
            </a:r>
            <a:r>
              <a:rPr lang="en-US" sz="3600" dirty="0" err="1"/>
              <a:t>kwenye</a:t>
            </a:r>
            <a:r>
              <a:rPr lang="en-US" sz="3600" dirty="0"/>
              <a:t> </a:t>
            </a:r>
            <a:r>
              <a:rPr lang="en-US" sz="3600" dirty="0" err="1"/>
              <a:t>ngome</a:t>
            </a:r>
            <a:r>
              <a:rPr lang="en-US" sz="3600" dirty="0"/>
              <a:t> </a:t>
            </a:r>
            <a:r>
              <a:rPr lang="en-US" sz="3600" dirty="0" err="1"/>
              <a:t>yako</a:t>
            </a:r>
            <a:r>
              <a:rPr lang="en-US" sz="3600" dirty="0"/>
              <a:t>, </a:t>
            </a:r>
            <a:r>
              <a:rPr lang="en-US" sz="3600" dirty="0" err="1"/>
              <a:t>enyi</a:t>
            </a:r>
            <a:r>
              <a:rPr lang="en-US" sz="3600" dirty="0"/>
              <a:t> </a:t>
            </a:r>
            <a:r>
              <a:rPr lang="en-US" sz="3600" dirty="0" err="1"/>
              <a:t>wafungwa</a:t>
            </a:r>
            <a:r>
              <a:rPr lang="en-US" sz="3600" dirty="0"/>
              <a:t> </a:t>
            </a:r>
            <a:r>
              <a:rPr lang="en-US" sz="3600" dirty="0" err="1"/>
              <a:t>wa</a:t>
            </a:r>
            <a:r>
              <a:rPr lang="en-US" sz="3600" dirty="0"/>
              <a:t> </a:t>
            </a:r>
            <a:r>
              <a:rPr lang="en-US" sz="3600" dirty="0" err="1"/>
              <a:t>tumaini</a:t>
            </a:r>
            <a:r>
              <a:rPr lang="en-US" sz="3600" dirty="0"/>
              <a:t>; </a:t>
            </a:r>
            <a:r>
              <a:rPr lang="en-US" sz="3600" dirty="0" err="1"/>
              <a:t>leo</a:t>
            </a:r>
            <a:r>
              <a:rPr lang="en-US" sz="3600" dirty="0"/>
              <a:t> </a:t>
            </a:r>
            <a:r>
              <a:rPr lang="en-US" sz="3600" dirty="0" err="1"/>
              <a:t>natangaza</a:t>
            </a:r>
            <a:r>
              <a:rPr lang="en-US" sz="3600" dirty="0"/>
              <a:t> </a:t>
            </a:r>
            <a:r>
              <a:rPr lang="en-US" sz="3600" dirty="0" err="1"/>
              <a:t>kwamba</a:t>
            </a:r>
            <a:r>
              <a:rPr lang="en-US" sz="3600" dirty="0"/>
              <a:t> </a:t>
            </a:r>
            <a:r>
              <a:rPr lang="en-US" sz="3600" dirty="0" err="1"/>
              <a:t>nitakurudishia</a:t>
            </a:r>
            <a:r>
              <a:rPr lang="en-US" sz="3600" dirty="0"/>
              <a:t> mara </a:t>
            </a:r>
            <a:r>
              <a:rPr lang="en-US" sz="3600" dirty="0" err="1"/>
              <a:t>mbili</a:t>
            </a:r>
            <a:r>
              <a:rPr lang="en-US" sz="3600" dirty="0"/>
              <a:t>” </a:t>
            </a:r>
            <a:r>
              <a:rPr sz="2800" dirty="0"/>
              <a:t>(</a:t>
            </a:r>
            <a:r>
              <a:rPr sz="2800" dirty="0" err="1"/>
              <a:t>Ze</a:t>
            </a:r>
            <a:r>
              <a:rPr lang="en-US" sz="2800" dirty="0" err="1"/>
              <a:t>k</a:t>
            </a:r>
            <a:r>
              <a:rPr sz="2800" dirty="0" err="1"/>
              <a:t>aria</a:t>
            </a:r>
            <a:r>
              <a:rPr sz="2800" dirty="0"/>
              <a:t> 9:12)</a:t>
            </a:r>
            <a:endParaRPr sz="3600" dirty="0"/>
          </a:p>
        </p:txBody>
      </p:sp>
    </p:spTree>
    <p:extLst>
      <p:ext uri="{BB962C8B-B14F-4D97-AF65-F5344CB8AC3E}">
        <p14:creationId xmlns:p14="http://schemas.microsoft.com/office/powerpoint/2010/main" val="2933174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BEBA8EAE-BF5A-486C-A8C5-ECC9F3942E4B}">
                <a14:imgProps xmlns:a14="http://schemas.microsoft.com/office/drawing/2010/main">
                  <a14:imgLayer r:embed="rId3">
                    <a14:imgEffect>
                      <a14:artisticBlur radius="3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0C966C11-27BB-6041-0987-A7079A44DBBF}"/>
              </a:ext>
            </a:extLst>
          </p:cNvPr>
          <p:cNvGraphicFramePr/>
          <p:nvPr>
            <p:extLst>
              <p:ext uri="{D42A27DB-BD31-4B8C-83A1-F6EECF244321}">
                <p14:modId xmlns:p14="http://schemas.microsoft.com/office/powerpoint/2010/main" val="437724914"/>
              </p:ext>
            </p:extLst>
          </p:nvPr>
        </p:nvGraphicFramePr>
        <p:xfrm>
          <a:off x="4613275" y="3429000"/>
          <a:ext cx="4873626" cy="32427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FD79DB33-5DCD-DE39-EEEA-3782B4237D34}"/>
              </a:ext>
            </a:extLst>
          </p:cNvPr>
          <p:cNvSpPr txBox="1"/>
          <p:nvPr/>
        </p:nvSpPr>
        <p:spPr>
          <a:xfrm>
            <a:off x="4733829" y="3600450"/>
            <a:ext cx="375424" cy="461665"/>
          </a:xfrm>
          <a:prstGeom prst="rect">
            <a:avLst/>
          </a:prstGeom>
          <a:noFill/>
        </p:spPr>
        <p:txBody>
          <a:bodyPr wrap="none">
            <a:spAutoFit/>
          </a:bodyPr>
          <a:lstStyle/>
          <a:p>
            <a:pPr algn="ctr">
              <a:defRPr sz="2400" b="1">
                <a:solidFill>
                  <a:schemeClr val="accent2">
                    <a:lumMod val="75000"/>
                  </a:schemeClr>
                </a:solidFill>
              </a:defRPr>
            </a:pPr>
            <a:r>
              <a:t>A</a:t>
            </a:r>
          </a:p>
        </p:txBody>
      </p:sp>
      <p:sp>
        <p:nvSpPr>
          <p:cNvPr id="4" name="CuadroTexto 3">
            <a:extLst>
              <a:ext uri="{FF2B5EF4-FFF2-40B4-BE49-F238E27FC236}">
                <a16:creationId xmlns:a16="http://schemas.microsoft.com/office/drawing/2014/main" id="{D1E7930A-CF15-2B61-5771-6029A3BC2B2B}"/>
              </a:ext>
            </a:extLst>
          </p:cNvPr>
          <p:cNvSpPr txBox="1"/>
          <p:nvPr/>
        </p:nvSpPr>
        <p:spPr>
          <a:xfrm>
            <a:off x="5033053" y="4209455"/>
            <a:ext cx="375424" cy="461665"/>
          </a:xfrm>
          <a:prstGeom prst="rect">
            <a:avLst/>
          </a:prstGeom>
          <a:noFill/>
        </p:spPr>
        <p:txBody>
          <a:bodyPr wrap="none">
            <a:spAutoFit/>
          </a:bodyPr>
          <a:lstStyle/>
          <a:p>
            <a:pPr algn="ctr">
              <a:defRPr sz="2400" b="1">
                <a:solidFill>
                  <a:schemeClr val="accent3">
                    <a:lumMod val="75000"/>
                  </a:schemeClr>
                </a:solidFill>
              </a:defRPr>
            </a:pPr>
            <a:r>
              <a:t>B</a:t>
            </a:r>
          </a:p>
        </p:txBody>
      </p:sp>
      <p:sp>
        <p:nvSpPr>
          <p:cNvPr id="5" name="CuadroTexto 4">
            <a:extLst>
              <a:ext uri="{FF2B5EF4-FFF2-40B4-BE49-F238E27FC236}">
                <a16:creationId xmlns:a16="http://schemas.microsoft.com/office/drawing/2014/main" id="{4FEB5FC1-C2D7-8A45-109B-F2B1CF9268F5}"/>
              </a:ext>
            </a:extLst>
          </p:cNvPr>
          <p:cNvSpPr txBox="1"/>
          <p:nvPr/>
        </p:nvSpPr>
        <p:spPr>
          <a:xfrm>
            <a:off x="5092744" y="4822925"/>
            <a:ext cx="402675" cy="461665"/>
          </a:xfrm>
          <a:prstGeom prst="rect">
            <a:avLst/>
          </a:prstGeom>
          <a:noFill/>
        </p:spPr>
        <p:txBody>
          <a:bodyPr wrap="none">
            <a:spAutoFit/>
          </a:bodyPr>
          <a:lstStyle/>
          <a:p>
            <a:pPr algn="ctr">
              <a:defRPr sz="2400" b="1">
                <a:solidFill>
                  <a:schemeClr val="accent1">
                    <a:lumMod val="75000"/>
                  </a:schemeClr>
                </a:solidFill>
              </a:defRPr>
            </a:pPr>
            <a:r>
              <a:t>C</a:t>
            </a:r>
          </a:p>
        </p:txBody>
      </p:sp>
      <p:sp>
        <p:nvSpPr>
          <p:cNvPr id="6" name="CuadroTexto 5">
            <a:extLst>
              <a:ext uri="{FF2B5EF4-FFF2-40B4-BE49-F238E27FC236}">
                <a16:creationId xmlns:a16="http://schemas.microsoft.com/office/drawing/2014/main" id="{0CFBB27A-8CC8-D262-3F9D-1F18D2E0C647}"/>
              </a:ext>
            </a:extLst>
          </p:cNvPr>
          <p:cNvSpPr txBox="1"/>
          <p:nvPr/>
        </p:nvSpPr>
        <p:spPr>
          <a:xfrm>
            <a:off x="4980184" y="5421246"/>
            <a:ext cx="462114" cy="461665"/>
          </a:xfrm>
          <a:prstGeom prst="rect">
            <a:avLst/>
          </a:prstGeom>
          <a:noFill/>
        </p:spPr>
        <p:txBody>
          <a:bodyPr wrap="none">
            <a:spAutoFit/>
          </a:bodyPr>
          <a:lstStyle/>
          <a:p>
            <a:pPr algn="ctr">
              <a:defRPr sz="2400" b="1">
                <a:solidFill>
                  <a:schemeClr val="accent5">
                    <a:lumMod val="75000"/>
                  </a:schemeClr>
                </a:solidFill>
              </a:defRPr>
            </a:pPr>
            <a:r>
              <a:t>B</a:t>
            </a:r>
          </a:p>
        </p:txBody>
      </p:sp>
      <p:sp>
        <p:nvSpPr>
          <p:cNvPr id="7" name="CuadroTexto 6">
            <a:extLst>
              <a:ext uri="{FF2B5EF4-FFF2-40B4-BE49-F238E27FC236}">
                <a16:creationId xmlns:a16="http://schemas.microsoft.com/office/drawing/2014/main" id="{9DA66900-6A82-7307-9CED-004C4359ED7E}"/>
              </a:ext>
            </a:extLst>
          </p:cNvPr>
          <p:cNvSpPr txBox="1"/>
          <p:nvPr/>
        </p:nvSpPr>
        <p:spPr>
          <a:xfrm>
            <a:off x="4706993" y="6040935"/>
            <a:ext cx="429093" cy="461665"/>
          </a:xfrm>
          <a:prstGeom prst="rect">
            <a:avLst/>
          </a:prstGeom>
          <a:noFill/>
        </p:spPr>
        <p:txBody>
          <a:bodyPr wrap="none">
            <a:spAutoFit/>
          </a:bodyPr>
          <a:lstStyle/>
          <a:p>
            <a:pPr algn="ctr">
              <a:defRPr sz="2400" b="1">
                <a:solidFill>
                  <a:schemeClr val="accent6">
                    <a:lumMod val="75000"/>
                  </a:schemeClr>
                </a:solidFill>
              </a:defRPr>
            </a:pPr>
            <a:r>
              <a:t>A</a:t>
            </a:r>
          </a:p>
        </p:txBody>
      </p:sp>
      <p:sp>
        <p:nvSpPr>
          <p:cNvPr id="8" name="CuadroTexto 7">
            <a:extLst>
              <a:ext uri="{FF2B5EF4-FFF2-40B4-BE49-F238E27FC236}">
                <a16:creationId xmlns:a16="http://schemas.microsoft.com/office/drawing/2014/main" id="{F1D47E75-C048-EA1B-0D45-8E0F4F312608}"/>
              </a:ext>
            </a:extLst>
          </p:cNvPr>
          <p:cNvSpPr txBox="1"/>
          <p:nvPr/>
        </p:nvSpPr>
        <p:spPr>
          <a:xfrm>
            <a:off x="4533901" y="142784"/>
            <a:ext cx="7572374" cy="1015663"/>
          </a:xfrm>
          <a:prstGeom prst="rect">
            <a:avLst/>
          </a:prstGeom>
          <a:noFill/>
        </p:spPr>
        <p:txBody>
          <a:bodyPr wrap="square">
            <a:spAutoFit/>
          </a:bodyPr>
          <a:lstStyle/>
          <a:p>
            <a:pPr algn="just">
              <a:spcBef>
                <a:spcPts val="600"/>
              </a:spcBef>
              <a:defRPr sz="2000" b="1"/>
            </a:pPr>
            <a:r>
              <a:rPr dirty="0" err="1"/>
              <a:t>Sehemu</a:t>
            </a:r>
            <a:r>
              <a:rPr dirty="0"/>
              <a:t> </a:t>
            </a:r>
            <a:r>
              <a:rPr dirty="0" err="1"/>
              <a:t>kubwa</a:t>
            </a:r>
            <a:r>
              <a:rPr dirty="0"/>
              <a:t> </a:t>
            </a:r>
            <a:r>
              <a:rPr dirty="0" err="1"/>
              <a:t>ya</a:t>
            </a:r>
            <a:r>
              <a:rPr dirty="0"/>
              <a:t> </a:t>
            </a:r>
            <a:r>
              <a:rPr dirty="0" err="1"/>
              <a:t>kitabu</a:t>
            </a:r>
            <a:r>
              <a:rPr dirty="0"/>
              <a:t> cha Yoshua, sura </a:t>
            </a:r>
            <a:r>
              <a:rPr dirty="0" err="1"/>
              <a:t>ya</a:t>
            </a:r>
            <a:r>
              <a:rPr dirty="0"/>
              <a:t> 13 </a:t>
            </a:r>
            <a:r>
              <a:rPr dirty="0" err="1"/>
              <a:t>hadi</a:t>
            </a:r>
            <a:r>
              <a:rPr dirty="0"/>
              <a:t> 21, </a:t>
            </a:r>
            <a:r>
              <a:rPr dirty="0" err="1"/>
              <a:t>inahusu</a:t>
            </a:r>
            <a:r>
              <a:rPr dirty="0"/>
              <a:t> </a:t>
            </a:r>
            <a:r>
              <a:rPr dirty="0" err="1"/>
              <a:t>ugawaji</a:t>
            </a:r>
            <a:r>
              <a:rPr dirty="0"/>
              <a:t> </a:t>
            </a:r>
            <a:r>
              <a:rPr dirty="0" err="1"/>
              <a:t>wa</a:t>
            </a:r>
            <a:r>
              <a:rPr dirty="0"/>
              <a:t> </a:t>
            </a:r>
            <a:r>
              <a:rPr dirty="0" err="1"/>
              <a:t>nchi</a:t>
            </a:r>
            <a:r>
              <a:rPr dirty="0"/>
              <a:t> </a:t>
            </a:r>
            <a:r>
              <a:rPr dirty="0" err="1"/>
              <a:t>ya</a:t>
            </a:r>
            <a:r>
              <a:rPr dirty="0"/>
              <a:t> Kanaani </a:t>
            </a:r>
            <a:r>
              <a:rPr dirty="0" err="1"/>
              <a:t>kati</a:t>
            </a:r>
            <a:r>
              <a:rPr dirty="0"/>
              <a:t> </a:t>
            </a:r>
            <a:r>
              <a:rPr dirty="0" err="1"/>
              <a:t>ya</a:t>
            </a:r>
            <a:r>
              <a:rPr dirty="0"/>
              <a:t> </a:t>
            </a:r>
            <a:r>
              <a:rPr dirty="0" err="1"/>
              <a:t>makabila</a:t>
            </a:r>
            <a:r>
              <a:rPr dirty="0"/>
              <a:t> </a:t>
            </a:r>
            <a:r>
              <a:rPr dirty="0" err="1"/>
              <a:t>mbalimbali</a:t>
            </a:r>
            <a:r>
              <a:rPr dirty="0"/>
              <a:t> </a:t>
            </a:r>
            <a:r>
              <a:rPr dirty="0" err="1"/>
              <a:t>ya</a:t>
            </a:r>
            <a:r>
              <a:rPr dirty="0"/>
              <a:t> Israeli.</a:t>
            </a:r>
          </a:p>
        </p:txBody>
      </p:sp>
      <p:grpSp>
        <p:nvGrpSpPr>
          <p:cNvPr id="28" name="Grupo 27">
            <a:extLst>
              <a:ext uri="{FF2B5EF4-FFF2-40B4-BE49-F238E27FC236}">
                <a16:creationId xmlns:a16="http://schemas.microsoft.com/office/drawing/2014/main" id="{C17BF701-4CF4-E338-F6E0-0FD93D96CC4F}"/>
              </a:ext>
            </a:extLst>
          </p:cNvPr>
          <p:cNvGrpSpPr/>
          <p:nvPr/>
        </p:nvGrpSpPr>
        <p:grpSpPr>
          <a:xfrm>
            <a:off x="24446" y="0"/>
            <a:ext cx="4332608" cy="6858000"/>
            <a:chOff x="24446" y="0"/>
            <a:chExt cx="4332608" cy="6858000"/>
          </a:xfrm>
          <a:effectLst>
            <a:outerShdw blurRad="50800" dist="38100" algn="l" rotWithShape="0">
              <a:prstClr val="black">
                <a:alpha val="40000"/>
              </a:prstClr>
            </a:outerShdw>
          </a:effectLst>
        </p:grpSpPr>
        <p:pic>
          <p:nvPicPr>
            <p:cNvPr id="21" name="Imagen 20" descr="Mapa  El contenido generado por IA puede ser incorrecto.">
              <a:extLst>
                <a:ext uri="{FF2B5EF4-FFF2-40B4-BE49-F238E27FC236}">
                  <a16:creationId xmlns:a16="http://schemas.microsoft.com/office/drawing/2014/main" id="{75F42EED-7C0B-8CF1-E28B-AC39472C745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446" y="0"/>
              <a:ext cx="4332608" cy="6858000"/>
            </a:xfrm>
            <a:prstGeom prst="rect">
              <a:avLst/>
            </a:prstGeom>
          </p:spPr>
        </p:pic>
        <p:sp>
          <p:nvSpPr>
            <p:cNvPr id="11" name="CuadroTexto 10">
              <a:extLst>
                <a:ext uri="{FF2B5EF4-FFF2-40B4-BE49-F238E27FC236}">
                  <a16:creationId xmlns:a16="http://schemas.microsoft.com/office/drawing/2014/main" id="{DC4DD078-0E8C-D426-8068-494796B163D3}"/>
                </a:ext>
              </a:extLst>
            </p:cNvPr>
            <p:cNvSpPr txBox="1"/>
            <p:nvPr/>
          </p:nvSpPr>
          <p:spPr>
            <a:xfrm>
              <a:off x="342900" y="352425"/>
              <a:ext cx="3657600" cy="400110"/>
            </a:xfrm>
            <a:prstGeom prst="rect">
              <a:avLst/>
            </a:prstGeom>
            <a:noFill/>
          </p:spPr>
          <p:txBody>
            <a:bodyPr wrap="square">
              <a:spAutoFit/>
            </a:bodyPr>
            <a:lstStyle/>
            <a:p>
              <a:pPr algn="ctr">
                <a:defRPr sz="2000" b="1"/>
              </a:pPr>
              <a:r>
                <a:t>MAKABILA 12 YA ISRAELI</a:t>
              </a:r>
            </a:p>
          </p:txBody>
        </p:sp>
        <p:sp>
          <p:nvSpPr>
            <p:cNvPr id="12" name="CuadroTexto 11">
              <a:extLst>
                <a:ext uri="{FF2B5EF4-FFF2-40B4-BE49-F238E27FC236}">
                  <a16:creationId xmlns:a16="http://schemas.microsoft.com/office/drawing/2014/main" id="{56D57F31-E48D-7C59-9EEE-EF0BEB6227E4}"/>
                </a:ext>
              </a:extLst>
            </p:cNvPr>
            <p:cNvSpPr txBox="1"/>
            <p:nvPr/>
          </p:nvSpPr>
          <p:spPr>
            <a:xfrm>
              <a:off x="447675" y="962025"/>
              <a:ext cx="1457325" cy="523220"/>
            </a:xfrm>
            <a:prstGeom prst="rect">
              <a:avLst/>
            </a:prstGeom>
            <a:noFill/>
          </p:spPr>
          <p:txBody>
            <a:bodyPr wrap="square">
              <a:spAutoFit/>
            </a:bodyPr>
            <a:lstStyle/>
            <a:p>
              <a:pPr algn="ctr">
                <a:defRPr sz="1400" b="1">
                  <a:solidFill>
                    <a:srgbClr val="108FD6"/>
                  </a:solidFill>
                </a:defRPr>
              </a:pPr>
              <a:r>
                <a:t>Bahari ya Mediterania</a:t>
              </a:r>
            </a:p>
          </p:txBody>
        </p:sp>
        <p:sp>
          <p:nvSpPr>
            <p:cNvPr id="13" name="CuadroTexto 12">
              <a:extLst>
                <a:ext uri="{FF2B5EF4-FFF2-40B4-BE49-F238E27FC236}">
                  <a16:creationId xmlns:a16="http://schemas.microsoft.com/office/drawing/2014/main" id="{1E2ADE27-0D9D-47D4-D1D4-8ED4727F9DEA}"/>
                </a:ext>
              </a:extLst>
            </p:cNvPr>
            <p:cNvSpPr txBox="1"/>
            <p:nvPr/>
          </p:nvSpPr>
          <p:spPr>
            <a:xfrm>
              <a:off x="1057275" y="1800225"/>
              <a:ext cx="762000" cy="276999"/>
            </a:xfrm>
            <a:prstGeom prst="rect">
              <a:avLst/>
            </a:prstGeom>
            <a:noFill/>
          </p:spPr>
          <p:txBody>
            <a:bodyPr wrap="square">
              <a:spAutoFit/>
            </a:bodyPr>
            <a:lstStyle/>
            <a:p>
              <a:pPr algn="r">
                <a:defRPr sz="1200" b="1"/>
              </a:pPr>
              <a:r>
                <a:t>ASER</a:t>
              </a:r>
            </a:p>
          </p:txBody>
        </p:sp>
        <p:sp>
          <p:nvSpPr>
            <p:cNvPr id="14" name="CuadroTexto 13">
              <a:extLst>
                <a:ext uri="{FF2B5EF4-FFF2-40B4-BE49-F238E27FC236}">
                  <a16:creationId xmlns:a16="http://schemas.microsoft.com/office/drawing/2014/main" id="{92E31105-F3AC-B725-95B5-EC3F00808459}"/>
                </a:ext>
              </a:extLst>
            </p:cNvPr>
            <p:cNvSpPr txBox="1"/>
            <p:nvPr/>
          </p:nvSpPr>
          <p:spPr>
            <a:xfrm>
              <a:off x="361950" y="2535108"/>
              <a:ext cx="1185862" cy="276999"/>
            </a:xfrm>
            <a:prstGeom prst="rect">
              <a:avLst/>
            </a:prstGeom>
            <a:noFill/>
          </p:spPr>
          <p:txBody>
            <a:bodyPr wrap="square">
              <a:spAutoFit/>
            </a:bodyPr>
            <a:lstStyle/>
            <a:p>
              <a:pPr algn="r">
                <a:defRPr sz="1200" b="1"/>
              </a:pPr>
              <a:r>
                <a:t>ZABULONI</a:t>
              </a:r>
            </a:p>
          </p:txBody>
        </p:sp>
        <p:sp>
          <p:nvSpPr>
            <p:cNvPr id="15" name="CuadroTexto 14">
              <a:extLst>
                <a:ext uri="{FF2B5EF4-FFF2-40B4-BE49-F238E27FC236}">
                  <a16:creationId xmlns:a16="http://schemas.microsoft.com/office/drawing/2014/main" id="{04211943-4119-4361-D0E9-FC522AA39477}"/>
                </a:ext>
              </a:extLst>
            </p:cNvPr>
            <p:cNvSpPr txBox="1"/>
            <p:nvPr/>
          </p:nvSpPr>
          <p:spPr>
            <a:xfrm>
              <a:off x="352425" y="2727096"/>
              <a:ext cx="1052512" cy="276999"/>
            </a:xfrm>
            <a:prstGeom prst="rect">
              <a:avLst/>
            </a:prstGeom>
            <a:noFill/>
          </p:spPr>
          <p:txBody>
            <a:bodyPr wrap="square">
              <a:spAutoFit/>
            </a:bodyPr>
            <a:lstStyle/>
            <a:p>
              <a:pPr algn="r">
                <a:defRPr sz="1200" b="1"/>
              </a:pPr>
              <a:r>
                <a:t>ISAKARI</a:t>
              </a:r>
            </a:p>
          </p:txBody>
        </p:sp>
        <p:sp>
          <p:nvSpPr>
            <p:cNvPr id="16" name="CuadroTexto 15">
              <a:extLst>
                <a:ext uri="{FF2B5EF4-FFF2-40B4-BE49-F238E27FC236}">
                  <a16:creationId xmlns:a16="http://schemas.microsoft.com/office/drawing/2014/main" id="{0BA83634-B26C-A65E-5859-FE489A502748}"/>
                </a:ext>
              </a:extLst>
            </p:cNvPr>
            <p:cNvSpPr txBox="1"/>
            <p:nvPr/>
          </p:nvSpPr>
          <p:spPr>
            <a:xfrm>
              <a:off x="1688123" y="2165152"/>
              <a:ext cx="1036027" cy="276999"/>
            </a:xfrm>
            <a:prstGeom prst="rect">
              <a:avLst/>
            </a:prstGeom>
            <a:noFill/>
          </p:spPr>
          <p:txBody>
            <a:bodyPr wrap="square">
              <a:spAutoFit/>
            </a:bodyPr>
            <a:lstStyle/>
            <a:p>
              <a:pPr algn="ctr">
                <a:defRPr sz="1200" b="1"/>
              </a:pPr>
              <a:r>
                <a:t>NEPHTHALI</a:t>
              </a:r>
            </a:p>
          </p:txBody>
        </p:sp>
        <p:sp>
          <p:nvSpPr>
            <p:cNvPr id="17" name="CuadroTexto 16">
              <a:extLst>
                <a:ext uri="{FF2B5EF4-FFF2-40B4-BE49-F238E27FC236}">
                  <a16:creationId xmlns:a16="http://schemas.microsoft.com/office/drawing/2014/main" id="{878C7D07-A2A2-2AF4-9AE3-09532A9B25A3}"/>
                </a:ext>
              </a:extLst>
            </p:cNvPr>
            <p:cNvSpPr txBox="1"/>
            <p:nvPr/>
          </p:nvSpPr>
          <p:spPr>
            <a:xfrm>
              <a:off x="1404936" y="3185025"/>
              <a:ext cx="1052512" cy="276999"/>
            </a:xfrm>
            <a:prstGeom prst="rect">
              <a:avLst/>
            </a:prstGeom>
            <a:noFill/>
          </p:spPr>
          <p:txBody>
            <a:bodyPr wrap="square">
              <a:spAutoFit/>
            </a:bodyPr>
            <a:lstStyle/>
            <a:p>
              <a:pPr algn="ctr">
                <a:defRPr sz="1200" b="1"/>
              </a:pPr>
              <a:r>
                <a:t>MANASE</a:t>
              </a:r>
            </a:p>
          </p:txBody>
        </p:sp>
        <p:sp>
          <p:nvSpPr>
            <p:cNvPr id="18" name="CuadroTexto 17">
              <a:extLst>
                <a:ext uri="{FF2B5EF4-FFF2-40B4-BE49-F238E27FC236}">
                  <a16:creationId xmlns:a16="http://schemas.microsoft.com/office/drawing/2014/main" id="{12CCECB7-2B65-4CAD-D866-8902A5CBB161}"/>
                </a:ext>
              </a:extLst>
            </p:cNvPr>
            <p:cNvSpPr txBox="1"/>
            <p:nvPr/>
          </p:nvSpPr>
          <p:spPr>
            <a:xfrm>
              <a:off x="2566986" y="3083123"/>
              <a:ext cx="1052512" cy="276999"/>
            </a:xfrm>
            <a:prstGeom prst="rect">
              <a:avLst/>
            </a:prstGeom>
            <a:noFill/>
          </p:spPr>
          <p:txBody>
            <a:bodyPr wrap="square">
              <a:spAutoFit/>
            </a:bodyPr>
            <a:lstStyle/>
            <a:p>
              <a:pPr algn="ctr">
                <a:defRPr sz="1200" b="1"/>
              </a:pPr>
              <a:r>
                <a:t>MANASE</a:t>
              </a:r>
            </a:p>
          </p:txBody>
        </p:sp>
        <p:sp>
          <p:nvSpPr>
            <p:cNvPr id="19" name="CuadroTexto 18">
              <a:extLst>
                <a:ext uri="{FF2B5EF4-FFF2-40B4-BE49-F238E27FC236}">
                  <a16:creationId xmlns:a16="http://schemas.microsoft.com/office/drawing/2014/main" id="{83F0BC5D-B26C-0585-3350-DB87115A03A4}"/>
                </a:ext>
              </a:extLst>
            </p:cNvPr>
            <p:cNvSpPr txBox="1"/>
            <p:nvPr/>
          </p:nvSpPr>
          <p:spPr>
            <a:xfrm>
              <a:off x="633411" y="3698586"/>
              <a:ext cx="642939" cy="276999"/>
            </a:xfrm>
            <a:prstGeom prst="rect">
              <a:avLst/>
            </a:prstGeom>
            <a:noFill/>
          </p:spPr>
          <p:txBody>
            <a:bodyPr wrap="square">
              <a:spAutoFit/>
            </a:bodyPr>
            <a:lstStyle/>
            <a:p>
              <a:pPr algn="ctr">
                <a:defRPr sz="1200" b="1"/>
              </a:pPr>
              <a:r>
                <a:t>DAN</a:t>
              </a:r>
            </a:p>
          </p:txBody>
        </p:sp>
        <p:sp>
          <p:nvSpPr>
            <p:cNvPr id="22" name="CuadroTexto 21">
              <a:extLst>
                <a:ext uri="{FF2B5EF4-FFF2-40B4-BE49-F238E27FC236}">
                  <a16:creationId xmlns:a16="http://schemas.microsoft.com/office/drawing/2014/main" id="{E99990A0-563B-7BE5-088E-A5FB15DEF47C}"/>
                </a:ext>
              </a:extLst>
            </p:cNvPr>
            <p:cNvSpPr txBox="1"/>
            <p:nvPr/>
          </p:nvSpPr>
          <p:spPr>
            <a:xfrm>
              <a:off x="1468121" y="3820268"/>
              <a:ext cx="913130" cy="276999"/>
            </a:xfrm>
            <a:prstGeom prst="rect">
              <a:avLst/>
            </a:prstGeom>
            <a:noFill/>
          </p:spPr>
          <p:txBody>
            <a:bodyPr wrap="square">
              <a:spAutoFit/>
            </a:bodyPr>
            <a:lstStyle/>
            <a:p>
              <a:pPr algn="ctr">
                <a:defRPr sz="1200" b="1"/>
              </a:pPr>
              <a:r>
                <a:t>EFRAIMU</a:t>
              </a:r>
            </a:p>
          </p:txBody>
        </p:sp>
        <p:sp>
          <p:nvSpPr>
            <p:cNvPr id="23" name="CuadroTexto 22">
              <a:extLst>
                <a:ext uri="{FF2B5EF4-FFF2-40B4-BE49-F238E27FC236}">
                  <a16:creationId xmlns:a16="http://schemas.microsoft.com/office/drawing/2014/main" id="{9392979E-EE54-AE97-A46E-1BC3B40F3B2D}"/>
                </a:ext>
              </a:extLst>
            </p:cNvPr>
            <p:cNvSpPr txBox="1"/>
            <p:nvPr/>
          </p:nvSpPr>
          <p:spPr>
            <a:xfrm>
              <a:off x="2447923" y="3749262"/>
              <a:ext cx="571502" cy="307777"/>
            </a:xfrm>
            <a:prstGeom prst="rect">
              <a:avLst/>
            </a:prstGeom>
            <a:noFill/>
          </p:spPr>
          <p:txBody>
            <a:bodyPr wrap="square">
              <a:spAutoFit/>
            </a:bodyPr>
            <a:lstStyle/>
            <a:p>
              <a:pPr algn="ctr">
                <a:defRPr sz="1400" b="1"/>
              </a:pPr>
              <a:r>
                <a:t>GADI</a:t>
              </a:r>
            </a:p>
          </p:txBody>
        </p:sp>
        <p:sp>
          <p:nvSpPr>
            <p:cNvPr id="24" name="CuadroTexto 23">
              <a:extLst>
                <a:ext uri="{FF2B5EF4-FFF2-40B4-BE49-F238E27FC236}">
                  <a16:creationId xmlns:a16="http://schemas.microsoft.com/office/drawing/2014/main" id="{E4896EF2-8A01-79F2-9ED9-261A0D4BD3B8}"/>
                </a:ext>
              </a:extLst>
            </p:cNvPr>
            <p:cNvSpPr txBox="1"/>
            <p:nvPr/>
          </p:nvSpPr>
          <p:spPr>
            <a:xfrm>
              <a:off x="1578292" y="4047514"/>
              <a:ext cx="1052512" cy="261610"/>
            </a:xfrm>
            <a:prstGeom prst="rect">
              <a:avLst/>
            </a:prstGeom>
            <a:noFill/>
          </p:spPr>
          <p:txBody>
            <a:bodyPr wrap="square">
              <a:spAutoFit/>
            </a:bodyPr>
            <a:lstStyle/>
            <a:p>
              <a:pPr algn="ctr">
                <a:defRPr sz="1100" b="1"/>
              </a:pPr>
              <a:r>
                <a:t>BENYAMINI</a:t>
              </a:r>
            </a:p>
          </p:txBody>
        </p:sp>
        <p:sp>
          <p:nvSpPr>
            <p:cNvPr id="25" name="CuadroTexto 24">
              <a:extLst>
                <a:ext uri="{FF2B5EF4-FFF2-40B4-BE49-F238E27FC236}">
                  <a16:creationId xmlns:a16="http://schemas.microsoft.com/office/drawing/2014/main" id="{9901BA09-CC3F-8113-25F5-031A08ED73F7}"/>
                </a:ext>
              </a:extLst>
            </p:cNvPr>
            <p:cNvSpPr txBox="1"/>
            <p:nvPr/>
          </p:nvSpPr>
          <p:spPr>
            <a:xfrm>
              <a:off x="1376361" y="4548194"/>
              <a:ext cx="814389" cy="307777"/>
            </a:xfrm>
            <a:prstGeom prst="rect">
              <a:avLst/>
            </a:prstGeom>
            <a:noFill/>
          </p:spPr>
          <p:txBody>
            <a:bodyPr wrap="square">
              <a:spAutoFit/>
            </a:bodyPr>
            <a:lstStyle/>
            <a:p>
              <a:pPr algn="ctr">
                <a:defRPr sz="1400" b="1"/>
              </a:pPr>
              <a:r>
                <a:t>YUDA</a:t>
              </a:r>
            </a:p>
          </p:txBody>
        </p:sp>
        <p:sp>
          <p:nvSpPr>
            <p:cNvPr id="26" name="CuadroTexto 25">
              <a:extLst>
                <a:ext uri="{FF2B5EF4-FFF2-40B4-BE49-F238E27FC236}">
                  <a16:creationId xmlns:a16="http://schemas.microsoft.com/office/drawing/2014/main" id="{9F882F21-D1C7-4E98-60FE-1DDCFE5241AD}"/>
                </a:ext>
              </a:extLst>
            </p:cNvPr>
            <p:cNvSpPr txBox="1"/>
            <p:nvPr/>
          </p:nvSpPr>
          <p:spPr>
            <a:xfrm>
              <a:off x="2434587" y="4319198"/>
              <a:ext cx="814389" cy="307777"/>
            </a:xfrm>
            <a:prstGeom prst="rect">
              <a:avLst/>
            </a:prstGeom>
            <a:noFill/>
          </p:spPr>
          <p:txBody>
            <a:bodyPr wrap="square">
              <a:spAutoFit/>
            </a:bodyPr>
            <a:lstStyle/>
            <a:p>
              <a:pPr algn="ctr">
                <a:defRPr sz="1400" b="1"/>
              </a:pPr>
              <a:r>
                <a:t>RUBEN</a:t>
              </a:r>
            </a:p>
          </p:txBody>
        </p:sp>
        <p:sp>
          <p:nvSpPr>
            <p:cNvPr id="27" name="CuadroTexto 26">
              <a:extLst>
                <a:ext uri="{FF2B5EF4-FFF2-40B4-BE49-F238E27FC236}">
                  <a16:creationId xmlns:a16="http://schemas.microsoft.com/office/drawing/2014/main" id="{A6B4A3F8-FC32-47D6-E92E-1D08C91ED2E7}"/>
                </a:ext>
              </a:extLst>
            </p:cNvPr>
            <p:cNvSpPr txBox="1"/>
            <p:nvPr/>
          </p:nvSpPr>
          <p:spPr>
            <a:xfrm>
              <a:off x="850105" y="5256794"/>
              <a:ext cx="1052512" cy="276999"/>
            </a:xfrm>
            <a:prstGeom prst="rect">
              <a:avLst/>
            </a:prstGeom>
            <a:noFill/>
          </p:spPr>
          <p:txBody>
            <a:bodyPr wrap="square">
              <a:spAutoFit/>
            </a:bodyPr>
            <a:lstStyle/>
            <a:p>
              <a:pPr algn="ctr">
                <a:defRPr sz="1200" b="1"/>
              </a:pPr>
              <a:r>
                <a:t>SIMEONI</a:t>
              </a:r>
            </a:p>
          </p:txBody>
        </p:sp>
      </p:grpSp>
      <p:pic>
        <p:nvPicPr>
          <p:cNvPr id="10" name="Imagen 9" descr="Un dibujo de una persona  El contenido generado por IA puede ser incorrecto.">
            <a:extLst>
              <a:ext uri="{FF2B5EF4-FFF2-40B4-BE49-F238E27FC236}">
                <a16:creationId xmlns:a16="http://schemas.microsoft.com/office/drawing/2014/main" id="{E471F92B-1D13-1DD1-3032-72045D2FDC14}"/>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a:xfrm>
            <a:off x="9744077" y="3548487"/>
            <a:ext cx="2296382" cy="3123246"/>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20" name="CuadroTexto 19">
            <a:extLst>
              <a:ext uri="{FF2B5EF4-FFF2-40B4-BE49-F238E27FC236}">
                <a16:creationId xmlns:a16="http://schemas.microsoft.com/office/drawing/2014/main" id="{A0944EC2-C0CB-1862-4899-A247C04FB7B6}"/>
              </a:ext>
            </a:extLst>
          </p:cNvPr>
          <p:cNvSpPr txBox="1"/>
          <p:nvPr/>
        </p:nvSpPr>
        <p:spPr>
          <a:xfrm>
            <a:off x="4542034" y="2241319"/>
            <a:ext cx="7644569" cy="1015663"/>
          </a:xfrm>
          <a:prstGeom prst="rect">
            <a:avLst/>
          </a:prstGeom>
          <a:noFill/>
        </p:spPr>
        <p:txBody>
          <a:bodyPr wrap="square">
            <a:spAutoFit/>
          </a:bodyPr>
          <a:lstStyle/>
          <a:p>
            <a:pPr algn="just">
              <a:spcBef>
                <a:spcPts val="600"/>
              </a:spcBef>
              <a:defRPr sz="2000" b="1"/>
            </a:pPr>
            <a:r>
              <a:rPr dirty="0" err="1"/>
              <a:t>Kifo</a:t>
            </a:r>
            <a:r>
              <a:rPr dirty="0"/>
              <a:t> cha </a:t>
            </a:r>
            <a:r>
              <a:rPr dirty="0" err="1"/>
              <a:t>Yesu</a:t>
            </a:r>
            <a:r>
              <a:rPr dirty="0"/>
              <a:t> </a:t>
            </a:r>
            <a:r>
              <a:rPr dirty="0" err="1"/>
              <a:t>kinatuhakikishia</a:t>
            </a:r>
            <a:r>
              <a:rPr dirty="0"/>
              <a:t> </a:t>
            </a:r>
            <a:r>
              <a:rPr dirty="0" err="1"/>
              <a:t>kwamba</a:t>
            </a:r>
            <a:r>
              <a:rPr dirty="0"/>
              <a:t> </a:t>
            </a:r>
            <a:r>
              <a:rPr dirty="0" err="1"/>
              <a:t>sasa</a:t>
            </a:r>
            <a:r>
              <a:rPr dirty="0"/>
              <a:t> </a:t>
            </a:r>
            <a:r>
              <a:rPr dirty="0" err="1"/>
              <a:t>tumerithi</a:t>
            </a:r>
            <a:r>
              <a:rPr dirty="0"/>
              <a:t> </a:t>
            </a:r>
            <a:r>
              <a:rPr dirty="0" err="1"/>
              <a:t>nchi</a:t>
            </a:r>
            <a:r>
              <a:rPr dirty="0"/>
              <a:t> </a:t>
            </a:r>
            <a:r>
              <a:rPr dirty="0" err="1"/>
              <a:t>ambayo</a:t>
            </a:r>
            <a:r>
              <a:rPr dirty="0"/>
              <a:t> Adamu </a:t>
            </a:r>
            <a:r>
              <a:rPr dirty="0" err="1"/>
              <a:t>na</a:t>
            </a:r>
            <a:r>
              <a:rPr dirty="0"/>
              <a:t> Hawa </a:t>
            </a:r>
            <a:r>
              <a:rPr dirty="0" err="1"/>
              <a:t>walipoteza</a:t>
            </a:r>
            <a:r>
              <a:rPr dirty="0"/>
              <a:t> </a:t>
            </a:r>
            <a:r>
              <a:rPr dirty="0" err="1"/>
              <a:t>wakati</a:t>
            </a:r>
            <a:r>
              <a:rPr dirty="0"/>
              <a:t> </a:t>
            </a:r>
            <a:r>
              <a:rPr dirty="0" err="1"/>
              <a:t>mmoja</a:t>
            </a:r>
            <a:r>
              <a:rPr dirty="0"/>
              <a:t>. </a:t>
            </a:r>
            <a:r>
              <a:rPr dirty="0" err="1"/>
              <a:t>Walakini</a:t>
            </a:r>
            <a:r>
              <a:rPr dirty="0"/>
              <a:t>, </a:t>
            </a:r>
            <a:r>
              <a:rPr dirty="0" err="1"/>
              <a:t>bado</a:t>
            </a:r>
            <a:r>
              <a:rPr dirty="0"/>
              <a:t> </a:t>
            </a:r>
            <a:r>
              <a:rPr dirty="0" err="1"/>
              <a:t>sisi</a:t>
            </a:r>
            <a:r>
              <a:rPr dirty="0"/>
              <a:t> </a:t>
            </a:r>
            <a:r>
              <a:rPr dirty="0" err="1"/>
              <a:t>ni</a:t>
            </a:r>
            <a:r>
              <a:rPr dirty="0"/>
              <a:t> "</a:t>
            </a:r>
            <a:r>
              <a:rPr dirty="0" err="1"/>
              <a:t>wafungwa</a:t>
            </a:r>
            <a:r>
              <a:rPr dirty="0"/>
              <a:t> </a:t>
            </a:r>
            <a:r>
              <a:rPr dirty="0" err="1"/>
              <a:t>wa</a:t>
            </a:r>
            <a:r>
              <a:rPr dirty="0"/>
              <a:t> </a:t>
            </a:r>
            <a:r>
              <a:rPr dirty="0" err="1"/>
              <a:t>tumaini</a:t>
            </a:r>
            <a:r>
              <a:rPr dirty="0"/>
              <a:t>" la </a:t>
            </a:r>
            <a:r>
              <a:rPr dirty="0" err="1"/>
              <a:t>kuipokea</a:t>
            </a:r>
            <a:r>
              <a:rPr dirty="0"/>
              <a:t>.</a:t>
            </a:r>
          </a:p>
        </p:txBody>
      </p:sp>
      <p:sp>
        <p:nvSpPr>
          <p:cNvPr id="30" name="CuadroTexto 29">
            <a:extLst>
              <a:ext uri="{FF2B5EF4-FFF2-40B4-BE49-F238E27FC236}">
                <a16:creationId xmlns:a16="http://schemas.microsoft.com/office/drawing/2014/main" id="{8E85ABD8-6D0B-1247-9C3F-F4879A5CB272}"/>
              </a:ext>
            </a:extLst>
          </p:cNvPr>
          <p:cNvSpPr txBox="1"/>
          <p:nvPr/>
        </p:nvSpPr>
        <p:spPr>
          <a:xfrm>
            <a:off x="4533901" y="1192051"/>
            <a:ext cx="7644568" cy="1015663"/>
          </a:xfrm>
          <a:prstGeom prst="rect">
            <a:avLst/>
          </a:prstGeom>
          <a:noFill/>
        </p:spPr>
        <p:txBody>
          <a:bodyPr wrap="square">
            <a:spAutoFit/>
          </a:bodyPr>
          <a:lstStyle/>
          <a:p>
            <a:pPr algn="just">
              <a:spcBef>
                <a:spcPts val="600"/>
              </a:spcBef>
              <a:defRPr sz="2000" b="1"/>
            </a:pPr>
            <a:r>
              <a:rPr dirty="0"/>
              <a:t>Kati </a:t>
            </a:r>
            <a:r>
              <a:rPr dirty="0" err="1"/>
              <a:t>ya</a:t>
            </a:r>
            <a:r>
              <a:rPr dirty="0"/>
              <a:t> </a:t>
            </a:r>
            <a:r>
              <a:rPr dirty="0" err="1"/>
              <a:t>marejeleo</a:t>
            </a:r>
            <a:r>
              <a:rPr dirty="0"/>
              <a:t> </a:t>
            </a:r>
            <a:r>
              <a:rPr dirty="0" err="1"/>
              <a:t>ya</a:t>
            </a:r>
            <a:r>
              <a:rPr dirty="0"/>
              <a:t> </a:t>
            </a:r>
            <a:r>
              <a:rPr dirty="0" err="1"/>
              <a:t>maeneo</a:t>
            </a:r>
            <a:r>
              <a:rPr dirty="0"/>
              <a:t>, </a:t>
            </a:r>
            <a:r>
              <a:rPr dirty="0" err="1"/>
              <a:t>watu</a:t>
            </a:r>
            <a:r>
              <a:rPr dirty="0"/>
              <a:t>, </a:t>
            </a:r>
            <a:r>
              <a:rPr dirty="0" err="1"/>
              <a:t>na</a:t>
            </a:r>
            <a:r>
              <a:rPr dirty="0"/>
              <a:t> </a:t>
            </a:r>
            <a:r>
              <a:rPr dirty="0" err="1"/>
              <a:t>makabila</a:t>
            </a:r>
            <a:r>
              <a:rPr dirty="0"/>
              <a:t>, </a:t>
            </a:r>
            <a:r>
              <a:rPr dirty="0" err="1"/>
              <a:t>tunaweza</a:t>
            </a:r>
            <a:r>
              <a:rPr dirty="0"/>
              <a:t> </a:t>
            </a:r>
            <a:r>
              <a:rPr dirty="0" err="1"/>
              <a:t>kuona</a:t>
            </a:r>
            <a:r>
              <a:rPr dirty="0"/>
              <a:t> </a:t>
            </a:r>
            <a:r>
              <a:rPr dirty="0" err="1"/>
              <a:t>nchi</a:t>
            </a:r>
            <a:r>
              <a:rPr dirty="0"/>
              <a:t> </a:t>
            </a:r>
            <a:r>
              <a:rPr dirty="0" err="1"/>
              <a:t>ambayo</a:t>
            </a:r>
            <a:r>
              <a:rPr dirty="0"/>
              <a:t> </a:t>
            </a:r>
            <a:r>
              <a:rPr dirty="0" err="1"/>
              <a:t>tayari</a:t>
            </a:r>
            <a:r>
              <a:rPr dirty="0"/>
              <a:t> </a:t>
            </a:r>
            <a:r>
              <a:rPr dirty="0" err="1"/>
              <a:t>ilikuwa</a:t>
            </a:r>
            <a:r>
              <a:rPr dirty="0"/>
              <a:t> </a:t>
            </a:r>
            <a:r>
              <a:rPr dirty="0" err="1"/>
              <a:t>urithi</a:t>
            </a:r>
            <a:r>
              <a:rPr dirty="0"/>
              <a:t> </a:t>
            </a:r>
            <a:r>
              <a:rPr dirty="0" err="1"/>
              <a:t>wa</a:t>
            </a:r>
            <a:r>
              <a:rPr dirty="0"/>
              <a:t> Israeli, </a:t>
            </a:r>
            <a:r>
              <a:rPr dirty="0" err="1"/>
              <a:t>lakini</a:t>
            </a:r>
            <a:r>
              <a:rPr dirty="0"/>
              <a:t> </a:t>
            </a:r>
            <a:r>
              <a:rPr dirty="0" err="1"/>
              <a:t>ambayo</a:t>
            </a:r>
            <a:r>
              <a:rPr dirty="0"/>
              <a:t>, </a:t>
            </a:r>
            <a:r>
              <a:rPr dirty="0" err="1"/>
              <a:t>wakati</a:t>
            </a:r>
            <a:r>
              <a:rPr dirty="0"/>
              <a:t> </a:t>
            </a:r>
            <a:r>
              <a:rPr dirty="0" err="1"/>
              <a:t>huo</a:t>
            </a:r>
            <a:r>
              <a:rPr dirty="0"/>
              <a:t> </a:t>
            </a:r>
            <a:r>
              <a:rPr dirty="0" err="1"/>
              <a:t>huo</a:t>
            </a:r>
            <a:r>
              <a:rPr dirty="0"/>
              <a:t>, </a:t>
            </a:r>
            <a:r>
              <a:rPr dirty="0" err="1"/>
              <a:t>bado</a:t>
            </a:r>
            <a:r>
              <a:rPr dirty="0"/>
              <a:t> </a:t>
            </a:r>
            <a:r>
              <a:rPr dirty="0" err="1"/>
              <a:t>hawakumiliki</a:t>
            </a:r>
            <a:r>
              <a:rPr dirty="0"/>
              <a:t> </a:t>
            </a:r>
            <a:r>
              <a:rPr dirty="0" err="1"/>
              <a:t>kabisa</a:t>
            </a:r>
            <a:r>
              <a:rPr dirty="0"/>
              <a:t>.</a:t>
            </a:r>
          </a:p>
        </p:txBody>
      </p:sp>
    </p:spTree>
    <p:extLst>
      <p:ext uri="{BB962C8B-B14F-4D97-AF65-F5344CB8AC3E}">
        <p14:creationId xmlns:p14="http://schemas.microsoft.com/office/powerpoint/2010/main" val="352582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ppt_w/2"/>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ppt_w</p:attrName>
                                        </p:attrNameLst>
                                      </p:cBhvr>
                                      <p:tavLst>
                                        <p:tav tm="0">
                                          <p:val>
                                            <p:fltVal val="0"/>
                                          </p:val>
                                        </p:tav>
                                        <p:tav tm="100000">
                                          <p:val>
                                            <p:strVal val="#ppt_w"/>
                                          </p:val>
                                        </p:tav>
                                      </p:tavLst>
                                    </p:anim>
                                    <p:anim calcmode="lin" valueType="num">
                                      <p:cBhvr>
                                        <p:cTn id="10" dur="500" fill="hold"/>
                                        <p:tgtEl>
                                          <p:spTgt spid="28"/>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
                                            <p:graphicEl>
                                              <a:dgm id="{EBB09E6D-370A-47D3-811F-66BFE2D2FF99}"/>
                                            </p:graphicEl>
                                          </p:spTgt>
                                        </p:tgtEl>
                                        <p:attrNameLst>
                                          <p:attrName>style.visibility</p:attrName>
                                        </p:attrNameLst>
                                      </p:cBhvr>
                                      <p:to>
                                        <p:strVal val="visible"/>
                                      </p:to>
                                    </p:set>
                                    <p:animEffect transition="in" filter="wipe(up)">
                                      <p:cBhvr>
                                        <p:cTn id="36" dur="10"/>
                                        <p:tgtEl>
                                          <p:spTgt spid="2">
                                            <p:graphicEl>
                                              <a:dgm id="{EBB09E6D-370A-47D3-811F-66BFE2D2FF99}"/>
                                            </p:graphicEl>
                                          </p:spTgt>
                                        </p:tgtEl>
                                      </p:cBhvr>
                                    </p:animEffect>
                                  </p:childTnLst>
                                </p:cTn>
                              </p:par>
                            </p:childTnLst>
                          </p:cTn>
                        </p:par>
                        <p:par>
                          <p:cTn id="37" fill="hold">
                            <p:stCondLst>
                              <p:cond delay="10"/>
                            </p:stCondLst>
                            <p:childTnLst>
                              <p:par>
                                <p:cTn id="38" presetID="53" presetClass="entr" presetSubtype="16" fill="hold" grpId="0" nodeType="afterEffect">
                                  <p:stCondLst>
                                    <p:cond delay="0"/>
                                  </p:stCondLst>
                                  <p:childTnLst>
                                    <p:set>
                                      <p:cBhvr>
                                        <p:cTn id="39" dur="1" fill="hold">
                                          <p:stCondLst>
                                            <p:cond delay="0"/>
                                          </p:stCondLst>
                                        </p:cTn>
                                        <p:tgtEl>
                                          <p:spTgt spid="2">
                                            <p:graphicEl>
                                              <a:dgm id="{934075C3-FDB2-41CB-8468-727C5341CF17}"/>
                                            </p:graphicEl>
                                          </p:spTgt>
                                        </p:tgtEl>
                                        <p:attrNameLst>
                                          <p:attrName>style.visibility</p:attrName>
                                        </p:attrNameLst>
                                      </p:cBhvr>
                                      <p:to>
                                        <p:strVal val="visible"/>
                                      </p:to>
                                    </p:set>
                                    <p:anim calcmode="lin" valueType="num">
                                      <p:cBhvr>
                                        <p:cTn id="40" dur="500" fill="hold"/>
                                        <p:tgtEl>
                                          <p:spTgt spid="2">
                                            <p:graphicEl>
                                              <a:dgm id="{934075C3-FDB2-41CB-8468-727C5341CF17}"/>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934075C3-FDB2-41CB-8468-727C5341CF17}"/>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934075C3-FDB2-41CB-8468-727C5341CF17}"/>
                                            </p:graphicEl>
                                          </p:spTgt>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10"/>
                            </p:stCondLst>
                            <p:childTnLst>
                              <p:par>
                                <p:cTn id="49" presetID="22" presetClass="entr" presetSubtype="8" fill="hold" grpId="0" nodeType="afterEffect">
                                  <p:stCondLst>
                                    <p:cond delay="0"/>
                                  </p:stCondLst>
                                  <p:childTnLst>
                                    <p:set>
                                      <p:cBhvr>
                                        <p:cTn id="50" dur="1" fill="hold">
                                          <p:stCondLst>
                                            <p:cond delay="0"/>
                                          </p:stCondLst>
                                        </p:cTn>
                                        <p:tgtEl>
                                          <p:spTgt spid="2">
                                            <p:graphicEl>
                                              <a:dgm id="{51AF05EF-15D0-4053-B7C1-B1ACE9180F72}"/>
                                            </p:graphicEl>
                                          </p:spTgt>
                                        </p:tgtEl>
                                        <p:attrNameLst>
                                          <p:attrName>style.visibility</p:attrName>
                                        </p:attrNameLst>
                                      </p:cBhvr>
                                      <p:to>
                                        <p:strVal val="visible"/>
                                      </p:to>
                                    </p:set>
                                    <p:animEffect transition="in" filter="wipe(left)">
                                      <p:cBhvr>
                                        <p:cTn id="51" dur="500"/>
                                        <p:tgtEl>
                                          <p:spTgt spid="2">
                                            <p:graphicEl>
                                              <a:dgm id="{51AF05EF-15D0-4053-B7C1-B1ACE9180F72}"/>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EC58F8DC-AE0E-4724-8D4D-21C188B67353}"/>
                                            </p:graphicEl>
                                          </p:spTgt>
                                        </p:tgtEl>
                                        <p:attrNameLst>
                                          <p:attrName>style.visibility</p:attrName>
                                        </p:attrNameLst>
                                      </p:cBhvr>
                                      <p:to>
                                        <p:strVal val="visible"/>
                                      </p:to>
                                    </p:set>
                                    <p:anim calcmode="lin" valueType="num">
                                      <p:cBhvr>
                                        <p:cTn id="56" dur="500" fill="hold"/>
                                        <p:tgtEl>
                                          <p:spTgt spid="2">
                                            <p:graphicEl>
                                              <a:dgm id="{EC58F8DC-AE0E-4724-8D4D-21C188B67353}"/>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EC58F8DC-AE0E-4724-8D4D-21C188B67353}"/>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EC58F8DC-AE0E-4724-8D4D-21C188B67353}"/>
                                            </p:graphic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 fill="hold"/>
                                        <p:tgtEl>
                                          <p:spTgt spid="4"/>
                                        </p:tgtEl>
                                        <p:attrNameLst>
                                          <p:attrName>ppt_w</p:attrName>
                                        </p:attrNameLst>
                                      </p:cBhvr>
                                      <p:tavLst>
                                        <p:tav tm="0">
                                          <p:val>
                                            <p:fltVal val="0"/>
                                          </p:val>
                                        </p:tav>
                                        <p:tav tm="100000">
                                          <p:val>
                                            <p:strVal val="#ppt_w"/>
                                          </p:val>
                                        </p:tav>
                                      </p:tavLst>
                                    </p:anim>
                                    <p:anim calcmode="lin" valueType="num">
                                      <p:cBhvr>
                                        <p:cTn id="62" dur="500" fill="hold"/>
                                        <p:tgtEl>
                                          <p:spTgt spid="4"/>
                                        </p:tgtEl>
                                        <p:attrNameLst>
                                          <p:attrName>ppt_h</p:attrName>
                                        </p:attrNameLst>
                                      </p:cBhvr>
                                      <p:tavLst>
                                        <p:tav tm="0">
                                          <p:val>
                                            <p:fltVal val="0"/>
                                          </p:val>
                                        </p:tav>
                                        <p:tav tm="100000">
                                          <p:val>
                                            <p:strVal val="#ppt_h"/>
                                          </p:val>
                                        </p:tav>
                                      </p:tavLst>
                                    </p:anim>
                                    <p:animEffect transition="in" filter="fade">
                                      <p:cBhvr>
                                        <p:cTn id="63" dur="500"/>
                                        <p:tgtEl>
                                          <p:spTgt spid="4"/>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0E1311AC-11A8-44A4-B428-E7E32264D141}"/>
                                            </p:graphicEl>
                                          </p:spTgt>
                                        </p:tgtEl>
                                        <p:attrNameLst>
                                          <p:attrName>style.visibility</p:attrName>
                                        </p:attrNameLst>
                                      </p:cBhvr>
                                      <p:to>
                                        <p:strVal val="visible"/>
                                      </p:to>
                                    </p:set>
                                    <p:animEffect transition="in" filter="wipe(left)">
                                      <p:cBhvr>
                                        <p:cTn id="67" dur="500"/>
                                        <p:tgtEl>
                                          <p:spTgt spid="2">
                                            <p:graphicEl>
                                              <a:dgm id="{0E1311AC-11A8-44A4-B428-E7E32264D141}"/>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
                                            <p:graphicEl>
                                              <a:dgm id="{5802CB78-E385-4268-8CB2-AFA4AA72D0A8}"/>
                                            </p:graphicEl>
                                          </p:spTgt>
                                        </p:tgtEl>
                                        <p:attrNameLst>
                                          <p:attrName>style.visibility</p:attrName>
                                        </p:attrNameLst>
                                      </p:cBhvr>
                                      <p:to>
                                        <p:strVal val="visible"/>
                                      </p:to>
                                    </p:set>
                                    <p:anim calcmode="lin" valueType="num">
                                      <p:cBhvr>
                                        <p:cTn id="72" dur="500" fill="hold"/>
                                        <p:tgtEl>
                                          <p:spTgt spid="2">
                                            <p:graphicEl>
                                              <a:dgm id="{5802CB78-E385-4268-8CB2-AFA4AA72D0A8}"/>
                                            </p:graphicEl>
                                          </p:spTgt>
                                        </p:tgtEl>
                                        <p:attrNameLst>
                                          <p:attrName>ppt_w</p:attrName>
                                        </p:attrNameLst>
                                      </p:cBhvr>
                                      <p:tavLst>
                                        <p:tav tm="0">
                                          <p:val>
                                            <p:fltVal val="0"/>
                                          </p:val>
                                        </p:tav>
                                        <p:tav tm="100000">
                                          <p:val>
                                            <p:strVal val="#ppt_w"/>
                                          </p:val>
                                        </p:tav>
                                      </p:tavLst>
                                    </p:anim>
                                    <p:anim calcmode="lin" valueType="num">
                                      <p:cBhvr>
                                        <p:cTn id="73" dur="500" fill="hold"/>
                                        <p:tgtEl>
                                          <p:spTgt spid="2">
                                            <p:graphicEl>
                                              <a:dgm id="{5802CB78-E385-4268-8CB2-AFA4AA72D0A8}"/>
                                            </p:graphicEl>
                                          </p:spTgt>
                                        </p:tgtEl>
                                        <p:attrNameLst>
                                          <p:attrName>ppt_h</p:attrName>
                                        </p:attrNameLst>
                                      </p:cBhvr>
                                      <p:tavLst>
                                        <p:tav tm="0">
                                          <p:val>
                                            <p:fltVal val="0"/>
                                          </p:val>
                                        </p:tav>
                                        <p:tav tm="100000">
                                          <p:val>
                                            <p:strVal val="#ppt_h"/>
                                          </p:val>
                                        </p:tav>
                                      </p:tavLst>
                                    </p:anim>
                                    <p:animEffect transition="in" filter="fade">
                                      <p:cBhvr>
                                        <p:cTn id="74" dur="500"/>
                                        <p:tgtEl>
                                          <p:spTgt spid="2">
                                            <p:graphicEl>
                                              <a:dgm id="{5802CB78-E385-4268-8CB2-AFA4AA72D0A8}"/>
                                            </p:graphic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
                                        </p:tgtEl>
                                        <p:attrNameLst>
                                          <p:attrName>style.visibility</p:attrName>
                                        </p:attrNameLst>
                                      </p:cBhvr>
                                      <p:to>
                                        <p:strVal val="visible"/>
                                      </p:to>
                                    </p:set>
                                    <p:anim calcmode="lin" valueType="num">
                                      <p:cBhvr>
                                        <p:cTn id="77" dur="500" fill="hold"/>
                                        <p:tgtEl>
                                          <p:spTgt spid="5"/>
                                        </p:tgtEl>
                                        <p:attrNameLst>
                                          <p:attrName>ppt_w</p:attrName>
                                        </p:attrNameLst>
                                      </p:cBhvr>
                                      <p:tavLst>
                                        <p:tav tm="0">
                                          <p:val>
                                            <p:fltVal val="0"/>
                                          </p:val>
                                        </p:tav>
                                        <p:tav tm="100000">
                                          <p:val>
                                            <p:strVal val="#ppt_w"/>
                                          </p:val>
                                        </p:tav>
                                      </p:tavLst>
                                    </p:anim>
                                    <p:anim calcmode="lin" valueType="num">
                                      <p:cBhvr>
                                        <p:cTn id="78" dur="500" fill="hold"/>
                                        <p:tgtEl>
                                          <p:spTgt spid="5"/>
                                        </p:tgtEl>
                                        <p:attrNameLst>
                                          <p:attrName>ppt_h</p:attrName>
                                        </p:attrNameLst>
                                      </p:cBhvr>
                                      <p:tavLst>
                                        <p:tav tm="0">
                                          <p:val>
                                            <p:fltVal val="0"/>
                                          </p:val>
                                        </p:tav>
                                        <p:tav tm="100000">
                                          <p:val>
                                            <p:strVal val="#ppt_h"/>
                                          </p:val>
                                        </p:tav>
                                      </p:tavLst>
                                    </p:anim>
                                    <p:animEffect transition="in" filter="fade">
                                      <p:cBhvr>
                                        <p:cTn id="79" dur="500"/>
                                        <p:tgtEl>
                                          <p:spTgt spid="5"/>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graphicEl>
                                              <a:dgm id="{56F66C2F-C90D-401D-BDA1-5C880F46D7F2}"/>
                                            </p:graphicEl>
                                          </p:spTgt>
                                        </p:tgtEl>
                                        <p:attrNameLst>
                                          <p:attrName>style.visibility</p:attrName>
                                        </p:attrNameLst>
                                      </p:cBhvr>
                                      <p:to>
                                        <p:strVal val="visible"/>
                                      </p:to>
                                    </p:set>
                                    <p:animEffect transition="in" filter="wipe(left)">
                                      <p:cBhvr>
                                        <p:cTn id="83" dur="500"/>
                                        <p:tgtEl>
                                          <p:spTgt spid="2">
                                            <p:graphicEl>
                                              <a:dgm id="{56F66C2F-C90D-401D-BDA1-5C880F46D7F2}"/>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
                                            <p:graphicEl>
                                              <a:dgm id="{413C6A42-8AE0-4EE2-BCF3-DBB6A0358C15}"/>
                                            </p:graphicEl>
                                          </p:spTgt>
                                        </p:tgtEl>
                                        <p:attrNameLst>
                                          <p:attrName>style.visibility</p:attrName>
                                        </p:attrNameLst>
                                      </p:cBhvr>
                                      <p:to>
                                        <p:strVal val="visible"/>
                                      </p:to>
                                    </p:set>
                                    <p:anim calcmode="lin" valueType="num">
                                      <p:cBhvr>
                                        <p:cTn id="88" dur="500" fill="hold"/>
                                        <p:tgtEl>
                                          <p:spTgt spid="2">
                                            <p:graphicEl>
                                              <a:dgm id="{413C6A42-8AE0-4EE2-BCF3-DBB6A0358C15}"/>
                                            </p:graphicEl>
                                          </p:spTgt>
                                        </p:tgtEl>
                                        <p:attrNameLst>
                                          <p:attrName>ppt_w</p:attrName>
                                        </p:attrNameLst>
                                      </p:cBhvr>
                                      <p:tavLst>
                                        <p:tav tm="0">
                                          <p:val>
                                            <p:fltVal val="0"/>
                                          </p:val>
                                        </p:tav>
                                        <p:tav tm="100000">
                                          <p:val>
                                            <p:strVal val="#ppt_w"/>
                                          </p:val>
                                        </p:tav>
                                      </p:tavLst>
                                    </p:anim>
                                    <p:anim calcmode="lin" valueType="num">
                                      <p:cBhvr>
                                        <p:cTn id="89" dur="500" fill="hold"/>
                                        <p:tgtEl>
                                          <p:spTgt spid="2">
                                            <p:graphicEl>
                                              <a:dgm id="{413C6A42-8AE0-4EE2-BCF3-DBB6A0358C15}"/>
                                            </p:graphicEl>
                                          </p:spTgt>
                                        </p:tgtEl>
                                        <p:attrNameLst>
                                          <p:attrName>ppt_h</p:attrName>
                                        </p:attrNameLst>
                                      </p:cBhvr>
                                      <p:tavLst>
                                        <p:tav tm="0">
                                          <p:val>
                                            <p:fltVal val="0"/>
                                          </p:val>
                                        </p:tav>
                                        <p:tav tm="100000">
                                          <p:val>
                                            <p:strVal val="#ppt_h"/>
                                          </p:val>
                                        </p:tav>
                                      </p:tavLst>
                                    </p:anim>
                                    <p:animEffect transition="in" filter="fade">
                                      <p:cBhvr>
                                        <p:cTn id="90" dur="500"/>
                                        <p:tgtEl>
                                          <p:spTgt spid="2">
                                            <p:graphicEl>
                                              <a:dgm id="{413C6A42-8AE0-4EE2-BCF3-DBB6A0358C15}"/>
                                            </p:graphicEl>
                                          </p:spTgt>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6"/>
                                        </p:tgtEl>
                                        <p:attrNameLst>
                                          <p:attrName>style.visibility</p:attrName>
                                        </p:attrNameLst>
                                      </p:cBhvr>
                                      <p:to>
                                        <p:strVal val="visible"/>
                                      </p:to>
                                    </p:set>
                                    <p:anim calcmode="lin" valueType="num">
                                      <p:cBhvr>
                                        <p:cTn id="93" dur="500" fill="hold"/>
                                        <p:tgtEl>
                                          <p:spTgt spid="6"/>
                                        </p:tgtEl>
                                        <p:attrNameLst>
                                          <p:attrName>ppt_w</p:attrName>
                                        </p:attrNameLst>
                                      </p:cBhvr>
                                      <p:tavLst>
                                        <p:tav tm="0">
                                          <p:val>
                                            <p:fltVal val="0"/>
                                          </p:val>
                                        </p:tav>
                                        <p:tav tm="100000">
                                          <p:val>
                                            <p:strVal val="#ppt_w"/>
                                          </p:val>
                                        </p:tav>
                                      </p:tavLst>
                                    </p:anim>
                                    <p:anim calcmode="lin" valueType="num">
                                      <p:cBhvr>
                                        <p:cTn id="94" dur="500" fill="hold"/>
                                        <p:tgtEl>
                                          <p:spTgt spid="6"/>
                                        </p:tgtEl>
                                        <p:attrNameLst>
                                          <p:attrName>ppt_h</p:attrName>
                                        </p:attrNameLst>
                                      </p:cBhvr>
                                      <p:tavLst>
                                        <p:tav tm="0">
                                          <p:val>
                                            <p:fltVal val="0"/>
                                          </p:val>
                                        </p:tav>
                                        <p:tav tm="100000">
                                          <p:val>
                                            <p:strVal val="#ppt_h"/>
                                          </p:val>
                                        </p:tav>
                                      </p:tavLst>
                                    </p:anim>
                                    <p:animEffect transition="in" filter="fade">
                                      <p:cBhvr>
                                        <p:cTn id="95" dur="500"/>
                                        <p:tgtEl>
                                          <p:spTgt spid="6"/>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2">
                                            <p:graphicEl>
                                              <a:dgm id="{6D5A57CF-DB21-4D2D-B832-7D4E4EDFFCDA}"/>
                                            </p:graphicEl>
                                          </p:spTgt>
                                        </p:tgtEl>
                                        <p:attrNameLst>
                                          <p:attrName>style.visibility</p:attrName>
                                        </p:attrNameLst>
                                      </p:cBhvr>
                                      <p:to>
                                        <p:strVal val="visible"/>
                                      </p:to>
                                    </p:set>
                                    <p:animEffect transition="in" filter="wipe(left)">
                                      <p:cBhvr>
                                        <p:cTn id="99" dur="500"/>
                                        <p:tgtEl>
                                          <p:spTgt spid="2">
                                            <p:graphicEl>
                                              <a:dgm id="{6D5A57CF-DB21-4D2D-B832-7D4E4EDFFCD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2">
                                            <p:graphicEl>
                                              <a:dgm id="{FFAB8E0A-E854-4A67-9A24-E51F80DB0B58}"/>
                                            </p:graphicEl>
                                          </p:spTgt>
                                        </p:tgtEl>
                                        <p:attrNameLst>
                                          <p:attrName>style.visibility</p:attrName>
                                        </p:attrNameLst>
                                      </p:cBhvr>
                                      <p:to>
                                        <p:strVal val="visible"/>
                                      </p:to>
                                    </p:set>
                                    <p:anim calcmode="lin" valueType="num">
                                      <p:cBhvr>
                                        <p:cTn id="104" dur="500" fill="hold"/>
                                        <p:tgtEl>
                                          <p:spTgt spid="2">
                                            <p:graphicEl>
                                              <a:dgm id="{FFAB8E0A-E854-4A67-9A24-E51F80DB0B58}"/>
                                            </p:graphicEl>
                                          </p:spTgt>
                                        </p:tgtEl>
                                        <p:attrNameLst>
                                          <p:attrName>ppt_w</p:attrName>
                                        </p:attrNameLst>
                                      </p:cBhvr>
                                      <p:tavLst>
                                        <p:tav tm="0">
                                          <p:val>
                                            <p:fltVal val="0"/>
                                          </p:val>
                                        </p:tav>
                                        <p:tav tm="100000">
                                          <p:val>
                                            <p:strVal val="#ppt_w"/>
                                          </p:val>
                                        </p:tav>
                                      </p:tavLst>
                                    </p:anim>
                                    <p:anim calcmode="lin" valueType="num">
                                      <p:cBhvr>
                                        <p:cTn id="105" dur="500" fill="hold"/>
                                        <p:tgtEl>
                                          <p:spTgt spid="2">
                                            <p:graphicEl>
                                              <a:dgm id="{FFAB8E0A-E854-4A67-9A24-E51F80DB0B58}"/>
                                            </p:graphicEl>
                                          </p:spTgt>
                                        </p:tgtEl>
                                        <p:attrNameLst>
                                          <p:attrName>ppt_h</p:attrName>
                                        </p:attrNameLst>
                                      </p:cBhvr>
                                      <p:tavLst>
                                        <p:tav tm="0">
                                          <p:val>
                                            <p:fltVal val="0"/>
                                          </p:val>
                                        </p:tav>
                                        <p:tav tm="100000">
                                          <p:val>
                                            <p:strVal val="#ppt_h"/>
                                          </p:val>
                                        </p:tav>
                                      </p:tavLst>
                                    </p:anim>
                                    <p:animEffect transition="in" filter="fade">
                                      <p:cBhvr>
                                        <p:cTn id="106" dur="500"/>
                                        <p:tgtEl>
                                          <p:spTgt spid="2">
                                            <p:graphicEl>
                                              <a:dgm id="{FFAB8E0A-E854-4A67-9A24-E51F80DB0B58}"/>
                                            </p:graphicEl>
                                          </p:spTgt>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7"/>
                                        </p:tgtEl>
                                        <p:attrNameLst>
                                          <p:attrName>style.visibility</p:attrName>
                                        </p:attrNameLst>
                                      </p:cBhvr>
                                      <p:to>
                                        <p:strVal val="visible"/>
                                      </p:to>
                                    </p:set>
                                    <p:anim calcmode="lin" valueType="num">
                                      <p:cBhvr>
                                        <p:cTn id="109" dur="500" fill="hold"/>
                                        <p:tgtEl>
                                          <p:spTgt spid="7"/>
                                        </p:tgtEl>
                                        <p:attrNameLst>
                                          <p:attrName>ppt_w</p:attrName>
                                        </p:attrNameLst>
                                      </p:cBhvr>
                                      <p:tavLst>
                                        <p:tav tm="0">
                                          <p:val>
                                            <p:fltVal val="0"/>
                                          </p:val>
                                        </p:tav>
                                        <p:tav tm="100000">
                                          <p:val>
                                            <p:strVal val="#ppt_w"/>
                                          </p:val>
                                        </p:tav>
                                      </p:tavLst>
                                    </p:anim>
                                    <p:anim calcmode="lin" valueType="num">
                                      <p:cBhvr>
                                        <p:cTn id="110" dur="500" fill="hold"/>
                                        <p:tgtEl>
                                          <p:spTgt spid="7"/>
                                        </p:tgtEl>
                                        <p:attrNameLst>
                                          <p:attrName>ppt_h</p:attrName>
                                        </p:attrNameLst>
                                      </p:cBhvr>
                                      <p:tavLst>
                                        <p:tav tm="0">
                                          <p:val>
                                            <p:fltVal val="0"/>
                                          </p:val>
                                        </p:tav>
                                        <p:tav tm="100000">
                                          <p:val>
                                            <p:strVal val="#ppt_h"/>
                                          </p:val>
                                        </p:tav>
                                      </p:tavLst>
                                    </p:anim>
                                    <p:animEffect transition="in" filter="fade">
                                      <p:cBhvr>
                                        <p:cTn id="111" dur="500"/>
                                        <p:tgtEl>
                                          <p:spTgt spid="7"/>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2">
                                            <p:graphicEl>
                                              <a:dgm id="{93B008AC-F51A-41DB-A5B7-3F9EBF1479BF}"/>
                                            </p:graphicEl>
                                          </p:spTgt>
                                        </p:tgtEl>
                                        <p:attrNameLst>
                                          <p:attrName>style.visibility</p:attrName>
                                        </p:attrNameLst>
                                      </p:cBhvr>
                                      <p:to>
                                        <p:strVal val="visible"/>
                                      </p:to>
                                    </p:set>
                                    <p:animEffect transition="in" filter="wipe(left)">
                                      <p:cBhvr>
                                        <p:cTn id="115" dur="500"/>
                                        <p:tgtEl>
                                          <p:spTgt spid="2">
                                            <p:graphicEl>
                                              <a:dgm id="{93B008AC-F51A-41DB-A5B7-3F9EBF1479B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3" grpId="0"/>
      <p:bldP spid="4" grpId="0"/>
      <p:bldP spid="5" grpId="0"/>
      <p:bldP spid="6" grpId="0"/>
      <p:bldP spid="7" grpId="0"/>
      <p:bldP spid="8" grpId="0"/>
      <p:bldP spid="20"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3D43EC96-0890-2AA6-06E3-01B00CE6A5D3}"/>
              </a:ext>
            </a:extLst>
          </p:cNvPr>
          <p:cNvSpPr>
            <a:spLocks noGrp="1" noRot="1" noMove="1" noResize="1" noEditPoints="1" noAdjustHandles="1" noChangeArrowheads="1" noChangeShapeType="1"/>
          </p:cNvSpPr>
          <p:nvPr/>
        </p:nvSpPr>
        <p:spPr>
          <a:xfrm>
            <a:off x="0" y="0"/>
            <a:ext cx="12191999" cy="1323439"/>
          </a:xfrm>
          <a:prstGeom prst="rect">
            <a:avLst/>
          </a:prstGeom>
          <a:blipFill>
            <a:blip r:embed="rId4"/>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sp>
        <p:nvSpPr>
          <p:cNvPr id="3" name="CuadroTexto 2">
            <a:extLst>
              <a:ext uri="{FF2B5EF4-FFF2-40B4-BE49-F238E27FC236}">
                <a16:creationId xmlns:a16="http://schemas.microsoft.com/office/drawing/2014/main" id="{6F24A005-0124-1E10-056F-DBEDF398DA9F}"/>
              </a:ext>
            </a:extLst>
          </p:cNvPr>
          <p:cNvSpPr txBox="1"/>
          <p:nvPr/>
        </p:nvSpPr>
        <p:spPr>
          <a:xfrm>
            <a:off x="0" y="0"/>
            <a:ext cx="12191999" cy="769441"/>
          </a:xfrm>
          <a:prstGeom prst="rect">
            <a:avLst/>
          </a:prstGeom>
          <a:noFill/>
        </p:spPr>
        <p:txBody>
          <a:bodyPr wrap="square">
            <a:spAutoFit/>
          </a:bodyPr>
          <a:lstStyle/>
          <a:p>
            <a:pPr algn="ctr">
              <a:defRPr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defRPr>
            </a:pPr>
            <a:r>
              <a:t>ARDHI ILIYOPOTEA</a:t>
            </a:r>
          </a:p>
        </p:txBody>
      </p:sp>
      <p:sp>
        <p:nvSpPr>
          <p:cNvPr id="5" name="CuadroTexto 4">
            <a:extLst>
              <a:ext uri="{FF2B5EF4-FFF2-40B4-BE49-F238E27FC236}">
                <a16:creationId xmlns:a16="http://schemas.microsoft.com/office/drawing/2014/main" id="{B996EE5B-28B9-B07C-A919-D43273D4A9F7}"/>
              </a:ext>
            </a:extLst>
          </p:cNvPr>
          <p:cNvSpPr txBox="1"/>
          <p:nvPr/>
        </p:nvSpPr>
        <p:spPr>
          <a:xfrm>
            <a:off x="976311" y="667047"/>
            <a:ext cx="10239375" cy="646331"/>
          </a:xfrm>
          <a:prstGeom prst="rect">
            <a:avLst/>
          </a:prstGeom>
          <a:noFill/>
        </p:spPr>
        <p:txBody>
          <a:bodyPr wrap="square">
            <a:spAutoFit/>
          </a:bodyPr>
          <a:lstStyle/>
          <a:p>
            <a:pPr algn="ctr">
              <a:defRPr b="1">
                <a:solidFill>
                  <a:srgbClr val="D5DEFE"/>
                </a:solidFill>
                <a:effectLst>
                  <a:outerShdw blurRad="38100" dist="38100" dir="2700000" algn="tl">
                    <a:srgbClr val="000000">
                      <a:alpha val="43137"/>
                    </a:srgbClr>
                  </a:outerShdw>
                </a:effectLst>
                <a:latin typeface="Comic Sans MS" panose="030F0702030302020204" pitchFamily="66" charset="0"/>
              </a:defRPr>
            </a:pPr>
            <a:r>
              <a:t>“Basi BWANA Mungu akamfukuza atoke katika bustani ya Edeni, ailime ardhi aliyochukuliwa” </a:t>
            </a:r>
            <a:r>
              <a:rPr sz="1400"/>
              <a:t>(Mwanzo 3:23 </a:t>
            </a:r>
            <a:r>
              <a:rPr sz="1100"/>
              <a:t>NIV</a:t>
            </a:r>
            <a:r>
              <a:rPr sz="1400"/>
              <a:t>)</a:t>
            </a:r>
          </a:p>
        </p:txBody>
      </p:sp>
      <p:sp>
        <p:nvSpPr>
          <p:cNvPr id="6" name="CuadroTexto 5">
            <a:extLst>
              <a:ext uri="{FF2B5EF4-FFF2-40B4-BE49-F238E27FC236}">
                <a16:creationId xmlns:a16="http://schemas.microsoft.com/office/drawing/2014/main" id="{77F54C39-4D46-0141-4837-23C24359D4EB}"/>
              </a:ext>
            </a:extLst>
          </p:cNvPr>
          <p:cNvSpPr txBox="1"/>
          <p:nvPr/>
        </p:nvSpPr>
        <p:spPr>
          <a:xfrm>
            <a:off x="3757307" y="2121043"/>
            <a:ext cx="5872944" cy="1015663"/>
          </a:xfrm>
          <a:prstGeom prst="rect">
            <a:avLst/>
          </a:prstGeom>
          <a:noFill/>
        </p:spPr>
        <p:txBody>
          <a:bodyPr wrap="square">
            <a:spAutoFit/>
          </a:bodyPr>
          <a:lstStyle/>
          <a:p>
            <a:pPr algn="just">
              <a:spcBef>
                <a:spcPts val="600"/>
              </a:spcBef>
              <a:defRPr sz="2000" b="1"/>
            </a:pPr>
            <a:r>
              <a:rPr dirty="0" err="1"/>
              <a:t>Walipokosa</a:t>
            </a:r>
            <a:r>
              <a:rPr dirty="0"/>
              <a:t> </a:t>
            </a:r>
            <a:r>
              <a:rPr dirty="0" err="1"/>
              <a:t>kumtii</a:t>
            </a:r>
            <a:r>
              <a:rPr dirty="0"/>
              <a:t> </a:t>
            </a:r>
            <a:r>
              <a:rPr dirty="0" err="1"/>
              <a:t>Mungu</a:t>
            </a:r>
            <a:r>
              <a:rPr dirty="0"/>
              <a:t>, </a:t>
            </a:r>
            <a:r>
              <a:rPr dirty="0" err="1"/>
              <a:t>walifukuzwa</a:t>
            </a:r>
            <a:r>
              <a:rPr dirty="0"/>
              <a:t> </a:t>
            </a:r>
            <a:r>
              <a:rPr dirty="0" err="1"/>
              <a:t>kutoka</a:t>
            </a:r>
            <a:r>
              <a:rPr dirty="0"/>
              <a:t> </a:t>
            </a:r>
            <a:r>
              <a:rPr dirty="0" err="1"/>
              <a:t>huko</a:t>
            </a:r>
            <a:r>
              <a:rPr dirty="0"/>
              <a:t> (</a:t>
            </a:r>
            <a:r>
              <a:rPr dirty="0" err="1"/>
              <a:t>Mwa</a:t>
            </a:r>
            <a:r>
              <a:rPr dirty="0"/>
              <a:t>. 3:23). </a:t>
            </a:r>
            <a:r>
              <a:rPr dirty="0" err="1"/>
              <a:t>Walikuwa</a:t>
            </a:r>
            <a:r>
              <a:rPr dirty="0"/>
              <a:t> </a:t>
            </a:r>
            <a:r>
              <a:rPr dirty="0" err="1"/>
              <a:t>wamepoteza</a:t>
            </a:r>
            <a:r>
              <a:rPr dirty="0"/>
              <a:t> </a:t>
            </a:r>
            <a:r>
              <a:rPr dirty="0" err="1"/>
              <a:t>mamlaka</a:t>
            </a:r>
            <a:r>
              <a:rPr dirty="0"/>
              <a:t> </a:t>
            </a:r>
            <a:r>
              <a:rPr dirty="0" err="1"/>
              <a:t>juu</a:t>
            </a:r>
            <a:r>
              <a:rPr dirty="0"/>
              <a:t> </a:t>
            </a:r>
            <a:r>
              <a:rPr dirty="0" err="1"/>
              <a:t>ya</a:t>
            </a:r>
            <a:r>
              <a:rPr dirty="0"/>
              <a:t> Dunia.</a:t>
            </a:r>
          </a:p>
        </p:txBody>
      </p:sp>
      <p:pic>
        <p:nvPicPr>
          <p:cNvPr id="4" name="Imagen 3" descr="Un par de personas en una playa  El contenido generado por IA puede ser incorrecto.">
            <a:extLst>
              <a:ext uri="{FF2B5EF4-FFF2-40B4-BE49-F238E27FC236}">
                <a16:creationId xmlns:a16="http://schemas.microsoft.com/office/drawing/2014/main" id="{F2FF553E-E66B-60DD-610E-29BD7BDC56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875" y="1436488"/>
            <a:ext cx="1841500" cy="1486949"/>
          </a:xfrm>
          <a:prstGeom prst="round2DiagRect">
            <a:avLst>
              <a:gd name="adj1" fmla="val 0"/>
              <a:gd name="adj2" fmla="val 20934"/>
            </a:avLst>
          </a:prstGeom>
          <a:ln w="19050" cap="sq">
            <a:solidFill>
              <a:schemeClr val="accent5">
                <a:lumMod val="60000"/>
                <a:lumOff val="40000"/>
              </a:schemeClr>
            </a:solidFill>
            <a:miter lim="800000"/>
          </a:ln>
          <a:effectLst>
            <a:outerShdw blurRad="50800" dist="38100" dir="8100000" algn="tr" rotWithShape="0">
              <a:prstClr val="black">
                <a:alpha val="40000"/>
              </a:prstClr>
            </a:outerShdw>
          </a:effectLst>
        </p:spPr>
      </p:pic>
      <p:pic>
        <p:nvPicPr>
          <p:cNvPr id="8" name="Imagen 7" descr="Pintura de una persona  El contenido generado por IA puede ser incorrecto.">
            <a:extLst>
              <a:ext uri="{FF2B5EF4-FFF2-40B4-BE49-F238E27FC236}">
                <a16:creationId xmlns:a16="http://schemas.microsoft.com/office/drawing/2014/main" id="{8017AD37-EA03-7058-1963-A595E2E2AAE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68890" y="1400024"/>
            <a:ext cx="2228486" cy="2771926"/>
          </a:xfrm>
          <a:prstGeom prst="round2DiagRect">
            <a:avLst>
              <a:gd name="adj1" fmla="val 16667"/>
              <a:gd name="adj2" fmla="val 0"/>
            </a:avLst>
          </a:prstGeom>
          <a:ln w="19050" cap="sq">
            <a:solidFill>
              <a:schemeClr val="accent3">
                <a:lumMod val="40000"/>
                <a:lumOff val="60000"/>
              </a:schemeClr>
            </a:solidFill>
            <a:miter lim="800000"/>
          </a:ln>
          <a:effectLst>
            <a:outerShdw blurRad="50800" dist="38100" dir="2700000" algn="tl" rotWithShape="0">
              <a:prstClr val="black">
                <a:alpha val="40000"/>
              </a:prstClr>
            </a:outerShdw>
          </a:effectLst>
        </p:spPr>
      </p:pic>
      <p:pic>
        <p:nvPicPr>
          <p:cNvPr id="10" name="Imagen 9" descr="Imagen que contiene exterior, pasto, agua, parado  El contenido generado por IA puede ser incorrecto.">
            <a:extLst>
              <a:ext uri="{FF2B5EF4-FFF2-40B4-BE49-F238E27FC236}">
                <a16:creationId xmlns:a16="http://schemas.microsoft.com/office/drawing/2014/main" id="{C6E898B5-5B2D-21A8-1B94-FD01A5274AF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2875" y="3119016"/>
            <a:ext cx="1801227" cy="1354256"/>
          </a:xfrm>
          <a:prstGeom prst="snip2DiagRect">
            <a:avLst>
              <a:gd name="adj1" fmla="val 15803"/>
              <a:gd name="adj2" fmla="val 0"/>
            </a:avLst>
          </a:prstGeom>
          <a:solidFill>
            <a:srgbClr val="FFFFFF">
              <a:shade val="85000"/>
            </a:srgbClr>
          </a:solidFill>
          <a:ln w="28575" cap="sq">
            <a:solidFill>
              <a:schemeClr val="accent6">
                <a:lumMod val="5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descr="Un dibujo de una persona  El contenido generado por IA puede ser incorrecto.">
            <a:extLst>
              <a:ext uri="{FF2B5EF4-FFF2-40B4-BE49-F238E27FC236}">
                <a16:creationId xmlns:a16="http://schemas.microsoft.com/office/drawing/2014/main" id="{14E695DF-6149-C866-C597-A494F829E95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85573" y="2217119"/>
            <a:ext cx="1514197" cy="2271296"/>
          </a:xfrm>
          <a:prstGeom prst="snip2DiagRect">
            <a:avLst/>
          </a:prstGeom>
          <a:solidFill>
            <a:srgbClr val="FFFFFF">
              <a:shade val="85000"/>
            </a:srgbClr>
          </a:solidFill>
          <a:ln w="28575" cap="sq">
            <a:solidFill>
              <a:schemeClr val="accent6">
                <a:lumMod val="5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Diagrama  El contenido generado por IA puede ser incorrecto.">
            <a:extLst>
              <a:ext uri="{FF2B5EF4-FFF2-40B4-BE49-F238E27FC236}">
                <a16:creationId xmlns:a16="http://schemas.microsoft.com/office/drawing/2014/main" id="{92AB83C2-D55E-D827-0C79-B1A4A2DB20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2875" y="4668851"/>
            <a:ext cx="3182355" cy="20605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6" name="Imagen 15" descr="Imagen que contiene persona, mujer, posando, parado  El contenido generado por IA puede ser incorrecto.">
            <a:extLst>
              <a:ext uri="{FF2B5EF4-FFF2-40B4-BE49-F238E27FC236}">
                <a16:creationId xmlns:a16="http://schemas.microsoft.com/office/drawing/2014/main" id="{FB674F0E-C373-838B-F651-F86112526D1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768891" y="4348167"/>
            <a:ext cx="2228486" cy="2381259"/>
          </a:xfrm>
          <a:prstGeom prst="rect">
            <a:avLst/>
          </a:prstGeom>
          <a:ln>
            <a:noFill/>
          </a:ln>
          <a:effectLst>
            <a:reflection blurRad="12700" stA="30000" endPos="30000" dist="5000" dir="5400000" sy="-100000" algn="bl" rotWithShape="0"/>
          </a:effectLst>
          <a:scene3d>
            <a:camera prst="perspectiveContrastingLeftFacing">
              <a:rot lat="511406" lon="925859" rev="21509927"/>
            </a:camera>
            <a:lightRig rig="threePt" dir="t">
              <a:rot lat="0" lon="0" rev="2700000"/>
            </a:lightRig>
          </a:scene3d>
          <a:sp3d>
            <a:bevelT w="63500" h="50800"/>
          </a:sp3d>
        </p:spPr>
      </p:pic>
      <p:sp>
        <p:nvSpPr>
          <p:cNvPr id="18" name="CuadroTexto 17">
            <a:extLst>
              <a:ext uri="{FF2B5EF4-FFF2-40B4-BE49-F238E27FC236}">
                <a16:creationId xmlns:a16="http://schemas.microsoft.com/office/drawing/2014/main" id="{26FDA0F8-560E-0709-2A27-77340B3E651C}"/>
              </a:ext>
            </a:extLst>
          </p:cNvPr>
          <p:cNvSpPr txBox="1"/>
          <p:nvPr/>
        </p:nvSpPr>
        <p:spPr>
          <a:xfrm>
            <a:off x="2160590" y="1400065"/>
            <a:ext cx="7608300" cy="707886"/>
          </a:xfrm>
          <a:prstGeom prst="rect">
            <a:avLst/>
          </a:prstGeom>
          <a:noFill/>
        </p:spPr>
        <p:txBody>
          <a:bodyPr wrap="square">
            <a:spAutoFit/>
          </a:bodyPr>
          <a:lstStyle/>
          <a:p>
            <a:pPr>
              <a:spcBef>
                <a:spcPts val="600"/>
              </a:spcBef>
              <a:defRPr sz="2000" b="1"/>
            </a:pPr>
            <a:r>
              <a:t>Mungu alimteua Adamu na Hawa watawala wa ulimwengu huu (Mwa. 1:27-28), na kuwaweka katika Bustani ya Edeni (Mwa. 2:8).</a:t>
            </a:r>
          </a:p>
        </p:txBody>
      </p:sp>
      <p:sp>
        <p:nvSpPr>
          <p:cNvPr id="20" name="CuadroTexto 19">
            <a:extLst>
              <a:ext uri="{FF2B5EF4-FFF2-40B4-BE49-F238E27FC236}">
                <a16:creationId xmlns:a16="http://schemas.microsoft.com/office/drawing/2014/main" id="{B72E24DE-282D-CD01-7BBC-9BFAD41014BE}"/>
              </a:ext>
            </a:extLst>
          </p:cNvPr>
          <p:cNvSpPr txBox="1"/>
          <p:nvPr/>
        </p:nvSpPr>
        <p:spPr>
          <a:xfrm>
            <a:off x="3116179" y="5515085"/>
            <a:ext cx="6519140" cy="1323439"/>
          </a:xfrm>
          <a:prstGeom prst="rect">
            <a:avLst/>
          </a:prstGeom>
          <a:noFill/>
        </p:spPr>
        <p:txBody>
          <a:bodyPr wrap="square">
            <a:spAutoFit/>
          </a:bodyPr>
          <a:lstStyle/>
          <a:p>
            <a:pPr algn="just">
              <a:spcBef>
                <a:spcPts val="600"/>
              </a:spcBef>
              <a:defRPr sz="2000" b="1"/>
            </a:pPr>
            <a:r>
              <a:rPr dirty="0" err="1"/>
              <a:t>Kutotii</a:t>
            </a:r>
            <a:r>
              <a:rPr dirty="0"/>
              <a:t> </a:t>
            </a:r>
            <a:r>
              <a:rPr dirty="0" err="1"/>
              <a:t>kwa</a:t>
            </a:r>
            <a:r>
              <a:rPr dirty="0"/>
              <a:t> Israeli </a:t>
            </a:r>
            <a:r>
              <a:rPr dirty="0" err="1"/>
              <a:t>kulisababisha</a:t>
            </a:r>
            <a:r>
              <a:rPr dirty="0"/>
              <a:t> </a:t>
            </a:r>
            <a:r>
              <a:rPr dirty="0" err="1"/>
              <a:t>mabadiliko</a:t>
            </a:r>
            <a:r>
              <a:rPr dirty="0"/>
              <a:t> </a:t>
            </a:r>
            <a:r>
              <a:rPr dirty="0" err="1"/>
              <a:t>katika</a:t>
            </a:r>
            <a:r>
              <a:rPr dirty="0"/>
              <a:t> </a:t>
            </a:r>
            <a:r>
              <a:rPr dirty="0" err="1"/>
              <a:t>mipango</a:t>
            </a:r>
            <a:r>
              <a:rPr dirty="0"/>
              <a:t> </a:t>
            </a:r>
            <a:r>
              <a:rPr dirty="0" err="1"/>
              <a:t>ya</a:t>
            </a:r>
            <a:r>
              <a:rPr dirty="0"/>
              <a:t> </a:t>
            </a:r>
            <a:r>
              <a:rPr dirty="0" err="1"/>
              <a:t>awali</a:t>
            </a:r>
            <a:r>
              <a:rPr dirty="0"/>
              <a:t>. </a:t>
            </a:r>
            <a:r>
              <a:rPr dirty="0" err="1"/>
              <a:t>Mungu</a:t>
            </a:r>
            <a:r>
              <a:rPr dirty="0"/>
              <a:t> </a:t>
            </a:r>
            <a:r>
              <a:rPr dirty="0" err="1"/>
              <a:t>aliwafufua</a:t>
            </a:r>
            <a:r>
              <a:rPr dirty="0"/>
              <a:t> </a:t>
            </a:r>
            <a:r>
              <a:rPr dirty="0" err="1"/>
              <a:t>watoto</a:t>
            </a:r>
            <a:r>
              <a:rPr dirty="0"/>
              <a:t> </a:t>
            </a:r>
            <a:r>
              <a:rPr dirty="0" err="1"/>
              <a:t>wa</a:t>
            </a:r>
            <a:r>
              <a:rPr dirty="0"/>
              <a:t> </a:t>
            </a:r>
            <a:r>
              <a:rPr dirty="0" err="1"/>
              <a:t>Ibrahimu</a:t>
            </a:r>
            <a:r>
              <a:rPr dirty="0"/>
              <a:t> </a:t>
            </a:r>
            <a:r>
              <a:rPr dirty="0" err="1"/>
              <a:t>kutoka</a:t>
            </a:r>
            <a:r>
              <a:rPr dirty="0"/>
              <a:t> </a:t>
            </a:r>
            <a:r>
              <a:rPr dirty="0" err="1"/>
              <a:t>kwa</a:t>
            </a:r>
            <a:r>
              <a:rPr dirty="0"/>
              <a:t> </a:t>
            </a:r>
            <a:r>
              <a:rPr dirty="0" err="1"/>
              <a:t>mawe</a:t>
            </a:r>
            <a:r>
              <a:rPr dirty="0"/>
              <a:t> </a:t>
            </a:r>
            <a:r>
              <a:rPr dirty="0" err="1"/>
              <a:t>ili</a:t>
            </a:r>
            <a:r>
              <a:rPr dirty="0"/>
              <a:t> </a:t>
            </a:r>
            <a:r>
              <a:rPr dirty="0" err="1"/>
              <a:t>warithi</a:t>
            </a:r>
            <a:r>
              <a:rPr dirty="0"/>
              <a:t> </a:t>
            </a:r>
            <a:r>
              <a:rPr dirty="0" err="1"/>
              <a:t>ahadi</a:t>
            </a:r>
            <a:r>
              <a:rPr dirty="0"/>
              <a:t> </a:t>
            </a:r>
            <a:r>
              <a:rPr dirty="0" err="1"/>
              <a:t>zake</a:t>
            </a:r>
            <a:r>
              <a:rPr dirty="0"/>
              <a:t>: </a:t>
            </a:r>
            <a:r>
              <a:rPr dirty="0" err="1"/>
              <a:t>sisi</a:t>
            </a:r>
            <a:r>
              <a:rPr dirty="0"/>
              <a:t>  (Luka 3:8; </a:t>
            </a:r>
            <a:r>
              <a:rPr dirty="0" err="1"/>
              <a:t>Waebrania</a:t>
            </a:r>
            <a:r>
              <a:rPr dirty="0"/>
              <a:t> 6:11-12).</a:t>
            </a:r>
          </a:p>
        </p:txBody>
      </p:sp>
      <p:sp>
        <p:nvSpPr>
          <p:cNvPr id="22" name="CuadroTexto 21">
            <a:extLst>
              <a:ext uri="{FF2B5EF4-FFF2-40B4-BE49-F238E27FC236}">
                <a16:creationId xmlns:a16="http://schemas.microsoft.com/office/drawing/2014/main" id="{AB680A1D-0D63-AEC4-D7B4-CFD960AF42E9}"/>
              </a:ext>
            </a:extLst>
          </p:cNvPr>
          <p:cNvSpPr txBox="1"/>
          <p:nvPr/>
        </p:nvSpPr>
        <p:spPr>
          <a:xfrm>
            <a:off x="3116179" y="4583588"/>
            <a:ext cx="6519140" cy="1015663"/>
          </a:xfrm>
          <a:prstGeom prst="rect">
            <a:avLst/>
          </a:prstGeom>
          <a:noFill/>
        </p:spPr>
        <p:txBody>
          <a:bodyPr wrap="square">
            <a:spAutoFit/>
          </a:bodyPr>
          <a:lstStyle/>
          <a:p>
            <a:pPr algn="just">
              <a:spcBef>
                <a:spcPts val="600"/>
              </a:spcBef>
              <a:defRPr sz="2000" b="1"/>
            </a:pPr>
            <a:r>
              <a:rPr dirty="0" err="1"/>
              <a:t>Hatua</a:t>
            </a:r>
            <a:r>
              <a:rPr dirty="0"/>
              <a:t> </a:t>
            </a:r>
            <a:r>
              <a:rPr dirty="0" err="1"/>
              <a:t>kwa</a:t>
            </a:r>
            <a:r>
              <a:rPr dirty="0"/>
              <a:t> </a:t>
            </a:r>
            <a:r>
              <a:rPr dirty="0" err="1"/>
              <a:t>hatua</a:t>
            </a:r>
            <a:r>
              <a:rPr dirty="0"/>
              <a:t>, </a:t>
            </a:r>
            <a:r>
              <a:rPr dirty="0" err="1"/>
              <a:t>milki</a:t>
            </a:r>
            <a:r>
              <a:rPr dirty="0"/>
              <a:t> </a:t>
            </a:r>
            <a:r>
              <a:rPr dirty="0" err="1"/>
              <a:t>hiyo</a:t>
            </a:r>
            <a:r>
              <a:rPr dirty="0"/>
              <a:t> </a:t>
            </a:r>
            <a:r>
              <a:rPr dirty="0" err="1"/>
              <a:t>ingeenea</a:t>
            </a:r>
            <a:r>
              <a:rPr dirty="0"/>
              <a:t> </a:t>
            </a:r>
            <a:r>
              <a:rPr dirty="0" err="1"/>
              <a:t>duniani</a:t>
            </a:r>
            <a:r>
              <a:rPr dirty="0"/>
              <a:t> </a:t>
            </a:r>
            <a:r>
              <a:rPr dirty="0" err="1"/>
              <a:t>kote</a:t>
            </a:r>
            <a:r>
              <a:rPr dirty="0"/>
              <a:t>, </a:t>
            </a:r>
            <a:r>
              <a:rPr dirty="0" err="1"/>
              <a:t>kwani</a:t>
            </a:r>
            <a:r>
              <a:rPr dirty="0"/>
              <a:t> </a:t>
            </a:r>
            <a:r>
              <a:rPr dirty="0" err="1"/>
              <a:t>maarifa</a:t>
            </a:r>
            <a:r>
              <a:rPr dirty="0"/>
              <a:t> </a:t>
            </a:r>
            <a:r>
              <a:rPr dirty="0" err="1"/>
              <a:t>ya</a:t>
            </a:r>
            <a:r>
              <a:rPr dirty="0"/>
              <a:t> </a:t>
            </a:r>
            <a:r>
              <a:rPr dirty="0" err="1"/>
              <a:t>Mungu</a:t>
            </a:r>
            <a:r>
              <a:rPr dirty="0"/>
              <a:t> </a:t>
            </a:r>
            <a:r>
              <a:rPr dirty="0" err="1"/>
              <a:t>yalikuwa</a:t>
            </a:r>
            <a:r>
              <a:rPr dirty="0"/>
              <a:t> </a:t>
            </a:r>
            <a:r>
              <a:rPr dirty="0" err="1"/>
              <a:t>yakifikia</a:t>
            </a:r>
            <a:r>
              <a:rPr dirty="0"/>
              <a:t> </a:t>
            </a:r>
            <a:r>
              <a:rPr dirty="0" err="1"/>
              <a:t>kila</a:t>
            </a:r>
            <a:r>
              <a:rPr dirty="0"/>
              <a:t> </a:t>
            </a:r>
            <a:r>
              <a:rPr dirty="0" err="1"/>
              <a:t>watu</a:t>
            </a:r>
            <a:r>
              <a:rPr dirty="0"/>
              <a:t> </a:t>
            </a:r>
            <a:r>
              <a:rPr dirty="0" err="1"/>
              <a:t>na</a:t>
            </a:r>
            <a:r>
              <a:rPr dirty="0"/>
              <a:t> </a:t>
            </a:r>
            <a:r>
              <a:rPr dirty="0" err="1"/>
              <a:t>taifa</a:t>
            </a:r>
            <a:r>
              <a:rPr dirty="0"/>
              <a:t> (Isa. 11:9).</a:t>
            </a:r>
          </a:p>
        </p:txBody>
      </p:sp>
      <p:sp>
        <p:nvSpPr>
          <p:cNvPr id="24" name="CuadroTexto 23">
            <a:extLst>
              <a:ext uri="{FF2B5EF4-FFF2-40B4-BE49-F238E27FC236}">
                <a16:creationId xmlns:a16="http://schemas.microsoft.com/office/drawing/2014/main" id="{DE5EE3B2-AF4E-BC18-D39E-5FC6E6246E05}"/>
              </a:ext>
            </a:extLst>
          </p:cNvPr>
          <p:cNvSpPr txBox="1"/>
          <p:nvPr/>
        </p:nvSpPr>
        <p:spPr>
          <a:xfrm>
            <a:off x="3752238" y="3041488"/>
            <a:ext cx="6016652" cy="1631216"/>
          </a:xfrm>
          <a:prstGeom prst="rect">
            <a:avLst/>
          </a:prstGeom>
          <a:noFill/>
        </p:spPr>
        <p:txBody>
          <a:bodyPr wrap="square">
            <a:spAutoFit/>
          </a:bodyPr>
          <a:lstStyle/>
          <a:p>
            <a:pPr algn="just">
              <a:spcBef>
                <a:spcPts val="600"/>
              </a:spcBef>
              <a:defRPr sz="2000" b="1"/>
            </a:pPr>
            <a:r>
              <a:rPr dirty="0" err="1"/>
              <a:t>Lakini</a:t>
            </a:r>
            <a:r>
              <a:rPr dirty="0"/>
              <a:t> </a:t>
            </a:r>
            <a:r>
              <a:rPr dirty="0" err="1"/>
              <a:t>Mungu</a:t>
            </a:r>
            <a:r>
              <a:rPr dirty="0"/>
              <a:t> </a:t>
            </a:r>
            <a:r>
              <a:rPr dirty="0" err="1"/>
              <a:t>alikuwa</a:t>
            </a:r>
            <a:r>
              <a:rPr dirty="0"/>
              <a:t> </a:t>
            </a:r>
            <a:r>
              <a:rPr dirty="0" err="1"/>
              <a:t>na</a:t>
            </a:r>
            <a:r>
              <a:rPr dirty="0"/>
              <a:t> </a:t>
            </a:r>
            <a:r>
              <a:rPr dirty="0" err="1"/>
              <a:t>mpango</a:t>
            </a:r>
            <a:r>
              <a:rPr dirty="0"/>
              <a:t> </a:t>
            </a:r>
            <a:r>
              <a:rPr dirty="0" err="1"/>
              <a:t>kwa</a:t>
            </a:r>
            <a:r>
              <a:rPr dirty="0"/>
              <a:t> </a:t>
            </a:r>
            <a:r>
              <a:rPr dirty="0" err="1"/>
              <a:t>wanadamu</a:t>
            </a:r>
            <a:r>
              <a:rPr dirty="0"/>
              <a:t> </a:t>
            </a:r>
            <a:r>
              <a:rPr dirty="0" err="1"/>
              <a:t>kurudisha</a:t>
            </a:r>
            <a:r>
              <a:rPr dirty="0"/>
              <a:t> </a:t>
            </a:r>
            <a:r>
              <a:rPr dirty="0" err="1"/>
              <a:t>ardhi</a:t>
            </a:r>
            <a:r>
              <a:rPr dirty="0"/>
              <a:t> </a:t>
            </a:r>
            <a:r>
              <a:rPr dirty="0" err="1"/>
              <a:t>iliyopotea</a:t>
            </a:r>
            <a:r>
              <a:rPr dirty="0"/>
              <a:t>. </a:t>
            </a:r>
            <a:r>
              <a:rPr dirty="0" err="1"/>
              <a:t>Katika</a:t>
            </a:r>
            <a:r>
              <a:rPr dirty="0"/>
              <a:t> </a:t>
            </a:r>
            <a:r>
              <a:rPr dirty="0" err="1"/>
              <a:t>awamu</a:t>
            </a:r>
            <a:r>
              <a:rPr dirty="0"/>
              <a:t> </a:t>
            </a:r>
            <a:r>
              <a:rPr dirty="0" err="1"/>
              <a:t>ya</a:t>
            </a:r>
            <a:r>
              <a:rPr dirty="0"/>
              <a:t> kwanza, </a:t>
            </a:r>
            <a:r>
              <a:rPr dirty="0" err="1"/>
              <a:t>aliwapa</a:t>
            </a:r>
            <a:r>
              <a:rPr dirty="0"/>
              <a:t> </a:t>
            </a:r>
            <a:r>
              <a:rPr dirty="0" err="1"/>
              <a:t>Ibrahimu</a:t>
            </a:r>
            <a:r>
              <a:rPr dirty="0"/>
              <a:t>, Isaka, </a:t>
            </a:r>
            <a:r>
              <a:rPr dirty="0" err="1"/>
              <a:t>na</a:t>
            </a:r>
            <a:r>
              <a:rPr dirty="0"/>
              <a:t> </a:t>
            </a:r>
            <a:r>
              <a:rPr dirty="0" err="1"/>
              <a:t>Yakobo</a:t>
            </a:r>
            <a:r>
              <a:rPr dirty="0"/>
              <a:t> </a:t>
            </a:r>
            <a:r>
              <a:rPr dirty="0" err="1"/>
              <a:t>kipande</a:t>
            </a:r>
            <a:r>
              <a:rPr dirty="0"/>
              <a:t> </a:t>
            </a:r>
            <a:r>
              <a:rPr dirty="0" err="1"/>
              <a:t>kidogo</a:t>
            </a:r>
            <a:r>
              <a:rPr dirty="0"/>
              <a:t> cha </a:t>
            </a:r>
            <a:r>
              <a:rPr dirty="0" err="1"/>
              <a:t>ardhi</a:t>
            </a:r>
            <a:r>
              <a:rPr dirty="0"/>
              <a:t>: Kanaani </a:t>
            </a:r>
            <a:br>
              <a:rPr lang="en" sz="2000" b="1" dirty="0"/>
            </a:br>
            <a:r>
              <a:rPr dirty="0"/>
              <a:t>(</a:t>
            </a:r>
            <a:r>
              <a:rPr dirty="0" err="1"/>
              <a:t>Mwa</a:t>
            </a:r>
            <a:r>
              <a:rPr dirty="0"/>
              <a:t>. 13:14-15).</a:t>
            </a:r>
          </a:p>
        </p:txBody>
      </p:sp>
    </p:spTree>
    <p:extLst>
      <p:ext uri="{BB962C8B-B14F-4D97-AF65-F5344CB8AC3E}">
        <p14:creationId xmlns:p14="http://schemas.microsoft.com/office/powerpoint/2010/main" val="277897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upLef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trips(upRight)">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6"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900" decel="100000" fill="hold"/>
                                        <p:tgtEl>
                                          <p:spTgt spid="1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anim calcmode="lin" valueType="num">
                                      <p:cBhvr>
                                        <p:cTn id="66" dur="1000" fill="hold"/>
                                        <p:tgtEl>
                                          <p:spTgt spid="16"/>
                                        </p:tgtEl>
                                        <p:attrNameLst>
                                          <p:attrName>ppt_x</p:attrName>
                                        </p:attrNameLst>
                                      </p:cBhvr>
                                      <p:tavLst>
                                        <p:tav tm="0">
                                          <p:val>
                                            <p:strVal val="#ppt_x"/>
                                          </p:val>
                                        </p:tav>
                                        <p:tav tm="100000">
                                          <p:val>
                                            <p:strVal val="#ppt_x"/>
                                          </p:val>
                                        </p:tav>
                                      </p:tavLst>
                                    </p:anim>
                                    <p:anim calcmode="lin" valueType="num">
                                      <p:cBhvr>
                                        <p:cTn id="67" dur="900" decel="100000" fill="hold"/>
                                        <p:tgtEl>
                                          <p:spTgt spid="16"/>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left)">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B18C4C50-E46E-AAD8-FBDC-5CD1B7C1690B}"/>
              </a:ext>
            </a:extLst>
          </p:cNvPr>
          <p:cNvSpPr>
            <a:spLocks noGrp="1" noRot="1" noMove="1" noResize="1" noEditPoints="1" noAdjustHandles="1" noChangeArrowheads="1" noChangeShapeType="1"/>
          </p:cNvSpPr>
          <p:nvPr/>
        </p:nvSpPr>
        <p:spPr>
          <a:xfrm>
            <a:off x="0" y="0"/>
            <a:ext cx="12192000" cy="1064893"/>
          </a:xfrm>
          <a:prstGeom prst="rect">
            <a:avLst/>
          </a:prstGeom>
          <a:blipFill dpi="0" rotWithShape="1">
            <a:blip r:embed="rId4">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sp>
        <p:nvSpPr>
          <p:cNvPr id="3" name="CuadroTexto 2">
            <a:extLst>
              <a:ext uri="{FF2B5EF4-FFF2-40B4-BE49-F238E27FC236}">
                <a16:creationId xmlns:a16="http://schemas.microsoft.com/office/drawing/2014/main" id="{8D4C0E7F-EBDD-97C6-A82B-6200BF7CB34D}"/>
              </a:ext>
            </a:extLst>
          </p:cNvPr>
          <p:cNvSpPr txBox="1"/>
          <p:nvPr/>
        </p:nvSpPr>
        <p:spPr>
          <a:xfrm>
            <a:off x="0" y="-77824"/>
            <a:ext cx="12191999" cy="769441"/>
          </a:xfrm>
          <a:prstGeom prst="rect">
            <a:avLst/>
          </a:prstGeom>
          <a:noFill/>
        </p:spPr>
        <p:txBody>
          <a:bodyPr wrap="square">
            <a:spAutoFit/>
          </a:bodyPr>
          <a:lstStyle/>
          <a:p>
            <a:pPr algn="ctr">
              <a:defRPr sz="4400" b="1">
                <a:ln w="6600">
                  <a:solidFill>
                    <a:schemeClr val="accent5"/>
                  </a:solidFill>
                  <a:prstDash val="solid"/>
                </a:ln>
                <a:solidFill>
                  <a:srgbClr val="FFFFFF"/>
                </a:solidFill>
                <a:effectLst>
                  <a:outerShdw dist="38100" dir="2700000" algn="tl" rotWithShape="0">
                    <a:schemeClr val="accent5"/>
                  </a:outerShdw>
                </a:effectLst>
              </a:defRPr>
            </a:pPr>
            <a:r>
              <a:t>NCHI AMBAYO MUNGU HUTOA</a:t>
            </a:r>
          </a:p>
        </p:txBody>
      </p:sp>
      <p:sp>
        <p:nvSpPr>
          <p:cNvPr id="5" name="CuadroTexto 4">
            <a:extLst>
              <a:ext uri="{FF2B5EF4-FFF2-40B4-BE49-F238E27FC236}">
                <a16:creationId xmlns:a16="http://schemas.microsoft.com/office/drawing/2014/main" id="{3E192925-14DB-3B8B-29A5-B6F8CC8CF570}"/>
              </a:ext>
            </a:extLst>
          </p:cNvPr>
          <p:cNvSpPr txBox="1"/>
          <p:nvPr/>
        </p:nvSpPr>
        <p:spPr>
          <a:xfrm>
            <a:off x="167397" y="1170656"/>
            <a:ext cx="1202460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dirty="0"/>
              <a:t>Kama vile Adamu </a:t>
            </a:r>
            <a:r>
              <a:rPr dirty="0" err="1"/>
              <a:t>na</a:t>
            </a:r>
            <a:r>
              <a:rPr dirty="0"/>
              <a:t> Hawa </a:t>
            </a:r>
            <a:r>
              <a:rPr dirty="0" err="1"/>
              <a:t>hawakufanya</a:t>
            </a:r>
            <a:r>
              <a:rPr dirty="0"/>
              <a:t> </a:t>
            </a:r>
            <a:r>
              <a:rPr dirty="0" err="1"/>
              <a:t>chochote</a:t>
            </a:r>
            <a:r>
              <a:rPr dirty="0"/>
              <a:t> </a:t>
            </a:r>
            <a:r>
              <a:rPr dirty="0" err="1"/>
              <a:t>kustahili</a:t>
            </a:r>
            <a:r>
              <a:rPr dirty="0"/>
              <a:t> </a:t>
            </a:r>
            <a:r>
              <a:rPr dirty="0" err="1"/>
              <a:t>Bustani</a:t>
            </a:r>
            <a:r>
              <a:rPr dirty="0"/>
              <a:t> </a:t>
            </a:r>
            <a:r>
              <a:rPr dirty="0" err="1"/>
              <a:t>ya</a:t>
            </a:r>
            <a:r>
              <a:rPr dirty="0"/>
              <a:t> </a:t>
            </a:r>
            <a:r>
              <a:rPr dirty="0" err="1"/>
              <a:t>Edeni</a:t>
            </a:r>
            <a:r>
              <a:rPr dirty="0"/>
              <a:t>, </a:t>
            </a:r>
            <a:r>
              <a:rPr dirty="0" err="1"/>
              <a:t>Ibrahimu</a:t>
            </a:r>
            <a:r>
              <a:rPr dirty="0"/>
              <a:t> </a:t>
            </a:r>
            <a:r>
              <a:rPr dirty="0" err="1"/>
              <a:t>na</a:t>
            </a:r>
            <a:r>
              <a:rPr dirty="0"/>
              <a:t> </a:t>
            </a:r>
            <a:r>
              <a:rPr dirty="0" err="1"/>
              <a:t>uzao</a:t>
            </a:r>
            <a:r>
              <a:rPr dirty="0"/>
              <a:t> wake </a:t>
            </a:r>
            <a:r>
              <a:rPr dirty="0" err="1"/>
              <a:t>hawakufanya</a:t>
            </a:r>
            <a:r>
              <a:rPr dirty="0"/>
              <a:t> </a:t>
            </a:r>
            <a:r>
              <a:rPr dirty="0" err="1"/>
              <a:t>chochote</a:t>
            </a:r>
            <a:r>
              <a:rPr dirty="0"/>
              <a:t> </a:t>
            </a:r>
            <a:r>
              <a:rPr dirty="0" err="1"/>
              <a:t>kustahili</a:t>
            </a:r>
            <a:r>
              <a:rPr dirty="0"/>
              <a:t> </a:t>
            </a:r>
            <a:r>
              <a:rPr dirty="0" err="1"/>
              <a:t>Nchi</a:t>
            </a:r>
            <a:r>
              <a:rPr dirty="0"/>
              <a:t> </a:t>
            </a:r>
            <a:r>
              <a:rPr dirty="0" err="1"/>
              <a:t>ya</a:t>
            </a:r>
            <a:r>
              <a:rPr dirty="0"/>
              <a:t> </a:t>
            </a:r>
            <a:r>
              <a:rPr dirty="0" err="1"/>
              <a:t>Ahadi</a:t>
            </a:r>
            <a:r>
              <a:rPr dirty="0"/>
              <a:t>. </a:t>
            </a:r>
            <a:r>
              <a:rPr dirty="0" err="1"/>
              <a:t>I</a:t>
            </a:r>
            <a:r>
              <a:rPr lang="en-US" dirty="0" err="1"/>
              <a:t>likuwa</a:t>
            </a:r>
            <a:r>
              <a:rPr lang="en-US" dirty="0"/>
              <a:t> </a:t>
            </a:r>
            <a:r>
              <a:rPr lang="en-US" dirty="0" err="1"/>
              <a:t>zawadi</a:t>
            </a:r>
            <a:r>
              <a:rPr lang="en-US" dirty="0"/>
              <a:t> </a:t>
            </a:r>
            <a:r>
              <a:rPr lang="en-US" dirty="0" err="1"/>
              <a:t>kutoka</a:t>
            </a:r>
            <a:r>
              <a:rPr lang="en-US" dirty="0"/>
              <a:t> </a:t>
            </a:r>
            <a:r>
              <a:rPr lang="en-US" dirty="0" err="1"/>
              <a:t>kwa</a:t>
            </a:r>
            <a:r>
              <a:rPr lang="en-US" dirty="0"/>
              <a:t> </a:t>
            </a:r>
            <a:r>
              <a:rPr lang="en-US" dirty="0" err="1"/>
              <a:t>Mungu</a:t>
            </a:r>
            <a:endParaRPr dirty="0"/>
          </a:p>
        </p:txBody>
      </p:sp>
      <p:sp>
        <p:nvSpPr>
          <p:cNvPr id="7" name="CuadroTexto 6">
            <a:extLst>
              <a:ext uri="{FF2B5EF4-FFF2-40B4-BE49-F238E27FC236}">
                <a16:creationId xmlns:a16="http://schemas.microsoft.com/office/drawing/2014/main" id="{07760541-36A9-33E9-03AA-A52CE3A23C56}"/>
              </a:ext>
            </a:extLst>
          </p:cNvPr>
          <p:cNvSpPr txBox="1"/>
          <p:nvPr/>
        </p:nvSpPr>
        <p:spPr>
          <a:xfrm>
            <a:off x="122146" y="614235"/>
            <a:ext cx="11902457" cy="369332"/>
          </a:xfrm>
          <a:prstGeom prst="rect">
            <a:avLst/>
          </a:prstGeom>
          <a:noFill/>
        </p:spPr>
        <p:txBody>
          <a:bodyPr wrap="square">
            <a:spAutoFit/>
            <a:scene3d>
              <a:camera prst="orthographicFront"/>
              <a:lightRig rig="threePt" dir="t"/>
            </a:scene3d>
            <a:sp3d extrusionH="57150">
              <a:bevelT w="38100" h="38100"/>
            </a:sp3d>
          </a:bodyPr>
          <a:lstStyle/>
          <a:p>
            <a:pPr algn="ctr">
              <a:defRPr b="1">
                <a:solidFill>
                  <a:schemeClr val="accent6">
                    <a:lumMod val="75000"/>
                  </a:schemeClr>
                </a:solidFill>
                <a:effectLst>
                  <a:glow rad="330200">
                    <a:schemeClr val="accent4">
                      <a:lumMod val="40000"/>
                      <a:lumOff val="60000"/>
                    </a:schemeClr>
                  </a:glow>
                </a:effectLst>
                <a:latin typeface="Comic Sans MS" panose="030F0702030302020204" pitchFamily="66" charset="0"/>
              </a:defRPr>
            </a:pPr>
            <a:r>
              <a:rPr dirty="0"/>
              <a:t>"Dunia </a:t>
            </a:r>
            <a:r>
              <a:rPr dirty="0" err="1"/>
              <a:t>ni</a:t>
            </a:r>
            <a:r>
              <a:rPr dirty="0"/>
              <a:t> </a:t>
            </a:r>
            <a:r>
              <a:rPr dirty="0" err="1"/>
              <a:t>ya</a:t>
            </a:r>
            <a:r>
              <a:rPr dirty="0"/>
              <a:t> Bwana, </a:t>
            </a:r>
            <a:r>
              <a:rPr dirty="0" err="1"/>
              <a:t>na</a:t>
            </a:r>
            <a:r>
              <a:rPr dirty="0"/>
              <a:t> </a:t>
            </a:r>
            <a:r>
              <a:rPr dirty="0" err="1"/>
              <a:t>vyote</a:t>
            </a:r>
            <a:r>
              <a:rPr dirty="0"/>
              <a:t> </a:t>
            </a:r>
            <a:r>
              <a:rPr dirty="0" err="1"/>
              <a:t>vilivyomo</a:t>
            </a:r>
            <a:r>
              <a:rPr dirty="0"/>
              <a:t> </a:t>
            </a:r>
            <a:r>
              <a:rPr dirty="0" err="1"/>
              <a:t>ndani</a:t>
            </a:r>
            <a:r>
              <a:rPr dirty="0"/>
              <a:t> </a:t>
            </a:r>
            <a:r>
              <a:rPr dirty="0" err="1"/>
              <a:t>yake</a:t>
            </a:r>
            <a:r>
              <a:rPr dirty="0"/>
              <a:t>, </a:t>
            </a:r>
            <a:r>
              <a:rPr dirty="0" err="1"/>
              <a:t>ulimwengu</a:t>
            </a:r>
            <a:r>
              <a:rPr dirty="0"/>
              <a:t>, </a:t>
            </a:r>
            <a:r>
              <a:rPr dirty="0" err="1"/>
              <a:t>na</a:t>
            </a:r>
            <a:r>
              <a:rPr dirty="0"/>
              <a:t> </a:t>
            </a:r>
            <a:r>
              <a:rPr dirty="0" err="1"/>
              <a:t>wote</a:t>
            </a:r>
            <a:r>
              <a:rPr dirty="0"/>
              <a:t> </a:t>
            </a:r>
            <a:r>
              <a:rPr dirty="0" err="1"/>
              <a:t>wakaao</a:t>
            </a:r>
            <a:r>
              <a:rPr dirty="0"/>
              <a:t> </a:t>
            </a:r>
            <a:r>
              <a:rPr dirty="0" err="1"/>
              <a:t>ndani</a:t>
            </a:r>
            <a:r>
              <a:rPr dirty="0"/>
              <a:t> </a:t>
            </a:r>
            <a:r>
              <a:rPr dirty="0" err="1"/>
              <a:t>yake</a:t>
            </a:r>
            <a:r>
              <a:rPr dirty="0"/>
              <a:t>." </a:t>
            </a:r>
            <a:r>
              <a:rPr sz="1400" dirty="0"/>
              <a:t>(</a:t>
            </a:r>
            <a:r>
              <a:rPr lang="en-US" sz="1400" dirty="0" err="1"/>
              <a:t>Zaburi</a:t>
            </a:r>
            <a:r>
              <a:rPr sz="1400" dirty="0"/>
              <a:t> 24:1)</a:t>
            </a:r>
            <a:endParaRPr dirty="0"/>
          </a:p>
        </p:txBody>
      </p:sp>
      <p:pic>
        <p:nvPicPr>
          <p:cNvPr id="4" name="Imagen 3" descr="Imagen que contiene montaña, edificio, caja, cubierto  El contenido generado por IA puede ser incorrecto.">
            <a:extLst>
              <a:ext uri="{FF2B5EF4-FFF2-40B4-BE49-F238E27FC236}">
                <a16:creationId xmlns:a16="http://schemas.microsoft.com/office/drawing/2014/main" id="{B0DF8257-474B-EE87-7924-36FB0DAA2A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60530" y="1889052"/>
            <a:ext cx="4064074" cy="4064074"/>
          </a:xfrm>
          <a:prstGeom prst="rect">
            <a:avLst/>
          </a:prstGeom>
          <a:ln w="88900" cap="sq" cmpd="thickThin">
            <a:solidFill>
              <a:schemeClr val="accent6">
                <a:lumMod val="75000"/>
              </a:schemeClr>
            </a:solidFill>
            <a:prstDash val="solid"/>
            <a:miter lim="800000"/>
          </a:ln>
          <a:effectLst>
            <a:innerShdw blurRad="76200">
              <a:srgbClr val="000000"/>
            </a:innerShdw>
          </a:effectLst>
        </p:spPr>
      </p:pic>
      <p:pic>
        <p:nvPicPr>
          <p:cNvPr id="8" name="Imagen 7" descr="Imagen que contiene tabla, edificio, hombre, frente  El contenido generado por IA puede ser incorrecto.">
            <a:extLst>
              <a:ext uri="{FF2B5EF4-FFF2-40B4-BE49-F238E27FC236}">
                <a16:creationId xmlns:a16="http://schemas.microsoft.com/office/drawing/2014/main" id="{C6CE21BF-BAC2-7923-B5E1-5FBA44A8C6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2146" y="4115028"/>
            <a:ext cx="4673591" cy="2631232"/>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F0A88EF3-BBD6-0F8A-8C44-1273D8E85B4F}"/>
              </a:ext>
            </a:extLst>
          </p:cNvPr>
          <p:cNvSpPr txBox="1"/>
          <p:nvPr/>
        </p:nvSpPr>
        <p:spPr>
          <a:xfrm>
            <a:off x="180945" y="1796011"/>
            <a:ext cx="7713690" cy="1015663"/>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dirty="0" err="1"/>
              <a:t>Tunaweza</a:t>
            </a:r>
            <a:r>
              <a:rPr dirty="0"/>
              <a:t> </a:t>
            </a:r>
            <a:r>
              <a:rPr dirty="0" err="1"/>
              <a:t>kulinganisha</a:t>
            </a:r>
            <a:r>
              <a:rPr dirty="0"/>
              <a:t> </a:t>
            </a:r>
            <a:r>
              <a:rPr dirty="0" err="1"/>
              <a:t>zawadi</a:t>
            </a:r>
            <a:r>
              <a:rPr dirty="0"/>
              <a:t> </a:t>
            </a:r>
            <a:r>
              <a:rPr dirty="0" err="1"/>
              <a:t>hii</a:t>
            </a:r>
            <a:r>
              <a:rPr dirty="0"/>
              <a:t> </a:t>
            </a:r>
            <a:r>
              <a:rPr dirty="0" err="1"/>
              <a:t>na</a:t>
            </a:r>
            <a:r>
              <a:rPr dirty="0"/>
              <a:t> </a:t>
            </a:r>
            <a:r>
              <a:rPr dirty="0" err="1"/>
              <a:t>nyumba</a:t>
            </a:r>
            <a:r>
              <a:rPr dirty="0"/>
              <a:t> </a:t>
            </a:r>
            <a:r>
              <a:rPr dirty="0" err="1"/>
              <a:t>ya</a:t>
            </a:r>
            <a:r>
              <a:rPr dirty="0"/>
              <a:t> </a:t>
            </a:r>
            <a:r>
              <a:rPr dirty="0" err="1"/>
              <a:t>kupangisha</a:t>
            </a:r>
            <a:r>
              <a:rPr dirty="0"/>
              <a:t>. </a:t>
            </a:r>
            <a:r>
              <a:rPr dirty="0" err="1"/>
              <a:t>Ingawa</a:t>
            </a:r>
            <a:r>
              <a:rPr dirty="0"/>
              <a:t> Israeli </a:t>
            </a:r>
            <a:r>
              <a:rPr dirty="0" err="1"/>
              <a:t>wangeweza</a:t>
            </a:r>
            <a:r>
              <a:rPr dirty="0"/>
              <a:t> </a:t>
            </a:r>
            <a:r>
              <a:rPr dirty="0" err="1"/>
              <a:t>kuishi</a:t>
            </a:r>
            <a:r>
              <a:rPr dirty="0"/>
              <a:t> Kanaani, </a:t>
            </a:r>
            <a:r>
              <a:rPr dirty="0" err="1"/>
              <a:t>nchi</a:t>
            </a:r>
            <a:r>
              <a:rPr dirty="0"/>
              <a:t> </a:t>
            </a:r>
            <a:r>
              <a:rPr dirty="0" err="1"/>
              <a:t>ilibaki</a:t>
            </a:r>
            <a:r>
              <a:rPr dirty="0"/>
              <a:t> </a:t>
            </a:r>
            <a:r>
              <a:rPr dirty="0" err="1"/>
              <a:t>kuwa</a:t>
            </a:r>
            <a:r>
              <a:rPr dirty="0"/>
              <a:t> </a:t>
            </a:r>
            <a:r>
              <a:rPr dirty="0" err="1"/>
              <a:t>milki</a:t>
            </a:r>
            <a:r>
              <a:rPr dirty="0"/>
              <a:t> </a:t>
            </a:r>
            <a:r>
              <a:rPr dirty="0" err="1"/>
              <a:t>ya</a:t>
            </a:r>
            <a:r>
              <a:rPr dirty="0"/>
              <a:t> </a:t>
            </a:r>
            <a:r>
              <a:rPr dirty="0" err="1"/>
              <a:t>Mungu</a:t>
            </a:r>
            <a:r>
              <a:rPr dirty="0"/>
              <a:t> (Zab.24:1).</a:t>
            </a:r>
          </a:p>
        </p:txBody>
      </p:sp>
      <p:sp>
        <p:nvSpPr>
          <p:cNvPr id="12" name="CuadroTexto 11">
            <a:extLst>
              <a:ext uri="{FF2B5EF4-FFF2-40B4-BE49-F238E27FC236}">
                <a16:creationId xmlns:a16="http://schemas.microsoft.com/office/drawing/2014/main" id="{780D1AC4-84B7-27D8-1AB0-024C9CEB7F47}"/>
              </a:ext>
            </a:extLst>
          </p:cNvPr>
          <p:cNvSpPr txBox="1"/>
          <p:nvPr/>
        </p:nvSpPr>
        <p:spPr>
          <a:xfrm>
            <a:off x="4895851" y="4191715"/>
            <a:ext cx="2914649"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dirty="0"/>
              <a:t>Kama </a:t>
            </a:r>
            <a:r>
              <a:rPr dirty="0" err="1"/>
              <a:t>katika</a:t>
            </a:r>
            <a:r>
              <a:rPr dirty="0"/>
              <a:t> </a:t>
            </a:r>
            <a:r>
              <a:rPr dirty="0" err="1"/>
              <a:t>Edeni</a:t>
            </a:r>
            <a:r>
              <a:rPr dirty="0"/>
              <a:t>, </a:t>
            </a:r>
            <a:r>
              <a:rPr dirty="0" err="1"/>
              <a:t>kulikuwa</a:t>
            </a:r>
            <a:r>
              <a:rPr dirty="0"/>
              <a:t> </a:t>
            </a:r>
            <a:r>
              <a:rPr dirty="0" err="1"/>
              <a:t>na</a:t>
            </a:r>
            <a:r>
              <a:rPr dirty="0"/>
              <a:t> </a:t>
            </a:r>
            <a:r>
              <a:rPr dirty="0" err="1"/>
              <a:t>kodi</a:t>
            </a:r>
            <a:r>
              <a:rPr dirty="0"/>
              <a:t> </a:t>
            </a:r>
            <a:r>
              <a:rPr dirty="0" err="1"/>
              <a:t>ya</a:t>
            </a:r>
            <a:r>
              <a:rPr dirty="0"/>
              <a:t> "</a:t>
            </a:r>
            <a:r>
              <a:rPr dirty="0" err="1"/>
              <a:t>kulipa</a:t>
            </a:r>
            <a:r>
              <a:rPr dirty="0"/>
              <a:t>": </a:t>
            </a:r>
            <a:r>
              <a:rPr dirty="0" err="1"/>
              <a:t>utii</a:t>
            </a:r>
            <a:r>
              <a:rPr dirty="0"/>
              <a:t>  (Law. 20:22 Kwa </a:t>
            </a:r>
            <a:r>
              <a:rPr dirty="0" err="1"/>
              <a:t>kweli</a:t>
            </a:r>
            <a:r>
              <a:rPr dirty="0"/>
              <a:t> </a:t>
            </a:r>
            <a:r>
              <a:rPr dirty="0" err="1"/>
              <a:t>lilikuwa</a:t>
            </a:r>
            <a:r>
              <a:rPr dirty="0"/>
              <a:t> </a:t>
            </a:r>
            <a:r>
              <a:rPr dirty="0" err="1"/>
              <a:t>suala</a:t>
            </a:r>
            <a:r>
              <a:rPr dirty="0"/>
              <a:t> la </a:t>
            </a:r>
            <a:r>
              <a:rPr dirty="0" err="1"/>
              <a:t>uhusiano</a:t>
            </a:r>
            <a:r>
              <a:rPr dirty="0"/>
              <a:t>: </a:t>
            </a:r>
            <a:r>
              <a:rPr dirty="0" err="1"/>
              <a:t>kumpenda</a:t>
            </a:r>
            <a:r>
              <a:rPr dirty="0"/>
              <a:t> </a:t>
            </a:r>
            <a:r>
              <a:rPr dirty="0" err="1"/>
              <a:t>Mungu</a:t>
            </a:r>
            <a:r>
              <a:rPr dirty="0"/>
              <a:t> </a:t>
            </a:r>
            <a:r>
              <a:rPr dirty="0" err="1"/>
              <a:t>na</a:t>
            </a:r>
            <a:r>
              <a:rPr dirty="0"/>
              <a:t> </a:t>
            </a:r>
            <a:r>
              <a:rPr dirty="0" err="1"/>
              <a:t>kufurahia</a:t>
            </a:r>
            <a:r>
              <a:rPr dirty="0"/>
              <a:t> baraka </a:t>
            </a:r>
            <a:r>
              <a:rPr dirty="0" err="1"/>
              <a:t>zake</a:t>
            </a:r>
            <a:r>
              <a:rPr dirty="0"/>
              <a:t>.</a:t>
            </a:r>
          </a:p>
        </p:txBody>
      </p:sp>
      <p:sp>
        <p:nvSpPr>
          <p:cNvPr id="6" name="CuadroTexto 5">
            <a:extLst>
              <a:ext uri="{FF2B5EF4-FFF2-40B4-BE49-F238E27FC236}">
                <a16:creationId xmlns:a16="http://schemas.microsoft.com/office/drawing/2014/main" id="{CAC5CF52-0C5A-7C1F-125B-FE5F80B50A74}"/>
              </a:ext>
            </a:extLst>
          </p:cNvPr>
          <p:cNvSpPr txBox="1"/>
          <p:nvPr/>
        </p:nvSpPr>
        <p:spPr>
          <a:xfrm>
            <a:off x="167396" y="2677119"/>
            <a:ext cx="7713690"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sz="2000" b="1">
                <a:solidFill>
                  <a:prstClr val="black"/>
                </a:solidFill>
                <a:latin typeface="Aptos" panose="02110004020202020204"/>
              </a:defRPr>
            </a:pPr>
            <a:r>
              <a:rPr dirty="0" err="1"/>
              <a:t>Mmiliki</a:t>
            </a:r>
            <a:r>
              <a:rPr dirty="0"/>
              <a:t> </a:t>
            </a:r>
            <a:r>
              <a:rPr dirty="0" err="1"/>
              <a:t>wa</a:t>
            </a:r>
            <a:r>
              <a:rPr dirty="0"/>
              <a:t> </a:t>
            </a:r>
            <a:r>
              <a:rPr dirty="0" err="1"/>
              <a:t>nyumba</a:t>
            </a:r>
            <a:r>
              <a:rPr dirty="0"/>
              <a:t> </a:t>
            </a:r>
            <a:r>
              <a:rPr dirty="0" err="1"/>
              <a:t>ndiye</a:t>
            </a:r>
            <a:r>
              <a:rPr dirty="0"/>
              <a:t> </a:t>
            </a:r>
            <a:r>
              <a:rPr dirty="0" err="1"/>
              <a:t>anayetunza</a:t>
            </a:r>
            <a:r>
              <a:rPr dirty="0"/>
              <a:t> </a:t>
            </a:r>
            <a:r>
              <a:rPr dirty="0" err="1"/>
              <a:t>matengenezo</a:t>
            </a:r>
            <a:r>
              <a:rPr dirty="0"/>
              <a:t> </a:t>
            </a:r>
            <a:r>
              <a:rPr dirty="0" err="1"/>
              <a:t>ya</a:t>
            </a:r>
            <a:r>
              <a:rPr dirty="0"/>
              <a:t> </a:t>
            </a:r>
            <a:r>
              <a:rPr dirty="0" err="1"/>
              <a:t>paa</a:t>
            </a:r>
            <a:r>
              <a:rPr dirty="0"/>
              <a:t>, </a:t>
            </a:r>
            <a:r>
              <a:rPr dirty="0" err="1"/>
              <a:t>mabomba</a:t>
            </a:r>
            <a:r>
              <a:rPr dirty="0"/>
              <a:t>, </a:t>
            </a:r>
            <a:r>
              <a:rPr dirty="0" err="1"/>
              <a:t>n.k.</a:t>
            </a:r>
            <a:r>
              <a:rPr dirty="0"/>
              <a:t> </a:t>
            </a:r>
            <a:r>
              <a:rPr dirty="0" err="1"/>
              <a:t>Vivyo</a:t>
            </a:r>
            <a:r>
              <a:rPr dirty="0"/>
              <a:t> </a:t>
            </a:r>
            <a:r>
              <a:rPr dirty="0" err="1"/>
              <a:t>hivyo</a:t>
            </a:r>
            <a:r>
              <a:rPr dirty="0"/>
              <a:t>, </a:t>
            </a:r>
            <a:r>
              <a:rPr dirty="0" err="1"/>
              <a:t>Mungu</a:t>
            </a:r>
            <a:r>
              <a:rPr dirty="0"/>
              <a:t> </a:t>
            </a:r>
            <a:r>
              <a:rPr dirty="0" err="1"/>
              <a:t>ndiye</a:t>
            </a:r>
            <a:r>
              <a:rPr dirty="0"/>
              <a:t> </a:t>
            </a:r>
            <a:r>
              <a:rPr dirty="0" err="1"/>
              <a:t>aliyetoa</a:t>
            </a:r>
            <a:r>
              <a:rPr dirty="0"/>
              <a:t> </a:t>
            </a:r>
            <a:r>
              <a:rPr dirty="0" err="1"/>
              <a:t>mvua</a:t>
            </a:r>
            <a:r>
              <a:rPr dirty="0"/>
              <a:t>, </a:t>
            </a:r>
            <a:r>
              <a:rPr dirty="0" err="1"/>
              <a:t>alilinda</a:t>
            </a:r>
            <a:r>
              <a:rPr dirty="0"/>
              <a:t> </a:t>
            </a:r>
            <a:r>
              <a:rPr dirty="0" err="1"/>
              <a:t>mazao</a:t>
            </a:r>
            <a:r>
              <a:rPr dirty="0"/>
              <a:t>, </a:t>
            </a:r>
            <a:r>
              <a:rPr dirty="0" err="1"/>
              <a:t>nk</a:t>
            </a:r>
            <a:r>
              <a:rPr dirty="0"/>
              <a:t>, </a:t>
            </a:r>
            <a:r>
              <a:rPr dirty="0" err="1"/>
              <a:t>ili</a:t>
            </a:r>
            <a:r>
              <a:rPr dirty="0"/>
              <a:t> Israeli </a:t>
            </a:r>
            <a:r>
              <a:rPr dirty="0" err="1"/>
              <a:t>waweze</a:t>
            </a:r>
            <a:r>
              <a:rPr dirty="0"/>
              <a:t> </a:t>
            </a:r>
            <a:r>
              <a:rPr dirty="0" err="1"/>
              <a:t>kuishi</a:t>
            </a:r>
            <a:r>
              <a:rPr dirty="0"/>
              <a:t> </a:t>
            </a:r>
            <a:r>
              <a:rPr dirty="0" err="1"/>
              <a:t>kwa</a:t>
            </a:r>
            <a:r>
              <a:rPr dirty="0"/>
              <a:t> </a:t>
            </a:r>
            <a:r>
              <a:rPr dirty="0" err="1"/>
              <a:t>ujasiri</a:t>
            </a:r>
            <a:r>
              <a:rPr dirty="0"/>
              <a:t> </a:t>
            </a:r>
            <a:r>
              <a:rPr dirty="0" err="1"/>
              <a:t>katika</a:t>
            </a:r>
            <a:r>
              <a:rPr dirty="0"/>
              <a:t> </a:t>
            </a:r>
            <a:r>
              <a:rPr dirty="0" err="1"/>
              <a:t>nchi</a:t>
            </a:r>
            <a:r>
              <a:rPr dirty="0"/>
              <a:t> </a:t>
            </a:r>
            <a:r>
              <a:rPr dirty="0" err="1"/>
              <a:t>ambayo</a:t>
            </a:r>
            <a:r>
              <a:rPr dirty="0"/>
              <a:t> </a:t>
            </a:r>
            <a:r>
              <a:rPr dirty="0" err="1"/>
              <a:t>Mungu</a:t>
            </a:r>
            <a:r>
              <a:rPr dirty="0"/>
              <a:t> </a:t>
            </a:r>
            <a:r>
              <a:rPr dirty="0" err="1"/>
              <a:t>aliwapa</a:t>
            </a:r>
            <a:r>
              <a:rPr dirty="0"/>
              <a:t>.</a:t>
            </a:r>
          </a:p>
        </p:txBody>
      </p:sp>
      <p:sp>
        <p:nvSpPr>
          <p:cNvPr id="14" name="CuadroTexto 13">
            <a:extLst>
              <a:ext uri="{FF2B5EF4-FFF2-40B4-BE49-F238E27FC236}">
                <a16:creationId xmlns:a16="http://schemas.microsoft.com/office/drawing/2014/main" id="{E89D04C8-BB23-DBBC-73DE-4381DF4AABEC}"/>
              </a:ext>
            </a:extLst>
          </p:cNvPr>
          <p:cNvSpPr txBox="1"/>
          <p:nvPr/>
        </p:nvSpPr>
        <p:spPr>
          <a:xfrm>
            <a:off x="7908183" y="6122576"/>
            <a:ext cx="4116422" cy="707886"/>
          </a:xfrm>
          <a:prstGeom prst="rect">
            <a:avLst/>
          </a:prstGeom>
          <a:noFill/>
        </p:spPr>
        <p:txBody>
          <a:bodyPr wrap="square">
            <a:spAutoFit/>
          </a:bodyPr>
          <a:lstStyle/>
          <a:p>
            <a:pPr algn="ctr">
              <a:defRPr sz="2000" b="1" kern="1200">
                <a:ln>
                  <a:noFill/>
                </a:ln>
                <a:solidFill>
                  <a:prstClr val="black"/>
                </a:solidFill>
                <a:effectLst/>
                <a:uLnTx/>
                <a:uFillTx/>
                <a:latin typeface="Aptos" panose="02110004020202020204"/>
                <a:ea typeface="+mn-ea"/>
                <a:cs typeface="+mn-cs"/>
              </a:defRPr>
            </a:pPr>
            <a:r>
              <a:t>Jana, kama leo, linabaki suala la imani (Ebr. 11:9-13).</a:t>
            </a:r>
            <a:endParaRPr lang="es-ES" sz="2000" dirty="0"/>
          </a:p>
        </p:txBody>
      </p:sp>
    </p:spTree>
    <p:extLst>
      <p:ext uri="{BB962C8B-B14F-4D97-AF65-F5344CB8AC3E}">
        <p14:creationId xmlns:p14="http://schemas.microsoft.com/office/powerpoint/2010/main" val="115076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 calcmode="lin" valueType="num">
                                      <p:cBhvr>
                                        <p:cTn id="25" dur="500" fill="hold"/>
                                        <p:tgtEl>
                                          <p:spTgt spid="4"/>
                                        </p:tgtEl>
                                        <p:attrNameLst>
                                          <p:attrName>style.rotation</p:attrName>
                                        </p:attrNameLst>
                                      </p:cBhvr>
                                      <p:tavLst>
                                        <p:tav tm="0">
                                          <p:val>
                                            <p:fltVal val="360"/>
                                          </p:val>
                                        </p:tav>
                                        <p:tav tm="100000">
                                          <p:val>
                                            <p:fltVal val="0"/>
                                          </p:val>
                                        </p:tav>
                                      </p:tavLst>
                                    </p:anim>
                                    <p:animEffect transition="in" filter="fade">
                                      <p:cBhvr>
                                        <p:cTn id="26" dur="500"/>
                                        <p:tgtEl>
                                          <p:spTgt spid="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1000" fill="hold"/>
                                        <p:tgtEl>
                                          <p:spTgt spid="14"/>
                                        </p:tgtEl>
                                        <p:attrNameLst>
                                          <p:attrName>ppt_w</p:attrName>
                                        </p:attrNameLst>
                                      </p:cBhvr>
                                      <p:tavLst>
                                        <p:tav tm="0">
                                          <p:val>
                                            <p:fltVal val="0"/>
                                          </p:val>
                                        </p:tav>
                                        <p:tav tm="100000">
                                          <p:val>
                                            <p:strVal val="#ppt_w"/>
                                          </p:val>
                                        </p:tav>
                                      </p:tavLst>
                                    </p:anim>
                                    <p:anim calcmode="lin" valueType="num">
                                      <p:cBhvr>
                                        <p:cTn id="58" dur="1000" fill="hold"/>
                                        <p:tgtEl>
                                          <p:spTgt spid="14"/>
                                        </p:tgtEl>
                                        <p:attrNameLst>
                                          <p:attrName>ppt_h</p:attrName>
                                        </p:attrNameLst>
                                      </p:cBhvr>
                                      <p:tavLst>
                                        <p:tav tm="0">
                                          <p:val>
                                            <p:fltVal val="0"/>
                                          </p:val>
                                        </p:tav>
                                        <p:tav tm="100000">
                                          <p:val>
                                            <p:strVal val="#ppt_h"/>
                                          </p:val>
                                        </p:tav>
                                      </p:tavLst>
                                    </p:anim>
                                    <p:anim calcmode="lin" valueType="num">
                                      <p:cBhvr>
                                        <p:cTn id="5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12" grpId="0"/>
      <p:bldP spid="6"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C49B6628-DBE9-F7E6-2531-B72BF4401C02}"/>
              </a:ext>
            </a:extLst>
          </p:cNvPr>
          <p:cNvSpPr>
            <a:spLocks noGrp="1" noRot="1" noMove="1" noResize="1" noEditPoints="1" noAdjustHandles="1" noChangeArrowheads="1" noChangeShapeType="1"/>
          </p:cNvSpPr>
          <p:nvPr/>
        </p:nvSpPr>
        <p:spPr>
          <a:xfrm>
            <a:off x="1" y="0"/>
            <a:ext cx="12192000" cy="131445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sp>
        <p:nvSpPr>
          <p:cNvPr id="3" name="CuadroTexto 2">
            <a:extLst>
              <a:ext uri="{FF2B5EF4-FFF2-40B4-BE49-F238E27FC236}">
                <a16:creationId xmlns:a16="http://schemas.microsoft.com/office/drawing/2014/main" id="{DD27D7F4-A59C-BF6B-E273-97B7573D5268}"/>
              </a:ext>
            </a:extLst>
          </p:cNvPr>
          <p:cNvSpPr txBox="1"/>
          <p:nvPr/>
        </p:nvSpPr>
        <p:spPr>
          <a:xfrm>
            <a:off x="0" y="0"/>
            <a:ext cx="71038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defRPr sz="4400" b="1">
                <a:ln/>
                <a:solidFill>
                  <a:schemeClr val="accent3"/>
                </a:solidFill>
              </a:defRPr>
            </a:pPr>
            <a:r>
              <a:rPr lang="en-US"/>
              <a:t>KUTEKA NCHI</a:t>
            </a:r>
            <a:endParaRPr/>
          </a:p>
        </p:txBody>
      </p:sp>
      <p:sp>
        <p:nvSpPr>
          <p:cNvPr id="5" name="CuadroTexto 4">
            <a:extLst>
              <a:ext uri="{FF2B5EF4-FFF2-40B4-BE49-F238E27FC236}">
                <a16:creationId xmlns:a16="http://schemas.microsoft.com/office/drawing/2014/main" id="{434381C5-178D-D9A3-185A-CBCC6A37200D}"/>
              </a:ext>
            </a:extLst>
          </p:cNvPr>
          <p:cNvSpPr txBox="1"/>
          <p:nvPr/>
        </p:nvSpPr>
        <p:spPr>
          <a:xfrm>
            <a:off x="1" y="659607"/>
            <a:ext cx="7016275" cy="646331"/>
          </a:xfrm>
          <a:prstGeom prst="rect">
            <a:avLst/>
          </a:prstGeom>
          <a:noFill/>
        </p:spPr>
        <p:txBody>
          <a:bodyPr wrap="square">
            <a:spAutoFit/>
          </a:bodyPr>
          <a:lstStyle/>
          <a:p>
            <a:pPr algn="ctr">
              <a:defRPr b="1">
                <a:solidFill>
                  <a:schemeClr val="accent5">
                    <a:lumMod val="75000"/>
                  </a:schemeClr>
                </a:solidFill>
                <a:latin typeface="Comic Sans MS" panose="030F0702030302020204" pitchFamily="66" charset="0"/>
              </a:defRPr>
            </a:pPr>
            <a:r>
              <a:rPr dirty="0"/>
              <a:t>"</a:t>
            </a:r>
            <a:r>
              <a:rPr dirty="0" err="1"/>
              <a:t>na</a:t>
            </a:r>
            <a:r>
              <a:rPr dirty="0"/>
              <a:t> </a:t>
            </a:r>
            <a:r>
              <a:rPr dirty="0" err="1"/>
              <a:t>kuigawanya</a:t>
            </a:r>
            <a:r>
              <a:rPr dirty="0"/>
              <a:t> </a:t>
            </a:r>
            <a:r>
              <a:rPr dirty="0" err="1"/>
              <a:t>kama</a:t>
            </a:r>
            <a:r>
              <a:rPr dirty="0"/>
              <a:t> </a:t>
            </a:r>
            <a:r>
              <a:rPr dirty="0" err="1"/>
              <a:t>urithi</a:t>
            </a:r>
            <a:r>
              <a:rPr dirty="0"/>
              <a:t> </a:t>
            </a:r>
            <a:r>
              <a:rPr dirty="0" err="1"/>
              <a:t>kati</a:t>
            </a:r>
            <a:r>
              <a:rPr dirty="0"/>
              <a:t> </a:t>
            </a:r>
            <a:r>
              <a:rPr dirty="0" err="1"/>
              <a:t>ya</a:t>
            </a:r>
            <a:r>
              <a:rPr dirty="0"/>
              <a:t> </a:t>
            </a:r>
            <a:r>
              <a:rPr dirty="0" err="1"/>
              <a:t>makabila</a:t>
            </a:r>
            <a:r>
              <a:rPr dirty="0"/>
              <a:t> </a:t>
            </a:r>
            <a:r>
              <a:rPr dirty="0" err="1"/>
              <a:t>tisa</a:t>
            </a:r>
            <a:r>
              <a:rPr dirty="0"/>
              <a:t> </a:t>
            </a:r>
            <a:r>
              <a:rPr dirty="0" err="1"/>
              <a:t>na</a:t>
            </a:r>
            <a:r>
              <a:rPr dirty="0"/>
              <a:t> </a:t>
            </a:r>
            <a:r>
              <a:rPr dirty="0" err="1"/>
              <a:t>nusu</a:t>
            </a:r>
            <a:r>
              <a:rPr dirty="0"/>
              <a:t> </a:t>
            </a:r>
            <a:r>
              <a:rPr dirty="0" err="1"/>
              <a:t>ya</a:t>
            </a:r>
            <a:r>
              <a:rPr dirty="0"/>
              <a:t> </a:t>
            </a:r>
            <a:r>
              <a:rPr dirty="0" err="1"/>
              <a:t>kabila</a:t>
            </a:r>
            <a:r>
              <a:rPr dirty="0"/>
              <a:t> la Manase" </a:t>
            </a:r>
            <a:r>
              <a:rPr sz="1400" dirty="0"/>
              <a:t>(Yoshua 13:7)</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4770C3ED-EFD6-F494-CF8C-85C05A7472C5}"/>
              </a:ext>
            </a:extLst>
          </p:cNvPr>
          <p:cNvSpPr txBox="1"/>
          <p:nvPr/>
        </p:nvSpPr>
        <p:spPr>
          <a:xfrm>
            <a:off x="87550" y="1352950"/>
            <a:ext cx="6858000" cy="1015663"/>
          </a:xfrm>
          <a:prstGeom prst="rect">
            <a:avLst/>
          </a:prstGeom>
          <a:noFill/>
        </p:spPr>
        <p:txBody>
          <a:bodyPr wrap="square">
            <a:spAutoFit/>
          </a:bodyPr>
          <a:lstStyle/>
          <a:p>
            <a:pPr algn="just">
              <a:spcBef>
                <a:spcPts val="600"/>
              </a:spcBef>
              <a:defRPr sz="2000" b="1"/>
            </a:pPr>
            <a:r>
              <a:rPr dirty="0"/>
              <a:t>Yoshua </a:t>
            </a:r>
            <a:r>
              <a:rPr dirty="0" err="1"/>
              <a:t>alipokuwa</a:t>
            </a:r>
            <a:r>
              <a:rPr dirty="0"/>
              <a:t> mzee, </a:t>
            </a:r>
            <a:r>
              <a:rPr dirty="0" err="1"/>
              <a:t>Mungu</a:t>
            </a:r>
            <a:r>
              <a:rPr dirty="0"/>
              <a:t> </a:t>
            </a:r>
            <a:r>
              <a:rPr dirty="0" err="1"/>
              <a:t>alimwamuru</a:t>
            </a:r>
            <a:r>
              <a:rPr dirty="0"/>
              <a:t> </a:t>
            </a:r>
            <a:r>
              <a:rPr dirty="0" err="1"/>
              <a:t>kugawanya</a:t>
            </a:r>
            <a:r>
              <a:rPr dirty="0"/>
              <a:t> </a:t>
            </a:r>
            <a:r>
              <a:rPr dirty="0" err="1"/>
              <a:t>nchi</a:t>
            </a:r>
            <a:r>
              <a:rPr dirty="0"/>
              <a:t> </a:t>
            </a:r>
            <a:r>
              <a:rPr dirty="0" err="1"/>
              <a:t>kati</a:t>
            </a:r>
            <a:r>
              <a:rPr dirty="0"/>
              <a:t> </a:t>
            </a:r>
            <a:r>
              <a:rPr dirty="0" err="1"/>
              <a:t>ya</a:t>
            </a:r>
            <a:r>
              <a:rPr dirty="0"/>
              <a:t> </a:t>
            </a:r>
            <a:r>
              <a:rPr dirty="0" err="1"/>
              <a:t>makabila</a:t>
            </a:r>
            <a:r>
              <a:rPr dirty="0"/>
              <a:t> </a:t>
            </a:r>
            <a:r>
              <a:rPr dirty="0" err="1"/>
              <a:t>ya</a:t>
            </a:r>
            <a:r>
              <a:rPr dirty="0"/>
              <a:t> Israeli, </a:t>
            </a:r>
            <a:r>
              <a:rPr dirty="0" err="1"/>
              <a:t>pamoja</a:t>
            </a:r>
            <a:r>
              <a:rPr dirty="0"/>
              <a:t> </a:t>
            </a:r>
            <a:r>
              <a:rPr dirty="0" err="1"/>
              <a:t>na</a:t>
            </a:r>
            <a:r>
              <a:rPr dirty="0"/>
              <a:t> </a:t>
            </a:r>
            <a:r>
              <a:rPr dirty="0" err="1"/>
              <a:t>maeneo</a:t>
            </a:r>
            <a:r>
              <a:rPr dirty="0"/>
              <a:t> </a:t>
            </a:r>
            <a:r>
              <a:rPr dirty="0" err="1"/>
              <a:t>ambayo</a:t>
            </a:r>
            <a:r>
              <a:rPr dirty="0"/>
              <a:t> </a:t>
            </a:r>
            <a:r>
              <a:rPr dirty="0" err="1"/>
              <a:t>hayajashindwa</a:t>
            </a:r>
            <a:r>
              <a:rPr dirty="0"/>
              <a:t> (</a:t>
            </a:r>
            <a:r>
              <a:rPr dirty="0" err="1"/>
              <a:t>Yos</a:t>
            </a:r>
            <a:r>
              <a:rPr dirty="0"/>
              <a:t>. 13:1-7).</a:t>
            </a:r>
          </a:p>
        </p:txBody>
      </p:sp>
      <p:sp>
        <p:nvSpPr>
          <p:cNvPr id="9" name="CuadroTexto 8">
            <a:extLst>
              <a:ext uri="{FF2B5EF4-FFF2-40B4-BE49-F238E27FC236}">
                <a16:creationId xmlns:a16="http://schemas.microsoft.com/office/drawing/2014/main" id="{379EF60D-8C10-0CF5-0EC5-C25510CBF732}"/>
              </a:ext>
            </a:extLst>
          </p:cNvPr>
          <p:cNvSpPr txBox="1"/>
          <p:nvPr/>
        </p:nvSpPr>
        <p:spPr>
          <a:xfrm>
            <a:off x="2723741" y="3142034"/>
            <a:ext cx="4380059" cy="2554545"/>
          </a:xfrm>
          <a:prstGeom prst="rect">
            <a:avLst/>
          </a:prstGeom>
          <a:noFill/>
        </p:spPr>
        <p:txBody>
          <a:bodyPr wrap="square">
            <a:spAutoFit/>
          </a:bodyPr>
          <a:lstStyle/>
          <a:p>
            <a:pPr algn="just">
              <a:spcBef>
                <a:spcPts val="600"/>
              </a:spcBef>
              <a:defRPr sz="2000" b="1"/>
            </a:pPr>
            <a:r>
              <a:rPr dirty="0" err="1"/>
              <a:t>Ingawa</a:t>
            </a:r>
            <a:r>
              <a:rPr dirty="0"/>
              <a:t> </a:t>
            </a:r>
            <a:r>
              <a:rPr dirty="0" err="1"/>
              <a:t>walipigania</a:t>
            </a:r>
            <a:r>
              <a:rPr dirty="0"/>
              <a:t> </a:t>
            </a:r>
            <a:r>
              <a:rPr dirty="0" err="1"/>
              <a:t>ushindi</a:t>
            </a:r>
            <a:r>
              <a:rPr dirty="0"/>
              <a:t>, </a:t>
            </a:r>
            <a:r>
              <a:rPr dirty="0" err="1"/>
              <a:t>mafanikio</a:t>
            </a:r>
            <a:r>
              <a:rPr dirty="0"/>
              <a:t> </a:t>
            </a:r>
            <a:r>
              <a:rPr dirty="0" err="1"/>
              <a:t>yao</a:t>
            </a:r>
            <a:r>
              <a:rPr dirty="0"/>
              <a:t> </a:t>
            </a:r>
            <a:r>
              <a:rPr dirty="0" err="1"/>
              <a:t>hayakuwa</a:t>
            </a:r>
            <a:r>
              <a:rPr dirty="0"/>
              <a:t> </a:t>
            </a:r>
            <a:r>
              <a:rPr dirty="0" err="1"/>
              <a:t>sifa</a:t>
            </a:r>
            <a:r>
              <a:rPr dirty="0"/>
              <a:t> </a:t>
            </a:r>
            <a:r>
              <a:rPr dirty="0" err="1"/>
              <a:t>yao</a:t>
            </a:r>
            <a:r>
              <a:rPr dirty="0"/>
              <a:t> </a:t>
            </a:r>
            <a:r>
              <a:rPr dirty="0" err="1"/>
              <a:t>wenyewe</a:t>
            </a:r>
            <a:r>
              <a:rPr dirty="0"/>
              <a:t>, </a:t>
            </a:r>
            <a:r>
              <a:rPr dirty="0" err="1"/>
              <a:t>bali</a:t>
            </a:r>
            <a:r>
              <a:rPr dirty="0"/>
              <a:t> </a:t>
            </a:r>
            <a:r>
              <a:rPr dirty="0" err="1"/>
              <a:t>ya</a:t>
            </a:r>
            <a:r>
              <a:rPr dirty="0"/>
              <a:t> </a:t>
            </a:r>
            <a:r>
              <a:rPr dirty="0" err="1"/>
              <a:t>Mungu</a:t>
            </a:r>
            <a:r>
              <a:rPr dirty="0"/>
              <a:t> (Kum. 9:5). Kama Israeli, </a:t>
            </a:r>
            <a:r>
              <a:rPr dirty="0" err="1"/>
              <a:t>hatuwezi</a:t>
            </a:r>
            <a:r>
              <a:rPr dirty="0"/>
              <a:t> </a:t>
            </a:r>
            <a:r>
              <a:rPr dirty="0" err="1"/>
              <a:t>kufanya</a:t>
            </a:r>
            <a:r>
              <a:rPr dirty="0"/>
              <a:t> </a:t>
            </a:r>
            <a:r>
              <a:rPr dirty="0" err="1"/>
              <a:t>chochote</a:t>
            </a:r>
            <a:r>
              <a:rPr dirty="0"/>
              <a:t> </a:t>
            </a:r>
            <a:r>
              <a:rPr dirty="0" err="1"/>
              <a:t>ili</a:t>
            </a:r>
            <a:r>
              <a:rPr dirty="0"/>
              <a:t> </a:t>
            </a:r>
            <a:r>
              <a:rPr dirty="0" err="1"/>
              <a:t>kupata</a:t>
            </a:r>
            <a:r>
              <a:rPr dirty="0"/>
              <a:t> </a:t>
            </a:r>
            <a:r>
              <a:rPr dirty="0" err="1"/>
              <a:t>wokovu</a:t>
            </a:r>
            <a:r>
              <a:rPr dirty="0"/>
              <a:t> </a:t>
            </a:r>
            <a:r>
              <a:rPr dirty="0" err="1"/>
              <a:t>na</a:t>
            </a:r>
            <a:r>
              <a:rPr dirty="0"/>
              <a:t> </a:t>
            </a:r>
            <a:r>
              <a:rPr dirty="0" err="1"/>
              <a:t>kurithi</a:t>
            </a:r>
            <a:r>
              <a:rPr dirty="0"/>
              <a:t> </a:t>
            </a:r>
            <a:r>
              <a:rPr dirty="0" err="1"/>
              <a:t>ahadi</a:t>
            </a:r>
            <a:r>
              <a:rPr dirty="0"/>
              <a:t>. Efe. 2:8-9; Gal. 3:29 </a:t>
            </a:r>
            <a:r>
              <a:rPr dirty="0" err="1"/>
              <a:t>Lakini</a:t>
            </a:r>
            <a:r>
              <a:rPr dirty="0"/>
              <a:t> </a:t>
            </a:r>
            <a:r>
              <a:rPr dirty="0" err="1"/>
              <a:t>ikiwa</a:t>
            </a:r>
            <a:r>
              <a:rPr dirty="0"/>
              <a:t> </a:t>
            </a:r>
            <a:r>
              <a:rPr dirty="0" err="1"/>
              <a:t>walipigana</a:t>
            </a:r>
            <a:r>
              <a:rPr dirty="0"/>
              <a:t>… </a:t>
            </a:r>
            <a:r>
              <a:rPr dirty="0" err="1"/>
              <a:t>tufanye</a:t>
            </a:r>
            <a:r>
              <a:rPr dirty="0"/>
              <a:t> </a:t>
            </a:r>
            <a:r>
              <a:rPr dirty="0" err="1"/>
              <a:t>nini</a:t>
            </a:r>
            <a:r>
              <a:rPr dirty="0"/>
              <a:t> </a:t>
            </a:r>
            <a:r>
              <a:rPr dirty="0" err="1"/>
              <a:t>leo</a:t>
            </a:r>
            <a:r>
              <a:rPr dirty="0"/>
              <a:t>?</a:t>
            </a:r>
          </a:p>
        </p:txBody>
      </p:sp>
      <p:sp>
        <p:nvSpPr>
          <p:cNvPr id="11" name="CuadroTexto 10">
            <a:extLst>
              <a:ext uri="{FF2B5EF4-FFF2-40B4-BE49-F238E27FC236}">
                <a16:creationId xmlns:a16="http://schemas.microsoft.com/office/drawing/2014/main" id="{3B0D6593-2C68-C2DB-71E3-85D93AA87A60}"/>
              </a:ext>
            </a:extLst>
          </p:cNvPr>
          <p:cNvSpPr txBox="1"/>
          <p:nvPr/>
        </p:nvSpPr>
        <p:spPr>
          <a:xfrm>
            <a:off x="2725555" y="5776957"/>
            <a:ext cx="4305720" cy="830997"/>
          </a:xfrm>
          <a:prstGeom prst="rect">
            <a:avLst/>
          </a:prstGeom>
          <a:noFill/>
        </p:spPr>
        <p:txBody>
          <a:bodyPr wrap="square">
            <a:spAutoFit/>
          </a:bodyPr>
          <a:lstStyle/>
          <a:p>
            <a:pPr algn="just">
              <a:spcBef>
                <a:spcPts val="600"/>
              </a:spcBef>
              <a:defRPr sz="2000" b="1"/>
            </a:pPr>
            <a:r>
              <a:rPr sz="1600" dirty="0"/>
              <a:t>Mara </a:t>
            </a:r>
            <a:r>
              <a:rPr sz="1600" dirty="0" err="1"/>
              <a:t>baada</a:t>
            </a:r>
            <a:r>
              <a:rPr sz="1600" dirty="0"/>
              <a:t> </a:t>
            </a:r>
            <a:r>
              <a:rPr sz="1600" dirty="0" err="1"/>
              <a:t>ya</a:t>
            </a:r>
            <a:r>
              <a:rPr sz="1600" dirty="0"/>
              <a:t> </a:t>
            </a:r>
            <a:r>
              <a:rPr sz="1600" dirty="0" err="1"/>
              <a:t>kuokolewa</a:t>
            </a:r>
            <a:r>
              <a:rPr sz="1600" dirty="0"/>
              <a:t>, </a:t>
            </a:r>
            <a:r>
              <a:rPr sz="1600" dirty="0" err="1"/>
              <a:t>Mungu</a:t>
            </a:r>
            <a:r>
              <a:rPr sz="1600" dirty="0"/>
              <a:t> </a:t>
            </a:r>
            <a:r>
              <a:rPr sz="1600" dirty="0" err="1"/>
              <a:t>anahitaji</a:t>
            </a:r>
            <a:r>
              <a:rPr sz="1600" dirty="0"/>
              <a:t> mambo </a:t>
            </a:r>
            <a:r>
              <a:rPr sz="1600" dirty="0" err="1"/>
              <a:t>mawili</a:t>
            </a:r>
            <a:r>
              <a:rPr sz="1600" dirty="0"/>
              <a:t> </a:t>
            </a:r>
            <a:r>
              <a:rPr sz="1600" dirty="0" err="1"/>
              <a:t>ya</a:t>
            </a:r>
            <a:r>
              <a:rPr sz="1600" dirty="0"/>
              <a:t> </a:t>
            </a:r>
            <a:r>
              <a:rPr sz="1600" dirty="0" err="1"/>
              <a:t>warithi</a:t>
            </a:r>
            <a:r>
              <a:rPr sz="1600" dirty="0"/>
              <a:t> wake: </a:t>
            </a:r>
            <a:r>
              <a:rPr sz="1600" dirty="0" err="1"/>
              <a:t>utii</a:t>
            </a:r>
            <a:r>
              <a:rPr sz="1600" dirty="0"/>
              <a:t> (</a:t>
            </a:r>
            <a:r>
              <a:rPr sz="1600" dirty="0" err="1"/>
              <a:t>Flp</a:t>
            </a:r>
            <a:r>
              <a:rPr sz="1600" dirty="0"/>
              <a:t>. 2:12); </a:t>
            </a:r>
            <a:r>
              <a:rPr sz="1600" dirty="0" err="1"/>
              <a:t>na</a:t>
            </a:r>
            <a:r>
              <a:rPr sz="1600" dirty="0"/>
              <a:t> </a:t>
            </a:r>
            <a:r>
              <a:rPr sz="1600" dirty="0" err="1"/>
              <a:t>shukrani</a:t>
            </a:r>
            <a:r>
              <a:rPr sz="1600" dirty="0"/>
              <a:t> (</a:t>
            </a:r>
            <a:r>
              <a:rPr sz="1600" dirty="0" err="1"/>
              <a:t>Ebr</a:t>
            </a:r>
            <a:r>
              <a:rPr sz="1600" dirty="0"/>
              <a:t>. 12:28</a:t>
            </a:r>
            <a:r>
              <a:rPr lang="en-US" sz="1600" dirty="0"/>
              <a:t>)</a:t>
            </a:r>
            <a:endParaRPr sz="1600" dirty="0"/>
          </a:p>
        </p:txBody>
      </p:sp>
      <p:pic>
        <p:nvPicPr>
          <p:cNvPr id="13" name="Imagen 12" descr="Un grupo de personas en un barco  El contenido generado por IA puede ser incorrecto.">
            <a:extLst>
              <a:ext uri="{FF2B5EF4-FFF2-40B4-BE49-F238E27FC236}">
                <a16:creationId xmlns:a16="http://schemas.microsoft.com/office/drawing/2014/main" id="{FB1F0E42-576E-9E53-595E-7AB3A14F6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8277" y="3429000"/>
            <a:ext cx="2494740" cy="3244174"/>
          </a:xfrm>
          <a:prstGeom prst="rect">
            <a:avLst/>
          </a:prstGeom>
          <a:ln w="88900" cap="sq" cmpd="thickThin">
            <a:solidFill>
              <a:schemeClr val="accent2">
                <a:lumMod val="75000"/>
              </a:schemeClr>
            </a:solidFill>
            <a:prstDash val="solid"/>
            <a:miter lim="800000"/>
          </a:ln>
          <a:effectLst>
            <a:innerShdw blurRad="76200">
              <a:srgbClr val="000000"/>
            </a:innerShdw>
          </a:effectLst>
        </p:spPr>
      </p:pic>
      <p:pic>
        <p:nvPicPr>
          <p:cNvPr id="14" name="Imagen 13">
            <a:extLst>
              <a:ext uri="{FF2B5EF4-FFF2-40B4-BE49-F238E27FC236}">
                <a16:creationId xmlns:a16="http://schemas.microsoft.com/office/drawing/2014/main" id="{2F95A777-7223-713E-74CD-3A720E5109C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84345" y="70851"/>
            <a:ext cx="5006519" cy="3490873"/>
          </a:xfrm>
          <a:prstGeom prst="rect">
            <a:avLst/>
          </a:prstGeom>
          <a:solidFill>
            <a:srgbClr val="FFFFFF">
              <a:shade val="85000"/>
            </a:srgbClr>
          </a:solidFill>
          <a:ln w="88900" cap="sq">
            <a:gradFill>
              <a:gsLst>
                <a:gs pos="0">
                  <a:srgbClr val="FFF8A3"/>
                </a:gs>
                <a:gs pos="34000">
                  <a:srgbClr val="FFF8A3"/>
                </a:gs>
                <a:gs pos="38000">
                  <a:srgbClr val="CFCDFF"/>
                </a:gs>
                <a:gs pos="100000">
                  <a:srgbClr val="CFCDFF"/>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Imagen 17" descr="Imagen que contiene persona, frente, hombre, parado  El contenido generado por IA puede ser incorrecto.">
            <a:extLst>
              <a:ext uri="{FF2B5EF4-FFF2-40B4-BE49-F238E27FC236}">
                <a16:creationId xmlns:a16="http://schemas.microsoft.com/office/drawing/2014/main" id="{B8D91928-7053-7B70-6029-33985E4B84F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103801" y="3715966"/>
            <a:ext cx="2546037" cy="3071183"/>
          </a:xfrm>
          <a:prstGeom prst="snip2DiagRect">
            <a:avLst>
              <a:gd name="adj1" fmla="val 14901"/>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 name="Imagen 19" descr="Imagen que contiene persona, parado, hombre, sostener  El contenido generado por IA puede ser incorrecto.">
            <a:extLst>
              <a:ext uri="{FF2B5EF4-FFF2-40B4-BE49-F238E27FC236}">
                <a16:creationId xmlns:a16="http://schemas.microsoft.com/office/drawing/2014/main" id="{1817C35F-6C32-7E1F-C8D6-D31C6FE27C6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739998" y="3715966"/>
            <a:ext cx="2373408" cy="3071183"/>
          </a:xfrm>
          <a:prstGeom prst="snip2DiagRect">
            <a:avLst>
              <a:gd name="adj1" fmla="val 17214"/>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2E38F422-4575-070F-199E-B58D0EDFAD6E}"/>
              </a:ext>
            </a:extLst>
          </p:cNvPr>
          <p:cNvSpPr txBox="1"/>
          <p:nvPr/>
        </p:nvSpPr>
        <p:spPr>
          <a:xfrm>
            <a:off x="101135" y="2332959"/>
            <a:ext cx="6915141" cy="1015663"/>
          </a:xfrm>
          <a:prstGeom prst="rect">
            <a:avLst/>
          </a:prstGeom>
          <a:noFill/>
        </p:spPr>
        <p:txBody>
          <a:bodyPr wrap="square">
            <a:spAutoFit/>
          </a:bodyPr>
          <a:lstStyle/>
          <a:p>
            <a:pPr algn="just">
              <a:spcBef>
                <a:spcPts val="600"/>
              </a:spcBef>
              <a:defRPr sz="2000" b="1"/>
            </a:pPr>
            <a:r>
              <a:rPr dirty="0" err="1"/>
              <a:t>Nchi</a:t>
            </a:r>
            <a:r>
              <a:rPr dirty="0"/>
              <a:t> </a:t>
            </a:r>
            <a:r>
              <a:rPr dirty="0" err="1"/>
              <a:t>ilikuwa</a:t>
            </a:r>
            <a:r>
              <a:rPr dirty="0"/>
              <a:t> </a:t>
            </a:r>
            <a:r>
              <a:rPr dirty="0" err="1"/>
              <a:t>yao</a:t>
            </a:r>
            <a:r>
              <a:rPr dirty="0"/>
              <a:t>, </a:t>
            </a:r>
            <a:r>
              <a:rPr dirty="0" err="1"/>
              <a:t>lakini</a:t>
            </a:r>
            <a:r>
              <a:rPr dirty="0"/>
              <a:t> </a:t>
            </a:r>
            <a:r>
              <a:rPr dirty="0" err="1"/>
              <a:t>bado</a:t>
            </a:r>
            <a:r>
              <a:rPr dirty="0"/>
              <a:t> </a:t>
            </a:r>
            <a:r>
              <a:rPr dirty="0" err="1"/>
              <a:t>walilazimika</a:t>
            </a:r>
            <a:r>
              <a:rPr dirty="0"/>
              <a:t> </a:t>
            </a:r>
            <a:r>
              <a:rPr dirty="0" err="1"/>
              <a:t>kujitahidi</a:t>
            </a:r>
            <a:r>
              <a:rPr dirty="0"/>
              <a:t> </a:t>
            </a:r>
            <a:r>
              <a:rPr dirty="0" err="1"/>
              <a:t>kuimiliki</a:t>
            </a:r>
            <a:r>
              <a:rPr dirty="0"/>
              <a:t>. </a:t>
            </a:r>
            <a:r>
              <a:rPr dirty="0" err="1"/>
              <a:t>Mungu</a:t>
            </a:r>
            <a:r>
              <a:rPr dirty="0"/>
              <a:t> </a:t>
            </a:r>
            <a:r>
              <a:rPr dirty="0" err="1"/>
              <a:t>hatendi</a:t>
            </a:r>
            <a:r>
              <a:rPr dirty="0"/>
              <a:t> </a:t>
            </a:r>
            <a:r>
              <a:rPr dirty="0" err="1"/>
              <a:t>bila</a:t>
            </a:r>
            <a:r>
              <a:rPr dirty="0"/>
              <a:t> </a:t>
            </a:r>
            <a:r>
              <a:rPr dirty="0" err="1"/>
              <a:t>mwanadamu</a:t>
            </a:r>
            <a:r>
              <a:rPr dirty="0"/>
              <a:t>; </a:t>
            </a:r>
            <a:r>
              <a:rPr dirty="0" err="1"/>
              <a:t>anataka</a:t>
            </a:r>
            <a:r>
              <a:rPr dirty="0"/>
              <a:t> </a:t>
            </a:r>
            <a:r>
              <a:rPr dirty="0" err="1"/>
              <a:t>tufanye</a:t>
            </a:r>
            <a:r>
              <a:rPr dirty="0"/>
              <a:t> </a:t>
            </a:r>
            <a:r>
              <a:rPr dirty="0" err="1"/>
              <a:t>sehemu</a:t>
            </a:r>
            <a:r>
              <a:rPr dirty="0"/>
              <a:t> </a:t>
            </a:r>
            <a:r>
              <a:rPr dirty="0" err="1"/>
              <a:t>yetu</a:t>
            </a:r>
            <a:r>
              <a:rPr dirty="0"/>
              <a:t>.</a:t>
            </a:r>
          </a:p>
        </p:txBody>
      </p:sp>
    </p:spTree>
    <p:extLst>
      <p:ext uri="{BB962C8B-B14F-4D97-AF65-F5344CB8AC3E}">
        <p14:creationId xmlns:p14="http://schemas.microsoft.com/office/powerpoint/2010/main" val="204686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par>
                          <p:cTn id="30" fill="hold">
                            <p:stCondLst>
                              <p:cond delay="1750"/>
                            </p:stCondLst>
                            <p:childTnLst>
                              <p:par>
                                <p:cTn id="31" presetID="14" presetClass="entr" presetSubtype="1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6" dur="1000" fill="hold"/>
                                        <p:tgtEl>
                                          <p:spTgt spid="1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3"/>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left)">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12" fill="hold"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strips(downLeft)">
                                      <p:cBhvr>
                                        <p:cTn id="64" dur="500"/>
                                        <p:tgtEl>
                                          <p:spTgt spid="18"/>
                                        </p:tgtEl>
                                      </p:cBhvr>
                                    </p:animEffect>
                                  </p:childTnLst>
                                </p:cTn>
                              </p:par>
                              <p:par>
                                <p:cTn id="65" presetID="18" presetClass="entr" presetSubtype="6"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strips(downRight)">
                                      <p:cBhvr>
                                        <p:cTn id="67" dur="500"/>
                                        <p:tgtEl>
                                          <p:spTgt spid="20"/>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left)">
                                      <p:cBhvr>
                                        <p:cTn id="7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P spid="11"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537E382A-7BAF-B73F-6EDB-18C58239A5EA}"/>
              </a:ext>
            </a:extLst>
          </p:cNvPr>
          <p:cNvSpPr>
            <a:spLocks noGrp="1" noRot="1" noMove="1" noResize="1" noEditPoints="1" noAdjustHandles="1" noChangeArrowheads="1" noChangeShapeType="1"/>
          </p:cNvSpPr>
          <p:nvPr/>
        </p:nvSpPr>
        <p:spPr>
          <a:xfrm>
            <a:off x="0" y="0"/>
            <a:ext cx="12192000" cy="133242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sp>
        <p:nvSpPr>
          <p:cNvPr id="3" name="CuadroTexto 2">
            <a:extLst>
              <a:ext uri="{FF2B5EF4-FFF2-40B4-BE49-F238E27FC236}">
                <a16:creationId xmlns:a16="http://schemas.microsoft.com/office/drawing/2014/main" id="{76771A18-D966-5D36-12EB-CEB88178DC3C}"/>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defRPr sz="4400" b="1">
                <a:ln/>
                <a:solidFill>
                  <a:schemeClr val="accent4"/>
                </a:solidFill>
                <a:effectLst>
                  <a:outerShdw blurRad="38100" dist="38100" dir="2700000" algn="tl">
                    <a:srgbClr val="000000">
                      <a:alpha val="43137"/>
                    </a:srgbClr>
                  </a:outerShdw>
                </a:effectLst>
              </a:defRPr>
            </a:pPr>
            <a:r>
              <a:rPr lang="en-US" dirty="0"/>
              <a:t>LINDA</a:t>
            </a:r>
            <a:r>
              <a:rPr dirty="0"/>
              <a:t> ZAWADI</a:t>
            </a:r>
          </a:p>
        </p:txBody>
      </p:sp>
      <p:sp>
        <p:nvSpPr>
          <p:cNvPr id="5" name="CuadroTexto 4">
            <a:extLst>
              <a:ext uri="{FF2B5EF4-FFF2-40B4-BE49-F238E27FC236}">
                <a16:creationId xmlns:a16="http://schemas.microsoft.com/office/drawing/2014/main" id="{535330C2-6466-6509-3150-1595BCEE8464}"/>
              </a:ext>
            </a:extLst>
          </p:cNvPr>
          <p:cNvSpPr txBox="1"/>
          <p:nvPr/>
        </p:nvSpPr>
        <p:spPr>
          <a:xfrm>
            <a:off x="1314450" y="686097"/>
            <a:ext cx="9563100" cy="646331"/>
          </a:xfrm>
          <a:prstGeom prst="rect">
            <a:avLst/>
          </a:prstGeom>
          <a:noFill/>
        </p:spPr>
        <p:txBody>
          <a:bodyPr wrap="square">
            <a:spAutoFit/>
          </a:bodyPr>
          <a:lstStyle/>
          <a:p>
            <a:pPr algn="ctr">
              <a:defRPr b="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defRPr>
            </a:pPr>
            <a:r>
              <a:t>"Nchi haitauzwa kabisa, kwa sababu nchi ni yangu na ninyi mnakaa katika nchi yangu kama wageni na wageni" </a:t>
            </a:r>
            <a:r>
              <a:rPr sz="1400"/>
              <a:t>(Mambo ya Walawi 25:23)  </a:t>
            </a:r>
          </a:p>
        </p:txBody>
      </p:sp>
      <p:sp>
        <p:nvSpPr>
          <p:cNvPr id="6" name="CuadroTexto 5">
            <a:extLst>
              <a:ext uri="{FF2B5EF4-FFF2-40B4-BE49-F238E27FC236}">
                <a16:creationId xmlns:a16="http://schemas.microsoft.com/office/drawing/2014/main" id="{B63D42FC-3EF1-BC6A-49E4-C47F671B87E9}"/>
              </a:ext>
            </a:extLst>
          </p:cNvPr>
          <p:cNvSpPr txBox="1"/>
          <p:nvPr/>
        </p:nvSpPr>
        <p:spPr>
          <a:xfrm>
            <a:off x="5880138" y="1455538"/>
            <a:ext cx="6311862" cy="1015663"/>
          </a:xfrm>
          <a:prstGeom prst="rect">
            <a:avLst/>
          </a:prstGeom>
          <a:noFill/>
        </p:spPr>
        <p:txBody>
          <a:bodyPr wrap="square">
            <a:spAutoFit/>
          </a:bodyPr>
          <a:lstStyle/>
          <a:p>
            <a:pPr algn="just">
              <a:spcBef>
                <a:spcPts val="600"/>
              </a:spcBef>
              <a:defRPr sz="2000" b="1"/>
            </a:pPr>
            <a:r>
              <a:rPr dirty="0"/>
              <a:t>Mara </a:t>
            </a:r>
            <a:r>
              <a:rPr dirty="0" err="1"/>
              <a:t>tu</a:t>
            </a:r>
            <a:r>
              <a:rPr dirty="0"/>
              <a:t> </a:t>
            </a:r>
            <a:r>
              <a:rPr dirty="0" err="1"/>
              <a:t>urithi</a:t>
            </a:r>
            <a:r>
              <a:rPr dirty="0"/>
              <a:t> </a:t>
            </a:r>
            <a:r>
              <a:rPr dirty="0" err="1"/>
              <a:t>ulipopokelewa</a:t>
            </a:r>
            <a:r>
              <a:rPr dirty="0"/>
              <a:t>, </a:t>
            </a:r>
            <a:r>
              <a:rPr dirty="0" err="1"/>
              <a:t>kulikuwa</a:t>
            </a:r>
            <a:r>
              <a:rPr dirty="0"/>
              <a:t> </a:t>
            </a:r>
            <a:r>
              <a:rPr dirty="0" err="1"/>
              <a:t>na</a:t>
            </a:r>
            <a:r>
              <a:rPr dirty="0"/>
              <a:t> sheria </a:t>
            </a:r>
            <a:r>
              <a:rPr dirty="0" err="1"/>
              <a:t>maalum</a:t>
            </a:r>
            <a:r>
              <a:rPr dirty="0"/>
              <a:t> </a:t>
            </a:r>
            <a:r>
              <a:rPr dirty="0" err="1"/>
              <a:t>zinazosimamia</a:t>
            </a:r>
            <a:r>
              <a:rPr dirty="0"/>
              <a:t> </a:t>
            </a:r>
            <a:r>
              <a:rPr dirty="0" err="1"/>
              <a:t>matumizi</a:t>
            </a:r>
            <a:r>
              <a:rPr dirty="0"/>
              <a:t> </a:t>
            </a:r>
            <a:r>
              <a:rPr dirty="0" err="1"/>
              <a:t>ya</a:t>
            </a:r>
            <a:r>
              <a:rPr dirty="0"/>
              <a:t> </a:t>
            </a:r>
            <a:r>
              <a:rPr dirty="0" err="1"/>
              <a:t>ardhi</a:t>
            </a:r>
            <a:r>
              <a:rPr dirty="0"/>
              <a:t>: </a:t>
            </a:r>
            <a:r>
              <a:rPr dirty="0" err="1"/>
              <a:t>mwaka</a:t>
            </a:r>
            <a:r>
              <a:rPr dirty="0"/>
              <a:t> </a:t>
            </a:r>
            <a:r>
              <a:rPr dirty="0" err="1"/>
              <a:t>wa</a:t>
            </a:r>
            <a:r>
              <a:rPr dirty="0"/>
              <a:t> </a:t>
            </a:r>
            <a:r>
              <a:rPr dirty="0" err="1"/>
              <a:t>sabato</a:t>
            </a:r>
            <a:r>
              <a:rPr dirty="0"/>
              <a:t> </a:t>
            </a:r>
            <a:r>
              <a:rPr dirty="0" err="1"/>
              <a:t>na</a:t>
            </a:r>
            <a:r>
              <a:rPr dirty="0"/>
              <a:t> </a:t>
            </a:r>
            <a:r>
              <a:rPr dirty="0" err="1"/>
              <a:t>yubile</a:t>
            </a:r>
            <a:r>
              <a:rPr dirty="0"/>
              <a:t>.</a:t>
            </a:r>
          </a:p>
        </p:txBody>
      </p:sp>
      <p:pic>
        <p:nvPicPr>
          <p:cNvPr id="4" name="Imagen 3">
            <a:extLst>
              <a:ext uri="{FF2B5EF4-FFF2-40B4-BE49-F238E27FC236}">
                <a16:creationId xmlns:a16="http://schemas.microsoft.com/office/drawing/2014/main" id="{205EA471-4DC0-5932-2954-A7CE53A50C4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70236" y="1455538"/>
            <a:ext cx="3423898" cy="2596895"/>
          </a:xfrm>
          <a:prstGeom prst="roundRect">
            <a:avLst>
              <a:gd name="adj" fmla="val 115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a:extLst>
              <a:ext uri="{FF2B5EF4-FFF2-40B4-BE49-F238E27FC236}">
                <a16:creationId xmlns:a16="http://schemas.microsoft.com/office/drawing/2014/main" id="{A24C06F8-9B2C-AFBA-284B-0E5E82B4C498}"/>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746536" y="1455538"/>
            <a:ext cx="1981200" cy="2596896"/>
          </a:xfrm>
          <a:prstGeom prst="roundRect">
            <a:avLst>
              <a:gd name="adj" fmla="val 115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CuadroTexto 9">
            <a:extLst>
              <a:ext uri="{FF2B5EF4-FFF2-40B4-BE49-F238E27FC236}">
                <a16:creationId xmlns:a16="http://schemas.microsoft.com/office/drawing/2014/main" id="{15E4C1ED-CA81-A5EB-4BE7-1116BED2E456}"/>
              </a:ext>
            </a:extLst>
          </p:cNvPr>
          <p:cNvSpPr txBox="1"/>
          <p:nvPr/>
        </p:nvSpPr>
        <p:spPr>
          <a:xfrm>
            <a:off x="107183" y="4137443"/>
            <a:ext cx="6682902" cy="1015663"/>
          </a:xfrm>
          <a:prstGeom prst="rect">
            <a:avLst/>
          </a:prstGeom>
          <a:noFill/>
        </p:spPr>
        <p:txBody>
          <a:bodyPr wrap="square">
            <a:spAutoFit/>
          </a:bodyPr>
          <a:lstStyle/>
          <a:p>
            <a:pPr algn="just">
              <a:spcBef>
                <a:spcPts val="600"/>
              </a:spcBef>
              <a:defRPr sz="2000" b="1"/>
            </a:pPr>
            <a:r>
              <a:rPr dirty="0" err="1"/>
              <a:t>Jubilei</a:t>
            </a:r>
            <a:r>
              <a:rPr dirty="0"/>
              <a:t> </a:t>
            </a:r>
            <a:r>
              <a:rPr dirty="0" err="1"/>
              <a:t>ilihusisha</a:t>
            </a:r>
            <a:r>
              <a:rPr dirty="0"/>
              <a:t> </a:t>
            </a:r>
            <a:r>
              <a:rPr dirty="0" err="1"/>
              <a:t>kurudisha</a:t>
            </a:r>
            <a:r>
              <a:rPr dirty="0"/>
              <a:t> </a:t>
            </a:r>
            <a:r>
              <a:rPr dirty="0" err="1"/>
              <a:t>ardhi</a:t>
            </a:r>
            <a:r>
              <a:rPr dirty="0"/>
              <a:t> </a:t>
            </a:r>
            <a:r>
              <a:rPr dirty="0" err="1"/>
              <a:t>kwa</a:t>
            </a:r>
            <a:r>
              <a:rPr dirty="0"/>
              <a:t> </a:t>
            </a:r>
            <a:r>
              <a:rPr dirty="0" err="1"/>
              <a:t>wamiliki</a:t>
            </a:r>
            <a:r>
              <a:rPr dirty="0"/>
              <a:t> </a:t>
            </a:r>
            <a:r>
              <a:rPr dirty="0" err="1"/>
              <a:t>wao</a:t>
            </a:r>
            <a:r>
              <a:rPr dirty="0"/>
              <a:t> </a:t>
            </a:r>
            <a:r>
              <a:rPr dirty="0" err="1"/>
              <a:t>wa</a:t>
            </a:r>
            <a:r>
              <a:rPr dirty="0"/>
              <a:t> </a:t>
            </a:r>
            <a:r>
              <a:rPr dirty="0" err="1"/>
              <a:t>awali</a:t>
            </a:r>
            <a:r>
              <a:rPr dirty="0"/>
              <a:t>, </a:t>
            </a:r>
            <a:r>
              <a:rPr dirty="0" err="1"/>
              <a:t>kuepuka</a:t>
            </a:r>
            <a:r>
              <a:rPr dirty="0"/>
              <a:t> </a:t>
            </a:r>
            <a:r>
              <a:rPr dirty="0" err="1"/>
              <a:t>ukosefu</a:t>
            </a:r>
            <a:r>
              <a:rPr dirty="0"/>
              <a:t> </a:t>
            </a:r>
            <a:r>
              <a:rPr dirty="0" err="1"/>
              <a:t>wa</a:t>
            </a:r>
            <a:r>
              <a:rPr dirty="0"/>
              <a:t> </a:t>
            </a:r>
            <a:r>
              <a:rPr dirty="0" err="1"/>
              <a:t>usawa</a:t>
            </a:r>
            <a:r>
              <a:rPr dirty="0"/>
              <a:t> </a:t>
            </a:r>
            <a:r>
              <a:rPr dirty="0" err="1"/>
              <a:t>wa</a:t>
            </a:r>
            <a:r>
              <a:rPr dirty="0"/>
              <a:t> </a:t>
            </a:r>
            <a:r>
              <a:rPr dirty="0" err="1"/>
              <a:t>kijamii</a:t>
            </a:r>
            <a:br>
              <a:rPr lang="en" sz="2000" b="1" dirty="0"/>
            </a:br>
            <a:r>
              <a:rPr dirty="0"/>
              <a:t>(Law. 25:10, 23, 40-41).</a:t>
            </a:r>
          </a:p>
        </p:txBody>
      </p:sp>
      <p:pic>
        <p:nvPicPr>
          <p:cNvPr id="12" name="Imagen 11" descr="Pintura de varios colores  El contenido generado por IA puede ser incorrecto.">
            <a:extLst>
              <a:ext uri="{FF2B5EF4-FFF2-40B4-BE49-F238E27FC236}">
                <a16:creationId xmlns:a16="http://schemas.microsoft.com/office/drawing/2014/main" id="{2E24AF5C-8E1D-1BF1-0311-FABF7375BFB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6906283" y="3833555"/>
            <a:ext cx="2468829" cy="2876933"/>
          </a:xfrm>
          <a:prstGeom prst="roundRect">
            <a:avLst>
              <a:gd name="adj" fmla="val 4167"/>
            </a:avLst>
          </a:prstGeom>
          <a:solidFill>
            <a:srgbClr val="FFFFFF"/>
          </a:solidFill>
          <a:ln w="76200" cap="sq">
            <a:solidFill>
              <a:schemeClr val="accent3">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Un grupo de personas disfrazadas  El contenido generado por IA puede ser incorrecto.">
            <a:extLst>
              <a:ext uri="{FF2B5EF4-FFF2-40B4-BE49-F238E27FC236}">
                <a16:creationId xmlns:a16="http://schemas.microsoft.com/office/drawing/2014/main" id="{00326875-0BF4-CC5F-A7B1-E8F063CFD5E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531360" y="3833555"/>
            <a:ext cx="2490404" cy="2876933"/>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3B2A95FF-310D-E7EB-D8DC-BA3D97B3014B}"/>
              </a:ext>
            </a:extLst>
          </p:cNvPr>
          <p:cNvSpPr txBox="1"/>
          <p:nvPr/>
        </p:nvSpPr>
        <p:spPr>
          <a:xfrm>
            <a:off x="5880138" y="2471201"/>
            <a:ext cx="6311862" cy="1323439"/>
          </a:xfrm>
          <a:prstGeom prst="rect">
            <a:avLst/>
          </a:prstGeom>
          <a:noFill/>
        </p:spPr>
        <p:txBody>
          <a:bodyPr wrap="square">
            <a:spAutoFit/>
          </a:bodyPr>
          <a:lstStyle/>
          <a:p>
            <a:pPr algn="just">
              <a:spcBef>
                <a:spcPts val="600"/>
              </a:spcBef>
              <a:defRPr sz="2000" b="1"/>
            </a:pPr>
            <a:r>
              <a:rPr dirty="0" err="1"/>
              <a:t>Mwaka</a:t>
            </a:r>
            <a:r>
              <a:rPr dirty="0"/>
              <a:t> </a:t>
            </a:r>
            <a:r>
              <a:rPr dirty="0" err="1"/>
              <a:t>wa</a:t>
            </a:r>
            <a:r>
              <a:rPr dirty="0"/>
              <a:t> Sabato, </a:t>
            </a:r>
            <a:r>
              <a:rPr dirty="0" err="1"/>
              <a:t>upanuzi</a:t>
            </a:r>
            <a:r>
              <a:rPr dirty="0"/>
              <a:t> </a:t>
            </a:r>
            <a:r>
              <a:rPr dirty="0" err="1"/>
              <a:t>mkubwa</a:t>
            </a:r>
            <a:r>
              <a:rPr dirty="0"/>
              <a:t> </a:t>
            </a:r>
            <a:r>
              <a:rPr dirty="0" err="1"/>
              <a:t>wa</a:t>
            </a:r>
            <a:r>
              <a:rPr dirty="0"/>
              <a:t> Sabato, </a:t>
            </a:r>
            <a:r>
              <a:rPr dirty="0" err="1"/>
              <a:t>uliruhusu</a:t>
            </a:r>
            <a:r>
              <a:rPr dirty="0"/>
              <a:t> </a:t>
            </a:r>
            <a:r>
              <a:rPr dirty="0" err="1"/>
              <a:t>nchi</a:t>
            </a:r>
            <a:r>
              <a:rPr dirty="0"/>
              <a:t> </a:t>
            </a:r>
            <a:r>
              <a:rPr dirty="0" err="1"/>
              <a:t>kupumzika</a:t>
            </a:r>
            <a:r>
              <a:rPr dirty="0"/>
              <a:t> (Law. 25:2-5). </a:t>
            </a:r>
            <a:r>
              <a:rPr dirty="0" err="1"/>
              <a:t>Kushindwa</a:t>
            </a:r>
            <a:r>
              <a:rPr dirty="0"/>
              <a:t> </a:t>
            </a:r>
            <a:r>
              <a:rPr dirty="0" err="1"/>
              <a:t>kufuata</a:t>
            </a:r>
            <a:r>
              <a:rPr dirty="0"/>
              <a:t> sheria </a:t>
            </a:r>
            <a:r>
              <a:rPr dirty="0" err="1"/>
              <a:t>hii</a:t>
            </a:r>
            <a:r>
              <a:rPr dirty="0"/>
              <a:t> </a:t>
            </a:r>
            <a:r>
              <a:rPr dirty="0" err="1"/>
              <a:t>ilikuwa</a:t>
            </a:r>
            <a:r>
              <a:rPr dirty="0"/>
              <a:t> </a:t>
            </a:r>
            <a:r>
              <a:rPr dirty="0" err="1"/>
              <a:t>moja</a:t>
            </a:r>
            <a:r>
              <a:rPr dirty="0"/>
              <a:t> </a:t>
            </a:r>
            <a:r>
              <a:rPr dirty="0" err="1"/>
              <a:t>ya</a:t>
            </a:r>
            <a:r>
              <a:rPr dirty="0"/>
              <a:t> </a:t>
            </a:r>
            <a:r>
              <a:rPr dirty="0" err="1"/>
              <a:t>sababu</a:t>
            </a:r>
            <a:r>
              <a:rPr dirty="0"/>
              <a:t> za </a:t>
            </a:r>
            <a:r>
              <a:rPr dirty="0" err="1"/>
              <a:t>uhamisho</a:t>
            </a:r>
            <a:r>
              <a:rPr dirty="0"/>
              <a:t> (2 Nya. 36:20-21).</a:t>
            </a:r>
          </a:p>
        </p:txBody>
      </p:sp>
      <p:sp>
        <p:nvSpPr>
          <p:cNvPr id="11" name="CuadroTexto 10">
            <a:extLst>
              <a:ext uri="{FF2B5EF4-FFF2-40B4-BE49-F238E27FC236}">
                <a16:creationId xmlns:a16="http://schemas.microsoft.com/office/drawing/2014/main" id="{88438EE3-214E-33B8-F504-E8D1768A1364}"/>
              </a:ext>
            </a:extLst>
          </p:cNvPr>
          <p:cNvSpPr txBox="1"/>
          <p:nvPr/>
        </p:nvSpPr>
        <p:spPr>
          <a:xfrm>
            <a:off x="107183" y="5213730"/>
            <a:ext cx="6682902" cy="1631216"/>
          </a:xfrm>
          <a:prstGeom prst="rect">
            <a:avLst/>
          </a:prstGeom>
          <a:noFill/>
        </p:spPr>
        <p:txBody>
          <a:bodyPr wrap="square">
            <a:spAutoFit/>
          </a:bodyPr>
          <a:lstStyle/>
          <a:p>
            <a:pPr algn="just">
              <a:spcBef>
                <a:spcPts val="600"/>
              </a:spcBef>
              <a:defRPr sz="2000" b="1"/>
            </a:pPr>
            <a:r>
              <a:rPr dirty="0" err="1"/>
              <a:t>Kimsingi</a:t>
            </a:r>
            <a:r>
              <a:rPr dirty="0"/>
              <a:t>, </a:t>
            </a:r>
            <a:r>
              <a:rPr dirty="0" err="1"/>
              <a:t>hili</a:t>
            </a:r>
            <a:r>
              <a:rPr dirty="0"/>
              <a:t> </a:t>
            </a:r>
            <a:r>
              <a:rPr dirty="0" err="1"/>
              <a:t>ndilo</a:t>
            </a:r>
            <a:r>
              <a:rPr dirty="0"/>
              <a:t> </a:t>
            </a:r>
            <a:r>
              <a:rPr dirty="0" err="1"/>
              <a:t>kusudi</a:t>
            </a:r>
            <a:r>
              <a:rPr dirty="0"/>
              <a:t> </a:t>
            </a:r>
            <a:r>
              <a:rPr dirty="0" err="1"/>
              <a:t>kuu</a:t>
            </a:r>
            <a:r>
              <a:rPr dirty="0"/>
              <a:t> la </a:t>
            </a:r>
            <a:r>
              <a:rPr dirty="0" err="1"/>
              <a:t>injili</a:t>
            </a:r>
            <a:r>
              <a:rPr dirty="0"/>
              <a:t>: </a:t>
            </a:r>
            <a:r>
              <a:rPr dirty="0" err="1"/>
              <a:t>kufuta</a:t>
            </a:r>
            <a:r>
              <a:rPr dirty="0"/>
              <a:t> </a:t>
            </a:r>
            <a:r>
              <a:rPr dirty="0" err="1"/>
              <a:t>tofauti</a:t>
            </a:r>
            <a:r>
              <a:rPr dirty="0"/>
              <a:t> </a:t>
            </a:r>
            <a:r>
              <a:rPr dirty="0" err="1"/>
              <a:t>kati</a:t>
            </a:r>
            <a:r>
              <a:rPr dirty="0"/>
              <a:t> </a:t>
            </a:r>
            <a:r>
              <a:rPr dirty="0" err="1"/>
              <a:t>ya</a:t>
            </a:r>
            <a:r>
              <a:rPr dirty="0"/>
              <a:t> </a:t>
            </a:r>
            <a:r>
              <a:rPr dirty="0" err="1"/>
              <a:t>matajiri</a:t>
            </a:r>
            <a:r>
              <a:rPr dirty="0"/>
              <a:t> </a:t>
            </a:r>
            <a:r>
              <a:rPr dirty="0" err="1"/>
              <a:t>na</a:t>
            </a:r>
            <a:r>
              <a:rPr dirty="0"/>
              <a:t> </a:t>
            </a:r>
            <a:r>
              <a:rPr dirty="0" err="1"/>
              <a:t>maskini</a:t>
            </a:r>
            <a:r>
              <a:rPr dirty="0"/>
              <a:t>, </a:t>
            </a:r>
            <a:r>
              <a:rPr dirty="0" err="1"/>
              <a:t>mwajiri</a:t>
            </a:r>
            <a:r>
              <a:rPr dirty="0"/>
              <a:t> </a:t>
            </a:r>
            <a:r>
              <a:rPr dirty="0" err="1"/>
              <a:t>na</a:t>
            </a:r>
            <a:r>
              <a:rPr dirty="0"/>
              <a:t> </a:t>
            </a:r>
            <a:r>
              <a:rPr dirty="0" err="1"/>
              <a:t>mfanyakazi</a:t>
            </a:r>
            <a:r>
              <a:rPr dirty="0"/>
              <a:t>, </a:t>
            </a:r>
            <a:r>
              <a:rPr dirty="0" err="1"/>
              <a:t>wenye</a:t>
            </a:r>
            <a:r>
              <a:rPr dirty="0"/>
              <a:t> </a:t>
            </a:r>
            <a:r>
              <a:rPr dirty="0" err="1"/>
              <a:t>upendeleo</a:t>
            </a:r>
            <a:r>
              <a:rPr dirty="0"/>
              <a:t> </a:t>
            </a:r>
            <a:r>
              <a:rPr dirty="0" err="1"/>
              <a:t>na</a:t>
            </a:r>
            <a:r>
              <a:rPr dirty="0"/>
              <a:t> </a:t>
            </a:r>
            <a:r>
              <a:rPr dirty="0" err="1"/>
              <a:t>wasiojiweza</a:t>
            </a:r>
            <a:r>
              <a:rPr dirty="0"/>
              <a:t>, </a:t>
            </a:r>
            <a:r>
              <a:rPr dirty="0" err="1"/>
              <a:t>wakituweka</a:t>
            </a:r>
            <a:r>
              <a:rPr dirty="0"/>
              <a:t> </a:t>
            </a:r>
            <a:r>
              <a:rPr dirty="0" err="1"/>
              <a:t>sote</a:t>
            </a:r>
            <a:r>
              <a:rPr dirty="0"/>
              <a:t> </a:t>
            </a:r>
            <a:r>
              <a:rPr dirty="0" err="1"/>
              <a:t>katika</a:t>
            </a:r>
            <a:r>
              <a:rPr dirty="0"/>
              <a:t> </a:t>
            </a:r>
            <a:r>
              <a:rPr dirty="0" err="1"/>
              <a:t>hali</a:t>
            </a:r>
            <a:r>
              <a:rPr dirty="0"/>
              <a:t> </a:t>
            </a:r>
            <a:r>
              <a:rPr dirty="0" err="1"/>
              <a:t>sawa</a:t>
            </a:r>
            <a:r>
              <a:rPr dirty="0"/>
              <a:t> </a:t>
            </a:r>
            <a:r>
              <a:rPr dirty="0" err="1"/>
              <a:t>kwa</a:t>
            </a:r>
            <a:r>
              <a:rPr dirty="0"/>
              <a:t> </a:t>
            </a:r>
            <a:r>
              <a:rPr dirty="0" err="1"/>
              <a:t>kutambua</a:t>
            </a:r>
            <a:r>
              <a:rPr dirty="0"/>
              <a:t> </a:t>
            </a:r>
            <a:r>
              <a:rPr dirty="0" err="1"/>
              <a:t>hitaji</a:t>
            </a:r>
            <a:r>
              <a:rPr dirty="0"/>
              <a:t> </a:t>
            </a:r>
            <a:r>
              <a:rPr dirty="0" err="1"/>
              <a:t>letu</a:t>
            </a:r>
            <a:r>
              <a:rPr dirty="0"/>
              <a:t> </a:t>
            </a:r>
            <a:r>
              <a:rPr dirty="0" err="1"/>
              <a:t>kamili</a:t>
            </a:r>
            <a:r>
              <a:rPr dirty="0"/>
              <a:t> la </a:t>
            </a:r>
            <a:r>
              <a:rPr dirty="0" err="1"/>
              <a:t>neema</a:t>
            </a:r>
            <a:r>
              <a:rPr dirty="0"/>
              <a:t> </a:t>
            </a:r>
            <a:r>
              <a:rPr dirty="0" err="1"/>
              <a:t>ya</a:t>
            </a:r>
            <a:r>
              <a:rPr dirty="0"/>
              <a:t> </a:t>
            </a:r>
            <a:r>
              <a:rPr dirty="0" err="1"/>
              <a:t>Mungu</a:t>
            </a:r>
            <a:r>
              <a:rPr dirty="0"/>
              <a:t>.</a:t>
            </a:r>
          </a:p>
        </p:txBody>
      </p:sp>
    </p:spTree>
    <p:extLst>
      <p:ext uri="{BB962C8B-B14F-4D97-AF65-F5344CB8AC3E}">
        <p14:creationId xmlns:p14="http://schemas.microsoft.com/office/powerpoint/2010/main" val="159026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out)">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out)">
                                      <p:cBhvr>
                                        <p:cTn id="30" dur="750"/>
                                        <p:tgtEl>
                                          <p:spTgt spid="8"/>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anim calcmode="lin" valueType="num">
                                      <p:cBhvr>
                                        <p:cTn id="42" dur="500" fill="hold"/>
                                        <p:tgtEl>
                                          <p:spTgt spid="12"/>
                                        </p:tgtEl>
                                        <p:attrNameLst>
                                          <p:attrName>ppt_x</p:attrName>
                                        </p:attrNameLst>
                                      </p:cBhvr>
                                      <p:tavLst>
                                        <p:tav tm="0">
                                          <p:val>
                                            <p:fltVal val="0.5"/>
                                          </p:val>
                                        </p:tav>
                                        <p:tav tm="100000">
                                          <p:val>
                                            <p:strVal val="#ppt_x"/>
                                          </p:val>
                                        </p:tav>
                                      </p:tavLst>
                                    </p:anim>
                                    <p:anim calcmode="lin" valueType="num">
                                      <p:cBhvr>
                                        <p:cTn id="43" dur="500" fill="hold"/>
                                        <p:tgtEl>
                                          <p:spTgt spid="12"/>
                                        </p:tgtEl>
                                        <p:attrNameLst>
                                          <p:attrName>ppt_y</p:attrName>
                                        </p:attrNameLst>
                                      </p:cBhvr>
                                      <p:tavLst>
                                        <p:tav tm="0">
                                          <p:val>
                                            <p:fltVal val="0.5"/>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 calcmode="lin" valueType="num">
                                      <p:cBhvr>
                                        <p:cTn id="54" dur="500" fill="hold"/>
                                        <p:tgtEl>
                                          <p:spTgt spid="14"/>
                                        </p:tgtEl>
                                        <p:attrNameLst>
                                          <p:attrName>style.rotation</p:attrName>
                                        </p:attrNameLst>
                                      </p:cBhvr>
                                      <p:tavLst>
                                        <p:tav tm="0">
                                          <p:val>
                                            <p:fltVal val="360"/>
                                          </p:val>
                                        </p:tav>
                                        <p:tav tm="100000">
                                          <p:val>
                                            <p:fltVal val="0"/>
                                          </p:val>
                                        </p:tav>
                                      </p:tavLst>
                                    </p:anim>
                                    <p:animEffect transition="in" filter="fade">
                                      <p:cBhvr>
                                        <p:cTn id="55" dur="500"/>
                                        <p:tgtEl>
                                          <p:spTgt spid="14"/>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left)">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9C7F98C-B0CA-1E5D-D237-3AEE5E89ECDD}"/>
              </a:ext>
            </a:extLst>
          </p:cNvPr>
          <p:cNvSpPr txBox="1"/>
          <p:nvPr/>
        </p:nvSpPr>
        <p:spPr>
          <a:xfrm>
            <a:off x="0" y="0"/>
            <a:ext cx="12192000" cy="769441"/>
          </a:xfrm>
          <a:prstGeom prst="rect">
            <a:avLst/>
          </a:prstGeom>
          <a:noFill/>
        </p:spPr>
        <p:txBody>
          <a:bodyPr wrap="square">
            <a:spAutoFit/>
          </a:bodyPr>
          <a:lstStyle/>
          <a:p>
            <a:pPr algn="ctr">
              <a:defRPr sz="4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defRPr>
            </a:pPr>
            <a:r>
              <a:t>ARDHI ILIYOPATIKANA</a:t>
            </a:r>
          </a:p>
        </p:txBody>
      </p:sp>
      <p:sp>
        <p:nvSpPr>
          <p:cNvPr id="7" name="CuadroTexto 6">
            <a:extLst>
              <a:ext uri="{FF2B5EF4-FFF2-40B4-BE49-F238E27FC236}">
                <a16:creationId xmlns:a16="http://schemas.microsoft.com/office/drawing/2014/main" id="{DCADAABF-F933-92F1-52E1-487CFE0881DF}"/>
              </a:ext>
            </a:extLst>
          </p:cNvPr>
          <p:cNvSpPr txBox="1"/>
          <p:nvPr/>
        </p:nvSpPr>
        <p:spPr>
          <a:xfrm>
            <a:off x="585787" y="680948"/>
            <a:ext cx="11020425" cy="923330"/>
          </a:xfrm>
          <a:prstGeom prst="rect">
            <a:avLst/>
          </a:prstGeom>
          <a:noFill/>
        </p:spPr>
        <p:txBody>
          <a:bodyPr wrap="square">
            <a:spAutoFit/>
            <a:scene3d>
              <a:camera prst="orthographicFront"/>
              <a:lightRig rig="threePt" dir="t"/>
            </a:scene3d>
            <a:sp3d extrusionH="57150">
              <a:bevelT w="38100" h="38100"/>
            </a:sp3d>
          </a:bodyPr>
          <a:lstStyle/>
          <a:p>
            <a:pPr algn="ctr">
              <a:defRPr b="1">
                <a:solidFill>
                  <a:schemeClr val="accent1">
                    <a:lumMod val="75000"/>
                  </a:schemeClr>
                </a:solidFill>
                <a:latin typeface="Comic Sans MS" panose="030F0702030302020204" pitchFamily="66" charset="0"/>
              </a:defRPr>
            </a:pPr>
            <a:r>
              <a:t>“Watakaa katika nchi niliyompa mtumishi wangu Yakobo, nchi aliyokaa baba zenu. Wao na watoto wao na watoto wa watoto wao watakaa humo milele, na Daudi mtumishi wangu atakuwa mkuu wao milele” </a:t>
            </a:r>
            <a:r>
              <a:rPr sz="1400"/>
              <a:t>(Ezekieli 37:25)</a:t>
            </a:r>
          </a:p>
        </p:txBody>
      </p:sp>
      <p:sp>
        <p:nvSpPr>
          <p:cNvPr id="8" name="CuadroTexto 7">
            <a:extLst>
              <a:ext uri="{FF2B5EF4-FFF2-40B4-BE49-F238E27FC236}">
                <a16:creationId xmlns:a16="http://schemas.microsoft.com/office/drawing/2014/main" id="{ED1BA38B-8121-8690-C42B-A26A9CD398E8}"/>
              </a:ext>
            </a:extLst>
          </p:cNvPr>
          <p:cNvSpPr txBox="1"/>
          <p:nvPr/>
        </p:nvSpPr>
        <p:spPr>
          <a:xfrm>
            <a:off x="1997243" y="1592694"/>
            <a:ext cx="7565856" cy="707886"/>
          </a:xfrm>
          <a:prstGeom prst="rect">
            <a:avLst/>
          </a:prstGeom>
          <a:noFill/>
        </p:spPr>
        <p:txBody>
          <a:bodyPr wrap="square">
            <a:spAutoFit/>
          </a:bodyPr>
          <a:lstStyle/>
          <a:p>
            <a:pPr algn="just">
              <a:spcBef>
                <a:spcPts val="600"/>
              </a:spcBef>
              <a:defRPr sz="2000" b="1"/>
            </a:pPr>
            <a:r>
              <a:rPr dirty="0"/>
              <a:t>Kwa </a:t>
            </a:r>
            <a:r>
              <a:rPr dirty="0" err="1"/>
              <a:t>sababu</a:t>
            </a:r>
            <a:r>
              <a:rPr dirty="0"/>
              <a:t> </a:t>
            </a:r>
            <a:r>
              <a:rPr dirty="0" err="1"/>
              <a:t>ya</a:t>
            </a:r>
            <a:r>
              <a:rPr dirty="0"/>
              <a:t> </a:t>
            </a:r>
            <a:r>
              <a:rPr dirty="0" err="1"/>
              <a:t>kutotii</a:t>
            </a:r>
            <a:r>
              <a:rPr dirty="0"/>
              <a:t> </a:t>
            </a:r>
            <a:r>
              <a:rPr dirty="0" err="1"/>
              <a:t>kwao</a:t>
            </a:r>
            <a:r>
              <a:rPr dirty="0"/>
              <a:t>, Israeli waling '</a:t>
            </a:r>
            <a:r>
              <a:rPr dirty="0" err="1"/>
              <a:t>olewa</a:t>
            </a:r>
            <a:r>
              <a:rPr dirty="0"/>
              <a:t> </a:t>
            </a:r>
            <a:r>
              <a:rPr dirty="0" err="1"/>
              <a:t>kutoka</a:t>
            </a:r>
            <a:r>
              <a:rPr dirty="0"/>
              <a:t> </a:t>
            </a:r>
            <a:r>
              <a:rPr dirty="0" err="1"/>
              <a:t>katika</a:t>
            </a:r>
            <a:r>
              <a:rPr dirty="0"/>
              <a:t> </a:t>
            </a:r>
            <a:r>
              <a:rPr dirty="0" err="1"/>
              <a:t>nchi</a:t>
            </a:r>
            <a:r>
              <a:rPr dirty="0"/>
              <a:t> </a:t>
            </a:r>
            <a:r>
              <a:rPr dirty="0" err="1"/>
              <a:t>yao</a:t>
            </a:r>
            <a:r>
              <a:rPr dirty="0"/>
              <a:t> </a:t>
            </a:r>
            <a:r>
              <a:rPr dirty="0" err="1"/>
              <a:t>na</a:t>
            </a:r>
            <a:r>
              <a:rPr dirty="0"/>
              <a:t> </a:t>
            </a:r>
            <a:r>
              <a:rPr dirty="0" err="1"/>
              <a:t>kutupwa</a:t>
            </a:r>
            <a:r>
              <a:rPr dirty="0"/>
              <a:t> </a:t>
            </a:r>
            <a:r>
              <a:rPr dirty="0" err="1"/>
              <a:t>Babeli</a:t>
            </a:r>
            <a:r>
              <a:rPr dirty="0"/>
              <a:t>. </a:t>
            </a:r>
            <a:r>
              <a:rPr dirty="0" err="1"/>
              <a:t>Lakini</a:t>
            </a:r>
            <a:r>
              <a:rPr dirty="0"/>
              <a:t> </a:t>
            </a:r>
            <a:r>
              <a:rPr dirty="0" err="1"/>
              <a:t>Mungu</a:t>
            </a:r>
            <a:r>
              <a:rPr dirty="0"/>
              <a:t> </a:t>
            </a:r>
            <a:r>
              <a:rPr dirty="0" err="1"/>
              <a:t>hakumwacha</a:t>
            </a:r>
            <a:r>
              <a:rPr dirty="0"/>
              <a:t>. </a:t>
            </a:r>
          </a:p>
        </p:txBody>
      </p:sp>
      <p:pic>
        <p:nvPicPr>
          <p:cNvPr id="2" name="Imagen 1">
            <a:extLst>
              <a:ext uri="{FF2B5EF4-FFF2-40B4-BE49-F238E27FC236}">
                <a16:creationId xmlns:a16="http://schemas.microsoft.com/office/drawing/2014/main" id="{0F1F608E-8644-D1FF-A989-AFBB5C8434A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431"/>
          <a:stretch>
            <a:fillRect/>
          </a:stretch>
        </p:blipFill>
        <p:spPr>
          <a:xfrm>
            <a:off x="9601199" y="1714500"/>
            <a:ext cx="2505075" cy="2006391"/>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pic>
        <p:nvPicPr>
          <p:cNvPr id="5" name="Imagen 4" descr="Un hombre con un turbante en la cabeza  El contenido generado por IA puede ser incorrecto.">
            <a:extLst>
              <a:ext uri="{FF2B5EF4-FFF2-40B4-BE49-F238E27FC236}">
                <a16:creationId xmlns:a16="http://schemas.microsoft.com/office/drawing/2014/main" id="{F3BBDC9E-B2F2-62CE-DCB5-FAD66B230F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351" y="1845767"/>
            <a:ext cx="2047874" cy="1799647"/>
          </a:xfrm>
          <a:prstGeom prst="ellipse">
            <a:avLst/>
          </a:prstGeom>
          <a:ln w="63500" cap="rnd">
            <a:solidFill>
              <a:schemeClr val="accent1">
                <a:lumMod val="5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9" name="Imagen 8" descr="Mujer con vestido de novia  El contenido generado por IA puede ser incorrecto.">
            <a:extLst>
              <a:ext uri="{FF2B5EF4-FFF2-40B4-BE49-F238E27FC236}">
                <a16:creationId xmlns:a16="http://schemas.microsoft.com/office/drawing/2014/main" id="{5ADD6201-D745-C8E5-670C-67019790CC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8740" y="3801623"/>
            <a:ext cx="2894791" cy="2894791"/>
          </a:xfrm>
          <a:prstGeom prst="roundRect">
            <a:avLst>
              <a:gd name="adj" fmla="val 1229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6">
                <a:lumMod val="60000"/>
                <a:lumOff val="40000"/>
              </a:schemeClr>
            </a:contourClr>
          </a:sp3d>
        </p:spPr>
      </p:pic>
      <p:pic>
        <p:nvPicPr>
          <p:cNvPr id="11" name="Imagen 10" descr="Un grupo de personas en medio de varios árboles  El contenido generado por IA puede ser incorrecto.">
            <a:extLst>
              <a:ext uri="{FF2B5EF4-FFF2-40B4-BE49-F238E27FC236}">
                <a16:creationId xmlns:a16="http://schemas.microsoft.com/office/drawing/2014/main" id="{8E4730AF-10CE-DA77-C563-BAE010F89E30}"/>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496342" y="4665950"/>
            <a:ext cx="4552782" cy="2030464"/>
          </a:xfrm>
          <a:prstGeom prst="rect">
            <a:avLst/>
          </a:prstGeom>
          <a:solidFill>
            <a:srgbClr val="FFFFFF">
              <a:shade val="85000"/>
            </a:srgbClr>
          </a:solidFill>
          <a:ln w="88900" cap="sq">
            <a:solidFill>
              <a:schemeClr val="accent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uadroTexto 12">
            <a:extLst>
              <a:ext uri="{FF2B5EF4-FFF2-40B4-BE49-F238E27FC236}">
                <a16:creationId xmlns:a16="http://schemas.microsoft.com/office/drawing/2014/main" id="{8A4AEDA7-A4A5-B4DF-4F05-ECD3227CD9A0}"/>
              </a:ext>
            </a:extLst>
          </p:cNvPr>
          <p:cNvSpPr txBox="1"/>
          <p:nvPr/>
        </p:nvSpPr>
        <p:spPr>
          <a:xfrm>
            <a:off x="2266949" y="2397452"/>
            <a:ext cx="7296149" cy="1323439"/>
          </a:xfrm>
          <a:prstGeom prst="rect">
            <a:avLst/>
          </a:prstGeom>
          <a:noFill/>
        </p:spPr>
        <p:txBody>
          <a:bodyPr wrap="square">
            <a:spAutoFit/>
          </a:bodyPr>
          <a:lstStyle/>
          <a:p>
            <a:pPr algn="just">
              <a:spcBef>
                <a:spcPts val="600"/>
              </a:spcBef>
              <a:defRPr sz="2000" b="1"/>
            </a:pPr>
            <a:r>
              <a:rPr dirty="0" err="1"/>
              <a:t>Aliahidi</a:t>
            </a:r>
            <a:r>
              <a:rPr dirty="0"/>
              <a:t> </a:t>
            </a:r>
            <a:r>
              <a:rPr dirty="0" err="1"/>
              <a:t>kuwarejesha</a:t>
            </a:r>
            <a:r>
              <a:rPr dirty="0"/>
              <a:t>, </a:t>
            </a:r>
            <a:r>
              <a:rPr dirty="0" err="1"/>
              <a:t>kuwapa</a:t>
            </a:r>
            <a:r>
              <a:rPr dirty="0"/>
              <a:t> </a:t>
            </a:r>
            <a:r>
              <a:rPr dirty="0" err="1"/>
              <a:t>nchi</a:t>
            </a:r>
            <a:r>
              <a:rPr dirty="0"/>
              <a:t> </a:t>
            </a:r>
            <a:r>
              <a:rPr dirty="0" err="1"/>
              <a:t>milele</a:t>
            </a:r>
            <a:r>
              <a:rPr dirty="0"/>
              <a:t>, </a:t>
            </a:r>
            <a:r>
              <a:rPr dirty="0" err="1"/>
              <a:t>na</a:t>
            </a:r>
            <a:r>
              <a:rPr dirty="0"/>
              <a:t> </a:t>
            </a:r>
            <a:r>
              <a:rPr dirty="0" err="1"/>
              <a:t>kumweka</a:t>
            </a:r>
            <a:r>
              <a:rPr dirty="0"/>
              <a:t> </a:t>
            </a:r>
            <a:r>
              <a:rPr dirty="0" err="1"/>
              <a:t>Daudi</a:t>
            </a:r>
            <a:r>
              <a:rPr dirty="0"/>
              <a:t> </a:t>
            </a:r>
            <a:r>
              <a:rPr dirty="0" err="1"/>
              <a:t>kuwa</a:t>
            </a:r>
            <a:r>
              <a:rPr dirty="0"/>
              <a:t> </a:t>
            </a:r>
            <a:r>
              <a:rPr dirty="0" err="1"/>
              <a:t>mfalme</a:t>
            </a:r>
            <a:r>
              <a:rPr dirty="0"/>
              <a:t> </a:t>
            </a:r>
            <a:r>
              <a:rPr dirty="0" err="1"/>
              <a:t>juu</a:t>
            </a:r>
            <a:r>
              <a:rPr dirty="0"/>
              <a:t> </a:t>
            </a:r>
            <a:r>
              <a:rPr dirty="0" err="1"/>
              <a:t>yao</a:t>
            </a:r>
            <a:r>
              <a:rPr dirty="0"/>
              <a:t> (Eze. 37:25). </a:t>
            </a:r>
            <a:r>
              <a:rPr dirty="0" err="1"/>
              <a:t>Lakini</a:t>
            </a:r>
            <a:r>
              <a:rPr dirty="0"/>
              <a:t> Israeli </a:t>
            </a:r>
            <a:r>
              <a:rPr dirty="0" err="1"/>
              <a:t>hawakumiliki</a:t>
            </a:r>
            <a:r>
              <a:rPr dirty="0"/>
              <a:t> </a:t>
            </a:r>
            <a:r>
              <a:rPr dirty="0" err="1"/>
              <a:t>nchi</a:t>
            </a:r>
            <a:r>
              <a:rPr dirty="0"/>
              <a:t> </a:t>
            </a:r>
            <a:r>
              <a:rPr dirty="0" err="1"/>
              <a:t>hiyo</a:t>
            </a:r>
            <a:r>
              <a:rPr dirty="0"/>
              <a:t> </a:t>
            </a:r>
            <a:r>
              <a:rPr dirty="0" err="1"/>
              <a:t>milele</a:t>
            </a:r>
            <a:r>
              <a:rPr dirty="0"/>
              <a:t>, </a:t>
            </a:r>
            <a:r>
              <a:rPr dirty="0" err="1"/>
              <a:t>na</a:t>
            </a:r>
            <a:r>
              <a:rPr dirty="0"/>
              <a:t> </a:t>
            </a:r>
            <a:r>
              <a:rPr dirty="0" err="1"/>
              <a:t>Daudi</a:t>
            </a:r>
            <a:r>
              <a:rPr dirty="0"/>
              <a:t> </a:t>
            </a:r>
            <a:r>
              <a:rPr dirty="0" err="1"/>
              <a:t>alikuwa</a:t>
            </a:r>
            <a:r>
              <a:rPr dirty="0"/>
              <a:t> </a:t>
            </a:r>
            <a:r>
              <a:rPr dirty="0" err="1"/>
              <a:t>amekufa</a:t>
            </a:r>
            <a:r>
              <a:rPr dirty="0"/>
              <a:t> </a:t>
            </a:r>
            <a:r>
              <a:rPr dirty="0" err="1"/>
              <a:t>kwa</a:t>
            </a:r>
            <a:r>
              <a:rPr dirty="0"/>
              <a:t> </a:t>
            </a:r>
            <a:r>
              <a:rPr dirty="0" err="1"/>
              <a:t>muda</a:t>
            </a:r>
            <a:r>
              <a:rPr dirty="0"/>
              <a:t> </a:t>
            </a:r>
            <a:r>
              <a:rPr dirty="0" err="1"/>
              <a:t>mrefu</a:t>
            </a:r>
            <a:r>
              <a:rPr dirty="0"/>
              <a:t>. Basi, </a:t>
            </a:r>
            <a:r>
              <a:rPr dirty="0" err="1"/>
              <a:t>unabii</a:t>
            </a:r>
            <a:r>
              <a:rPr dirty="0"/>
              <a:t> </a:t>
            </a:r>
            <a:r>
              <a:rPr dirty="0" err="1"/>
              <a:t>huu</a:t>
            </a:r>
            <a:r>
              <a:rPr dirty="0"/>
              <a:t> </a:t>
            </a:r>
            <a:r>
              <a:rPr dirty="0" err="1"/>
              <a:t>unamaanisha</a:t>
            </a:r>
            <a:r>
              <a:rPr dirty="0"/>
              <a:t> </a:t>
            </a:r>
            <a:r>
              <a:rPr dirty="0" err="1"/>
              <a:t>nini</a:t>
            </a:r>
            <a:r>
              <a:rPr dirty="0"/>
              <a:t>?</a:t>
            </a:r>
          </a:p>
        </p:txBody>
      </p:sp>
      <p:sp>
        <p:nvSpPr>
          <p:cNvPr id="15" name="CuadroTexto 14">
            <a:extLst>
              <a:ext uri="{FF2B5EF4-FFF2-40B4-BE49-F238E27FC236}">
                <a16:creationId xmlns:a16="http://schemas.microsoft.com/office/drawing/2014/main" id="{3F8D964C-4397-876F-8891-F7AA1EF6A0DF}"/>
              </a:ext>
            </a:extLst>
          </p:cNvPr>
          <p:cNvSpPr txBox="1"/>
          <p:nvPr/>
        </p:nvSpPr>
        <p:spPr>
          <a:xfrm>
            <a:off x="3232698" y="4498288"/>
            <a:ext cx="4053927" cy="2246769"/>
          </a:xfrm>
          <a:prstGeom prst="rect">
            <a:avLst/>
          </a:prstGeom>
          <a:noFill/>
        </p:spPr>
        <p:txBody>
          <a:bodyPr wrap="square">
            <a:spAutoFit/>
          </a:bodyPr>
          <a:lstStyle/>
          <a:p>
            <a:pPr algn="just">
              <a:spcBef>
                <a:spcPts val="600"/>
              </a:spcBef>
              <a:defRPr sz="2000" b="1"/>
            </a:pPr>
            <a:r>
              <a:rPr dirty="0" err="1"/>
              <a:t>Yeye</a:t>
            </a:r>
            <a:r>
              <a:rPr dirty="0"/>
              <a:t> </a:t>
            </a:r>
            <a:r>
              <a:rPr dirty="0" err="1"/>
              <a:t>ndiye</a:t>
            </a:r>
            <a:r>
              <a:rPr dirty="0"/>
              <a:t> </a:t>
            </a:r>
            <a:r>
              <a:rPr dirty="0" err="1"/>
              <a:t>utimilifu</a:t>
            </a:r>
            <a:r>
              <a:rPr dirty="0"/>
              <a:t> </a:t>
            </a:r>
            <a:r>
              <a:rPr dirty="0" err="1"/>
              <a:t>wa</a:t>
            </a:r>
            <a:r>
              <a:rPr dirty="0"/>
              <a:t> </a:t>
            </a:r>
            <a:r>
              <a:rPr dirty="0" err="1"/>
              <a:t>ahadi</a:t>
            </a:r>
            <a:r>
              <a:rPr dirty="0"/>
              <a:t> </a:t>
            </a:r>
            <a:r>
              <a:rPr dirty="0" err="1"/>
              <a:t>zote</a:t>
            </a:r>
            <a:r>
              <a:rPr dirty="0"/>
              <a:t> (Rum. 15:8; 2 Kor. 1:20) </a:t>
            </a:r>
            <a:r>
              <a:rPr dirty="0" err="1"/>
              <a:t>Katika</a:t>
            </a:r>
            <a:r>
              <a:rPr dirty="0"/>
              <a:t> </a:t>
            </a:r>
            <a:r>
              <a:rPr dirty="0" err="1"/>
              <a:t>yeye</a:t>
            </a:r>
            <a:r>
              <a:rPr dirty="0"/>
              <a:t> </a:t>
            </a:r>
            <a:r>
              <a:rPr dirty="0" err="1"/>
              <a:t>tunapokea</a:t>
            </a:r>
            <a:r>
              <a:rPr dirty="0"/>
              <a:t> baraka </a:t>
            </a:r>
            <a:r>
              <a:rPr dirty="0" err="1"/>
              <a:t>sasa</a:t>
            </a:r>
            <a:r>
              <a:rPr dirty="0"/>
              <a:t> </a:t>
            </a:r>
            <a:r>
              <a:rPr dirty="0" err="1"/>
              <a:t>na</a:t>
            </a:r>
            <a:r>
              <a:rPr dirty="0"/>
              <a:t>, </a:t>
            </a:r>
            <a:r>
              <a:rPr dirty="0" err="1"/>
              <a:t>katika</a:t>
            </a:r>
            <a:r>
              <a:rPr dirty="0"/>
              <a:t> siku </a:t>
            </a:r>
            <a:r>
              <a:rPr dirty="0" err="1"/>
              <a:t>zijazo</a:t>
            </a:r>
            <a:r>
              <a:rPr dirty="0"/>
              <a:t>, </a:t>
            </a:r>
            <a:r>
              <a:rPr dirty="0" err="1"/>
              <a:t>urithi</a:t>
            </a:r>
            <a:r>
              <a:rPr dirty="0"/>
              <a:t> </a:t>
            </a:r>
            <a:r>
              <a:rPr dirty="0" err="1"/>
              <a:t>ulioahidiwa</a:t>
            </a:r>
            <a:r>
              <a:rPr dirty="0"/>
              <a:t> (1 Pet. 1:3-4). </a:t>
            </a:r>
            <a:r>
              <a:rPr dirty="0" err="1"/>
              <a:t>Hivi</a:t>
            </a:r>
            <a:r>
              <a:rPr dirty="0"/>
              <a:t> </a:t>
            </a:r>
            <a:r>
              <a:rPr dirty="0" err="1"/>
              <a:t>karibuni</a:t>
            </a:r>
            <a:r>
              <a:rPr dirty="0"/>
              <a:t>, </a:t>
            </a:r>
            <a:r>
              <a:rPr dirty="0" err="1"/>
              <a:t>miguu</a:t>
            </a:r>
            <a:r>
              <a:rPr dirty="0"/>
              <a:t> </a:t>
            </a:r>
            <a:r>
              <a:rPr dirty="0" err="1"/>
              <a:t>yetu</a:t>
            </a:r>
            <a:r>
              <a:rPr dirty="0"/>
              <a:t> </a:t>
            </a:r>
            <a:r>
              <a:rPr dirty="0" err="1"/>
              <a:t>itaweka</a:t>
            </a:r>
            <a:r>
              <a:rPr dirty="0"/>
              <a:t> </a:t>
            </a:r>
            <a:r>
              <a:rPr dirty="0" err="1"/>
              <a:t>mguu</a:t>
            </a:r>
            <a:r>
              <a:rPr dirty="0"/>
              <a:t> </a:t>
            </a:r>
            <a:r>
              <a:rPr dirty="0" err="1"/>
              <a:t>katika</a:t>
            </a:r>
            <a:r>
              <a:rPr dirty="0"/>
              <a:t> </a:t>
            </a:r>
            <a:r>
              <a:rPr dirty="0" err="1"/>
              <a:t>Nchi</a:t>
            </a:r>
            <a:r>
              <a:rPr dirty="0"/>
              <a:t> </a:t>
            </a:r>
            <a:r>
              <a:rPr dirty="0" err="1"/>
              <a:t>ya</a:t>
            </a:r>
            <a:r>
              <a:rPr dirty="0"/>
              <a:t> </a:t>
            </a:r>
            <a:r>
              <a:rPr dirty="0" err="1"/>
              <a:t>Ahadi</a:t>
            </a:r>
            <a:r>
              <a:rPr dirty="0"/>
              <a:t>.</a:t>
            </a:r>
          </a:p>
        </p:txBody>
      </p:sp>
      <p:sp>
        <p:nvSpPr>
          <p:cNvPr id="17" name="CuadroTexto 16">
            <a:extLst>
              <a:ext uri="{FF2B5EF4-FFF2-40B4-BE49-F238E27FC236}">
                <a16:creationId xmlns:a16="http://schemas.microsoft.com/office/drawing/2014/main" id="{9A48FA86-9F50-FFDB-0775-A5B686324288}"/>
              </a:ext>
            </a:extLst>
          </p:cNvPr>
          <p:cNvSpPr txBox="1"/>
          <p:nvPr/>
        </p:nvSpPr>
        <p:spPr>
          <a:xfrm>
            <a:off x="3232698" y="3801623"/>
            <a:ext cx="8959302" cy="707886"/>
          </a:xfrm>
          <a:prstGeom prst="rect">
            <a:avLst/>
          </a:prstGeom>
          <a:noFill/>
        </p:spPr>
        <p:txBody>
          <a:bodyPr wrap="square">
            <a:spAutoFit/>
          </a:bodyPr>
          <a:lstStyle/>
          <a:p>
            <a:pPr>
              <a:spcBef>
                <a:spcPts val="600"/>
              </a:spcBef>
              <a:defRPr sz="2000" b="1"/>
            </a:pPr>
            <a:r>
              <a:t>Hapa Yesu anatangazwa, Mfalme wa kweli ambaye anatawala milele. Yeye ambaye, kwa damu yake, anatuhakikishia urithi wa milele.</a:t>
            </a:r>
          </a:p>
        </p:txBody>
      </p:sp>
    </p:spTree>
    <p:extLst>
      <p:ext uri="{BB962C8B-B14F-4D97-AF65-F5344CB8AC3E}">
        <p14:creationId xmlns:p14="http://schemas.microsoft.com/office/powerpoint/2010/main" val="77712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800" decel="100000"/>
                                        <p:tgtEl>
                                          <p:spTgt spid="2"/>
                                        </p:tgtEl>
                                      </p:cBhvr>
                                    </p:animEffect>
                                    <p:anim calcmode="lin" valueType="num">
                                      <p:cBhvr>
                                        <p:cTn id="22" dur="800" decel="100000" fill="hold"/>
                                        <p:tgtEl>
                                          <p:spTgt spid="2"/>
                                        </p:tgtEl>
                                        <p:attrNameLst>
                                          <p:attrName>style.rotation</p:attrName>
                                        </p:attrNameLst>
                                      </p:cBhvr>
                                      <p:tavLst>
                                        <p:tav tm="0">
                                          <p:val>
                                            <p:fltVal val="-90"/>
                                          </p:val>
                                        </p:tav>
                                        <p:tav tm="100000">
                                          <p:val>
                                            <p:fltVal val="0"/>
                                          </p:val>
                                        </p:tav>
                                      </p:tavLst>
                                    </p:anim>
                                    <p:anim calcmode="lin" valueType="num">
                                      <p:cBhvr>
                                        <p:cTn id="23" dur="800" decel="100000" fill="hold"/>
                                        <p:tgtEl>
                                          <p:spTgt spid="2"/>
                                        </p:tgtEl>
                                        <p:attrNameLst>
                                          <p:attrName>ppt_x</p:attrName>
                                        </p:attrNameLst>
                                      </p:cBhvr>
                                      <p:tavLst>
                                        <p:tav tm="0">
                                          <p:val>
                                            <p:strVal val="#ppt_x+0.4"/>
                                          </p:val>
                                        </p:tav>
                                        <p:tav tm="100000">
                                          <p:val>
                                            <p:strVal val="#ppt_x-0.05"/>
                                          </p:val>
                                        </p:tav>
                                      </p:tavLst>
                                    </p:anim>
                                    <p:anim calcmode="lin" valueType="num">
                                      <p:cBhvr>
                                        <p:cTn id="24" dur="800" decel="100000" fill="hold"/>
                                        <p:tgtEl>
                                          <p:spTgt spid="2"/>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heel(1)">
                                      <p:cBhvr>
                                        <p:cTn id="35" dur="750"/>
                                        <p:tgtEl>
                                          <p:spTgt spid="5"/>
                                        </p:tgtEl>
                                      </p:cBhvr>
                                    </p:animEffect>
                                  </p:childTnLst>
                                </p:cTn>
                              </p:par>
                            </p:childTnLst>
                          </p:cTn>
                        </p:par>
                        <p:par>
                          <p:cTn id="36" fill="hold">
                            <p:stCondLst>
                              <p:cond delay="75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heel(4)">
                                      <p:cBhvr>
                                        <p:cTn id="44" dur="750"/>
                                        <p:tgtEl>
                                          <p:spTgt spid="9"/>
                                        </p:tgtEl>
                                      </p:cBhvr>
                                    </p:animEffect>
                                  </p:childTnLst>
                                </p:cTn>
                              </p:par>
                            </p:childTnLst>
                          </p:cTn>
                        </p:par>
                        <p:par>
                          <p:cTn id="45" fill="hold">
                            <p:stCondLst>
                              <p:cond delay="750"/>
                            </p:stCondLst>
                            <p:childTnLst>
                              <p:par>
                                <p:cTn id="46" presetID="2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1+#ppt_w/2"/>
                                          </p:val>
                                        </p:tav>
                                        <p:tav tm="100000">
                                          <p:val>
                                            <p:strVal val="#ppt_x"/>
                                          </p:val>
                                        </p:tav>
                                      </p:tavLst>
                                    </p:anim>
                                    <p:anim calcmode="lin" valueType="num">
                                      <p:cBhvr additive="base">
                                        <p:cTn id="54" dur="500" fill="hold"/>
                                        <p:tgtEl>
                                          <p:spTgt spid="1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1+#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3" grpId="0"/>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833F42-70ED-5D15-7D8E-8000A77C2BFE}"/>
              </a:ext>
            </a:extLst>
          </p:cNvPr>
          <p:cNvSpPr txBox="1"/>
          <p:nvPr/>
        </p:nvSpPr>
        <p:spPr>
          <a:xfrm>
            <a:off x="2347912" y="853862"/>
            <a:ext cx="7496175" cy="4893647"/>
          </a:xfrm>
          <a:prstGeom prst="rect">
            <a:avLst/>
          </a:prstGeom>
          <a:noFill/>
        </p:spPr>
        <p:txBody>
          <a:bodyPr wrap="square">
            <a:spAutoFit/>
          </a:bodyPr>
          <a:lstStyle/>
          <a:p>
            <a:pPr algn="just">
              <a:spcBef>
                <a:spcPts val="600"/>
              </a:spcBef>
              <a:defRPr sz="2400" b="1">
                <a:latin typeface="Constantia" panose="02030602050306030303" pitchFamily="18" charset="0"/>
              </a:defRPr>
            </a:pPr>
            <a:r>
              <a:rPr dirty="0"/>
              <a:t>“</a:t>
            </a:r>
            <a:r>
              <a:rPr dirty="0" err="1"/>
              <a:t>Kupitia</a:t>
            </a:r>
            <a:r>
              <a:rPr dirty="0"/>
              <a:t> </a:t>
            </a:r>
            <a:r>
              <a:rPr dirty="0" err="1"/>
              <a:t>kutomtii</a:t>
            </a:r>
            <a:r>
              <a:rPr dirty="0"/>
              <a:t> </a:t>
            </a:r>
            <a:r>
              <a:rPr dirty="0" err="1"/>
              <a:t>Mungu</a:t>
            </a:r>
            <a:r>
              <a:rPr dirty="0"/>
              <a:t>, Adamu </a:t>
            </a:r>
            <a:r>
              <a:rPr dirty="0" err="1"/>
              <a:t>na</a:t>
            </a:r>
            <a:r>
              <a:rPr dirty="0"/>
              <a:t> Hawa </a:t>
            </a:r>
            <a:r>
              <a:rPr dirty="0" err="1"/>
              <a:t>walikuwa</a:t>
            </a:r>
            <a:r>
              <a:rPr dirty="0"/>
              <a:t> </a:t>
            </a:r>
            <a:r>
              <a:rPr dirty="0" err="1"/>
              <a:t>wamepoteza</a:t>
            </a:r>
            <a:r>
              <a:rPr dirty="0"/>
              <a:t> </a:t>
            </a:r>
            <a:r>
              <a:rPr dirty="0" err="1"/>
              <a:t>Edeni</a:t>
            </a:r>
            <a:r>
              <a:rPr dirty="0"/>
              <a:t>, </a:t>
            </a:r>
            <a:r>
              <a:rPr dirty="0" err="1"/>
              <a:t>na</a:t>
            </a:r>
            <a:r>
              <a:rPr dirty="0"/>
              <a:t> </a:t>
            </a:r>
            <a:r>
              <a:rPr dirty="0" err="1"/>
              <a:t>kwa</a:t>
            </a:r>
            <a:r>
              <a:rPr dirty="0"/>
              <a:t> </a:t>
            </a:r>
            <a:r>
              <a:rPr dirty="0" err="1"/>
              <a:t>sababu</a:t>
            </a:r>
            <a:r>
              <a:rPr dirty="0"/>
              <a:t> </a:t>
            </a:r>
            <a:r>
              <a:rPr dirty="0" err="1"/>
              <a:t>ya</a:t>
            </a:r>
            <a:r>
              <a:rPr dirty="0"/>
              <a:t> </a:t>
            </a:r>
            <a:r>
              <a:rPr dirty="0" err="1"/>
              <a:t>dhambi</a:t>
            </a:r>
            <a:r>
              <a:rPr dirty="0"/>
              <a:t> dunia yote </a:t>
            </a:r>
            <a:r>
              <a:rPr dirty="0" err="1"/>
              <a:t>ililaaniwa</a:t>
            </a:r>
            <a:r>
              <a:rPr dirty="0"/>
              <a:t>. </a:t>
            </a:r>
            <a:r>
              <a:rPr dirty="0" err="1"/>
              <a:t>Lakini</a:t>
            </a:r>
            <a:r>
              <a:rPr dirty="0"/>
              <a:t> </a:t>
            </a:r>
            <a:r>
              <a:rPr dirty="0" err="1"/>
              <a:t>ikiwa</a:t>
            </a:r>
            <a:r>
              <a:rPr dirty="0"/>
              <a:t> </a:t>
            </a:r>
            <a:r>
              <a:rPr dirty="0" err="1"/>
              <a:t>watu</a:t>
            </a:r>
            <a:r>
              <a:rPr dirty="0"/>
              <a:t> </a:t>
            </a:r>
            <a:r>
              <a:rPr dirty="0" err="1"/>
              <a:t>wa</a:t>
            </a:r>
            <a:r>
              <a:rPr dirty="0"/>
              <a:t> </a:t>
            </a:r>
            <a:r>
              <a:rPr dirty="0" err="1"/>
              <a:t>Mungu</a:t>
            </a:r>
            <a:r>
              <a:rPr dirty="0"/>
              <a:t> </a:t>
            </a:r>
            <a:r>
              <a:rPr dirty="0" err="1"/>
              <a:t>wangefuata</a:t>
            </a:r>
            <a:r>
              <a:rPr dirty="0"/>
              <a:t> </a:t>
            </a:r>
            <a:r>
              <a:rPr dirty="0" err="1"/>
              <a:t>maagizo</a:t>
            </a:r>
            <a:r>
              <a:rPr dirty="0"/>
              <a:t> </a:t>
            </a:r>
            <a:r>
              <a:rPr dirty="0" err="1"/>
              <a:t>yake</a:t>
            </a:r>
            <a:r>
              <a:rPr dirty="0"/>
              <a:t>, </a:t>
            </a:r>
            <a:r>
              <a:rPr dirty="0" err="1"/>
              <a:t>nchi</a:t>
            </a:r>
            <a:r>
              <a:rPr dirty="0"/>
              <a:t> </a:t>
            </a:r>
            <a:r>
              <a:rPr dirty="0" err="1"/>
              <a:t>yao</a:t>
            </a:r>
            <a:r>
              <a:rPr dirty="0"/>
              <a:t> </a:t>
            </a:r>
            <a:r>
              <a:rPr dirty="0" err="1"/>
              <a:t>ingerejeshwa</a:t>
            </a:r>
            <a:r>
              <a:rPr dirty="0"/>
              <a:t> </a:t>
            </a:r>
            <a:r>
              <a:rPr dirty="0" err="1"/>
              <a:t>kwa</a:t>
            </a:r>
            <a:r>
              <a:rPr dirty="0"/>
              <a:t> </a:t>
            </a:r>
            <a:r>
              <a:rPr dirty="0" err="1"/>
              <a:t>uzazi</a:t>
            </a:r>
            <a:r>
              <a:rPr dirty="0"/>
              <a:t> </a:t>
            </a:r>
            <a:r>
              <a:rPr dirty="0" err="1"/>
              <a:t>na</a:t>
            </a:r>
            <a:r>
              <a:rPr dirty="0"/>
              <a:t> </a:t>
            </a:r>
            <a:r>
              <a:rPr dirty="0" err="1"/>
              <a:t>uzuri</a:t>
            </a:r>
            <a:r>
              <a:rPr dirty="0"/>
              <a:t>. </a:t>
            </a:r>
            <a:r>
              <a:rPr dirty="0" err="1"/>
              <a:t>Mungu</a:t>
            </a:r>
            <a:r>
              <a:rPr dirty="0"/>
              <a:t> </a:t>
            </a:r>
            <a:r>
              <a:rPr dirty="0" err="1"/>
              <a:t>mwenyewe</a:t>
            </a:r>
            <a:r>
              <a:rPr dirty="0"/>
              <a:t> </a:t>
            </a:r>
            <a:r>
              <a:rPr dirty="0" err="1"/>
              <a:t>aliwapa</a:t>
            </a:r>
            <a:r>
              <a:rPr dirty="0"/>
              <a:t> </a:t>
            </a:r>
            <a:r>
              <a:rPr dirty="0" err="1"/>
              <a:t>maelekezo</a:t>
            </a:r>
            <a:r>
              <a:rPr dirty="0"/>
              <a:t> </a:t>
            </a:r>
            <a:r>
              <a:rPr dirty="0" err="1"/>
              <a:t>kuhusu</a:t>
            </a:r>
            <a:r>
              <a:rPr dirty="0"/>
              <a:t> </a:t>
            </a:r>
            <a:r>
              <a:rPr dirty="0" err="1"/>
              <a:t>utamaduni</a:t>
            </a:r>
            <a:r>
              <a:rPr dirty="0"/>
              <a:t> </a:t>
            </a:r>
            <a:r>
              <a:rPr dirty="0" err="1"/>
              <a:t>wa</a:t>
            </a:r>
            <a:r>
              <a:rPr dirty="0"/>
              <a:t> </a:t>
            </a:r>
            <a:r>
              <a:rPr dirty="0" err="1"/>
              <a:t>udongo</a:t>
            </a:r>
            <a:r>
              <a:rPr dirty="0"/>
              <a:t>, </a:t>
            </a:r>
            <a:r>
              <a:rPr dirty="0" err="1"/>
              <a:t>na</a:t>
            </a:r>
            <a:r>
              <a:rPr dirty="0"/>
              <a:t> </a:t>
            </a:r>
            <a:r>
              <a:rPr dirty="0" err="1"/>
              <a:t>walipaswa</a:t>
            </a:r>
            <a:r>
              <a:rPr dirty="0"/>
              <a:t> </a:t>
            </a:r>
            <a:r>
              <a:rPr dirty="0" err="1"/>
              <a:t>kushirikiana</a:t>
            </a:r>
            <a:r>
              <a:rPr dirty="0"/>
              <a:t> </a:t>
            </a:r>
            <a:r>
              <a:rPr dirty="0" err="1"/>
              <a:t>naye</a:t>
            </a:r>
            <a:r>
              <a:rPr dirty="0"/>
              <a:t> </a:t>
            </a:r>
            <a:r>
              <a:rPr dirty="0" err="1"/>
              <a:t>katika</a:t>
            </a:r>
            <a:r>
              <a:rPr dirty="0"/>
              <a:t> </a:t>
            </a:r>
            <a:r>
              <a:rPr dirty="0" err="1"/>
              <a:t>urejesho</a:t>
            </a:r>
            <a:r>
              <a:rPr dirty="0"/>
              <a:t> wake. Kwa </a:t>
            </a:r>
            <a:r>
              <a:rPr dirty="0" err="1"/>
              <a:t>hivyo</a:t>
            </a:r>
            <a:r>
              <a:rPr dirty="0"/>
              <a:t> </a:t>
            </a:r>
            <a:r>
              <a:rPr dirty="0" err="1"/>
              <a:t>nchi</a:t>
            </a:r>
            <a:r>
              <a:rPr dirty="0"/>
              <a:t> yote, </a:t>
            </a:r>
            <a:r>
              <a:rPr dirty="0" err="1"/>
              <a:t>chini</a:t>
            </a:r>
            <a:r>
              <a:rPr dirty="0"/>
              <a:t> </a:t>
            </a:r>
            <a:r>
              <a:rPr dirty="0" err="1"/>
              <a:t>ya</a:t>
            </a:r>
            <a:r>
              <a:rPr dirty="0"/>
              <a:t> </a:t>
            </a:r>
            <a:r>
              <a:rPr dirty="0" err="1"/>
              <a:t>udhibiti</a:t>
            </a:r>
            <a:r>
              <a:rPr dirty="0"/>
              <a:t> </a:t>
            </a:r>
            <a:r>
              <a:rPr dirty="0" err="1"/>
              <a:t>wa</a:t>
            </a:r>
            <a:r>
              <a:rPr dirty="0"/>
              <a:t> </a:t>
            </a:r>
            <a:r>
              <a:rPr dirty="0" err="1"/>
              <a:t>Mungu</a:t>
            </a:r>
            <a:r>
              <a:rPr dirty="0"/>
              <a:t>, </a:t>
            </a:r>
            <a:r>
              <a:rPr dirty="0" err="1"/>
              <a:t>ingekuwa</a:t>
            </a:r>
            <a:r>
              <a:rPr dirty="0"/>
              <a:t> </a:t>
            </a:r>
            <a:r>
              <a:rPr dirty="0" err="1"/>
              <a:t>somo</a:t>
            </a:r>
            <a:r>
              <a:rPr dirty="0"/>
              <a:t> la </a:t>
            </a:r>
            <a:r>
              <a:rPr dirty="0" err="1"/>
              <a:t>ukweli</a:t>
            </a:r>
            <a:r>
              <a:rPr dirty="0"/>
              <a:t> </a:t>
            </a:r>
            <a:r>
              <a:rPr dirty="0" err="1"/>
              <a:t>wa</a:t>
            </a:r>
            <a:r>
              <a:rPr dirty="0"/>
              <a:t> </a:t>
            </a:r>
            <a:r>
              <a:rPr dirty="0" err="1"/>
              <a:t>kiroho</a:t>
            </a:r>
            <a:r>
              <a:rPr dirty="0"/>
              <a:t>. </a:t>
            </a:r>
            <a:r>
              <a:rPr lang="en-US" dirty="0"/>
              <a:t>Kama </a:t>
            </a:r>
            <a:r>
              <a:rPr lang="en-US" dirty="0" err="1"/>
              <a:t>kwa</a:t>
            </a:r>
            <a:r>
              <a:rPr lang="en-US" dirty="0"/>
              <a:t> </a:t>
            </a:r>
            <a:r>
              <a:rPr lang="en-US" dirty="0" err="1"/>
              <a:t>kutii</a:t>
            </a:r>
            <a:r>
              <a:rPr lang="en-US" dirty="0"/>
              <a:t> sheria </a:t>
            </a:r>
            <a:r>
              <a:rPr lang="en-US" dirty="0" err="1"/>
              <a:t>zake</a:t>
            </a:r>
            <a:r>
              <a:rPr lang="en-US" dirty="0"/>
              <a:t> za </a:t>
            </a:r>
            <a:r>
              <a:rPr lang="en-US" dirty="0" err="1"/>
              <a:t>asili</a:t>
            </a:r>
            <a:r>
              <a:rPr lang="en-US" dirty="0"/>
              <a:t> dunia </a:t>
            </a:r>
            <a:r>
              <a:rPr lang="en-US" dirty="0" err="1"/>
              <a:t>inapaswa</a:t>
            </a:r>
            <a:r>
              <a:rPr lang="en-US" dirty="0"/>
              <a:t> </a:t>
            </a:r>
            <a:r>
              <a:rPr lang="en-US" dirty="0" err="1"/>
              <a:t>kutoa</a:t>
            </a:r>
            <a:r>
              <a:rPr lang="en-US" dirty="0"/>
              <a:t> </a:t>
            </a:r>
            <a:r>
              <a:rPr lang="en-US" dirty="0" err="1"/>
              <a:t>hazina</a:t>
            </a:r>
            <a:r>
              <a:rPr lang="en-US" dirty="0"/>
              <a:t> </a:t>
            </a:r>
            <a:r>
              <a:rPr lang="en-US" dirty="0" err="1"/>
              <a:t>zake</a:t>
            </a:r>
            <a:r>
              <a:rPr lang="en-US" dirty="0"/>
              <a:t>, </a:t>
            </a:r>
            <a:r>
              <a:rPr lang="en-US" dirty="0" err="1"/>
              <a:t>kwa</a:t>
            </a:r>
            <a:r>
              <a:rPr lang="en-US" dirty="0"/>
              <a:t> </a:t>
            </a:r>
            <a:r>
              <a:rPr lang="en-US" dirty="0" err="1"/>
              <a:t>hivyo</a:t>
            </a:r>
            <a:r>
              <a:rPr lang="en-US" dirty="0"/>
              <a:t> </a:t>
            </a:r>
            <a:r>
              <a:rPr lang="en-US" dirty="0" err="1"/>
              <a:t>kwa</a:t>
            </a:r>
            <a:r>
              <a:rPr lang="en-US" dirty="0"/>
              <a:t> </a:t>
            </a:r>
            <a:r>
              <a:rPr lang="en-US" dirty="0" err="1"/>
              <a:t>kutii</a:t>
            </a:r>
            <a:r>
              <a:rPr lang="en-US" dirty="0"/>
              <a:t> sheria </a:t>
            </a:r>
            <a:r>
              <a:rPr lang="en-US" dirty="0" err="1"/>
              <a:t>yake</a:t>
            </a:r>
            <a:r>
              <a:rPr lang="en-US" dirty="0"/>
              <a:t> </a:t>
            </a:r>
            <a:r>
              <a:rPr lang="en-US" dirty="0" err="1"/>
              <a:t>ya</a:t>
            </a:r>
            <a:r>
              <a:rPr lang="en-US" dirty="0"/>
              <a:t> </a:t>
            </a:r>
            <a:r>
              <a:rPr lang="en-US" dirty="0" err="1"/>
              <a:t>maadili</a:t>
            </a:r>
            <a:r>
              <a:rPr lang="en-US" dirty="0"/>
              <a:t> </a:t>
            </a:r>
            <a:r>
              <a:rPr lang="en-US" dirty="0" err="1"/>
              <a:t>mioyo</a:t>
            </a:r>
            <a:r>
              <a:rPr lang="en-US" dirty="0"/>
              <a:t> </a:t>
            </a:r>
            <a:r>
              <a:rPr lang="en-US" dirty="0" err="1"/>
              <a:t>ya</a:t>
            </a:r>
            <a:r>
              <a:rPr lang="en-US" dirty="0"/>
              <a:t> </a:t>
            </a:r>
            <a:r>
              <a:rPr lang="en-US" dirty="0" err="1"/>
              <a:t>watu</a:t>
            </a:r>
            <a:r>
              <a:rPr lang="en-US" dirty="0"/>
              <a:t> </a:t>
            </a:r>
            <a:r>
              <a:rPr lang="en-US" dirty="0" err="1"/>
              <a:t>ilipaswa</a:t>
            </a:r>
            <a:r>
              <a:rPr lang="en-US" dirty="0"/>
              <a:t> </a:t>
            </a:r>
            <a:r>
              <a:rPr lang="en-US" dirty="0" err="1"/>
              <a:t>kuakisi</a:t>
            </a:r>
            <a:r>
              <a:rPr lang="en-US" dirty="0"/>
              <a:t> </a:t>
            </a:r>
            <a:r>
              <a:rPr lang="en-US" dirty="0" err="1"/>
              <a:t>sifa</a:t>
            </a:r>
            <a:r>
              <a:rPr lang="en-US" dirty="0"/>
              <a:t> za tabia </a:t>
            </a:r>
            <a:r>
              <a:rPr lang="en-US" dirty="0" err="1"/>
              <a:t>yake</a:t>
            </a:r>
            <a:r>
              <a:rPr dirty="0"/>
              <a:t>.”</a:t>
            </a:r>
          </a:p>
        </p:txBody>
      </p:sp>
      <p:sp>
        <p:nvSpPr>
          <p:cNvPr id="4" name="CuadroTexto 3">
            <a:extLst>
              <a:ext uri="{FF2B5EF4-FFF2-40B4-BE49-F238E27FC236}">
                <a16:creationId xmlns:a16="http://schemas.microsoft.com/office/drawing/2014/main" id="{B5B5D0C1-3E85-151F-5DEA-F321F15A622C}"/>
              </a:ext>
            </a:extLst>
          </p:cNvPr>
          <p:cNvSpPr txBox="1"/>
          <p:nvPr/>
        </p:nvSpPr>
        <p:spPr>
          <a:xfrm>
            <a:off x="6234789" y="6063461"/>
            <a:ext cx="3757247" cy="338554"/>
          </a:xfrm>
          <a:prstGeom prst="rect">
            <a:avLst/>
          </a:prstGeom>
          <a:noFill/>
        </p:spPr>
        <p:txBody>
          <a:bodyPr wrap="none">
            <a:spAutoFit/>
          </a:bodyPr>
          <a:lstStyle/>
          <a:p>
            <a:pPr algn="r">
              <a:defRPr sz="1600" b="1"/>
            </a:pPr>
            <a:r>
              <a:t>EGW (Christ's Object Lessons, uk. 290)</a:t>
            </a:r>
          </a:p>
        </p:txBody>
      </p:sp>
    </p:spTree>
    <p:extLst>
      <p:ext uri="{BB962C8B-B14F-4D97-AF65-F5344CB8AC3E}">
        <p14:creationId xmlns:p14="http://schemas.microsoft.com/office/powerpoint/2010/main" val="65560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430</TotalTime>
  <Words>1068</Words>
  <Application>Microsoft Office PowerPoint</Application>
  <PresentationFormat>Panorámica</PresentationFormat>
  <Paragraphs>69</Paragraphs>
  <Slides>9</Slides>
  <Notes>4</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9</vt:i4>
      </vt:variant>
    </vt:vector>
  </HeadingPairs>
  <TitlesOfParts>
    <vt:vector size="15" baseType="lpstr">
      <vt:lpstr>Arial</vt:lpstr>
      <vt:lpstr>Comic Sans MS</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91</cp:revision>
  <dcterms:created xsi:type="dcterms:W3CDTF">2025-10-25T14:24:07Z</dcterms:created>
  <dcterms:modified xsi:type="dcterms:W3CDTF">2025-10-28T06:40:30Z</dcterms:modified>
</cp:coreProperties>
</file>