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11" r:id="rId3"/>
    <p:sldId id="314" r:id="rId4"/>
    <p:sldId id="257" r:id="rId5"/>
    <p:sldId id="258" r:id="rId6"/>
    <p:sldId id="313" r:id="rId7"/>
    <p:sldId id="260" r:id="rId8"/>
    <p:sldId id="261" r:id="rId9"/>
    <p:sldId id="262" r:id="rId10"/>
    <p:sldId id="309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785F"/>
    <a:srgbClr val="FFFAB0"/>
    <a:srgbClr val="FBF162"/>
    <a:srgbClr val="FFFF99"/>
    <a:srgbClr val="FF9729"/>
    <a:srgbClr val="8E0025"/>
    <a:srgbClr val="C90035"/>
    <a:srgbClr val="F1E2B9"/>
    <a:srgbClr val="6BA630"/>
    <a:srgbClr val="BCB9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0" autoAdjust="0"/>
    <p:restoredTop sz="94658"/>
  </p:normalViewPr>
  <p:slideViewPr>
    <p:cSldViewPr snapToGrid="0">
      <p:cViewPr varScale="1">
        <p:scale>
          <a:sx n="101" d="100"/>
          <a:sy n="101" d="100"/>
        </p:scale>
        <p:origin x="61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D56751-A05E-43B9-9BBC-17E5CA4CD5DD}" type="doc">
      <dgm:prSet loTypeId="urn:microsoft.com/office/officeart/2005/8/layout/process4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3FAFAFE-4E03-42DD-9C7E-2B207587F0FF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sz="2000" b="1"/>
          </a:pPr>
          <a:r>
            <a:rPr lang="en-US" dirty="0" err="1"/>
            <a:t>Usiwaoe</a:t>
          </a:r>
          <a:r>
            <a:rPr lang="en-US" dirty="0"/>
            <a:t> </a:t>
          </a:r>
          <a:r>
            <a:rPr lang="en-US" dirty="0" err="1"/>
            <a:t>wenyeji</a:t>
          </a:r>
          <a:r>
            <a:rPr lang="en-US" dirty="0"/>
            <a:t> </a:t>
          </a:r>
          <a:r>
            <a:rPr lang="en-US" dirty="0" err="1"/>
            <a:t>wa</a:t>
          </a:r>
          <a:r>
            <a:rPr lang="en-US" dirty="0"/>
            <a:t> </a:t>
          </a:r>
          <a:r>
            <a:rPr lang="en-US" dirty="0" err="1"/>
            <a:t>nchi</a:t>
          </a:r>
          <a:br>
            <a:rPr lang="es-ES" sz="2000" b="1" dirty="0"/>
          </a:br>
          <a:r>
            <a:rPr dirty="0"/>
            <a:t>(</a:t>
          </a:r>
          <a:r>
            <a:rPr lang="en-US" dirty="0"/>
            <a:t>Y</a:t>
          </a:r>
          <a:r>
            <a:rPr dirty="0"/>
            <a:t>osh. 23:7a)</a:t>
          </a:r>
        </a:p>
      </dgm:t>
    </dgm:pt>
    <dgm:pt modelId="{5BA85A58-277E-4094-B21B-83A9A1E17FD7}" type="parTrans" cxnId="{FF2B0B08-B13E-4F7F-8C10-EC705C4274E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81DB2993-86FF-4F5E-9AEE-5252505D4749}" type="sibTrans" cxnId="{FF2B0B08-B13E-4F7F-8C10-EC705C4274E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8A81E62-E51B-4E64-AE64-7FB210871931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sz="2000" b="1"/>
          </a:pPr>
          <a:r>
            <a:rPr lang="en-US" dirty="0" err="1"/>
            <a:t>Usitaje</a:t>
          </a:r>
          <a:r>
            <a:rPr lang="en-US" dirty="0"/>
            <a:t> </a:t>
          </a:r>
          <a:r>
            <a:rPr lang="en-US" dirty="0" err="1"/>
            <a:t>majina</a:t>
          </a:r>
          <a:r>
            <a:rPr lang="en-US" dirty="0"/>
            <a:t> </a:t>
          </a:r>
          <a:r>
            <a:rPr lang="en-US" dirty="0" err="1"/>
            <a:t>ya</a:t>
          </a:r>
          <a:r>
            <a:rPr lang="en-US" dirty="0"/>
            <a:t> </a:t>
          </a:r>
          <a:r>
            <a:rPr lang="en-US" dirty="0" err="1"/>
            <a:t>miungu</a:t>
          </a:r>
          <a:r>
            <a:rPr lang="en-US" dirty="0"/>
            <a:t> </a:t>
          </a:r>
          <a:r>
            <a:rPr lang="en-US" dirty="0" err="1"/>
            <a:t>yao</a:t>
          </a:r>
          <a:br>
            <a:rPr lang="es-ES" sz="2000" b="1" dirty="0"/>
          </a:br>
          <a:r>
            <a:rPr dirty="0"/>
            <a:t>(</a:t>
          </a:r>
          <a:r>
            <a:rPr lang="en-US" dirty="0"/>
            <a:t>Y</a:t>
          </a:r>
          <a:r>
            <a:rPr dirty="0"/>
            <a:t>osh. 23:7b)</a:t>
          </a:r>
          <a:endParaRPr lang="es-ES" sz="2000" b="1" dirty="0"/>
        </a:p>
      </dgm:t>
    </dgm:pt>
    <dgm:pt modelId="{D72DBB42-CA18-48C8-83E8-3F3788514FD0}" type="parTrans" cxnId="{0C833FDB-DA3D-4D4F-8DD4-DB4F2AC069BF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8823EC6C-164B-4F8F-9A6C-4CB4AC0C78B8}" type="sibTrans" cxnId="{0C833FDB-DA3D-4D4F-8DD4-DB4F2AC069BF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D7CE262A-F5CC-40C9-AE8F-0D3A8B7245F8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sz="2000" b="1"/>
          </a:pPr>
          <a:r>
            <a:rPr sz="2000" dirty="0" err="1"/>
            <a:t>Kutoabudu</a:t>
          </a:r>
          <a:r>
            <a:rPr sz="2000" dirty="0"/>
            <a:t> </a:t>
          </a:r>
          <a:r>
            <a:rPr sz="2000" dirty="0" err="1"/>
            <a:t>miungu</a:t>
          </a:r>
          <a:r>
            <a:rPr sz="2000" dirty="0"/>
            <a:t> </a:t>
          </a:r>
          <a:r>
            <a:rPr sz="2000" dirty="0" err="1"/>
            <a:t>yao</a:t>
          </a:r>
          <a:r>
            <a:rPr sz="2000" dirty="0"/>
            <a:t> (</a:t>
          </a:r>
          <a:r>
            <a:rPr sz="2000" dirty="0" err="1"/>
            <a:t>Yos</a:t>
          </a:r>
          <a:r>
            <a:rPr sz="2000" dirty="0"/>
            <a:t>. 23:7c)</a:t>
          </a:r>
        </a:p>
      </dgm:t>
    </dgm:pt>
    <dgm:pt modelId="{BC42AEC9-3F96-4C98-A316-6296567E6F9E}" type="parTrans" cxnId="{12308833-423D-428B-832B-70F7B62CCD4E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5D52511-7A71-439F-908E-F4CA6F3C6667}" type="sibTrans" cxnId="{12308833-423D-428B-832B-70F7B62CCD4E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C5B342D-0B96-4483-8D04-58C8633E2F8B}" type="pres">
      <dgm:prSet presAssocID="{62D56751-A05E-43B9-9BBC-17E5CA4CD5DD}" presName="Name0" presStyleCnt="0">
        <dgm:presLayoutVars>
          <dgm:dir/>
          <dgm:animLvl val="lvl"/>
          <dgm:resizeHandles val="exact"/>
        </dgm:presLayoutVars>
      </dgm:prSet>
      <dgm:spPr/>
    </dgm:pt>
    <dgm:pt modelId="{AF2B4297-4210-418E-8BF4-27B37287B4AB}" type="pres">
      <dgm:prSet presAssocID="{D7CE262A-F5CC-40C9-AE8F-0D3A8B7245F8}" presName="boxAndChildren" presStyleCnt="0"/>
      <dgm:spPr/>
    </dgm:pt>
    <dgm:pt modelId="{DE78BB78-5502-475E-AEAA-5E57266ABC73}" type="pres">
      <dgm:prSet presAssocID="{D7CE262A-F5CC-40C9-AE8F-0D3A8B7245F8}" presName="parentTextBox" presStyleLbl="node1" presStyleIdx="0" presStyleCnt="3"/>
      <dgm:spPr/>
    </dgm:pt>
    <dgm:pt modelId="{9B3ECD91-0935-4A8F-A760-6E5463658C0B}" type="pres">
      <dgm:prSet presAssocID="{8823EC6C-164B-4F8F-9A6C-4CB4AC0C78B8}" presName="sp" presStyleCnt="0"/>
      <dgm:spPr/>
    </dgm:pt>
    <dgm:pt modelId="{9AB3FB90-21C6-48F8-90B9-838B53E23AC2}" type="pres">
      <dgm:prSet presAssocID="{58A81E62-E51B-4E64-AE64-7FB210871931}" presName="arrowAndChildren" presStyleCnt="0"/>
      <dgm:spPr/>
    </dgm:pt>
    <dgm:pt modelId="{4A2981D8-ED82-4DD0-9931-C7C413BEB15C}" type="pres">
      <dgm:prSet presAssocID="{58A81E62-E51B-4E64-AE64-7FB210871931}" presName="parentTextArrow" presStyleLbl="node1" presStyleIdx="1" presStyleCnt="3"/>
      <dgm:spPr/>
    </dgm:pt>
    <dgm:pt modelId="{C9E0EF5C-7D06-4C01-B4FB-17C5CEAF22A3}" type="pres">
      <dgm:prSet presAssocID="{81DB2993-86FF-4F5E-9AEE-5252505D4749}" presName="sp" presStyleCnt="0"/>
      <dgm:spPr/>
    </dgm:pt>
    <dgm:pt modelId="{F3950873-AF0B-44C6-B017-7A74A66B0E66}" type="pres">
      <dgm:prSet presAssocID="{73FAFAFE-4E03-42DD-9C7E-2B207587F0FF}" presName="arrowAndChildren" presStyleCnt="0"/>
      <dgm:spPr/>
    </dgm:pt>
    <dgm:pt modelId="{04504CCF-E609-403F-BDD7-9DC328702048}" type="pres">
      <dgm:prSet presAssocID="{73FAFAFE-4E03-42DD-9C7E-2B207587F0FF}" presName="parentTextArrow" presStyleLbl="node1" presStyleIdx="2" presStyleCnt="3"/>
      <dgm:spPr/>
    </dgm:pt>
  </dgm:ptLst>
  <dgm:cxnLst>
    <dgm:cxn modelId="{FF2B0B08-B13E-4F7F-8C10-EC705C4274E7}" srcId="{62D56751-A05E-43B9-9BBC-17E5CA4CD5DD}" destId="{73FAFAFE-4E03-42DD-9C7E-2B207587F0FF}" srcOrd="0" destOrd="0" parTransId="{5BA85A58-277E-4094-B21B-83A9A1E17FD7}" sibTransId="{81DB2993-86FF-4F5E-9AEE-5252505D4749}"/>
    <dgm:cxn modelId="{4CB3F910-D8CE-4F92-9EA3-7BFCAD2B2D15}" type="presOf" srcId="{58A81E62-E51B-4E64-AE64-7FB210871931}" destId="{4A2981D8-ED82-4DD0-9931-C7C413BEB15C}" srcOrd="0" destOrd="0" presId="urn:microsoft.com/office/officeart/2005/8/layout/process4"/>
    <dgm:cxn modelId="{12308833-423D-428B-832B-70F7B62CCD4E}" srcId="{62D56751-A05E-43B9-9BBC-17E5CA4CD5DD}" destId="{D7CE262A-F5CC-40C9-AE8F-0D3A8B7245F8}" srcOrd="2" destOrd="0" parTransId="{BC42AEC9-3F96-4C98-A316-6296567E6F9E}" sibTransId="{05D52511-7A71-439F-908E-F4CA6F3C6667}"/>
    <dgm:cxn modelId="{1D3C903C-E65F-4EA7-9420-E12477326323}" type="presOf" srcId="{62D56751-A05E-43B9-9BBC-17E5CA4CD5DD}" destId="{1C5B342D-0B96-4483-8D04-58C8633E2F8B}" srcOrd="0" destOrd="0" presId="urn:microsoft.com/office/officeart/2005/8/layout/process4"/>
    <dgm:cxn modelId="{0F108656-E7CF-4299-B7F1-826464EC288F}" type="presOf" srcId="{D7CE262A-F5CC-40C9-AE8F-0D3A8B7245F8}" destId="{DE78BB78-5502-475E-AEAA-5E57266ABC73}" srcOrd="0" destOrd="0" presId="urn:microsoft.com/office/officeart/2005/8/layout/process4"/>
    <dgm:cxn modelId="{3936E3D8-1C74-4369-9816-21EDF0509809}" type="presOf" srcId="{73FAFAFE-4E03-42DD-9C7E-2B207587F0FF}" destId="{04504CCF-E609-403F-BDD7-9DC328702048}" srcOrd="0" destOrd="0" presId="urn:microsoft.com/office/officeart/2005/8/layout/process4"/>
    <dgm:cxn modelId="{0C833FDB-DA3D-4D4F-8DD4-DB4F2AC069BF}" srcId="{62D56751-A05E-43B9-9BBC-17E5CA4CD5DD}" destId="{58A81E62-E51B-4E64-AE64-7FB210871931}" srcOrd="1" destOrd="0" parTransId="{D72DBB42-CA18-48C8-83E8-3F3788514FD0}" sibTransId="{8823EC6C-164B-4F8F-9A6C-4CB4AC0C78B8}"/>
    <dgm:cxn modelId="{477919A7-6696-4F2A-9C7D-F3B91344CE60}" type="presParOf" srcId="{1C5B342D-0B96-4483-8D04-58C8633E2F8B}" destId="{AF2B4297-4210-418E-8BF4-27B37287B4AB}" srcOrd="0" destOrd="0" presId="urn:microsoft.com/office/officeart/2005/8/layout/process4"/>
    <dgm:cxn modelId="{514F3482-BA55-4E99-A590-CA2935C8E7DD}" type="presParOf" srcId="{AF2B4297-4210-418E-8BF4-27B37287B4AB}" destId="{DE78BB78-5502-475E-AEAA-5E57266ABC73}" srcOrd="0" destOrd="0" presId="urn:microsoft.com/office/officeart/2005/8/layout/process4"/>
    <dgm:cxn modelId="{9AE767FC-2632-4387-927D-BB10AFF7D30B}" type="presParOf" srcId="{1C5B342D-0B96-4483-8D04-58C8633E2F8B}" destId="{9B3ECD91-0935-4A8F-A760-6E5463658C0B}" srcOrd="1" destOrd="0" presId="urn:microsoft.com/office/officeart/2005/8/layout/process4"/>
    <dgm:cxn modelId="{A0198B25-231C-40E2-908C-9B14C393BA73}" type="presParOf" srcId="{1C5B342D-0B96-4483-8D04-58C8633E2F8B}" destId="{9AB3FB90-21C6-48F8-90B9-838B53E23AC2}" srcOrd="2" destOrd="0" presId="urn:microsoft.com/office/officeart/2005/8/layout/process4"/>
    <dgm:cxn modelId="{40214C37-6191-451D-8541-4DF23C8819D5}" type="presParOf" srcId="{9AB3FB90-21C6-48F8-90B9-838B53E23AC2}" destId="{4A2981D8-ED82-4DD0-9931-C7C413BEB15C}" srcOrd="0" destOrd="0" presId="urn:microsoft.com/office/officeart/2005/8/layout/process4"/>
    <dgm:cxn modelId="{2F9DE99F-6591-4BCA-BE0A-204B921EFB30}" type="presParOf" srcId="{1C5B342D-0B96-4483-8D04-58C8633E2F8B}" destId="{C9E0EF5C-7D06-4C01-B4FB-17C5CEAF22A3}" srcOrd="3" destOrd="0" presId="urn:microsoft.com/office/officeart/2005/8/layout/process4"/>
    <dgm:cxn modelId="{0B76B49C-B18D-4160-8819-BD5DB83E4393}" type="presParOf" srcId="{1C5B342D-0B96-4483-8D04-58C8633E2F8B}" destId="{F3950873-AF0B-44C6-B017-7A74A66B0E66}" srcOrd="4" destOrd="0" presId="urn:microsoft.com/office/officeart/2005/8/layout/process4"/>
    <dgm:cxn modelId="{C815F6F9-728B-458F-9670-0BA587B27522}" type="presParOf" srcId="{F3950873-AF0B-44C6-B017-7A74A66B0E66}" destId="{04504CCF-E609-403F-BDD7-9DC32870204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8BB78-5502-475E-AEAA-5E57266ABC73}">
      <dsp:nvSpPr>
        <dsp:cNvPr id="0" name=""/>
        <dsp:cNvSpPr/>
      </dsp:nvSpPr>
      <dsp:spPr>
        <a:xfrm>
          <a:off x="0" y="1777304"/>
          <a:ext cx="5582463" cy="58335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2000" kern="1200" dirty="0" err="1"/>
            <a:t>Kutoabudu</a:t>
          </a:r>
          <a:r>
            <a:rPr sz="2000" kern="1200" dirty="0"/>
            <a:t> </a:t>
          </a:r>
          <a:r>
            <a:rPr sz="2000" kern="1200" dirty="0" err="1"/>
            <a:t>miungu</a:t>
          </a:r>
          <a:r>
            <a:rPr sz="2000" kern="1200" dirty="0"/>
            <a:t> </a:t>
          </a:r>
          <a:r>
            <a:rPr sz="2000" kern="1200" dirty="0" err="1"/>
            <a:t>yao</a:t>
          </a:r>
          <a:r>
            <a:rPr sz="2000" kern="1200" dirty="0"/>
            <a:t> (</a:t>
          </a:r>
          <a:r>
            <a:rPr sz="2000" kern="1200" dirty="0" err="1"/>
            <a:t>Yos</a:t>
          </a:r>
          <a:r>
            <a:rPr sz="2000" kern="1200" dirty="0"/>
            <a:t>. 23:7c)</a:t>
          </a:r>
        </a:p>
      </dsp:txBody>
      <dsp:txXfrm>
        <a:off x="0" y="1777304"/>
        <a:ext cx="5582463" cy="583351"/>
      </dsp:txXfrm>
    </dsp:sp>
    <dsp:sp modelId="{4A2981D8-ED82-4DD0-9931-C7C413BEB15C}">
      <dsp:nvSpPr>
        <dsp:cNvPr id="0" name=""/>
        <dsp:cNvSpPr/>
      </dsp:nvSpPr>
      <dsp:spPr>
        <a:xfrm rot="10800000">
          <a:off x="0" y="888860"/>
          <a:ext cx="5582463" cy="897193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lang="en-US" kern="1200" dirty="0" err="1"/>
            <a:t>Usitaje</a:t>
          </a:r>
          <a:r>
            <a:rPr lang="en-US" kern="1200" dirty="0"/>
            <a:t> </a:t>
          </a:r>
          <a:r>
            <a:rPr lang="en-US" kern="1200" dirty="0" err="1"/>
            <a:t>majina</a:t>
          </a:r>
          <a:r>
            <a:rPr lang="en-US" kern="1200" dirty="0"/>
            <a:t> </a:t>
          </a:r>
          <a:r>
            <a:rPr lang="en-US" kern="1200" dirty="0" err="1"/>
            <a:t>ya</a:t>
          </a:r>
          <a:r>
            <a:rPr lang="en-US" kern="1200" dirty="0"/>
            <a:t> </a:t>
          </a:r>
          <a:r>
            <a:rPr lang="en-US" kern="1200" dirty="0" err="1"/>
            <a:t>miungu</a:t>
          </a:r>
          <a:r>
            <a:rPr lang="en-US" kern="1200" dirty="0"/>
            <a:t> </a:t>
          </a:r>
          <a:r>
            <a:rPr lang="en-US" kern="1200" dirty="0" err="1"/>
            <a:t>yao</a:t>
          </a:r>
          <a:br>
            <a:rPr lang="es-ES" sz="2000" b="1" kern="1200" dirty="0"/>
          </a:br>
          <a:r>
            <a:rPr kern="1200" dirty="0"/>
            <a:t>(</a:t>
          </a:r>
          <a:r>
            <a:rPr lang="en-US" kern="1200" dirty="0"/>
            <a:t>Y</a:t>
          </a:r>
          <a:r>
            <a:rPr kern="1200" dirty="0"/>
            <a:t>osh. 23:7b)</a:t>
          </a:r>
          <a:endParaRPr lang="es-ES" sz="2000" b="1" kern="1200" dirty="0"/>
        </a:p>
      </dsp:txBody>
      <dsp:txXfrm rot="10800000">
        <a:off x="0" y="888860"/>
        <a:ext cx="5582463" cy="582969"/>
      </dsp:txXfrm>
    </dsp:sp>
    <dsp:sp modelId="{04504CCF-E609-403F-BDD7-9DC328702048}">
      <dsp:nvSpPr>
        <dsp:cNvPr id="0" name=""/>
        <dsp:cNvSpPr/>
      </dsp:nvSpPr>
      <dsp:spPr>
        <a:xfrm rot="10800000">
          <a:off x="0" y="417"/>
          <a:ext cx="5582463" cy="897193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lang="en-US" kern="1200" dirty="0" err="1"/>
            <a:t>Usiwaoe</a:t>
          </a:r>
          <a:r>
            <a:rPr lang="en-US" kern="1200" dirty="0"/>
            <a:t> </a:t>
          </a:r>
          <a:r>
            <a:rPr lang="en-US" kern="1200" dirty="0" err="1"/>
            <a:t>wenyeji</a:t>
          </a:r>
          <a:r>
            <a:rPr lang="en-US" kern="1200" dirty="0"/>
            <a:t> </a:t>
          </a:r>
          <a:r>
            <a:rPr lang="en-US" kern="1200" dirty="0" err="1"/>
            <a:t>wa</a:t>
          </a:r>
          <a:r>
            <a:rPr lang="en-US" kern="1200" dirty="0"/>
            <a:t> </a:t>
          </a:r>
          <a:r>
            <a:rPr lang="en-US" kern="1200" dirty="0" err="1"/>
            <a:t>nchi</a:t>
          </a:r>
          <a:br>
            <a:rPr lang="es-ES" sz="2000" b="1" kern="1200" dirty="0"/>
          </a:br>
          <a:r>
            <a:rPr kern="1200" dirty="0"/>
            <a:t>(</a:t>
          </a:r>
          <a:r>
            <a:rPr lang="en-US" kern="1200" dirty="0"/>
            <a:t>Y</a:t>
          </a:r>
          <a:r>
            <a:rPr kern="1200" dirty="0"/>
            <a:t>osh. 23:7a)</a:t>
          </a:r>
        </a:p>
      </dsp:txBody>
      <dsp:txXfrm rot="10800000">
        <a:off x="0" y="417"/>
        <a:ext cx="5582463" cy="5829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7DF418-AF4C-0712-9F1C-498830D3D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CE245F-A3FD-2DA7-8772-2C45252BC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F5AFC2-A60F-063F-4926-6089FEAA3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44935E-9E64-97E9-4601-2174D024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83AC8A-C003-6DE9-DBE3-C09CDBFA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475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2CE78-89F8-C7C9-958A-F6F7D480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32C2A5-D1E1-69D5-5B33-31A8FBE26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772538-1F54-DE25-2D57-FF025D53A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952CB8-8031-1BF1-A420-452891037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E5F1DA-43CD-7B26-3145-2F5CFA94B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753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A7BDA2-48E6-6B50-2BBF-61C7F603BE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E93184-D641-6BBB-CB05-8A5168890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CB9D91-C505-76F7-AF8F-611688912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5D58B3-AABD-B043-B363-A435E2921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C0D6B3-D093-3141-5DBF-01044CD4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0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27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15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564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460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211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614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04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040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FA853-6215-827F-BE67-7AAFC195B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B4C21F-D3AD-377D-96F7-F4416717D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542115-54F0-A0B8-7421-35E42AD9B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25C268-FDE5-6654-2E67-A1FCD94A1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80445F-5122-5A95-BD1E-EF86DBBE7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560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036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635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348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CE95FD-A3D7-08C4-FD98-C778E5B4D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D27FA4-9671-C94D-F1B2-1803F87C3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8B07AB-51FD-265D-4F89-EB6A48441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F3EEB6-1363-035D-2855-A61FE2390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8707C9-3B38-361E-BDD7-32ED86C0E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67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CA16D0-6305-EA04-C700-5AD9EED84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B28F93-0989-2F46-3A59-AF6AE7C8F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C85D05-7E51-4D2A-2B5A-84DB2C5FE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F872BA-6A37-B5DA-4C8C-DEF4050C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ECD6F4-1344-F53C-5CAE-3E9E0681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0B5EA5-269E-31C5-1438-664A4E4B4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798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8A900-56F1-FA71-5C4A-96163401E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B3525B-C080-900F-D5EB-7F2472E16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C35FB9-444A-4130-B098-E21EDB697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585C02C-3DD3-6759-69A7-0B5931BCF0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E5A8EBD-6E28-E52F-2183-117FBEA322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373CCAB-E14B-6518-7946-39F51ECB3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AB138A8-9105-1152-0602-5A4C1C714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5F34430-7496-258A-F5AA-64090A468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377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0E1F40-4783-C6CB-0BC0-621F264C5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D5B025E-DD73-065D-C9CB-F27C5072F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FC63A9-C6CB-EA06-C6BC-71D858EA7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F1A56BD-B03C-79C4-AC4E-D06EBE268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80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B017716-E63B-0EDB-E748-3B30F497E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D9839EE-ACA4-DF30-650C-25E44C66C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4B5014C-0922-A5B6-ECCB-3FE77340B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118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CF162E-3577-7031-7CD9-CF2FB2F3B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E684E8-9AE6-F992-0910-A5CA91D99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DEFE8BF-A3A1-64A2-4E7B-8F32E2727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964610-0749-0134-9332-568B70662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2EDBAE-2E96-CCE2-10C4-5D340FAEA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CB4F88-C64A-B56B-B560-BD3911043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936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8FF0E-5511-2A77-7526-6888DC3FB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8F22448-0DEC-82BF-76C2-99C20D7AAF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E245D2-4377-A21F-62AA-4F3DB8E68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A54E30-7316-D47D-A259-70ADB8BCE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6B90DA-A06E-2658-2C9A-BEBFDFB3B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8EA83C-A4F2-EE78-D975-277EE1A8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847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2E93D95-C4BB-4F10-CD31-16508908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867E036-A2A3-A94C-7E5E-FE8DB16F0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9141A3-2215-E7DF-C124-F15D10B20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0A0018-C1CA-441B-A57E-FC0F27DCE037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77A16E-258C-0373-4599-7D110D250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085E3C-03D6-5793-8C37-820D97ED3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419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17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7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7FB71D-7FEF-59B2-187C-1D31DD357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Un grupo de personas en una montaña con pasto verde  El contenido generado por IA puede ser incorrecto.">
            <a:extLst>
              <a:ext uri="{FF2B5EF4-FFF2-40B4-BE49-F238E27FC236}">
                <a16:creationId xmlns:a16="http://schemas.microsoft.com/office/drawing/2014/main" id="{23CB5878-9B29-372D-6574-2C82341B93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5" name="Imagen 4" descr="Un dibujo de una montaña  El contenido generado por IA puede ser incorrecto.">
            <a:extLst>
              <a:ext uri="{FF2B5EF4-FFF2-40B4-BE49-F238E27FC236}">
                <a16:creationId xmlns:a16="http://schemas.microsoft.com/office/drawing/2014/main" id="{E6541356-1F04-F763-C456-F7D6F95568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C63E52B-F616-9A93-65B9-9C072F544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gradFill flip="none" rotWithShape="1">
            <a:gsLst>
              <a:gs pos="0">
                <a:srgbClr val="3A5036"/>
              </a:gs>
              <a:gs pos="79000">
                <a:srgbClr val="4C6A47"/>
              </a:gs>
              <a:gs pos="79000">
                <a:srgbClr val="88A084"/>
              </a:gs>
              <a:gs pos="100000">
                <a:srgbClr val="C4D5C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1D58A28-1F7C-1687-1CA4-93D8D6BDD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3A503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EA521542-AFE8-CCE0-7CDB-E12C8912C8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383" y="1"/>
            <a:ext cx="3831051" cy="3116984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53569004-05EF-E7A5-9FAA-8D476D24A7CD}"/>
              </a:ext>
            </a:extLst>
          </p:cNvPr>
          <p:cNvSpPr txBox="1"/>
          <p:nvPr/>
        </p:nvSpPr>
        <p:spPr>
          <a:xfrm>
            <a:off x="107913" y="4181475"/>
            <a:ext cx="4785360" cy="1962150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defRPr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 err="1"/>
              <a:t>MUNGU</a:t>
            </a:r>
            <a:r>
              <a:rPr dirty="0"/>
              <a:t> NI </a:t>
            </a:r>
            <a:r>
              <a:rPr dirty="0" err="1"/>
              <a:t>MWAMINIFU</a:t>
            </a:r>
            <a:r>
              <a:rPr dirty="0"/>
              <a:t>!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6A891E4-5778-4919-B9E8-E133B5E97DF5}"/>
              </a:ext>
            </a:extLst>
          </p:cNvPr>
          <p:cNvSpPr txBox="1"/>
          <p:nvPr/>
        </p:nvSpPr>
        <p:spPr>
          <a:xfrm>
            <a:off x="0" y="6409415"/>
            <a:ext cx="50011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600" b="1">
                <a:solidFill>
                  <a:srgbClr val="3A5036"/>
                </a:solidFill>
              </a:defRPr>
            </a:pPr>
            <a:r>
              <a:t>Lessoni ya 12 kwa ajili ya Desemba 20, 2025</a:t>
            </a:r>
          </a:p>
        </p:txBody>
      </p:sp>
    </p:spTree>
    <p:extLst>
      <p:ext uri="{BB962C8B-B14F-4D97-AF65-F5344CB8AC3E}">
        <p14:creationId xmlns:p14="http://schemas.microsoft.com/office/powerpoint/2010/main" val="335930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E0923-BB81-90E7-786D-5AE73082C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Vista de una ciudad  El contenido generado por IA puede ser incorrecto.">
            <a:extLst>
              <a:ext uri="{FF2B5EF4-FFF2-40B4-BE49-F238E27FC236}">
                <a16:creationId xmlns:a16="http://schemas.microsoft.com/office/drawing/2014/main" id="{5001C789-B82F-05F5-7421-A44F9AA8BD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C93896A-80EB-A68E-5199-69DCD3B106C4}"/>
              </a:ext>
            </a:extLst>
          </p:cNvPr>
          <p:cNvSpPr txBox="1"/>
          <p:nvPr/>
        </p:nvSpPr>
        <p:spPr>
          <a:xfrm>
            <a:off x="-1" y="-11183"/>
            <a:ext cx="121919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kern="120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defRPr>
            </a:pPr>
            <a:r>
              <a:rPr sz="3600" dirty="0"/>
              <a:t>"Hakuna </a:t>
            </a:r>
            <a:r>
              <a:rPr sz="3600" dirty="0" err="1"/>
              <a:t>hata</a:t>
            </a:r>
            <a:r>
              <a:rPr sz="3600" dirty="0"/>
              <a:t> </a:t>
            </a:r>
            <a:r>
              <a:rPr sz="3600" dirty="0" err="1"/>
              <a:t>neno</a:t>
            </a:r>
            <a:r>
              <a:rPr sz="3600" dirty="0"/>
              <a:t> </a:t>
            </a:r>
            <a:r>
              <a:rPr sz="3600" dirty="0" err="1"/>
              <a:t>moja</a:t>
            </a:r>
            <a:r>
              <a:rPr sz="3600" dirty="0"/>
              <a:t> </a:t>
            </a:r>
            <a:r>
              <a:rPr sz="3600" dirty="0" err="1"/>
              <a:t>kati</a:t>
            </a:r>
            <a:r>
              <a:rPr sz="3600" dirty="0"/>
              <a:t> </a:t>
            </a:r>
            <a:r>
              <a:rPr sz="3600" dirty="0" err="1"/>
              <a:t>ya</a:t>
            </a:r>
            <a:r>
              <a:rPr sz="3600" dirty="0"/>
              <a:t> yale </a:t>
            </a:r>
            <a:r>
              <a:rPr sz="3600" dirty="0" err="1"/>
              <a:t>mema</a:t>
            </a:r>
            <a:r>
              <a:rPr sz="3600" dirty="0"/>
              <a:t> yote </a:t>
            </a:r>
            <a:r>
              <a:rPr sz="3600" dirty="0" err="1"/>
              <a:t>ambayo</a:t>
            </a:r>
            <a:r>
              <a:rPr sz="3600" dirty="0"/>
              <a:t> Bwana </a:t>
            </a:r>
            <a:r>
              <a:rPr sz="3600" dirty="0" err="1"/>
              <a:t>alikuwa</a:t>
            </a:r>
            <a:r>
              <a:rPr sz="3600" dirty="0"/>
              <a:t> </a:t>
            </a:r>
            <a:r>
              <a:rPr sz="3600" dirty="0" err="1"/>
              <a:t>ametoa</a:t>
            </a:r>
            <a:r>
              <a:rPr sz="3600" dirty="0"/>
              <a:t> </a:t>
            </a:r>
            <a:r>
              <a:rPr sz="3600" dirty="0" err="1"/>
              <a:t>kwa</a:t>
            </a:r>
            <a:r>
              <a:rPr sz="3600" dirty="0"/>
              <a:t> </a:t>
            </a:r>
            <a:r>
              <a:rPr sz="3600" dirty="0" err="1"/>
              <a:t>nyumba</a:t>
            </a:r>
            <a:r>
              <a:rPr sz="3600" dirty="0"/>
              <a:t> </a:t>
            </a:r>
            <a:r>
              <a:rPr sz="3600" dirty="0" err="1"/>
              <a:t>ya</a:t>
            </a:r>
            <a:r>
              <a:rPr sz="3600" dirty="0"/>
              <a:t> Israeli </a:t>
            </a:r>
            <a:r>
              <a:rPr sz="3600" dirty="0" err="1"/>
              <a:t>ambalo</a:t>
            </a:r>
            <a:r>
              <a:rPr sz="3600" dirty="0"/>
              <a:t> </a:t>
            </a:r>
            <a:r>
              <a:rPr sz="3600" dirty="0" err="1"/>
              <a:t>halikutimia</a:t>
            </a:r>
            <a:r>
              <a:rPr sz="3600" dirty="0"/>
              <a:t>; yote </a:t>
            </a:r>
            <a:r>
              <a:rPr sz="3600" dirty="0" err="1"/>
              <a:t>yalitimia</a:t>
            </a:r>
            <a:r>
              <a:rPr sz="3600" dirty="0"/>
              <a:t>" </a:t>
            </a:r>
            <a:r>
              <a:rPr sz="2800" dirty="0"/>
              <a:t>(Yoshua 21:45)</a:t>
            </a:r>
          </a:p>
        </p:txBody>
      </p:sp>
    </p:spTree>
    <p:extLst>
      <p:ext uri="{BB962C8B-B14F-4D97-AF65-F5344CB8AC3E}">
        <p14:creationId xmlns:p14="http://schemas.microsoft.com/office/powerpoint/2010/main" val="248291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A5F0EFE-40FF-8B9D-F83E-C92197276819}"/>
              </a:ext>
            </a:extLst>
          </p:cNvPr>
          <p:cNvSpPr txBox="1"/>
          <p:nvPr/>
        </p:nvSpPr>
        <p:spPr>
          <a:xfrm>
            <a:off x="5602321" y="4476639"/>
            <a:ext cx="6599203" cy="224676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  <a:defRPr sz="2000" b="1"/>
            </a:pPr>
            <a:r>
              <a:rPr dirty="0" err="1">
                <a:solidFill>
                  <a:srgbClr val="DE785F"/>
                </a:solidFill>
              </a:rPr>
              <a:t>U</a:t>
            </a:r>
            <a:r>
              <a:rPr lang="en-US" dirty="0" err="1">
                <a:solidFill>
                  <a:srgbClr val="DE785F"/>
                </a:solidFill>
              </a:rPr>
              <a:t>aminifu</a:t>
            </a:r>
            <a:r>
              <a:rPr lang="en-US" dirty="0">
                <a:solidFill>
                  <a:srgbClr val="DE785F"/>
                </a:solidFill>
              </a:rPr>
              <a:t> </a:t>
            </a:r>
            <a:r>
              <a:rPr lang="en-US" dirty="0" err="1">
                <a:solidFill>
                  <a:srgbClr val="DE785F"/>
                </a:solidFill>
              </a:rPr>
              <a:t>wa</a:t>
            </a:r>
            <a:r>
              <a:rPr lang="en-US" dirty="0">
                <a:solidFill>
                  <a:srgbClr val="DE785F"/>
                </a:solidFill>
              </a:rPr>
              <a:t> </a:t>
            </a:r>
            <a:r>
              <a:rPr lang="en-US" dirty="0" err="1">
                <a:solidFill>
                  <a:srgbClr val="DE785F"/>
                </a:solidFill>
              </a:rPr>
              <a:t>Mungu</a:t>
            </a:r>
            <a:r>
              <a:rPr dirty="0">
                <a:solidFill>
                  <a:srgbClr val="DE785F"/>
                </a:solidFill>
              </a:rPr>
              <a:t> </a:t>
            </a:r>
            <a:r>
              <a:rPr dirty="0"/>
              <a:t>(</a:t>
            </a:r>
            <a:r>
              <a:rPr lang="en-US" dirty="0"/>
              <a:t>Y</a:t>
            </a:r>
            <a:r>
              <a:rPr dirty="0"/>
              <a:t>oshua 21:43-45)</a:t>
            </a:r>
          </a:p>
          <a:p>
            <a:pPr>
              <a:spcBef>
                <a:spcPts val="1200"/>
              </a:spcBef>
              <a:defRPr sz="2000" b="1"/>
            </a:pPr>
            <a:r>
              <a:rPr lang="en-US" dirty="0">
                <a:solidFill>
                  <a:srgbClr val="579D65"/>
                </a:solidFill>
              </a:rPr>
              <a:t>Kile </a:t>
            </a:r>
            <a:r>
              <a:rPr lang="en-US" dirty="0" err="1">
                <a:solidFill>
                  <a:srgbClr val="579D65"/>
                </a:solidFill>
              </a:rPr>
              <a:t>Mungu</a:t>
            </a:r>
            <a:r>
              <a:rPr lang="en-US" dirty="0">
                <a:solidFill>
                  <a:srgbClr val="579D65"/>
                </a:solidFill>
              </a:rPr>
              <a:t> </a:t>
            </a:r>
            <a:r>
              <a:rPr lang="en-US" dirty="0" err="1">
                <a:solidFill>
                  <a:srgbClr val="579D65"/>
                </a:solidFill>
              </a:rPr>
              <a:t>atakachofanya</a:t>
            </a:r>
            <a:r>
              <a:rPr lang="en-US" dirty="0">
                <a:solidFill>
                  <a:srgbClr val="579D65"/>
                </a:solidFill>
              </a:rPr>
              <a:t> </a:t>
            </a:r>
            <a:r>
              <a:rPr lang="en-US" dirty="0" err="1">
                <a:solidFill>
                  <a:srgbClr val="579D65"/>
                </a:solidFill>
              </a:rPr>
              <a:t>atakifanya</a:t>
            </a:r>
            <a:r>
              <a:rPr lang="en-US" dirty="0">
                <a:solidFill>
                  <a:srgbClr val="579D65"/>
                </a:solidFill>
              </a:rPr>
              <a:t> </a:t>
            </a:r>
            <a:r>
              <a:rPr dirty="0"/>
              <a:t>(</a:t>
            </a:r>
            <a:r>
              <a:rPr lang="en-US" dirty="0"/>
              <a:t>Y</a:t>
            </a:r>
            <a:r>
              <a:rPr dirty="0"/>
              <a:t>oshua 23:1-5)</a:t>
            </a:r>
          </a:p>
          <a:p>
            <a:pPr>
              <a:spcBef>
                <a:spcPts val="1200"/>
              </a:spcBef>
              <a:defRPr sz="2000" b="1"/>
            </a:pPr>
            <a:r>
              <a:rPr lang="en-US" dirty="0" err="1">
                <a:solidFill>
                  <a:srgbClr val="5F69DE"/>
                </a:solidFill>
              </a:rPr>
              <a:t>Thawabu</a:t>
            </a:r>
            <a:r>
              <a:rPr lang="en-US" dirty="0">
                <a:solidFill>
                  <a:srgbClr val="5F69DE"/>
                </a:solidFill>
              </a:rPr>
              <a:t> </a:t>
            </a:r>
            <a:r>
              <a:rPr lang="en-US" dirty="0" err="1">
                <a:solidFill>
                  <a:srgbClr val="5F69DE"/>
                </a:solidFill>
              </a:rPr>
              <a:t>ya</a:t>
            </a:r>
            <a:r>
              <a:rPr lang="en-US" dirty="0">
                <a:solidFill>
                  <a:srgbClr val="5F69DE"/>
                </a:solidFill>
              </a:rPr>
              <a:t> </a:t>
            </a:r>
            <a:r>
              <a:rPr lang="en-US" dirty="0" err="1">
                <a:solidFill>
                  <a:srgbClr val="5F69DE"/>
                </a:solidFill>
              </a:rPr>
              <a:t>uaminifu</a:t>
            </a:r>
            <a:r>
              <a:rPr dirty="0">
                <a:solidFill>
                  <a:srgbClr val="5F69DE"/>
                </a:solidFill>
              </a:rPr>
              <a:t> </a:t>
            </a:r>
            <a:r>
              <a:rPr dirty="0"/>
              <a:t>(</a:t>
            </a:r>
            <a:r>
              <a:rPr lang="en-US" dirty="0"/>
              <a:t>Y</a:t>
            </a:r>
            <a:r>
              <a:rPr dirty="0"/>
              <a:t>oshua 23:6-10)</a:t>
            </a:r>
          </a:p>
          <a:p>
            <a:pPr>
              <a:spcBef>
                <a:spcPts val="1200"/>
              </a:spcBef>
              <a:defRPr sz="2000" b="1"/>
            </a:pPr>
            <a:r>
              <a:rPr lang="en-US" dirty="0">
                <a:solidFill>
                  <a:srgbClr val="DE5F8B"/>
                </a:solidFill>
              </a:rPr>
              <a:t>Nini </a:t>
            </a:r>
            <a:r>
              <a:rPr lang="en-US" dirty="0" err="1">
                <a:solidFill>
                  <a:srgbClr val="DE5F8B"/>
                </a:solidFill>
              </a:rPr>
              <a:t>Kifanyike</a:t>
            </a:r>
            <a:r>
              <a:rPr dirty="0">
                <a:solidFill>
                  <a:srgbClr val="DE5F8B"/>
                </a:solidFill>
              </a:rPr>
              <a:t> </a:t>
            </a:r>
            <a:r>
              <a:rPr dirty="0"/>
              <a:t>(</a:t>
            </a:r>
            <a:r>
              <a:rPr lang="en-US" dirty="0"/>
              <a:t>Y</a:t>
            </a:r>
            <a:r>
              <a:rPr dirty="0"/>
              <a:t>oshua 23:11-14)</a:t>
            </a:r>
          </a:p>
          <a:p>
            <a:pPr>
              <a:spcBef>
                <a:spcPts val="1200"/>
              </a:spcBef>
              <a:defRPr sz="2000" b="1"/>
            </a:pPr>
            <a:r>
              <a:rPr lang="en-US" dirty="0" err="1">
                <a:solidFill>
                  <a:srgbClr val="A25FDE"/>
                </a:solidFill>
              </a:rPr>
              <a:t>Adhabu</a:t>
            </a:r>
            <a:r>
              <a:rPr lang="en-US" dirty="0">
                <a:solidFill>
                  <a:srgbClr val="A25FDE"/>
                </a:solidFill>
              </a:rPr>
              <a:t> </a:t>
            </a:r>
            <a:r>
              <a:rPr lang="en-US" dirty="0" err="1">
                <a:solidFill>
                  <a:srgbClr val="A25FDE"/>
                </a:solidFill>
              </a:rPr>
              <a:t>ya</a:t>
            </a:r>
            <a:r>
              <a:rPr lang="en-US" dirty="0">
                <a:solidFill>
                  <a:srgbClr val="A25FDE"/>
                </a:solidFill>
              </a:rPr>
              <a:t> </a:t>
            </a:r>
            <a:r>
              <a:rPr lang="en-US" dirty="0" err="1">
                <a:solidFill>
                  <a:srgbClr val="A25FDE"/>
                </a:solidFill>
              </a:rPr>
              <a:t>kutokuwa</a:t>
            </a:r>
            <a:r>
              <a:rPr lang="en-US" dirty="0">
                <a:solidFill>
                  <a:srgbClr val="A25FDE"/>
                </a:solidFill>
              </a:rPr>
              <a:t> </a:t>
            </a:r>
            <a:r>
              <a:rPr lang="en-US" dirty="0" err="1">
                <a:solidFill>
                  <a:srgbClr val="A25FDE"/>
                </a:solidFill>
              </a:rPr>
              <a:t>mwaminifu</a:t>
            </a:r>
            <a:r>
              <a:rPr dirty="0">
                <a:solidFill>
                  <a:srgbClr val="A25FDE"/>
                </a:solidFill>
              </a:rPr>
              <a:t> </a:t>
            </a:r>
            <a:r>
              <a:rPr dirty="0"/>
              <a:t>(</a:t>
            </a:r>
            <a:r>
              <a:rPr lang="en-US" dirty="0"/>
              <a:t>Y</a:t>
            </a:r>
            <a:r>
              <a:rPr dirty="0"/>
              <a:t>oshua 23:15-16)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4A4286-461D-3307-51D5-C7DC5E6BF076}"/>
              </a:ext>
            </a:extLst>
          </p:cNvPr>
          <p:cNvSpPr txBox="1"/>
          <p:nvPr/>
        </p:nvSpPr>
        <p:spPr>
          <a:xfrm>
            <a:off x="281891" y="134552"/>
            <a:ext cx="73533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Yoshua </a:t>
            </a:r>
            <a:r>
              <a:rPr dirty="0" err="1"/>
              <a:t>alikuwa</a:t>
            </a:r>
            <a:r>
              <a:rPr dirty="0"/>
              <a:t> </a:t>
            </a:r>
            <a:r>
              <a:rPr dirty="0" err="1"/>
              <a:t>tayari</a:t>
            </a:r>
            <a:r>
              <a:rPr dirty="0"/>
              <a:t> mzee,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bado</a:t>
            </a:r>
            <a:r>
              <a:rPr dirty="0"/>
              <a:t> </a:t>
            </a:r>
            <a:r>
              <a:rPr dirty="0" err="1"/>
              <a:t>kulikuwa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maeneo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kushinda</a:t>
            </a:r>
            <a:r>
              <a:rPr dirty="0"/>
              <a:t>. </a:t>
            </a:r>
            <a:r>
              <a:rPr dirty="0" err="1"/>
              <a:t>Aliwakusanya</a:t>
            </a:r>
            <a:r>
              <a:rPr dirty="0"/>
              <a:t> </a:t>
            </a:r>
            <a:r>
              <a:rPr dirty="0" err="1"/>
              <a:t>viongozi</a:t>
            </a:r>
            <a:r>
              <a:rPr dirty="0"/>
              <a:t> </a:t>
            </a:r>
            <a:r>
              <a:rPr dirty="0" err="1"/>
              <a:t>wapya</a:t>
            </a:r>
            <a:r>
              <a:rPr dirty="0"/>
              <a:t>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kuwahimiza</a:t>
            </a:r>
            <a:r>
              <a:rPr dirty="0"/>
              <a:t> </a:t>
            </a:r>
            <a:r>
              <a:rPr dirty="0" err="1"/>
              <a:t>waendelee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ushindi</a:t>
            </a:r>
            <a:r>
              <a:rPr dirty="0"/>
              <a:t>.</a:t>
            </a:r>
          </a:p>
        </p:txBody>
      </p:sp>
      <p:pic>
        <p:nvPicPr>
          <p:cNvPr id="4" name="Imagen 3" descr="Multitud de personas en una montaña  El contenido generado por IA puede ser incorrecto.">
            <a:extLst>
              <a:ext uri="{FF2B5EF4-FFF2-40B4-BE49-F238E27FC236}">
                <a16:creationId xmlns:a16="http://schemas.microsoft.com/office/drawing/2014/main" id="{D9F38C55-1A7C-96FE-164C-D12C4D1DC9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700" y="172335"/>
            <a:ext cx="4113029" cy="41130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B8D0D39-B6D2-1DC4-1E3A-095C9E7A79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02" r="4202"/>
          <a:stretch>
            <a:fillRect/>
          </a:stretch>
        </p:blipFill>
        <p:spPr>
          <a:xfrm>
            <a:off x="166280" y="3771662"/>
            <a:ext cx="4453345" cy="29209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668C83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 descr="Un conjunto de letras blancas en un fondo blanco  El contenido generado por IA puede ser incorrecto.">
            <a:extLst>
              <a:ext uri="{FF2B5EF4-FFF2-40B4-BE49-F238E27FC236}">
                <a16:creationId xmlns:a16="http://schemas.microsoft.com/office/drawing/2014/main" id="{49051D15-965B-E4BB-3E08-0AA6FC3E8C4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792" y="4530537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B843678-713F-DE26-9121-445F64F3F51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0792" y="4990484"/>
            <a:ext cx="593460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Un conjunto de letras blancas en un fondo blanco  El contenido generado por IA puede ser incorrecto.">
            <a:extLst>
              <a:ext uri="{FF2B5EF4-FFF2-40B4-BE49-F238E27FC236}">
                <a16:creationId xmlns:a16="http://schemas.microsoft.com/office/drawing/2014/main" id="{A47F5FFA-68B1-6B8E-60AB-6B3A97ADC73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792" y="5450431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magen que contiene morado, tabla, computer, computadora  El contenido generado por IA puede ser incorrecto.">
            <a:extLst>
              <a:ext uri="{FF2B5EF4-FFF2-40B4-BE49-F238E27FC236}">
                <a16:creationId xmlns:a16="http://schemas.microsoft.com/office/drawing/2014/main" id="{B9754986-BF8E-B8B4-B9CC-0B0ACED5450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792" y="6370324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Una caja blanca  El contenido generado por IA puede ser incorrecto.">
            <a:extLst>
              <a:ext uri="{FF2B5EF4-FFF2-40B4-BE49-F238E27FC236}">
                <a16:creationId xmlns:a16="http://schemas.microsoft.com/office/drawing/2014/main" id="{0FDABA94-0220-3BCC-E25C-5BC52479084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792" y="5910378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63A11CB-CEFF-8976-F401-62AA6350FB5A}"/>
              </a:ext>
            </a:extLst>
          </p:cNvPr>
          <p:cNvSpPr txBox="1"/>
          <p:nvPr/>
        </p:nvSpPr>
        <p:spPr>
          <a:xfrm>
            <a:off x="281889" y="2396454"/>
            <a:ext cx="73532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Lakini</a:t>
            </a:r>
            <a:r>
              <a:rPr dirty="0"/>
              <a:t> pia </a:t>
            </a:r>
            <a:r>
              <a:rPr dirty="0" err="1"/>
              <a:t>aliwapa</a:t>
            </a:r>
            <a:r>
              <a:rPr dirty="0"/>
              <a:t> </a:t>
            </a:r>
            <a:r>
              <a:rPr dirty="0" err="1"/>
              <a:t>hatari</a:t>
            </a:r>
            <a:r>
              <a:rPr dirty="0"/>
              <a:t>. Kwa </a:t>
            </a:r>
            <a:r>
              <a:rPr dirty="0" err="1"/>
              <a:t>kweli</a:t>
            </a:r>
            <a:r>
              <a:rPr dirty="0"/>
              <a:t>, </a:t>
            </a:r>
            <a:r>
              <a:rPr dirty="0" err="1"/>
              <a:t>kulikuwa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hatari</a:t>
            </a:r>
            <a:r>
              <a:rPr dirty="0"/>
              <a:t> </a:t>
            </a:r>
            <a:r>
              <a:rPr dirty="0" err="1"/>
              <a:t>moja</a:t>
            </a:r>
            <a:r>
              <a:rPr dirty="0"/>
              <a:t> </a:t>
            </a:r>
            <a:r>
              <a:rPr dirty="0" err="1"/>
              <a:t>tu</a:t>
            </a:r>
            <a:r>
              <a:rPr dirty="0"/>
              <a:t>, </a:t>
            </a:r>
            <a:r>
              <a:rPr dirty="0" err="1"/>
              <a:t>ile</a:t>
            </a:r>
            <a:r>
              <a:rPr dirty="0"/>
              <a:t> </a:t>
            </a:r>
            <a:r>
              <a:rPr dirty="0" err="1"/>
              <a:t>ile</a:t>
            </a:r>
            <a:r>
              <a:rPr dirty="0"/>
              <a:t> </a:t>
            </a:r>
            <a:r>
              <a:rPr dirty="0" err="1"/>
              <a:t>tunayopaswa</a:t>
            </a:r>
            <a:r>
              <a:rPr dirty="0"/>
              <a:t> </a:t>
            </a:r>
            <a:r>
              <a:rPr dirty="0" err="1"/>
              <a:t>kukabiliana</a:t>
            </a:r>
            <a:r>
              <a:rPr dirty="0"/>
              <a:t> </a:t>
            </a:r>
            <a:r>
              <a:rPr dirty="0" err="1"/>
              <a:t>nayo</a:t>
            </a:r>
            <a:r>
              <a:rPr dirty="0"/>
              <a:t> </a:t>
            </a:r>
            <a:r>
              <a:rPr dirty="0" err="1"/>
              <a:t>leo</a:t>
            </a:r>
            <a:r>
              <a:rPr dirty="0"/>
              <a:t>: </a:t>
            </a:r>
            <a:r>
              <a:rPr dirty="0" err="1"/>
              <a:t>kuacha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waaminifu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; </a:t>
            </a:r>
            <a:r>
              <a:rPr dirty="0" err="1"/>
              <a:t>kurudisha</a:t>
            </a:r>
            <a:r>
              <a:rPr dirty="0"/>
              <a:t> </a:t>
            </a:r>
            <a:r>
              <a:rPr dirty="0" err="1"/>
              <a:t>uaminifu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kutokuwa</a:t>
            </a:r>
            <a:r>
              <a:rPr dirty="0"/>
              <a:t> </a:t>
            </a:r>
            <a:r>
              <a:rPr dirty="0" err="1"/>
              <a:t>waaminifu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upande</a:t>
            </a:r>
            <a:r>
              <a:rPr dirty="0"/>
              <a:t> </a:t>
            </a:r>
            <a:r>
              <a:rPr dirty="0" err="1"/>
              <a:t>wetu</a:t>
            </a:r>
            <a:r>
              <a:rPr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5080EC1-0D66-56DD-6902-B3A6865C3E1C}"/>
              </a:ext>
            </a:extLst>
          </p:cNvPr>
          <p:cNvSpPr txBox="1"/>
          <p:nvPr/>
        </p:nvSpPr>
        <p:spPr>
          <a:xfrm>
            <a:off x="281889" y="1111615"/>
            <a:ext cx="73532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Uwezo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kupata</a:t>
            </a:r>
            <a:r>
              <a:rPr dirty="0"/>
              <a:t> </a:t>
            </a:r>
            <a:r>
              <a:rPr dirty="0" err="1"/>
              <a:t>ushindi</a:t>
            </a:r>
            <a:r>
              <a:rPr dirty="0"/>
              <a:t> </a:t>
            </a:r>
            <a:r>
              <a:rPr dirty="0" err="1"/>
              <a:t>haukuwa</a:t>
            </a:r>
            <a:r>
              <a:rPr dirty="0"/>
              <a:t> </a:t>
            </a:r>
            <a:r>
              <a:rPr dirty="0" err="1"/>
              <a:t>ndani</a:t>
            </a:r>
            <a:r>
              <a:rPr dirty="0"/>
              <a:t> </a:t>
            </a:r>
            <a:r>
              <a:rPr dirty="0" err="1"/>
              <a:t>yao</a:t>
            </a:r>
            <a:r>
              <a:rPr dirty="0"/>
              <a:t>, </a:t>
            </a:r>
            <a:r>
              <a:rPr dirty="0" err="1"/>
              <a:t>bali</a:t>
            </a:r>
            <a:r>
              <a:rPr dirty="0"/>
              <a:t> </a:t>
            </a:r>
            <a:r>
              <a:rPr dirty="0" err="1"/>
              <a:t>ndani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. Kwa </a:t>
            </a:r>
            <a:r>
              <a:rPr dirty="0" err="1"/>
              <a:t>hivyo</a:t>
            </a:r>
            <a:r>
              <a:rPr dirty="0"/>
              <a:t> </a:t>
            </a:r>
            <a:r>
              <a:rPr dirty="0" err="1"/>
              <a:t>aliwakumbusha</a:t>
            </a:r>
            <a:r>
              <a:rPr dirty="0"/>
              <a:t> </a:t>
            </a:r>
            <a:r>
              <a:rPr dirty="0" err="1"/>
              <a:t>uaminifu</a:t>
            </a:r>
            <a:r>
              <a:rPr dirty="0"/>
              <a:t> </a:t>
            </a:r>
            <a:r>
              <a:rPr dirty="0" err="1"/>
              <a:t>ambao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alikuwa</a:t>
            </a:r>
            <a:r>
              <a:rPr dirty="0"/>
              <a:t> </a:t>
            </a:r>
            <a:r>
              <a:rPr dirty="0" err="1"/>
              <a:t>tayari</a:t>
            </a:r>
            <a:r>
              <a:rPr dirty="0"/>
              <a:t> </a:t>
            </a:r>
            <a:r>
              <a:rPr dirty="0" err="1"/>
              <a:t>ameonyesha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kuwahakikishia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angeendelea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mwaminifu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766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79CE928C-9EB9-E8AD-59E2-C31A0B52B1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73308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D07290-EF68-C9EF-5EE9-C6697885A4A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defRPr>
            </a:pPr>
            <a:r>
              <a:t>UAMINIFU WA MUNGU</a:t>
            </a:r>
            <a:endParaRPr lang="en" sz="4400" b="1" spc="6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908BDDB-D0E8-3300-418B-2F05E3F672AF}"/>
              </a:ext>
            </a:extLst>
          </p:cNvPr>
          <p:cNvSpPr txBox="1"/>
          <p:nvPr/>
        </p:nvSpPr>
        <p:spPr>
          <a:xfrm>
            <a:off x="0" y="771822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rPr dirty="0"/>
              <a:t>"Hakuna </a:t>
            </a:r>
            <a:r>
              <a:rPr dirty="0" err="1"/>
              <a:t>hata</a:t>
            </a:r>
            <a:r>
              <a:rPr dirty="0"/>
              <a:t> </a:t>
            </a:r>
            <a:r>
              <a:rPr dirty="0" err="1"/>
              <a:t>moja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ahadi</a:t>
            </a:r>
            <a:r>
              <a:rPr dirty="0"/>
              <a:t> </a:t>
            </a:r>
            <a:r>
              <a:rPr dirty="0" err="1"/>
              <a:t>nzuri</a:t>
            </a:r>
            <a:r>
              <a:rPr dirty="0"/>
              <a:t> za Bwana </a:t>
            </a:r>
            <a:r>
              <a:rPr dirty="0" err="1"/>
              <a:t>kwa</a:t>
            </a:r>
            <a:r>
              <a:rPr dirty="0"/>
              <a:t> Israeli </a:t>
            </a:r>
            <a:r>
              <a:rPr dirty="0" err="1"/>
              <a:t>iliyotimia</a:t>
            </a:r>
            <a:r>
              <a:rPr dirty="0"/>
              <a:t>;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moja</a:t>
            </a:r>
            <a:r>
              <a:rPr dirty="0"/>
              <a:t> </a:t>
            </a:r>
            <a:r>
              <a:rPr dirty="0" err="1"/>
              <a:t>ilitimizwa</a:t>
            </a:r>
            <a:r>
              <a:rPr dirty="0"/>
              <a:t>." </a:t>
            </a:r>
            <a:r>
              <a:rPr sz="1400" dirty="0"/>
              <a:t>(Yoshua 21:45)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9E225F0-C299-60A6-B7AE-4C8F11772913}"/>
              </a:ext>
            </a:extLst>
          </p:cNvPr>
          <p:cNvSpPr txBox="1"/>
          <p:nvPr/>
        </p:nvSpPr>
        <p:spPr>
          <a:xfrm>
            <a:off x="126311" y="1343901"/>
            <a:ext cx="120656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sz="2000" b="1" dirty="0" err="1"/>
              <a:t>Mungu</a:t>
            </a:r>
            <a:r>
              <a:rPr sz="2000" b="1" dirty="0"/>
              <a:t> </a:t>
            </a:r>
            <a:r>
              <a:rPr sz="2000" b="1" dirty="0" err="1"/>
              <a:t>alikuwa</a:t>
            </a:r>
            <a:r>
              <a:rPr sz="2000" b="1" dirty="0"/>
              <a:t> </a:t>
            </a:r>
            <a:r>
              <a:rPr sz="2000" b="1" dirty="0" err="1"/>
              <a:t>amewapa</a:t>
            </a:r>
            <a:r>
              <a:rPr sz="2000" b="1" dirty="0"/>
              <a:t> Israeli "</a:t>
            </a:r>
            <a:r>
              <a:rPr sz="2000" b="1" dirty="0" err="1"/>
              <a:t>nchi</a:t>
            </a:r>
            <a:r>
              <a:rPr sz="2000" b="1" dirty="0"/>
              <a:t> </a:t>
            </a:r>
            <a:r>
              <a:rPr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yote </a:t>
            </a:r>
            <a:r>
              <a:rPr sz="2000" b="1" dirty="0"/>
              <a:t>" (</a:t>
            </a:r>
            <a:r>
              <a:rPr sz="2000" b="1" dirty="0" err="1"/>
              <a:t>Yos</a:t>
            </a:r>
            <a:r>
              <a:rPr sz="2000" b="1" dirty="0"/>
              <a:t>. 21:43) </a:t>
            </a:r>
            <a:r>
              <a:rPr sz="2000" b="1" dirty="0" err="1"/>
              <a:t>na</a:t>
            </a:r>
            <a:r>
              <a:rPr sz="2000" b="1" dirty="0"/>
              <a:t> </a:t>
            </a:r>
            <a:r>
              <a:rPr sz="2000" b="1" dirty="0" err="1"/>
              <a:t>alikuwa</a:t>
            </a:r>
            <a:r>
              <a:rPr sz="2000" b="1" dirty="0"/>
              <a:t> </a:t>
            </a:r>
            <a:r>
              <a:rPr sz="2000" b="1" dirty="0" err="1"/>
              <a:t>amewatia</a:t>
            </a:r>
            <a:r>
              <a:rPr sz="2000" b="1" dirty="0"/>
              <a:t> </a:t>
            </a:r>
            <a:r>
              <a:rPr sz="2000" b="1" dirty="0" err="1"/>
              <a:t>mikononi</a:t>
            </a:r>
            <a:r>
              <a:rPr sz="2000" b="1" dirty="0"/>
              <a:t> </a:t>
            </a:r>
            <a:r>
              <a:rPr sz="2000" b="1" dirty="0" err="1"/>
              <a:t>mwao</a:t>
            </a:r>
            <a:r>
              <a:rPr sz="2000" b="1" dirty="0"/>
              <a:t> "</a:t>
            </a:r>
            <a:r>
              <a:rPr sz="2000" b="1" dirty="0" err="1"/>
              <a:t>adui</a:t>
            </a:r>
            <a:r>
              <a:rPr sz="2000" b="1" dirty="0"/>
              <a:t> </a:t>
            </a:r>
            <a:r>
              <a:rPr sz="2000" b="1" dirty="0" err="1"/>
              <a:t>zao</a:t>
            </a:r>
            <a:r>
              <a:rPr sz="2000" b="1" dirty="0"/>
              <a:t> </a:t>
            </a:r>
            <a:r>
              <a:rPr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wote</a:t>
            </a:r>
            <a:r>
              <a:rPr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000" b="1" dirty="0"/>
              <a:t>" (</a:t>
            </a:r>
            <a:r>
              <a:rPr sz="2000" b="1" dirty="0" err="1"/>
              <a:t>Yos</a:t>
            </a:r>
            <a:r>
              <a:rPr sz="2000" b="1" dirty="0"/>
              <a:t>. 21:44), </a:t>
            </a:r>
            <a:r>
              <a:rPr sz="2000" b="1" dirty="0" err="1"/>
              <a:t>kwa</a:t>
            </a:r>
            <a:r>
              <a:rPr sz="2000" b="1" dirty="0"/>
              <a:t> </a:t>
            </a:r>
            <a:r>
              <a:rPr sz="2000" b="1" dirty="0" err="1"/>
              <a:t>hivyo</a:t>
            </a:r>
            <a:r>
              <a:rPr sz="2000" b="1" dirty="0"/>
              <a:t> " </a:t>
            </a:r>
            <a:r>
              <a:rPr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kila</a:t>
            </a:r>
            <a:r>
              <a:rPr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moja</a:t>
            </a:r>
            <a:r>
              <a:rPr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000" b="1" dirty="0" err="1"/>
              <a:t>ilitimizwa</a:t>
            </a:r>
            <a:r>
              <a:rPr sz="2000" b="1" dirty="0"/>
              <a:t>" (</a:t>
            </a:r>
            <a:r>
              <a:rPr sz="2000" b="1" dirty="0" err="1"/>
              <a:t>Yos</a:t>
            </a:r>
            <a:r>
              <a:rPr sz="2000" b="1" dirty="0"/>
              <a:t>. 21:45).</a:t>
            </a:r>
          </a:p>
        </p:txBody>
      </p:sp>
      <p:pic>
        <p:nvPicPr>
          <p:cNvPr id="4" name="Imagen 3" descr="Una manada de vacas en el campo  El contenido generado por IA puede ser incorrecto.">
            <a:extLst>
              <a:ext uri="{FF2B5EF4-FFF2-40B4-BE49-F238E27FC236}">
                <a16:creationId xmlns:a16="http://schemas.microsoft.com/office/drawing/2014/main" id="{BB96CE4E-9044-EFC7-38EE-32F85472A7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1977" y="2038230"/>
            <a:ext cx="6416407" cy="3427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8CF9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38BE8E6-65F5-759E-CB4F-0CEAEE5740A7}"/>
              </a:ext>
            </a:extLst>
          </p:cNvPr>
          <p:cNvSpPr txBox="1"/>
          <p:nvPr/>
        </p:nvSpPr>
        <p:spPr>
          <a:xfrm>
            <a:off x="126311" y="2017606"/>
            <a:ext cx="517551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sz="1600" dirty="0" err="1"/>
              <a:t>Matumizi</a:t>
            </a:r>
            <a:r>
              <a:rPr sz="1600" dirty="0"/>
              <a:t> </a:t>
            </a:r>
            <a:r>
              <a:rPr sz="1600" dirty="0" err="1"/>
              <a:t>ya</a:t>
            </a:r>
            <a:r>
              <a:rPr sz="1600" dirty="0"/>
              <a:t> mara </a:t>
            </a:r>
            <a:r>
              <a:rPr sz="1600" dirty="0" err="1"/>
              <a:t>kwa</a:t>
            </a:r>
            <a:r>
              <a:rPr sz="1600" dirty="0"/>
              <a:t> mara </a:t>
            </a:r>
            <a:r>
              <a:rPr sz="1600" dirty="0" err="1"/>
              <a:t>ya</a:t>
            </a:r>
            <a:r>
              <a:rPr sz="1600" dirty="0"/>
              <a:t> </a:t>
            </a:r>
            <a:r>
              <a:rPr sz="1600" dirty="0" err="1"/>
              <a:t>neno</a:t>
            </a:r>
            <a:r>
              <a:rPr sz="1600" dirty="0"/>
              <a:t> "yote" </a:t>
            </a:r>
            <a:r>
              <a:rPr sz="1600" dirty="0" err="1"/>
              <a:t>yanasisitiza</a:t>
            </a:r>
            <a:r>
              <a:rPr sz="1600" dirty="0"/>
              <a:t> </a:t>
            </a:r>
            <a:r>
              <a:rPr sz="1600" dirty="0" err="1"/>
              <a:t>uaminifu</a:t>
            </a:r>
            <a:r>
              <a:rPr sz="1600" dirty="0"/>
              <a:t> </a:t>
            </a:r>
            <a:r>
              <a:rPr sz="1600" dirty="0" err="1"/>
              <a:t>wa</a:t>
            </a:r>
            <a:r>
              <a:rPr sz="1600" dirty="0"/>
              <a:t> </a:t>
            </a:r>
            <a:r>
              <a:rPr sz="1600" dirty="0" err="1"/>
              <a:t>Mungu</a:t>
            </a:r>
            <a:r>
              <a:rPr sz="1600" dirty="0"/>
              <a:t> </a:t>
            </a:r>
            <a:r>
              <a:rPr sz="1600" dirty="0" err="1"/>
              <a:t>katika</a:t>
            </a:r>
            <a:r>
              <a:rPr sz="1600" dirty="0"/>
              <a:t> </a:t>
            </a:r>
            <a:r>
              <a:rPr sz="1600" dirty="0" err="1"/>
              <a:t>kutimiza</a:t>
            </a:r>
            <a:r>
              <a:rPr sz="1600" dirty="0"/>
              <a:t> </a:t>
            </a:r>
            <a:r>
              <a:rPr sz="1600" dirty="0" err="1"/>
              <a:t>ahadi</a:t>
            </a:r>
            <a:r>
              <a:rPr sz="1600" dirty="0"/>
              <a:t> </a:t>
            </a:r>
            <a:r>
              <a:rPr sz="1600" dirty="0" err="1"/>
              <a:t>zake</a:t>
            </a:r>
            <a:r>
              <a:rPr sz="1600" dirty="0"/>
              <a:t>. </a:t>
            </a:r>
            <a:r>
              <a:rPr sz="1600" dirty="0" err="1"/>
              <a:t>Maadui</a:t>
            </a:r>
            <a:r>
              <a:rPr sz="1600" dirty="0"/>
              <a:t> wake </a:t>
            </a:r>
            <a:r>
              <a:rPr sz="1600" dirty="0" err="1"/>
              <a:t>walikuwa</a:t>
            </a:r>
            <a:r>
              <a:rPr sz="1600" dirty="0"/>
              <a:t> </a:t>
            </a:r>
            <a:r>
              <a:rPr sz="1600" dirty="0" err="1"/>
              <a:t>wameshindwa</a:t>
            </a:r>
            <a:r>
              <a:rPr sz="1600" dirty="0"/>
              <a:t> </a:t>
            </a:r>
            <a:r>
              <a:rPr sz="1600" dirty="0" err="1"/>
              <a:t>na</a:t>
            </a:r>
            <a:r>
              <a:rPr sz="1600" dirty="0"/>
              <a:t> </a:t>
            </a:r>
            <a:r>
              <a:rPr sz="1600" dirty="0" err="1"/>
              <a:t>Mungu</a:t>
            </a:r>
            <a:r>
              <a:rPr sz="1600" dirty="0"/>
              <a:t>. </a:t>
            </a:r>
            <a:r>
              <a:rPr sz="1600" dirty="0" err="1"/>
              <a:t>Wangeweza</a:t>
            </a:r>
            <a:r>
              <a:rPr sz="1600" dirty="0"/>
              <a:t> </a:t>
            </a:r>
            <a:r>
              <a:rPr sz="1600" dirty="0" err="1"/>
              <a:t>kukaa</a:t>
            </a:r>
            <a:r>
              <a:rPr sz="1600" dirty="0"/>
              <a:t> </a:t>
            </a:r>
            <a:r>
              <a:rPr sz="1600" dirty="0" err="1"/>
              <a:t>katika</a:t>
            </a:r>
            <a:r>
              <a:rPr sz="1600" dirty="0"/>
              <a:t> </a:t>
            </a:r>
            <a:r>
              <a:rPr sz="1600" dirty="0" err="1"/>
              <a:t>nchi</a:t>
            </a:r>
            <a:r>
              <a:rPr sz="1600" dirty="0"/>
              <a:t> </a:t>
            </a:r>
            <a:r>
              <a:rPr sz="1600" dirty="0" err="1"/>
              <a:t>hiyo</a:t>
            </a:r>
            <a:r>
              <a:rPr sz="1600" dirty="0"/>
              <a:t> </a:t>
            </a:r>
            <a:r>
              <a:rPr sz="1600" dirty="0" err="1"/>
              <a:t>kwa</a:t>
            </a:r>
            <a:r>
              <a:rPr sz="1600" dirty="0"/>
              <a:t> </a:t>
            </a:r>
            <a:r>
              <a:rPr sz="1600" dirty="0" err="1"/>
              <a:t>sababu</a:t>
            </a:r>
            <a:r>
              <a:rPr sz="1600" dirty="0"/>
              <a:t> </a:t>
            </a:r>
            <a:r>
              <a:rPr sz="1600" dirty="0" err="1"/>
              <a:t>Mungu</a:t>
            </a:r>
            <a:r>
              <a:rPr sz="1600" dirty="0"/>
              <a:t> </a:t>
            </a:r>
            <a:r>
              <a:rPr sz="1600" dirty="0" err="1"/>
              <a:t>alikuwa</a:t>
            </a:r>
            <a:r>
              <a:rPr sz="1600" dirty="0"/>
              <a:t> </a:t>
            </a:r>
            <a:r>
              <a:rPr sz="1600" dirty="0" err="1"/>
              <a:t>ameimiliki</a:t>
            </a:r>
            <a:r>
              <a:rPr sz="1600" dirty="0"/>
              <a:t>. </a:t>
            </a:r>
            <a:r>
              <a:rPr sz="1600" dirty="0" err="1"/>
              <a:t>Wangeweza</a:t>
            </a:r>
            <a:r>
              <a:rPr sz="1600" dirty="0"/>
              <a:t> </a:t>
            </a:r>
            <a:r>
              <a:rPr sz="1600" dirty="0" err="1"/>
              <a:t>kuwa</a:t>
            </a:r>
            <a:r>
              <a:rPr sz="1600" dirty="0"/>
              <a:t> </a:t>
            </a:r>
            <a:r>
              <a:rPr sz="1600" dirty="0" err="1"/>
              <a:t>na</a:t>
            </a:r>
            <a:r>
              <a:rPr sz="1600" dirty="0"/>
              <a:t> </a:t>
            </a:r>
            <a:r>
              <a:rPr sz="1600" dirty="0" err="1"/>
              <a:t>hakika</a:t>
            </a:r>
            <a:r>
              <a:rPr sz="1600" dirty="0"/>
              <a:t> </a:t>
            </a:r>
            <a:r>
              <a:rPr sz="1600" dirty="0" err="1"/>
              <a:t>kwamba</a:t>
            </a:r>
            <a:r>
              <a:rPr sz="1600" dirty="0"/>
              <a:t> </a:t>
            </a:r>
            <a:r>
              <a:rPr sz="1600" dirty="0" err="1"/>
              <a:t>wangemaliza</a:t>
            </a:r>
            <a:r>
              <a:rPr sz="1600" dirty="0"/>
              <a:t> </a:t>
            </a:r>
            <a:r>
              <a:rPr sz="1600" dirty="0" err="1"/>
              <a:t>kuwafukuza</a:t>
            </a:r>
            <a:r>
              <a:rPr sz="1600" dirty="0"/>
              <a:t> </a:t>
            </a:r>
            <a:r>
              <a:rPr sz="1600" dirty="0" err="1"/>
              <a:t>Wakanaani</a:t>
            </a:r>
            <a:r>
              <a:rPr sz="1600" dirty="0"/>
              <a:t> </a:t>
            </a:r>
            <a:r>
              <a:rPr sz="1600" dirty="0" err="1"/>
              <a:t>ambao</a:t>
            </a:r>
            <a:r>
              <a:rPr sz="1600" dirty="0"/>
              <a:t> </a:t>
            </a:r>
            <a:r>
              <a:rPr sz="1600" dirty="0" err="1"/>
              <a:t>bado</a:t>
            </a:r>
            <a:r>
              <a:rPr sz="1600" dirty="0"/>
              <a:t> </a:t>
            </a:r>
            <a:r>
              <a:rPr sz="1600" dirty="0" err="1"/>
              <a:t>waliishi</a:t>
            </a:r>
            <a:r>
              <a:rPr sz="1600" dirty="0"/>
              <a:t> </a:t>
            </a:r>
            <a:r>
              <a:rPr sz="1600" dirty="0" err="1"/>
              <a:t>katika</a:t>
            </a:r>
            <a:r>
              <a:rPr sz="1600" dirty="0"/>
              <a:t> </a:t>
            </a:r>
            <a:r>
              <a:rPr sz="1600" dirty="0" err="1"/>
              <a:t>nchi</a:t>
            </a:r>
            <a:r>
              <a:rPr sz="1600" dirty="0"/>
              <a:t> </a:t>
            </a:r>
            <a:r>
              <a:rPr sz="1600" dirty="0" err="1"/>
              <a:t>hiyo</a:t>
            </a:r>
            <a:r>
              <a:rPr sz="1600" dirty="0"/>
              <a:t> </a:t>
            </a:r>
            <a:r>
              <a:rPr sz="1600" dirty="0" err="1"/>
              <a:t>kwa</a:t>
            </a:r>
            <a:r>
              <a:rPr sz="1600" dirty="0"/>
              <a:t> </a:t>
            </a:r>
            <a:r>
              <a:rPr sz="1600" dirty="0" err="1"/>
              <a:t>sababu</a:t>
            </a:r>
            <a:r>
              <a:rPr sz="1600" dirty="0"/>
              <a:t> </a:t>
            </a:r>
            <a:r>
              <a:rPr sz="1600" dirty="0" err="1"/>
              <a:t>Mungu</a:t>
            </a:r>
            <a:r>
              <a:rPr sz="1600" dirty="0"/>
              <a:t> </a:t>
            </a:r>
            <a:r>
              <a:rPr sz="1600" dirty="0" err="1"/>
              <a:t>alikuwa</a:t>
            </a:r>
            <a:r>
              <a:rPr sz="1600" dirty="0"/>
              <a:t> </a:t>
            </a:r>
            <a:r>
              <a:rPr sz="1600" dirty="0" err="1"/>
              <a:t>ametimiza</a:t>
            </a:r>
            <a:r>
              <a:rPr sz="1600" dirty="0"/>
              <a:t> </a:t>
            </a:r>
            <a:r>
              <a:rPr sz="1600" dirty="0" err="1"/>
              <a:t>ahadi</a:t>
            </a:r>
            <a:r>
              <a:rPr sz="1600" dirty="0"/>
              <a:t> </a:t>
            </a:r>
            <a:r>
              <a:rPr sz="1600" dirty="0" err="1"/>
              <a:t>zake</a:t>
            </a:r>
            <a:r>
              <a:rPr sz="1600" dirty="0"/>
              <a:t> </a:t>
            </a:r>
            <a:r>
              <a:rPr sz="1600" dirty="0" err="1"/>
              <a:t>hadi</a:t>
            </a:r>
            <a:r>
              <a:rPr sz="1600" dirty="0"/>
              <a:t> </a:t>
            </a:r>
            <a:r>
              <a:rPr sz="1600" dirty="0" err="1"/>
              <a:t>sasa</a:t>
            </a:r>
            <a:r>
              <a:rPr sz="1600" dirty="0"/>
              <a:t> </a:t>
            </a:r>
            <a:r>
              <a:rPr sz="1600" dirty="0" err="1"/>
              <a:t>na</a:t>
            </a:r>
            <a:r>
              <a:rPr sz="1600" dirty="0"/>
              <a:t> </a:t>
            </a:r>
            <a:r>
              <a:rPr sz="1600" dirty="0" err="1"/>
              <a:t>angeendelea</a:t>
            </a:r>
            <a:r>
              <a:rPr sz="1600" dirty="0"/>
              <a:t> </a:t>
            </a:r>
            <a:r>
              <a:rPr sz="1600" dirty="0" err="1"/>
              <a:t>kuzitimiza</a:t>
            </a:r>
            <a:r>
              <a:rPr sz="1600" dirty="0"/>
              <a:t> </a:t>
            </a:r>
            <a:r>
              <a:rPr sz="1600" dirty="0" err="1"/>
              <a:t>katika</a:t>
            </a:r>
            <a:r>
              <a:rPr sz="1600" dirty="0"/>
              <a:t> siku </a:t>
            </a:r>
            <a:r>
              <a:rPr sz="1600" dirty="0" err="1"/>
              <a:t>zijazo</a:t>
            </a:r>
            <a:r>
              <a:rPr sz="1600"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59BA1D1-2B58-25CF-FBEF-903E84580D57}"/>
              </a:ext>
            </a:extLst>
          </p:cNvPr>
          <p:cNvSpPr txBox="1"/>
          <p:nvPr/>
        </p:nvSpPr>
        <p:spPr>
          <a:xfrm>
            <a:off x="5581976" y="5526357"/>
            <a:ext cx="66100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Yote </a:t>
            </a:r>
            <a:r>
              <a:rPr dirty="0" err="1"/>
              <a:t>haya</a:t>
            </a:r>
            <a:r>
              <a:rPr dirty="0"/>
              <a:t> </a:t>
            </a:r>
            <a:r>
              <a:rPr dirty="0" err="1"/>
              <a:t>yanatusaidia</a:t>
            </a:r>
            <a:r>
              <a:rPr dirty="0"/>
              <a:t>.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hubaki</a:t>
            </a:r>
            <a:r>
              <a:rPr dirty="0"/>
              <a:t> </a:t>
            </a:r>
            <a:r>
              <a:rPr dirty="0" err="1"/>
              <a:t>mwaminifu</a:t>
            </a:r>
            <a:r>
              <a:rPr dirty="0"/>
              <a:t> (Kum. 7:9; Zab. 117:2; Lam. 3:22-23). </a:t>
            </a:r>
            <a:r>
              <a:rPr dirty="0" err="1"/>
              <a:t>Ameahidi</a:t>
            </a:r>
            <a:r>
              <a:rPr dirty="0"/>
              <a:t> </a:t>
            </a:r>
            <a:r>
              <a:rPr dirty="0" err="1"/>
              <a:t>kutuokoa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kutupa</a:t>
            </a:r>
            <a:r>
              <a:rPr dirty="0"/>
              <a:t> Dunia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urithi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atatimiza</a:t>
            </a:r>
            <a:r>
              <a:rPr dirty="0"/>
              <a:t> </a:t>
            </a:r>
            <a:r>
              <a:rPr dirty="0" err="1"/>
              <a:t>ahadi</a:t>
            </a:r>
            <a:r>
              <a:rPr dirty="0"/>
              <a:t> </a:t>
            </a:r>
            <a:r>
              <a:rPr dirty="0" err="1"/>
              <a:t>hii</a:t>
            </a:r>
            <a:br>
              <a:rPr lang="es-ES" dirty="0"/>
            </a:br>
            <a:r>
              <a:rPr dirty="0"/>
              <a:t>(</a:t>
            </a:r>
            <a:r>
              <a:rPr dirty="0" err="1"/>
              <a:t>Flp</a:t>
            </a:r>
            <a:r>
              <a:rPr dirty="0"/>
              <a:t>. 1:6; 1 Pet. 1:5; Zab. 37:29</a:t>
            </a:r>
            <a:r>
              <a:rPr lang="en-US" dirty="0"/>
              <a:t>)</a:t>
            </a:r>
            <a:r>
              <a:rPr dirty="0"/>
              <a:t> </a:t>
            </a:r>
          </a:p>
        </p:txBody>
      </p:sp>
      <p:pic>
        <p:nvPicPr>
          <p:cNvPr id="12" name="Imagen 11" descr="Un grupo de personas en medio de varios árboles  El contenido generado por IA puede ser incorrecto.">
            <a:extLst>
              <a:ext uri="{FF2B5EF4-FFF2-40B4-BE49-F238E27FC236}">
                <a16:creationId xmlns:a16="http://schemas.microsoft.com/office/drawing/2014/main" id="{ECB243C1-F030-D0E7-B7CB-AC0490FB08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089" y="4325930"/>
            <a:ext cx="5175518" cy="2358650"/>
          </a:xfrm>
          <a:prstGeom prst="rect">
            <a:avLst/>
          </a:prstGeom>
          <a:ln w="38100" cap="sq">
            <a:solidFill>
              <a:srgbClr val="FFFF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439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0D3213-80EB-CAA2-F9B0-7CB7B8818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C130B37-8B02-79D2-C7AE-A9C676BF0501}"/>
              </a:ext>
            </a:extLst>
          </p:cNvPr>
          <p:cNvSpPr txBox="1"/>
          <p:nvPr/>
        </p:nvSpPr>
        <p:spPr>
          <a:xfrm>
            <a:off x="0" y="-3153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defRPr>
            </a:pPr>
            <a:r>
              <a:rPr sz="3600" dirty="0"/>
              <a:t>KILE AMBACHO MUNGU AMEFANYA NA ATAKIFANYA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CC794A-128B-FD1F-AAAB-D4C588B0305D}"/>
              </a:ext>
            </a:extLst>
          </p:cNvPr>
          <p:cNvSpPr txBox="1"/>
          <p:nvPr/>
        </p:nvSpPr>
        <p:spPr>
          <a:xfrm>
            <a:off x="0" y="704736"/>
            <a:ext cx="1219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 b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defRPr>
            </a:pPr>
            <a:r>
              <a:rPr dirty="0"/>
              <a:t>“</a:t>
            </a:r>
            <a:r>
              <a:rPr dirty="0" err="1"/>
              <a:t>Ninyi</a:t>
            </a:r>
            <a:r>
              <a:rPr dirty="0"/>
              <a:t> </a:t>
            </a:r>
            <a:r>
              <a:rPr dirty="0" err="1"/>
              <a:t>wenyewe</a:t>
            </a:r>
            <a:r>
              <a:rPr dirty="0"/>
              <a:t> </a:t>
            </a:r>
            <a:r>
              <a:rPr dirty="0" err="1"/>
              <a:t>mmeona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kitu</a:t>
            </a:r>
            <a:r>
              <a:rPr dirty="0"/>
              <a:t> Bwana,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wenu</a:t>
            </a:r>
            <a:r>
              <a:rPr dirty="0"/>
              <a:t>, </a:t>
            </a:r>
            <a:r>
              <a:rPr dirty="0" err="1"/>
              <a:t>alichowafanyia</a:t>
            </a:r>
            <a:r>
              <a:rPr dirty="0"/>
              <a:t> </a:t>
            </a:r>
            <a:r>
              <a:rPr dirty="0" err="1"/>
              <a:t>mataifa</a:t>
            </a:r>
            <a:r>
              <a:rPr dirty="0"/>
              <a:t> </a:t>
            </a:r>
            <a:r>
              <a:rPr dirty="0" err="1"/>
              <a:t>haya</a:t>
            </a:r>
            <a:r>
              <a:rPr dirty="0"/>
              <a:t> yote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ajili</a:t>
            </a:r>
            <a:r>
              <a:rPr dirty="0"/>
              <a:t> </a:t>
            </a:r>
            <a:r>
              <a:rPr dirty="0" err="1"/>
              <a:t>yenu</a:t>
            </a:r>
            <a:r>
              <a:rPr dirty="0"/>
              <a:t>; Bwana,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wenu</a:t>
            </a:r>
            <a:r>
              <a:rPr dirty="0"/>
              <a:t>, </a:t>
            </a:r>
            <a:r>
              <a:rPr dirty="0" err="1"/>
              <a:t>ndiye</a:t>
            </a:r>
            <a:r>
              <a:rPr dirty="0"/>
              <a:t> </a:t>
            </a:r>
            <a:r>
              <a:rPr dirty="0" err="1"/>
              <a:t>aliyewapigania</a:t>
            </a:r>
            <a:r>
              <a:rPr dirty="0"/>
              <a:t> </a:t>
            </a:r>
            <a:r>
              <a:rPr dirty="0" err="1"/>
              <a:t>ninyi</a:t>
            </a:r>
            <a:r>
              <a:rPr dirty="0"/>
              <a:t>” </a:t>
            </a:r>
            <a:r>
              <a:rPr sz="1400" dirty="0"/>
              <a:t>(Yoshua 23:3)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E846D96-FE68-AE4C-6A71-1C86F2994B4A}"/>
              </a:ext>
            </a:extLst>
          </p:cNvPr>
          <p:cNvSpPr txBox="1"/>
          <p:nvPr/>
        </p:nvSpPr>
        <p:spPr>
          <a:xfrm>
            <a:off x="61781" y="1647589"/>
            <a:ext cx="336055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hotuba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wazee</a:t>
            </a:r>
            <a:r>
              <a:rPr dirty="0"/>
              <a:t>, Yoshua </a:t>
            </a:r>
            <a:r>
              <a:rPr dirty="0" err="1"/>
              <a:t>anaanza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kuwaambia</a:t>
            </a:r>
            <a:r>
              <a:rPr dirty="0"/>
              <a:t> </a:t>
            </a:r>
            <a:r>
              <a:rPr dirty="0" err="1"/>
              <a:t>kile</a:t>
            </a:r>
            <a:r>
              <a:rPr dirty="0"/>
              <a:t> </a:t>
            </a:r>
            <a:r>
              <a:rPr dirty="0" err="1"/>
              <a:t>ambacho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alikuwa</a:t>
            </a:r>
            <a:r>
              <a:rPr dirty="0"/>
              <a:t> </a:t>
            </a:r>
            <a:r>
              <a:rPr dirty="0" err="1"/>
              <a:t>amefanya</a:t>
            </a:r>
            <a:r>
              <a:rPr dirty="0"/>
              <a:t> </a:t>
            </a:r>
            <a:r>
              <a:rPr dirty="0" err="1"/>
              <a:t>tayari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kile</a:t>
            </a:r>
            <a:r>
              <a:rPr dirty="0"/>
              <a:t> </a:t>
            </a:r>
            <a:r>
              <a:rPr dirty="0" err="1"/>
              <a:t>ambacho</a:t>
            </a:r>
            <a:r>
              <a:rPr dirty="0"/>
              <a:t> </a:t>
            </a:r>
            <a:r>
              <a:rPr dirty="0" err="1"/>
              <a:t>bado</a:t>
            </a:r>
            <a:r>
              <a:rPr dirty="0"/>
              <a:t> </a:t>
            </a:r>
            <a:r>
              <a:rPr dirty="0" err="1"/>
              <a:t>angefanya</a:t>
            </a:r>
            <a:r>
              <a:rPr dirty="0"/>
              <a:t>: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77A09CBC-F59F-6FB7-7BBB-184644D50600}"/>
              </a:ext>
            </a:extLst>
          </p:cNvPr>
          <p:cNvSpPr/>
          <p:nvPr/>
        </p:nvSpPr>
        <p:spPr>
          <a:xfrm>
            <a:off x="3506472" y="1497395"/>
            <a:ext cx="1825937" cy="1220390"/>
          </a:xfrm>
          <a:prstGeom prst="roundRect">
            <a:avLst>
              <a:gd name="adj" fmla="val 10000"/>
            </a:avLst>
          </a:prstGeom>
          <a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6000" b="-6000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6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2A4BB6D0-6B06-C3A2-1A49-8A18E9A69F58}"/>
              </a:ext>
            </a:extLst>
          </p:cNvPr>
          <p:cNvSpPr/>
          <p:nvPr/>
        </p:nvSpPr>
        <p:spPr>
          <a:xfrm>
            <a:off x="3603157" y="2620451"/>
            <a:ext cx="2227059" cy="829567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6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800" b="1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en-US" dirty="0" err="1"/>
              <a:t>Amepigana</a:t>
            </a:r>
            <a:r>
              <a:rPr lang="en-US" dirty="0"/>
              <a:t> </a:t>
            </a:r>
            <a:r>
              <a:rPr lang="en-US" dirty="0" err="1"/>
              <a:t>dhidi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mataifa</a:t>
            </a:r>
            <a:br>
              <a:rPr lang="es-ES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dirty="0"/>
              <a:t>(</a:t>
            </a:r>
            <a:r>
              <a:rPr lang="en-US" dirty="0"/>
              <a:t>Y</a:t>
            </a:r>
            <a:r>
              <a:rPr dirty="0"/>
              <a:t>osh. 23:3)</a:t>
            </a:r>
            <a:endParaRPr lang="es-E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69F8A6A2-C920-425D-D1D1-DA4FDE7283BD}"/>
              </a:ext>
            </a:extLst>
          </p:cNvPr>
          <p:cNvSpPr/>
          <p:nvPr/>
        </p:nvSpPr>
        <p:spPr>
          <a:xfrm>
            <a:off x="5754322" y="1888216"/>
            <a:ext cx="421912" cy="438747"/>
          </a:xfrm>
          <a:custGeom>
            <a:avLst/>
            <a:gdLst>
              <a:gd name="connsiteX0" fmla="*/ 0 w 421912"/>
              <a:gd name="connsiteY0" fmla="*/ 87749 h 438747"/>
              <a:gd name="connsiteX1" fmla="*/ 210956 w 421912"/>
              <a:gd name="connsiteY1" fmla="*/ 87749 h 438747"/>
              <a:gd name="connsiteX2" fmla="*/ 210956 w 421912"/>
              <a:gd name="connsiteY2" fmla="*/ 0 h 438747"/>
              <a:gd name="connsiteX3" fmla="*/ 421912 w 421912"/>
              <a:gd name="connsiteY3" fmla="*/ 219374 h 438747"/>
              <a:gd name="connsiteX4" fmla="*/ 210956 w 421912"/>
              <a:gd name="connsiteY4" fmla="*/ 438747 h 438747"/>
              <a:gd name="connsiteX5" fmla="*/ 210956 w 421912"/>
              <a:gd name="connsiteY5" fmla="*/ 350998 h 438747"/>
              <a:gd name="connsiteX6" fmla="*/ 0 w 421912"/>
              <a:gd name="connsiteY6" fmla="*/ 350998 h 438747"/>
              <a:gd name="connsiteX7" fmla="*/ 0 w 421912"/>
              <a:gd name="connsiteY7" fmla="*/ 87749 h 43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12" h="438747">
                <a:moveTo>
                  <a:pt x="0" y="87749"/>
                </a:moveTo>
                <a:lnTo>
                  <a:pt x="210956" y="87749"/>
                </a:lnTo>
                <a:lnTo>
                  <a:pt x="210956" y="0"/>
                </a:lnTo>
                <a:lnTo>
                  <a:pt x="421912" y="219374"/>
                </a:lnTo>
                <a:lnTo>
                  <a:pt x="210956" y="438747"/>
                </a:lnTo>
                <a:lnTo>
                  <a:pt x="210956" y="350998"/>
                </a:lnTo>
                <a:lnTo>
                  <a:pt x="0" y="350998"/>
                </a:lnTo>
                <a:lnTo>
                  <a:pt x="0" y="87749"/>
                </a:lnTo>
                <a:close/>
              </a:path>
            </a:pathLst>
          </a:custGeom>
          <a:solidFill>
            <a:schemeClr val="accent6"/>
          </a:solidFill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88900" h="6350" prst="artDeco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7749" rIns="126574" bIns="8774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400" kern="120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FEBC1F79-A66F-BA83-2E60-E1C1824B847B}"/>
              </a:ext>
            </a:extLst>
          </p:cNvPr>
          <p:cNvSpPr/>
          <p:nvPr/>
        </p:nvSpPr>
        <p:spPr>
          <a:xfrm>
            <a:off x="6537874" y="1497395"/>
            <a:ext cx="1825937" cy="1220390"/>
          </a:xfrm>
          <a:prstGeom prst="roundRect">
            <a:avLst>
              <a:gd name="adj" fmla="val 10000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789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1">
                <a:lumMod val="75000"/>
              </a:schemeClr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-6150115"/>
              <a:satOff val="-27578"/>
              <a:lumOff val="232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E6F515DC-C6C0-9C7D-F33F-DC947BBED5CD}"/>
              </a:ext>
            </a:extLst>
          </p:cNvPr>
          <p:cNvSpPr/>
          <p:nvPr/>
        </p:nvSpPr>
        <p:spPr>
          <a:xfrm>
            <a:off x="6634558" y="2620451"/>
            <a:ext cx="2227059" cy="829567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5999998"/>
              <a:satOff val="0"/>
              <a:lumOff val="-15000"/>
              <a:alphaOff val="0"/>
            </a:schemeClr>
          </a:fillRef>
          <a:effectRef idx="2">
            <a:schemeClr val="accent3">
              <a:hueOff val="-5999998"/>
              <a:satOff val="0"/>
              <a:lumOff val="-15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 b="1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t>Amegawanya nchi kati ya makabila (Yos. 23:4)</a:t>
            </a:r>
            <a:endParaRPr lang="es-ES" sz="18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280289D4-B437-281D-CB36-D2ED148344FB}"/>
              </a:ext>
            </a:extLst>
          </p:cNvPr>
          <p:cNvSpPr/>
          <p:nvPr/>
        </p:nvSpPr>
        <p:spPr>
          <a:xfrm>
            <a:off x="8785724" y="1888216"/>
            <a:ext cx="421912" cy="438747"/>
          </a:xfrm>
          <a:custGeom>
            <a:avLst/>
            <a:gdLst>
              <a:gd name="connsiteX0" fmla="*/ 0 w 421912"/>
              <a:gd name="connsiteY0" fmla="*/ 87749 h 438747"/>
              <a:gd name="connsiteX1" fmla="*/ 210956 w 421912"/>
              <a:gd name="connsiteY1" fmla="*/ 87749 h 438747"/>
              <a:gd name="connsiteX2" fmla="*/ 210956 w 421912"/>
              <a:gd name="connsiteY2" fmla="*/ 0 h 438747"/>
              <a:gd name="connsiteX3" fmla="*/ 421912 w 421912"/>
              <a:gd name="connsiteY3" fmla="*/ 219374 h 438747"/>
              <a:gd name="connsiteX4" fmla="*/ 210956 w 421912"/>
              <a:gd name="connsiteY4" fmla="*/ 438747 h 438747"/>
              <a:gd name="connsiteX5" fmla="*/ 210956 w 421912"/>
              <a:gd name="connsiteY5" fmla="*/ 350998 h 438747"/>
              <a:gd name="connsiteX6" fmla="*/ 0 w 421912"/>
              <a:gd name="connsiteY6" fmla="*/ 350998 h 438747"/>
              <a:gd name="connsiteX7" fmla="*/ 0 w 421912"/>
              <a:gd name="connsiteY7" fmla="*/ 87749 h 43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12" h="438747">
                <a:moveTo>
                  <a:pt x="0" y="87749"/>
                </a:moveTo>
                <a:lnTo>
                  <a:pt x="210956" y="87749"/>
                </a:lnTo>
                <a:lnTo>
                  <a:pt x="210956" y="0"/>
                </a:lnTo>
                <a:lnTo>
                  <a:pt x="421912" y="219374"/>
                </a:lnTo>
                <a:lnTo>
                  <a:pt x="210956" y="438747"/>
                </a:lnTo>
                <a:lnTo>
                  <a:pt x="210956" y="350998"/>
                </a:lnTo>
                <a:lnTo>
                  <a:pt x="0" y="350998"/>
                </a:lnTo>
                <a:lnTo>
                  <a:pt x="0" y="8774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88900" h="6350" prst="artDeco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11999996"/>
              <a:satOff val="0"/>
              <a:lumOff val="-30000"/>
              <a:alphaOff val="0"/>
            </a:schemeClr>
          </a:fillRef>
          <a:effectRef idx="2">
            <a:schemeClr val="accent3">
              <a:hueOff val="-11999996"/>
              <a:satOff val="0"/>
              <a:lumOff val="-3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7749" rIns="126574" bIns="8774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400" kern="120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9B6031A6-7D32-AE0D-48ED-972CD83669D6}"/>
              </a:ext>
            </a:extLst>
          </p:cNvPr>
          <p:cNvSpPr/>
          <p:nvPr/>
        </p:nvSpPr>
        <p:spPr>
          <a:xfrm>
            <a:off x="9569275" y="1497395"/>
            <a:ext cx="1825937" cy="1220390"/>
          </a:xfrm>
          <a:prstGeom prst="roundRect">
            <a:avLst>
              <a:gd name="adj" fmla="val 10000"/>
            </a:avLst>
          </a:prstGeom>
          <a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4">
                <a:lumMod val="75000"/>
              </a:schemeClr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-12300231"/>
              <a:satOff val="-55156"/>
              <a:lumOff val="465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3B321278-62A8-2545-C34C-4625EBEA2C46}"/>
              </a:ext>
            </a:extLst>
          </p:cNvPr>
          <p:cNvSpPr/>
          <p:nvPr/>
        </p:nvSpPr>
        <p:spPr>
          <a:xfrm>
            <a:off x="9665960" y="2620451"/>
            <a:ext cx="2227059" cy="829567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11999996"/>
              <a:satOff val="0"/>
              <a:lumOff val="-30000"/>
              <a:alphaOff val="0"/>
            </a:schemeClr>
          </a:fillRef>
          <a:effectRef idx="2">
            <a:schemeClr val="accent3">
              <a:hueOff val="-11999996"/>
              <a:satOff val="0"/>
              <a:lumOff val="-3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 b="1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sz="1600" dirty="0" err="1"/>
              <a:t>Atawafukuza</a:t>
            </a:r>
            <a:r>
              <a:rPr sz="1600" dirty="0"/>
              <a:t> </a:t>
            </a:r>
            <a:r>
              <a:rPr sz="1600" dirty="0" err="1"/>
              <a:t>mataifa</a:t>
            </a:r>
            <a:r>
              <a:rPr sz="1600" dirty="0"/>
              <a:t> </a:t>
            </a:r>
            <a:r>
              <a:rPr sz="1600" dirty="0" err="1"/>
              <a:t>yaliyoachwa</a:t>
            </a:r>
            <a:br>
              <a:rPr lang="es-ES" sz="1600" dirty="0"/>
            </a:br>
            <a:r>
              <a:rPr sz="1600" dirty="0"/>
              <a:t>(Yos. 23:5)</a:t>
            </a:r>
            <a:endParaRPr lang="es-E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F9ED16B-1F3C-B54C-8152-A82EB2D68D4C}"/>
              </a:ext>
            </a:extLst>
          </p:cNvPr>
          <p:cNvSpPr txBox="1"/>
          <p:nvPr/>
        </p:nvSpPr>
        <p:spPr>
          <a:xfrm>
            <a:off x="6096000" y="3534013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/>
              <a:t>Yote </a:t>
            </a:r>
            <a:r>
              <a:rPr dirty="0" err="1"/>
              <a:t>haya</a:t>
            </a:r>
            <a:r>
              <a:rPr dirty="0"/>
              <a:t> (</a:t>
            </a:r>
            <a:r>
              <a:rPr dirty="0" err="1"/>
              <a:t>kile</a:t>
            </a:r>
            <a:r>
              <a:rPr dirty="0"/>
              <a:t> </a:t>
            </a:r>
            <a:r>
              <a:rPr dirty="0" err="1"/>
              <a:t>kilichokuwa</a:t>
            </a:r>
            <a:r>
              <a:rPr dirty="0"/>
              <a:t> </a:t>
            </a:r>
            <a:r>
              <a:rPr dirty="0" err="1"/>
              <a:t>tayari</a:t>
            </a:r>
            <a:r>
              <a:rPr dirty="0"/>
              <a:t> </a:t>
            </a:r>
            <a:r>
              <a:rPr dirty="0" err="1"/>
              <a:t>kimefanywa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kile</a:t>
            </a:r>
            <a:r>
              <a:rPr dirty="0"/>
              <a:t> </a:t>
            </a:r>
            <a:r>
              <a:rPr dirty="0" err="1"/>
              <a:t>kilichokuwa</a:t>
            </a:r>
            <a:r>
              <a:rPr dirty="0"/>
              <a:t> </a:t>
            </a:r>
            <a:r>
              <a:rPr dirty="0" err="1"/>
              <a:t>bado</a:t>
            </a:r>
            <a:r>
              <a:rPr dirty="0"/>
              <a:t> </a:t>
            </a:r>
            <a:r>
              <a:rPr dirty="0" err="1"/>
              <a:t>kifanyike</a:t>
            </a:r>
            <a:r>
              <a:rPr dirty="0"/>
              <a:t>) </a:t>
            </a:r>
            <a:r>
              <a:rPr dirty="0" err="1"/>
              <a:t>kilikuwa</a:t>
            </a:r>
            <a:r>
              <a:rPr dirty="0"/>
              <a:t> </a:t>
            </a:r>
            <a:r>
              <a:rPr dirty="0" err="1"/>
              <a:t>chini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hali</a:t>
            </a:r>
            <a:r>
              <a:rPr dirty="0"/>
              <a:t> </a:t>
            </a:r>
            <a:r>
              <a:rPr dirty="0" err="1"/>
              <a:t>moja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upande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Israeli: </a:t>
            </a:r>
            <a:r>
              <a:rPr dirty="0" err="1"/>
              <a:t>utii</a:t>
            </a:r>
            <a:r>
              <a:rPr dirty="0"/>
              <a:t> (Yos. 23:6).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3A9E87D-E475-B43C-87D4-6DE3E196A4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5915" y="3575328"/>
            <a:ext cx="2431915" cy="3200399"/>
          </a:xfrm>
          <a:prstGeom prst="rect">
            <a:avLst/>
          </a:prstGeom>
          <a:ln w="38100" cap="sq">
            <a:solidFill>
              <a:srgbClr val="80582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03805E7-ACF3-C453-82D7-6FBAEC4B743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8223" y="3575328"/>
            <a:ext cx="3200399" cy="3200399"/>
          </a:xfrm>
          <a:prstGeom prst="roundRect">
            <a:avLst>
              <a:gd name="adj" fmla="val 550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D7C1793-564E-EF0F-F470-FD2AB84D8F22}"/>
              </a:ext>
            </a:extLst>
          </p:cNvPr>
          <p:cNvSpPr txBox="1"/>
          <p:nvPr/>
        </p:nvSpPr>
        <p:spPr>
          <a:xfrm>
            <a:off x="6096000" y="5756726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/>
              <a:t>Ni </a:t>
            </a:r>
            <a:r>
              <a:rPr dirty="0" err="1"/>
              <a:t>juu</a:t>
            </a:r>
            <a:r>
              <a:rPr dirty="0"/>
              <a:t> </a:t>
            </a:r>
            <a:r>
              <a:rPr dirty="0" err="1"/>
              <a:t>yetu</a:t>
            </a:r>
            <a:r>
              <a:rPr dirty="0"/>
              <a:t> </a:t>
            </a:r>
            <a:r>
              <a:rPr dirty="0" err="1"/>
              <a:t>kuendelea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vita,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kumtumaini</a:t>
            </a:r>
            <a:r>
              <a:rPr dirty="0"/>
              <a:t> Roho </a:t>
            </a:r>
            <a:r>
              <a:rPr dirty="0" err="1"/>
              <a:t>Mtakatifu</a:t>
            </a:r>
            <a:r>
              <a:rPr dirty="0"/>
              <a:t>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kuishi</a:t>
            </a:r>
            <a:r>
              <a:rPr dirty="0"/>
              <a:t> </a:t>
            </a:r>
            <a:r>
              <a:rPr dirty="0" err="1"/>
              <a:t>maisha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ushindi</a:t>
            </a:r>
            <a:r>
              <a:rPr dirty="0"/>
              <a:t> (2 Kor. 10:3-5; Efe. 6:11-18).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0F7B93B-23B9-F12A-3AA9-8F678E8B3FE1}"/>
              </a:ext>
            </a:extLst>
          </p:cNvPr>
          <p:cNvSpPr txBox="1"/>
          <p:nvPr/>
        </p:nvSpPr>
        <p:spPr>
          <a:xfrm>
            <a:off x="6096001" y="4645370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/>
              <a:t>Historia </a:t>
            </a:r>
            <a:r>
              <a:rPr dirty="0" err="1"/>
              <a:t>ya</a:t>
            </a:r>
            <a:r>
              <a:rPr dirty="0"/>
              <a:t> Israeli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somo</a:t>
            </a:r>
            <a:r>
              <a:rPr dirty="0"/>
              <a:t> </a:t>
            </a:r>
            <a:r>
              <a:rPr dirty="0" err="1"/>
              <a:t>kwetu</a:t>
            </a:r>
            <a:r>
              <a:rPr dirty="0"/>
              <a:t> </a:t>
            </a:r>
            <a:r>
              <a:rPr dirty="0" err="1"/>
              <a:t>leo</a:t>
            </a:r>
            <a:r>
              <a:rPr dirty="0"/>
              <a:t>.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tayari</a:t>
            </a:r>
            <a:r>
              <a:rPr dirty="0"/>
              <a:t> </a:t>
            </a:r>
            <a:r>
              <a:rPr dirty="0" err="1"/>
              <a:t>ameshinda</a:t>
            </a:r>
            <a:r>
              <a:rPr dirty="0"/>
              <a:t> </a:t>
            </a:r>
            <a:r>
              <a:rPr dirty="0" err="1"/>
              <a:t>dhambi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ametupa</a:t>
            </a:r>
            <a:r>
              <a:rPr dirty="0"/>
              <a:t> </a:t>
            </a:r>
            <a:r>
              <a:rPr dirty="0" err="1"/>
              <a:t>uhakikisho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wokovu</a:t>
            </a:r>
            <a:r>
              <a:rPr dirty="0"/>
              <a:t> </a:t>
            </a:r>
            <a:r>
              <a:rPr dirty="0" err="1"/>
              <a:t>kupitia</a:t>
            </a:r>
            <a:r>
              <a:rPr dirty="0"/>
              <a:t> </a:t>
            </a:r>
            <a:r>
              <a:rPr dirty="0" err="1"/>
              <a:t>dhabihu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Yesu (Kol. 2:15).</a:t>
            </a:r>
          </a:p>
        </p:txBody>
      </p:sp>
    </p:spTree>
    <p:extLst>
      <p:ext uri="{BB962C8B-B14F-4D97-AF65-F5344CB8AC3E}">
        <p14:creationId xmlns:p14="http://schemas.microsoft.com/office/powerpoint/2010/main" val="269953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7" grpId="0"/>
      <p:bldP spid="6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B231021-8DDC-739E-9F35-14E0487705FA}"/>
              </a:ext>
            </a:extLst>
          </p:cNvPr>
          <p:cNvSpPr txBox="1"/>
          <p:nvPr/>
        </p:nvSpPr>
        <p:spPr>
          <a:xfrm>
            <a:off x="2438291" y="0"/>
            <a:ext cx="721790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t>THAWABU YA UAMINIFU</a:t>
            </a:r>
            <a:endParaRPr lang="en" sz="3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E9F49BA-AA94-566F-B478-A9A3044D40E7}"/>
              </a:ext>
            </a:extLst>
          </p:cNvPr>
          <p:cNvSpPr txBox="1"/>
          <p:nvPr/>
        </p:nvSpPr>
        <p:spPr>
          <a:xfrm>
            <a:off x="2419982" y="662285"/>
            <a:ext cx="72179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rPr dirty="0"/>
              <a:t>"Mmoja </a:t>
            </a:r>
            <a:r>
              <a:rPr dirty="0" err="1"/>
              <a:t>wenu</a:t>
            </a:r>
            <a:r>
              <a:rPr dirty="0"/>
              <a:t> </a:t>
            </a:r>
            <a:r>
              <a:rPr dirty="0" err="1"/>
              <a:t>anapiga</a:t>
            </a:r>
            <a:r>
              <a:rPr dirty="0"/>
              <a:t> </a:t>
            </a:r>
            <a:r>
              <a:rPr dirty="0" err="1"/>
              <a:t>mbio</a:t>
            </a:r>
            <a:r>
              <a:rPr dirty="0"/>
              <a:t> </a:t>
            </a:r>
            <a:r>
              <a:rPr dirty="0" err="1"/>
              <a:t>elfu</a:t>
            </a:r>
            <a:r>
              <a:rPr dirty="0"/>
              <a:t>,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sababu</a:t>
            </a:r>
            <a:r>
              <a:rPr dirty="0"/>
              <a:t> Bwana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wenu</a:t>
            </a:r>
            <a:r>
              <a:rPr dirty="0"/>
              <a:t> </a:t>
            </a:r>
            <a:r>
              <a:rPr dirty="0" err="1"/>
              <a:t>anawapigania</a:t>
            </a:r>
            <a:r>
              <a:rPr dirty="0"/>
              <a:t>,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alivyoahidi</a:t>
            </a:r>
            <a:r>
              <a:rPr dirty="0"/>
              <a:t>." </a:t>
            </a:r>
            <a:r>
              <a:rPr sz="1400" dirty="0"/>
              <a:t>(Yoshua 23:10)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117FBC-401C-48DF-4AFA-464794D5299A}"/>
              </a:ext>
            </a:extLst>
          </p:cNvPr>
          <p:cNvSpPr txBox="1"/>
          <p:nvPr/>
        </p:nvSpPr>
        <p:spPr>
          <a:xfrm>
            <a:off x="2535807" y="1364461"/>
            <a:ext cx="71203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Thawabu ya uaminifu wa Israeli itakuwa ushindi kamili na kamili juu ya adui zao wote (Yos. 23:6, 10).</a:t>
            </a: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1579B0EE-6D4F-B1C3-1CEA-819D0D5E3C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2922273"/>
              </p:ext>
            </p:extLst>
          </p:nvPr>
        </p:nvGraphicFramePr>
        <p:xfrm>
          <a:off x="2505498" y="2764843"/>
          <a:ext cx="5582463" cy="2361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C263135-8936-AB4A-C0F8-E8B279AA3968}"/>
              </a:ext>
            </a:extLst>
          </p:cNvPr>
          <p:cNvSpPr txBox="1"/>
          <p:nvPr/>
        </p:nvSpPr>
        <p:spPr>
          <a:xfrm>
            <a:off x="0" y="6136208"/>
            <a:ext cx="86366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Kwa hivyo, sisi Wakristo tunashauriwa kufuata mapendekezo yaleyale, na kutooa wasioamini (2 Kor. 6:14-16).</a:t>
            </a:r>
          </a:p>
        </p:txBody>
      </p:sp>
      <p:pic>
        <p:nvPicPr>
          <p:cNvPr id="8" name="Imagen 7" descr="Imagen que contiene persona, tabla, mujer, hombre  El contenido generado por IA puede ser incorrecto.">
            <a:extLst>
              <a:ext uri="{FF2B5EF4-FFF2-40B4-BE49-F238E27FC236}">
                <a16:creationId xmlns:a16="http://schemas.microsoft.com/office/drawing/2014/main" id="{4CA1221C-BBF5-6D01-19AC-330F2A6CC37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0474" y="187446"/>
            <a:ext cx="2310384" cy="2743200"/>
          </a:xfrm>
          <a:prstGeom prst="rect">
            <a:avLst/>
          </a:prstGeom>
          <a:ln w="88900" cap="sq" cmpd="thickThin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495F626A-65EC-3FE5-09F2-7DBE45F13783}"/>
              </a:ext>
            </a:extLst>
          </p:cNvPr>
          <p:cNvGrpSpPr/>
          <p:nvPr/>
        </p:nvGrpSpPr>
        <p:grpSpPr>
          <a:xfrm>
            <a:off x="8206539" y="3156473"/>
            <a:ext cx="3888828" cy="3602023"/>
            <a:chOff x="8131722" y="3288310"/>
            <a:chExt cx="3888828" cy="360202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0" name="Imagen 9" descr="Imagen que contiene persona, ropa, parado, mujer  El contenido generado por IA puede ser incorrecto.">
              <a:extLst>
                <a:ext uri="{FF2B5EF4-FFF2-40B4-BE49-F238E27FC236}">
                  <a16:creationId xmlns:a16="http://schemas.microsoft.com/office/drawing/2014/main" id="{F453269C-7BD4-F17C-72DF-4F661037C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1722" y="3288310"/>
              <a:ext cx="3888828" cy="2916621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30F20389-FE6B-7827-5395-FFD7624AD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14624" y="5363689"/>
              <a:ext cx="3118782" cy="1526644"/>
            </a:xfrm>
            <a:prstGeom prst="rect">
              <a:avLst/>
            </a:prstGeom>
          </p:spPr>
        </p:pic>
      </p:grpSp>
      <p:pic>
        <p:nvPicPr>
          <p:cNvPr id="17" name="Imagen 16" descr="Imagen que contiene exterior, pasto, mujer, hombre  El contenido generado por IA puede ser incorrecto.">
            <a:extLst>
              <a:ext uri="{FF2B5EF4-FFF2-40B4-BE49-F238E27FC236}">
                <a16:creationId xmlns:a16="http://schemas.microsoft.com/office/drawing/2014/main" id="{908B34CE-B4D6-EF59-5632-03370BDD184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811" y="122004"/>
            <a:ext cx="2310384" cy="4959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7A8340F7-4E63-CF13-BFFD-54C1EDAC1E89}"/>
              </a:ext>
            </a:extLst>
          </p:cNvPr>
          <p:cNvSpPr txBox="1"/>
          <p:nvPr/>
        </p:nvSpPr>
        <p:spPr>
          <a:xfrm>
            <a:off x="-1" y="5125917"/>
            <a:ext cx="80386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Walipaswa</a:t>
            </a:r>
            <a:r>
              <a:rPr dirty="0"/>
              <a:t> </a:t>
            </a:r>
            <a:r>
              <a:rPr dirty="0" err="1"/>
              <a:t>kudumisha</a:t>
            </a:r>
            <a:r>
              <a:rPr dirty="0"/>
              <a:t> </a:t>
            </a:r>
            <a:r>
              <a:rPr dirty="0" err="1"/>
              <a:t>usafi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kiroho</a:t>
            </a:r>
            <a:r>
              <a:rPr dirty="0"/>
              <a:t>. </a:t>
            </a:r>
            <a:r>
              <a:rPr dirty="0" err="1"/>
              <a:t>Ikiwa</a:t>
            </a:r>
            <a:r>
              <a:rPr dirty="0"/>
              <a:t> </a:t>
            </a:r>
            <a:r>
              <a:rPr dirty="0" err="1"/>
              <a:t>wangeoa</a:t>
            </a:r>
            <a:r>
              <a:rPr dirty="0"/>
              <a:t> </a:t>
            </a:r>
            <a:r>
              <a:rPr dirty="0" err="1"/>
              <a:t>wenyeji</a:t>
            </a:r>
            <a:r>
              <a:rPr dirty="0"/>
              <a:t>, </a:t>
            </a:r>
            <a:r>
              <a:rPr dirty="0" err="1"/>
              <a:t>wangeanza</a:t>
            </a:r>
            <a:r>
              <a:rPr dirty="0"/>
              <a:t> </a:t>
            </a:r>
            <a:r>
              <a:rPr dirty="0" err="1"/>
              <a:t>kusema</a:t>
            </a:r>
            <a:r>
              <a:rPr dirty="0"/>
              <a:t> </a:t>
            </a:r>
            <a:r>
              <a:rPr dirty="0" err="1"/>
              <a:t>juu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miungu</a:t>
            </a:r>
            <a:r>
              <a:rPr dirty="0"/>
              <a:t> </a:t>
            </a:r>
            <a:r>
              <a:rPr dirty="0" err="1"/>
              <a:t>yao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wangeishia</a:t>
            </a:r>
            <a:r>
              <a:rPr dirty="0"/>
              <a:t> </a:t>
            </a:r>
            <a:r>
              <a:rPr dirty="0" err="1"/>
              <a:t>kuwaabudu</a:t>
            </a:r>
            <a:r>
              <a:rPr dirty="0"/>
              <a:t>. </a:t>
            </a:r>
            <a:r>
              <a:rPr dirty="0" err="1"/>
              <a:t>Hivyo</a:t>
            </a:r>
            <a:r>
              <a:rPr dirty="0"/>
              <a:t> </a:t>
            </a:r>
            <a:r>
              <a:rPr dirty="0" err="1"/>
              <a:t>ndivyo</a:t>
            </a:r>
            <a:r>
              <a:rPr dirty="0"/>
              <a:t> </a:t>
            </a:r>
            <a:r>
              <a:rPr dirty="0" err="1"/>
              <a:t>uasi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Sulemani</a:t>
            </a:r>
            <a:r>
              <a:rPr dirty="0"/>
              <a:t> </a:t>
            </a:r>
            <a:r>
              <a:rPr dirty="0" err="1"/>
              <a:t>ulianza</a:t>
            </a:r>
            <a:r>
              <a:rPr dirty="0"/>
              <a:t> (1 </a:t>
            </a:r>
            <a:r>
              <a:rPr dirty="0" err="1"/>
              <a:t>Wafalme</a:t>
            </a:r>
            <a:r>
              <a:rPr dirty="0"/>
              <a:t> 11:4).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3542E81-8128-4018-EAF7-8BEF33172B9B}"/>
              </a:ext>
            </a:extLst>
          </p:cNvPr>
          <p:cNvSpPr txBox="1"/>
          <p:nvPr/>
        </p:nvSpPr>
        <p:spPr>
          <a:xfrm>
            <a:off x="2535807" y="2058250"/>
            <a:ext cx="71020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Katika muktadha wa ushindi wa Kanaani, uaminifu kwa Mungu ilibidi udhihirishwe kwa njia tatu mahususi:</a:t>
            </a:r>
          </a:p>
        </p:txBody>
      </p:sp>
    </p:spTree>
    <p:extLst>
      <p:ext uri="{BB962C8B-B14F-4D97-AF65-F5344CB8AC3E}">
        <p14:creationId xmlns:p14="http://schemas.microsoft.com/office/powerpoint/2010/main" val="329115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18" grpId="0">
        <p:bldSub>
          <a:bldDgm bld="one"/>
        </p:bldSub>
      </p:bldGraphic>
      <p:bldP spid="7" grpId="0"/>
      <p:bldP spid="20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F3D2C390-649F-E2B1-C904-A058881F4E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3868"/>
            <a:ext cx="12192000" cy="1269367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9C5EC9-ADC8-3EE0-1B65-E4401BBFC404}"/>
              </a:ext>
            </a:extLst>
          </p:cNvPr>
          <p:cNvSpPr txBox="1"/>
          <p:nvPr/>
        </p:nvSpPr>
        <p:spPr>
          <a:xfrm>
            <a:off x="3668110" y="-56418"/>
            <a:ext cx="85238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600" b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pPr>
            <a:r>
              <a:t>KILE TUNACHOPASWA KUFANYA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493BB83-5FA1-6CF8-161C-AF66AFDA872B}"/>
              </a:ext>
            </a:extLst>
          </p:cNvPr>
          <p:cNvSpPr txBox="1"/>
          <p:nvPr/>
        </p:nvSpPr>
        <p:spPr>
          <a:xfrm>
            <a:off x="4199112" y="723335"/>
            <a:ext cx="7992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defRPr>
            </a:pPr>
            <a:r>
              <a:rPr dirty="0"/>
              <a:t>“Basi </a:t>
            </a:r>
            <a:r>
              <a:rPr dirty="0" err="1"/>
              <a:t>jihadhari</a:t>
            </a:r>
            <a:r>
              <a:rPr dirty="0"/>
              <a:t> sana </a:t>
            </a:r>
            <a:r>
              <a:rPr dirty="0" err="1"/>
              <a:t>kumpenda</a:t>
            </a:r>
            <a:r>
              <a:rPr dirty="0"/>
              <a:t> Bwana,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wako</a:t>
            </a:r>
            <a:r>
              <a:rPr dirty="0"/>
              <a:t>” </a:t>
            </a:r>
            <a:r>
              <a:rPr sz="1400" dirty="0"/>
              <a:t>(Yoshua 23:11)</a:t>
            </a:r>
            <a:endParaRPr lang="es-ES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646E4D-1D58-007A-E9CE-2C4F6E5453BB}"/>
              </a:ext>
            </a:extLst>
          </p:cNvPr>
          <p:cNvSpPr txBox="1"/>
          <p:nvPr/>
        </p:nvSpPr>
        <p:spPr>
          <a:xfrm>
            <a:off x="4275668" y="1265758"/>
            <a:ext cx="55841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Tunaweza</a:t>
            </a:r>
            <a:r>
              <a:rPr dirty="0"/>
              <a:t> </a:t>
            </a:r>
            <a:r>
              <a:rPr dirty="0" err="1"/>
              <a:t>kusema</a:t>
            </a:r>
            <a:r>
              <a:rPr dirty="0"/>
              <a:t> </a:t>
            </a:r>
            <a:r>
              <a:rPr dirty="0" err="1"/>
              <a:t>bila</a:t>
            </a:r>
            <a:r>
              <a:rPr dirty="0"/>
              <a:t> shaka </a:t>
            </a:r>
            <a:r>
              <a:rPr dirty="0" err="1"/>
              <a:t>kwamba</a:t>
            </a:r>
            <a:r>
              <a:rPr dirty="0"/>
              <a:t> hoja </a:t>
            </a:r>
            <a:r>
              <a:rPr dirty="0" err="1"/>
              <a:t>kuu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hotuba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Yoshua </a:t>
            </a:r>
            <a:r>
              <a:rPr dirty="0" err="1"/>
              <a:t>inapatikana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mstari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11: </a:t>
            </a:r>
            <a:r>
              <a:rPr dirty="0" err="1"/>
              <a:t>kumpenda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.</a:t>
            </a:r>
          </a:p>
        </p:txBody>
      </p:sp>
      <p:pic>
        <p:nvPicPr>
          <p:cNvPr id="12" name="Imagen 11" descr="Imagen que contiene Interfaz de usuario gráfica  El contenido generado por IA puede ser incorrecto.">
            <a:extLst>
              <a:ext uri="{FF2B5EF4-FFF2-40B4-BE49-F238E27FC236}">
                <a16:creationId xmlns:a16="http://schemas.microsoft.com/office/drawing/2014/main" id="{C0422705-8083-6622-472D-09D2F06E14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19" y="2961428"/>
            <a:ext cx="2983552" cy="37968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 descr="Un par de personas de pie sobre pasto  El contenido generado por IA puede ser incorrecto.">
            <a:extLst>
              <a:ext uri="{FF2B5EF4-FFF2-40B4-BE49-F238E27FC236}">
                <a16:creationId xmlns:a16="http://schemas.microsoft.com/office/drawing/2014/main" id="{EE414ED2-1935-E41F-A7ED-29F11F82CF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819" y="112524"/>
            <a:ext cx="4099796" cy="2694340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0FE6017-1A94-7B77-498D-2EF620E6C7D7}"/>
              </a:ext>
            </a:extLst>
          </p:cNvPr>
          <p:cNvSpPr txBox="1"/>
          <p:nvPr/>
        </p:nvSpPr>
        <p:spPr>
          <a:xfrm>
            <a:off x="3247842" y="3224022"/>
            <a:ext cx="66119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Zaidi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hayo</a:t>
            </a:r>
            <a:r>
              <a:rPr dirty="0"/>
              <a:t>, Yoshua </a:t>
            </a:r>
            <a:r>
              <a:rPr dirty="0" err="1"/>
              <a:t>anapendekeza</a:t>
            </a:r>
            <a:r>
              <a:rPr dirty="0"/>
              <a:t> </a:t>
            </a:r>
            <a:r>
              <a:rPr dirty="0" err="1"/>
              <a:t>motisha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kukuza</a:t>
            </a:r>
            <a:r>
              <a:rPr dirty="0"/>
              <a:t> </a:t>
            </a:r>
            <a:r>
              <a:rPr dirty="0" err="1"/>
              <a:t>upendo</a:t>
            </a:r>
            <a:r>
              <a:rPr dirty="0"/>
              <a:t> </a:t>
            </a:r>
            <a:r>
              <a:rPr dirty="0" err="1"/>
              <a:t>huo</a:t>
            </a:r>
            <a:r>
              <a:rPr dirty="0"/>
              <a:t>: </a:t>
            </a:r>
            <a:r>
              <a:rPr dirty="0" err="1"/>
              <a:t>uaminifu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(</a:t>
            </a:r>
            <a:r>
              <a:rPr dirty="0" err="1"/>
              <a:t>Yos</a:t>
            </a:r>
            <a:r>
              <a:rPr dirty="0"/>
              <a:t>. 23:14).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6787A70-9098-FF32-4880-55E2976E2732}"/>
              </a:ext>
            </a:extLst>
          </p:cNvPr>
          <p:cNvSpPr txBox="1"/>
          <p:nvPr/>
        </p:nvSpPr>
        <p:spPr>
          <a:xfrm>
            <a:off x="3247842" y="3895377"/>
            <a:ext cx="66119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/>
              <a:t>Leo tuna </a:t>
            </a:r>
            <a:r>
              <a:rPr dirty="0" err="1"/>
              <a:t>motisha</a:t>
            </a:r>
            <a:r>
              <a:rPr dirty="0"/>
              <a:t> </a:t>
            </a:r>
            <a:r>
              <a:rPr dirty="0" err="1"/>
              <a:t>kubwa</a:t>
            </a:r>
            <a:r>
              <a:rPr dirty="0"/>
              <a:t> </a:t>
            </a:r>
            <a:r>
              <a:rPr dirty="0" err="1"/>
              <a:t>zaidi</a:t>
            </a:r>
            <a:r>
              <a:rPr dirty="0"/>
              <a:t>: </a:t>
            </a:r>
            <a:r>
              <a:rPr dirty="0" err="1"/>
              <a:t>mfano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Yesu</a:t>
            </a:r>
            <a:r>
              <a:rPr dirty="0"/>
              <a:t> ( Yohana 13:34).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BBD9EB7-2781-53FA-A6C1-5E609C254642}"/>
              </a:ext>
            </a:extLst>
          </p:cNvPr>
          <p:cNvSpPr txBox="1"/>
          <p:nvPr/>
        </p:nvSpPr>
        <p:spPr>
          <a:xfrm>
            <a:off x="3246761" y="4566732"/>
            <a:ext cx="66031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anatamani</a:t>
            </a:r>
            <a:r>
              <a:rPr dirty="0"/>
              <a:t> </a:t>
            </a:r>
            <a:r>
              <a:rPr dirty="0" err="1"/>
              <a:t>kuingia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uhusiano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karibu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kibinafsi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mtu</a:t>
            </a:r>
            <a:r>
              <a:rPr dirty="0"/>
              <a:t> </a:t>
            </a:r>
            <a:r>
              <a:rPr dirty="0" err="1"/>
              <a:t>anayeitikia</a:t>
            </a:r>
            <a:r>
              <a:rPr dirty="0"/>
              <a:t> </a:t>
            </a:r>
            <a:r>
              <a:rPr dirty="0" err="1"/>
              <a:t>upendo</a:t>
            </a:r>
            <a:r>
              <a:rPr dirty="0"/>
              <a:t> wake.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2CC6260-BFE9-59C0-3EE1-90C95AA305D9}"/>
              </a:ext>
            </a:extLst>
          </p:cNvPr>
          <p:cNvSpPr txBox="1"/>
          <p:nvPr/>
        </p:nvSpPr>
        <p:spPr>
          <a:xfrm>
            <a:off x="3668111" y="2244890"/>
            <a:ext cx="61867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Israeli </a:t>
            </a:r>
            <a:r>
              <a:rPr dirty="0" err="1"/>
              <a:t>ilipaswa</a:t>
            </a:r>
            <a:r>
              <a:rPr dirty="0"/>
              <a:t> </a:t>
            </a:r>
            <a:r>
              <a:rPr dirty="0" err="1"/>
              <a:t>kuonyesha</a:t>
            </a:r>
            <a:r>
              <a:rPr dirty="0"/>
              <a:t> </a:t>
            </a:r>
            <a:r>
              <a:rPr dirty="0" err="1"/>
              <a:t>upendo</a:t>
            </a:r>
            <a:r>
              <a:rPr dirty="0"/>
              <a:t> wake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kutopenda</a:t>
            </a:r>
            <a:r>
              <a:rPr dirty="0"/>
              <a:t> </a:t>
            </a:r>
            <a:r>
              <a:rPr dirty="0" err="1"/>
              <a:t>miungu</a:t>
            </a:r>
            <a:r>
              <a:rPr dirty="0"/>
              <a:t> </a:t>
            </a:r>
            <a:r>
              <a:rPr dirty="0" err="1"/>
              <a:t>mingine</a:t>
            </a:r>
            <a:r>
              <a:rPr dirty="0"/>
              <a:t>, </a:t>
            </a:r>
            <a:r>
              <a:rPr dirty="0" err="1"/>
              <a:t>ambayo</a:t>
            </a:r>
            <a:r>
              <a:rPr dirty="0"/>
              <a:t> </a:t>
            </a:r>
            <a:r>
              <a:rPr dirty="0" err="1"/>
              <a:t>ingesababisha</a:t>
            </a:r>
            <a:r>
              <a:rPr dirty="0"/>
              <a:t> </a:t>
            </a:r>
            <a:r>
              <a:rPr dirty="0" err="1"/>
              <a:t>madhara</a:t>
            </a:r>
            <a:r>
              <a:rPr dirty="0"/>
              <a:t> </a:t>
            </a:r>
            <a:r>
              <a:rPr dirty="0" err="1"/>
              <a:t>makubwa</a:t>
            </a:r>
            <a:r>
              <a:rPr dirty="0"/>
              <a:t> </a:t>
            </a:r>
            <a:r>
              <a:rPr dirty="0" err="1"/>
              <a:t>kwao</a:t>
            </a:r>
            <a:r>
              <a:rPr dirty="0"/>
              <a:t> (</a:t>
            </a:r>
            <a:r>
              <a:rPr dirty="0" err="1"/>
              <a:t>Yos</a:t>
            </a:r>
            <a:r>
              <a:rPr dirty="0"/>
              <a:t>. 23:12-13). </a:t>
            </a:r>
          </a:p>
        </p:txBody>
      </p:sp>
      <p:pic>
        <p:nvPicPr>
          <p:cNvPr id="24" name="Imagen 23" descr="Un dibujo de una persona  El contenido generado por IA puede ser incorrecto.">
            <a:extLst>
              <a:ext uri="{FF2B5EF4-FFF2-40B4-BE49-F238E27FC236}">
                <a16:creationId xmlns:a16="http://schemas.microsoft.com/office/drawing/2014/main" id="{69F3C2DD-FC23-EA2D-7DDE-933FCB731C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7580" y="1407872"/>
            <a:ext cx="2226226" cy="378088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1E2B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5D5C661-8211-E7E4-9717-CC2A6BE39482}"/>
              </a:ext>
            </a:extLst>
          </p:cNvPr>
          <p:cNvSpPr txBox="1"/>
          <p:nvPr/>
        </p:nvSpPr>
        <p:spPr>
          <a:xfrm>
            <a:off x="3246761" y="5545862"/>
            <a:ext cx="41095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Kwa </a:t>
            </a:r>
            <a:r>
              <a:rPr dirty="0" err="1"/>
              <a:t>hivyo</a:t>
            </a:r>
            <a:r>
              <a:rPr dirty="0"/>
              <a:t>, </a:t>
            </a:r>
            <a:r>
              <a:rPr dirty="0" err="1"/>
              <a:t>upendo</a:t>
            </a:r>
            <a:r>
              <a:rPr dirty="0"/>
              <a:t> wake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wote</a:t>
            </a:r>
            <a:r>
              <a:rPr dirty="0"/>
              <a:t> </a:t>
            </a:r>
            <a:r>
              <a:rPr dirty="0" err="1"/>
              <a:t>ndio</a:t>
            </a:r>
            <a:r>
              <a:rPr dirty="0"/>
              <a:t> </a:t>
            </a:r>
            <a:r>
              <a:rPr dirty="0" err="1"/>
              <a:t>mfumo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udhihirisho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upendo</a:t>
            </a:r>
            <a:r>
              <a:rPr dirty="0"/>
              <a:t> </a:t>
            </a:r>
            <a:r>
              <a:rPr dirty="0" err="1"/>
              <a:t>wetu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hiari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pamoja</a:t>
            </a:r>
            <a:r>
              <a:rPr dirty="0"/>
              <a:t>.</a:t>
            </a:r>
          </a:p>
        </p:txBody>
      </p:sp>
      <p:pic>
        <p:nvPicPr>
          <p:cNvPr id="28" name="Imagen 27" descr="Dibujo de una persona  El contenido generado por IA puede ser incorrecto.">
            <a:extLst>
              <a:ext uri="{FF2B5EF4-FFF2-40B4-BE49-F238E27FC236}">
                <a16:creationId xmlns:a16="http://schemas.microsoft.com/office/drawing/2014/main" id="{EF1F7324-C17E-7CBF-C255-B1FA9979919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2326" y="5421778"/>
            <a:ext cx="4763855" cy="1337476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6369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6" grpId="0"/>
      <p:bldP spid="18" grpId="0"/>
      <p:bldP spid="20" grpId="0"/>
      <p:bldP spid="22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A602458-8FAC-CB1E-66E1-54720F30B4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55942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127A4B1-F459-0549-6C7E-A05B6765D846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 sz="4400" b="1">
                <a:ln/>
                <a:solidFill>
                  <a:schemeClr val="tx2">
                    <a:lumMod val="40000"/>
                    <a:lumOff val="60000"/>
                  </a:schemeClr>
                </a:solidFill>
              </a:defRPr>
            </a:pPr>
            <a:r>
              <a:t>ADHABU YA KUTOKUWA MWAMINIFU</a:t>
            </a:r>
            <a:endParaRPr lang="en" sz="4400" b="1" dirty="0">
              <a:ln/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CBE42F1-6467-5F4A-77D1-8C72DA05E730}"/>
              </a:ext>
            </a:extLst>
          </p:cNvPr>
          <p:cNvSpPr txBox="1"/>
          <p:nvPr/>
        </p:nvSpPr>
        <p:spPr>
          <a:xfrm>
            <a:off x="261936" y="636091"/>
            <a:ext cx="116681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rPr dirty="0"/>
              <a:t>"</a:t>
            </a: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vile </a:t>
            </a:r>
            <a:r>
              <a:rPr dirty="0" err="1"/>
              <a:t>mema</a:t>
            </a:r>
            <a:r>
              <a:rPr dirty="0"/>
              <a:t> yote </a:t>
            </a:r>
            <a:r>
              <a:rPr dirty="0" err="1"/>
              <a:t>ambayo</a:t>
            </a:r>
            <a:r>
              <a:rPr dirty="0"/>
              <a:t> Bwana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wako</a:t>
            </a:r>
            <a:r>
              <a:rPr dirty="0"/>
              <a:t> </a:t>
            </a:r>
            <a:r>
              <a:rPr dirty="0" err="1"/>
              <a:t>amekuahidi</a:t>
            </a:r>
            <a:r>
              <a:rPr dirty="0"/>
              <a:t> </a:t>
            </a:r>
            <a:r>
              <a:rPr dirty="0" err="1"/>
              <a:t>yamekujia</a:t>
            </a:r>
            <a:r>
              <a:rPr dirty="0"/>
              <a:t>, </a:t>
            </a:r>
            <a:r>
              <a:rPr dirty="0" err="1"/>
              <a:t>ndivyo</a:t>
            </a:r>
            <a:r>
              <a:rPr dirty="0"/>
              <a:t> </a:t>
            </a:r>
            <a:r>
              <a:rPr dirty="0" err="1"/>
              <a:t>atakavyokuletea</a:t>
            </a:r>
            <a:r>
              <a:rPr dirty="0"/>
              <a:t> </a:t>
            </a:r>
            <a:r>
              <a:rPr dirty="0" err="1"/>
              <a:t>mabaya</a:t>
            </a:r>
            <a:r>
              <a:rPr dirty="0"/>
              <a:t> yote </a:t>
            </a:r>
            <a:r>
              <a:rPr dirty="0" err="1"/>
              <a:t>ambayo</a:t>
            </a:r>
            <a:r>
              <a:rPr dirty="0"/>
              <a:t> </a:t>
            </a:r>
            <a:r>
              <a:rPr dirty="0" err="1"/>
              <a:t>ametishia</a:t>
            </a:r>
            <a:r>
              <a:rPr dirty="0"/>
              <a:t>, </a:t>
            </a:r>
            <a:r>
              <a:rPr dirty="0" err="1"/>
              <a:t>mpaka</a:t>
            </a:r>
            <a:r>
              <a:rPr dirty="0"/>
              <a:t> Bwana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wako</a:t>
            </a:r>
            <a:r>
              <a:rPr dirty="0"/>
              <a:t> </a:t>
            </a:r>
            <a:r>
              <a:rPr dirty="0" err="1"/>
              <a:t>atakapokuangamiza</a:t>
            </a:r>
            <a:r>
              <a:rPr dirty="0"/>
              <a:t> </a:t>
            </a:r>
            <a:r>
              <a:rPr dirty="0" err="1"/>
              <a:t>kutoka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nchi</a:t>
            </a:r>
            <a:r>
              <a:rPr dirty="0"/>
              <a:t> </a:t>
            </a:r>
            <a:r>
              <a:rPr dirty="0" err="1"/>
              <a:t>hii</a:t>
            </a:r>
            <a:r>
              <a:rPr dirty="0"/>
              <a:t> </a:t>
            </a:r>
            <a:r>
              <a:rPr dirty="0" err="1"/>
              <a:t>nzuri</a:t>
            </a:r>
            <a:r>
              <a:rPr dirty="0"/>
              <a:t> </a:t>
            </a:r>
            <a:r>
              <a:rPr dirty="0" err="1"/>
              <a:t>ambayo</a:t>
            </a:r>
            <a:r>
              <a:rPr dirty="0"/>
              <a:t> </a:t>
            </a:r>
            <a:r>
              <a:rPr dirty="0" err="1"/>
              <a:t>amekupa</a:t>
            </a:r>
            <a:r>
              <a:rPr dirty="0"/>
              <a:t>." </a:t>
            </a:r>
            <a:r>
              <a:rPr sz="1400" dirty="0"/>
              <a:t>(Yoshua 23:15)</a:t>
            </a:r>
            <a:endParaRPr lang="es-ES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055DED-C5FE-8E5D-FC05-794B7B258284}"/>
              </a:ext>
            </a:extLst>
          </p:cNvPr>
          <p:cNvSpPr txBox="1"/>
          <p:nvPr/>
        </p:nvSpPr>
        <p:spPr>
          <a:xfrm>
            <a:off x="361950" y="1609725"/>
            <a:ext cx="79202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/>
              <a:t>Yoshua </a:t>
            </a:r>
            <a:r>
              <a:rPr dirty="0" err="1"/>
              <a:t>anamaliza</a:t>
            </a:r>
            <a:r>
              <a:rPr dirty="0"/>
              <a:t> </a:t>
            </a:r>
            <a:r>
              <a:rPr dirty="0" err="1"/>
              <a:t>hotuba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maneno</a:t>
            </a:r>
            <a:r>
              <a:rPr dirty="0"/>
              <a:t> </a:t>
            </a:r>
            <a:r>
              <a:rPr dirty="0" err="1"/>
              <a:t>makali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onyo</a:t>
            </a:r>
            <a:r>
              <a:rPr dirty="0"/>
              <a:t> </a:t>
            </a:r>
            <a:r>
              <a:rPr dirty="0" err="1"/>
              <a:t>juu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matokeo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kutotii</a:t>
            </a:r>
            <a:r>
              <a:rPr dirty="0"/>
              <a:t>: </a:t>
            </a:r>
            <a:r>
              <a:rPr dirty="0" err="1"/>
              <a:t>kupitia</a:t>
            </a:r>
            <a:r>
              <a:rPr dirty="0"/>
              <a:t> </a:t>
            </a:r>
            <a:r>
              <a:rPr dirty="0" err="1"/>
              <a:t>ghadhabu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(Yos. 23:15-16).</a:t>
            </a:r>
          </a:p>
        </p:txBody>
      </p:sp>
      <p:pic>
        <p:nvPicPr>
          <p:cNvPr id="6" name="Imagen 5" descr="Imagen que contiene edificio, frente, tabla, fuego  El contenido generado por IA puede ser incorrecto.">
            <a:extLst>
              <a:ext uri="{FF2B5EF4-FFF2-40B4-BE49-F238E27FC236}">
                <a16:creationId xmlns:a16="http://schemas.microsoft.com/office/drawing/2014/main" id="{2B5177DE-39F8-5B52-9F40-36865FFF1D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1748" y="1775097"/>
            <a:ext cx="3508313" cy="4962033"/>
          </a:xfrm>
          <a:prstGeom prst="snip2DiagRect">
            <a:avLst>
              <a:gd name="adj1" fmla="val 17675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AB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en medio de una multitud de gente  El contenido generado por IA puede ser incorrecto.">
            <a:extLst>
              <a:ext uri="{FF2B5EF4-FFF2-40B4-BE49-F238E27FC236}">
                <a16:creationId xmlns:a16="http://schemas.microsoft.com/office/drawing/2014/main" id="{66929E24-9591-2C2B-C501-CDEE5E4571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791" y="3770243"/>
            <a:ext cx="3429000" cy="29560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703CC0E-AFA6-3FF3-0D33-ECCF1591699E}"/>
              </a:ext>
            </a:extLst>
          </p:cNvPr>
          <p:cNvSpPr txBox="1"/>
          <p:nvPr/>
        </p:nvSpPr>
        <p:spPr>
          <a:xfrm>
            <a:off x="3704409" y="3186169"/>
            <a:ext cx="457774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/>
              <a:t>Upendo </a:t>
            </a:r>
            <a:r>
              <a:rPr dirty="0" err="1"/>
              <a:t>uleule</a:t>
            </a:r>
            <a:r>
              <a:rPr dirty="0"/>
              <a:t> </a:t>
            </a:r>
            <a:r>
              <a:rPr dirty="0" err="1"/>
              <a:t>ambao</a:t>
            </a:r>
            <a:r>
              <a:rPr dirty="0"/>
              <a:t> </a:t>
            </a:r>
            <a:r>
              <a:rPr dirty="0" err="1"/>
              <a:t>ulimwongoza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kumtoa</a:t>
            </a:r>
            <a:r>
              <a:rPr dirty="0"/>
              <a:t> </a:t>
            </a:r>
            <a:r>
              <a:rPr dirty="0" err="1"/>
              <a:t>Mwanawe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ajili</a:t>
            </a:r>
            <a:r>
              <a:rPr dirty="0"/>
              <a:t> </a:t>
            </a:r>
            <a:r>
              <a:rPr dirty="0" err="1"/>
              <a:t>yetu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ule </a:t>
            </a:r>
            <a:r>
              <a:rPr dirty="0" err="1"/>
              <a:t>unaojidhihirisha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hasira</a:t>
            </a:r>
            <a:r>
              <a:rPr dirty="0"/>
              <a:t> </a:t>
            </a:r>
            <a:r>
              <a:rPr dirty="0" err="1"/>
              <a:t>dhidi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wale </a:t>
            </a:r>
            <a:r>
              <a:rPr dirty="0" err="1"/>
              <a:t>ambao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ukaidi</a:t>
            </a:r>
            <a:r>
              <a:rPr dirty="0"/>
              <a:t> </a:t>
            </a:r>
            <a:r>
              <a:rPr dirty="0" err="1"/>
              <a:t>hushikilia</a:t>
            </a:r>
            <a:r>
              <a:rPr dirty="0"/>
              <a:t> </a:t>
            </a:r>
            <a:r>
              <a:rPr dirty="0" err="1"/>
              <a:t>dhambi</a:t>
            </a:r>
            <a:r>
              <a:rPr dirty="0"/>
              <a:t> (Yohana 3:16; </a:t>
            </a:r>
            <a:r>
              <a:rPr dirty="0" err="1"/>
              <a:t>Warumi</a:t>
            </a:r>
            <a:r>
              <a:rPr dirty="0"/>
              <a:t> 2:5).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56FAF47-C2B8-BE95-17C1-234D826DC7DE}"/>
              </a:ext>
            </a:extLst>
          </p:cNvPr>
          <p:cNvSpPr txBox="1"/>
          <p:nvPr/>
        </p:nvSpPr>
        <p:spPr>
          <a:xfrm>
            <a:off x="361948" y="2397947"/>
            <a:ext cx="8059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/>
              <a:t>Vile </a:t>
            </a:r>
            <a:r>
              <a:rPr dirty="0" err="1"/>
              <a:t>vile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Nchi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Ahadi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alikuwa</a:t>
            </a:r>
            <a:r>
              <a:rPr dirty="0"/>
              <a:t> </a:t>
            </a:r>
            <a:r>
              <a:rPr dirty="0" err="1"/>
              <a:t>akijua</a:t>
            </a:r>
            <a:r>
              <a:rPr dirty="0"/>
              <a:t> </a:t>
            </a:r>
            <a:r>
              <a:rPr dirty="0" err="1"/>
              <a:t>kikamilifu</a:t>
            </a:r>
            <a:r>
              <a:rPr dirty="0"/>
              <a:t> </a:t>
            </a:r>
            <a:r>
              <a:rPr dirty="0" err="1"/>
              <a:t>matokeo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kuchochea</a:t>
            </a:r>
            <a:r>
              <a:rPr dirty="0"/>
              <a:t> </a:t>
            </a:r>
            <a:r>
              <a:rPr dirty="0" err="1"/>
              <a:t>hasira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Yehova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kuvunja</a:t>
            </a:r>
            <a:r>
              <a:rPr dirty="0"/>
              <a:t> </a:t>
            </a:r>
            <a:r>
              <a:rPr dirty="0" err="1"/>
              <a:t>agano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uwazi</a:t>
            </a:r>
            <a:r>
              <a:rPr dirty="0"/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243E693-D30E-B5DE-2E3D-E21539236F42}"/>
              </a:ext>
            </a:extLst>
          </p:cNvPr>
          <p:cNvSpPr txBox="1"/>
          <p:nvPr/>
        </p:nvSpPr>
        <p:spPr>
          <a:xfrm>
            <a:off x="3704409" y="5205498"/>
            <a:ext cx="457774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/>
              <a:t>Israeli </a:t>
            </a:r>
            <a:r>
              <a:rPr dirty="0" err="1"/>
              <a:t>ilishindwa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kupata</a:t>
            </a:r>
            <a:r>
              <a:rPr dirty="0"/>
              <a:t> </a:t>
            </a:r>
            <a:r>
              <a:rPr dirty="0" err="1"/>
              <a:t>adhabu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. Sisi </a:t>
            </a:r>
            <a:r>
              <a:rPr dirty="0" err="1"/>
              <a:t>leo</a:t>
            </a:r>
            <a:r>
              <a:rPr dirty="0"/>
              <a:t> tuna </a:t>
            </a:r>
            <a:r>
              <a:rPr dirty="0" err="1"/>
              <a:t>nafasi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kuandika</a:t>
            </a:r>
            <a:r>
              <a:rPr dirty="0"/>
              <a:t> </a:t>
            </a:r>
            <a:r>
              <a:rPr dirty="0" err="1"/>
              <a:t>hadithi</a:t>
            </a:r>
            <a:r>
              <a:rPr dirty="0"/>
              <a:t> </a:t>
            </a:r>
            <a:r>
              <a:rPr dirty="0" err="1"/>
              <a:t>tofauti</a:t>
            </a:r>
            <a:r>
              <a:rPr dirty="0"/>
              <a:t>: </a:t>
            </a:r>
            <a:r>
              <a:rPr dirty="0" err="1"/>
              <a:t>kubaki</a:t>
            </a:r>
            <a:r>
              <a:rPr dirty="0"/>
              <a:t> </a:t>
            </a:r>
            <a:r>
              <a:rPr dirty="0" err="1"/>
              <a:t>waaminifu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kukaa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upendo</a:t>
            </a:r>
            <a:r>
              <a:rPr dirty="0"/>
              <a:t> wake</a:t>
            </a:r>
            <a:br>
              <a:rPr lang="es-ES" dirty="0"/>
            </a:br>
            <a:r>
              <a:rPr dirty="0"/>
              <a:t>(Yohana 15:9).</a:t>
            </a:r>
          </a:p>
        </p:txBody>
      </p:sp>
    </p:spTree>
    <p:extLst>
      <p:ext uri="{BB962C8B-B14F-4D97-AF65-F5344CB8AC3E}">
        <p14:creationId xmlns:p14="http://schemas.microsoft.com/office/powerpoint/2010/main" val="257671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8766F6-9289-FCF3-DB4D-E6009F69D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D0F3E1-CE06-4E2F-3D7F-0D3DA837F550}"/>
              </a:ext>
            </a:extLst>
          </p:cNvPr>
          <p:cNvSpPr txBox="1"/>
          <p:nvPr/>
        </p:nvSpPr>
        <p:spPr>
          <a:xfrm>
            <a:off x="1376858" y="1189925"/>
            <a:ext cx="9033805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800" b="1">
                <a:latin typeface="Constantia" panose="02030602050306030303" pitchFamily="18" charset="0"/>
              </a:defRPr>
            </a:pPr>
            <a:r>
              <a:rPr dirty="0"/>
              <a:t>"</a:t>
            </a:r>
            <a:r>
              <a:rPr dirty="0" err="1"/>
              <a:t>Furaha</a:t>
            </a:r>
            <a:r>
              <a:rPr dirty="0"/>
              <a:t> </a:t>
            </a:r>
            <a:r>
              <a:rPr dirty="0" err="1"/>
              <a:t>yako</a:t>
            </a:r>
            <a:r>
              <a:rPr dirty="0"/>
              <a:t> yote, </a:t>
            </a:r>
            <a:r>
              <a:rPr dirty="0" err="1"/>
              <a:t>amani</a:t>
            </a:r>
            <a:r>
              <a:rPr dirty="0"/>
              <a:t>, </a:t>
            </a:r>
            <a:r>
              <a:rPr dirty="0" err="1"/>
              <a:t>furaha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mafanikio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maisha</a:t>
            </a:r>
            <a:r>
              <a:rPr dirty="0"/>
              <a:t> </a:t>
            </a:r>
            <a:r>
              <a:rPr dirty="0" err="1"/>
              <a:t>haya</a:t>
            </a:r>
            <a:r>
              <a:rPr dirty="0"/>
              <a:t> </a:t>
            </a:r>
            <a:r>
              <a:rPr dirty="0" err="1"/>
              <a:t>yanategemea</a:t>
            </a:r>
            <a:r>
              <a:rPr dirty="0"/>
              <a:t> </a:t>
            </a:r>
            <a:r>
              <a:rPr dirty="0" err="1"/>
              <a:t>imani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kweli</a:t>
            </a:r>
            <a:r>
              <a:rPr dirty="0"/>
              <a:t>,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kumwamini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. Imani </a:t>
            </a:r>
            <a:r>
              <a:rPr dirty="0" err="1"/>
              <a:t>hii</a:t>
            </a:r>
            <a:r>
              <a:rPr dirty="0"/>
              <a:t> </a:t>
            </a:r>
            <a:r>
              <a:rPr dirty="0" err="1"/>
              <a:t>itachochea</a:t>
            </a:r>
            <a:r>
              <a:rPr dirty="0"/>
              <a:t> </a:t>
            </a:r>
            <a:r>
              <a:rPr dirty="0" err="1"/>
              <a:t>utii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kweli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amri</a:t>
            </a:r>
            <a:r>
              <a:rPr dirty="0"/>
              <a:t> za </a:t>
            </a:r>
            <a:r>
              <a:rPr dirty="0" err="1"/>
              <a:t>Mungu</a:t>
            </a:r>
            <a:r>
              <a:rPr dirty="0"/>
              <a:t>. </a:t>
            </a:r>
            <a:r>
              <a:rPr dirty="0" err="1"/>
              <a:t>Ujuzi</a:t>
            </a:r>
            <a:r>
              <a:rPr dirty="0"/>
              <a:t> </a:t>
            </a:r>
            <a:r>
              <a:rPr dirty="0" err="1"/>
              <a:t>wako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imani</a:t>
            </a:r>
            <a:r>
              <a:rPr dirty="0"/>
              <a:t> </a:t>
            </a:r>
            <a:r>
              <a:rPr dirty="0" err="1"/>
              <a:t>yako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ndio</a:t>
            </a:r>
            <a:r>
              <a:rPr dirty="0"/>
              <a:t> </a:t>
            </a:r>
            <a:r>
              <a:rPr dirty="0" err="1"/>
              <a:t>kizuizi</a:t>
            </a:r>
            <a:r>
              <a:rPr dirty="0"/>
              <a:t> </a:t>
            </a:r>
            <a:r>
              <a:rPr dirty="0" err="1"/>
              <a:t>kikubwa</a:t>
            </a:r>
            <a:r>
              <a:rPr dirty="0"/>
              <a:t> </a:t>
            </a:r>
            <a:r>
              <a:rPr dirty="0" err="1"/>
              <a:t>kutoka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tendo baya,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nia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mema</a:t>
            </a:r>
            <a:r>
              <a:rPr dirty="0"/>
              <a:t> yote. </a:t>
            </a:r>
          </a:p>
          <a:p>
            <a:pPr algn="just">
              <a:spcBef>
                <a:spcPts val="600"/>
              </a:spcBef>
              <a:defRPr sz="2800" b="1">
                <a:latin typeface="Constantia" panose="02030602050306030303" pitchFamily="18" charset="0"/>
              </a:defRPr>
            </a:pPr>
            <a:r>
              <a:rPr dirty="0" err="1"/>
              <a:t>Mwamini</a:t>
            </a:r>
            <a:r>
              <a:rPr dirty="0"/>
              <a:t> </a:t>
            </a:r>
            <a:r>
              <a:rPr dirty="0" err="1"/>
              <a:t>Yesu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yule </a:t>
            </a:r>
            <a:r>
              <a:rPr dirty="0" err="1"/>
              <a:t>anayesamehe</a:t>
            </a:r>
            <a:r>
              <a:rPr dirty="0"/>
              <a:t> </a:t>
            </a:r>
            <a:r>
              <a:rPr dirty="0" err="1"/>
              <a:t>dhambi</a:t>
            </a:r>
            <a:r>
              <a:rPr dirty="0"/>
              <a:t> </a:t>
            </a:r>
            <a:r>
              <a:rPr dirty="0" err="1"/>
              <a:t>zako</a:t>
            </a:r>
            <a:r>
              <a:rPr dirty="0"/>
              <a:t>, yule </a:t>
            </a:r>
            <a:r>
              <a:rPr dirty="0" err="1"/>
              <a:t>anayetaka</a:t>
            </a:r>
            <a:r>
              <a:rPr dirty="0"/>
              <a:t> </a:t>
            </a:r>
            <a:r>
              <a:rPr dirty="0" err="1"/>
              <a:t>uwe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furaha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makao</a:t>
            </a:r>
            <a:r>
              <a:rPr dirty="0"/>
              <a:t> </a:t>
            </a:r>
            <a:r>
              <a:rPr dirty="0" err="1"/>
              <a:t>ambayo</a:t>
            </a:r>
            <a:r>
              <a:rPr dirty="0"/>
              <a:t> </a:t>
            </a:r>
            <a:r>
              <a:rPr dirty="0" err="1"/>
              <a:t>ameenda</a:t>
            </a:r>
            <a:r>
              <a:rPr dirty="0"/>
              <a:t> </a:t>
            </a:r>
            <a:r>
              <a:rPr dirty="0" err="1"/>
              <a:t>kukuandalia</a:t>
            </a:r>
            <a:r>
              <a:rPr dirty="0"/>
              <a:t>. </a:t>
            </a:r>
            <a:r>
              <a:rPr dirty="0" err="1"/>
              <a:t>Anataka</a:t>
            </a:r>
            <a:r>
              <a:rPr dirty="0"/>
              <a:t> </a:t>
            </a:r>
            <a:r>
              <a:rPr dirty="0" err="1"/>
              <a:t>uishi</a:t>
            </a:r>
            <a:r>
              <a:rPr dirty="0"/>
              <a:t> </a:t>
            </a:r>
            <a:r>
              <a:rPr dirty="0" err="1"/>
              <a:t>mbele</a:t>
            </a:r>
            <a:r>
              <a:rPr dirty="0"/>
              <a:t> </a:t>
            </a:r>
            <a:r>
              <a:rPr dirty="0" err="1"/>
              <a:t>zake</a:t>
            </a:r>
            <a:r>
              <a:rPr dirty="0"/>
              <a:t>; </a:t>
            </a:r>
            <a:r>
              <a:rPr dirty="0" err="1"/>
              <a:t>uwe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uzima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milele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taji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utukufu</a:t>
            </a:r>
            <a:r>
              <a:rPr dirty="0"/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1B01EC7-5340-647C-7D47-F3B0FF52ABB0}"/>
              </a:ext>
            </a:extLst>
          </p:cNvPr>
          <p:cNvSpPr txBox="1"/>
          <p:nvPr/>
        </p:nvSpPr>
        <p:spPr>
          <a:xfrm>
            <a:off x="6494506" y="6059417"/>
            <a:ext cx="400532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600" b="1"/>
            </a:pPr>
            <a:r>
              <a:rPr dirty="0"/>
              <a:t>EGW (</a:t>
            </a:r>
            <a:r>
              <a:rPr lang="en-US" dirty="0"/>
              <a:t>Messages to Young People</a:t>
            </a:r>
            <a:r>
              <a:t>, </a:t>
            </a:r>
            <a:r>
              <a:rPr lang="en-US"/>
              <a:t>pg</a:t>
            </a:r>
            <a:r>
              <a:t>. </a:t>
            </a:r>
            <a:r>
              <a:rPr dirty="0"/>
              <a:t>410)</a:t>
            </a:r>
          </a:p>
        </p:txBody>
      </p:sp>
    </p:spTree>
    <p:extLst>
      <p:ext uri="{BB962C8B-B14F-4D97-AF65-F5344CB8AC3E}">
        <p14:creationId xmlns:p14="http://schemas.microsoft.com/office/powerpoint/2010/main" val="108962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1040</Words>
  <Application>Microsoft Office PowerPoint</Application>
  <PresentationFormat>Panorámica</PresentationFormat>
  <Paragraphs>51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Aptos Display</vt:lpstr>
      <vt:lpstr>Arial</vt:lpstr>
      <vt:lpstr>Aptos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82</cp:revision>
  <dcterms:created xsi:type="dcterms:W3CDTF">2025-11-21T08:17:24Z</dcterms:created>
  <dcterms:modified xsi:type="dcterms:W3CDTF">2025-12-05T20:51:43Z</dcterms:modified>
</cp:coreProperties>
</file>