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4658"/>
  </p:normalViewPr>
  <p:slideViewPr>
    <p:cSldViewPr snapToGrid="0">
      <p:cViewPr varScale="1">
        <p:scale>
          <a:sx n="24" d="100"/>
          <a:sy n="24" d="100"/>
        </p:scale>
        <p:origin x="42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defRPr sz="1800" b="1"/>
          </a:pPr>
          <a:r>
            <a:rPr dirty="0" err="1"/>
            <a:t>Hadithi</a:t>
          </a:r>
          <a:r>
            <a:rPr dirty="0"/>
            <a:t> </a:t>
          </a:r>
          <a:r>
            <a:rPr dirty="0" err="1"/>
            <a:t>ambayo</a:t>
          </a:r>
          <a:r>
            <a:rPr dirty="0"/>
            <a:t> </a:t>
          </a:r>
          <a:r>
            <a:rPr dirty="0" err="1"/>
            <a:t>Mungu</a:t>
          </a:r>
          <a:r>
            <a:rPr dirty="0"/>
            <a:t> </a:t>
          </a:r>
          <a:r>
            <a:rPr dirty="0" err="1"/>
            <a:t>aliandika</a:t>
          </a:r>
          <a:r>
            <a:rPr dirty="0"/>
            <a:t> (Yoshua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defRPr sz="1800" b="1"/>
          </a:pPr>
          <a:r>
            <a:t>Wito wa uadilifu (Yoshua 24:14-15)</a:t>
          </a:r>
          <a:endParaRPr lang="es-ES" sz="180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defRPr sz="1800" b="1"/>
          </a:pPr>
          <a:r>
            <a:t>Uchaguzi wa watu (Yoshua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defRPr sz="1800" b="1"/>
          </a:pPr>
          <a:r>
            <a:rPr dirty="0" err="1"/>
            <a:t>U</a:t>
          </a:r>
          <a:r>
            <a:rPr lang="en-US" dirty="0" err="1"/>
            <a:t>huishaji</a:t>
          </a:r>
          <a:r>
            <a:rPr dirty="0"/>
            <a:t> </a:t>
          </a:r>
          <a:r>
            <a:rPr dirty="0" err="1"/>
            <a:t>wa</a:t>
          </a:r>
          <a:r>
            <a:rPr dirty="0"/>
            <a:t> </a:t>
          </a:r>
          <a:r>
            <a:rPr dirty="0" err="1"/>
            <a:t>agano</a:t>
          </a:r>
          <a:r>
            <a:rPr dirty="0"/>
            <a:t> (Yoshua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defRPr sz="1800" b="1"/>
          </a:pPr>
          <a:r>
            <a:t>Mwendelezo wa hadithi (Yoshua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 custScaleX="109653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Ilikuwa</a:t>
          </a:r>
          <a:r>
            <a:rPr sz="1600" dirty="0"/>
            <a:t> </a:t>
          </a:r>
          <a:r>
            <a:rPr sz="1600" dirty="0" err="1"/>
            <a:t>mahali</a:t>
          </a:r>
          <a:r>
            <a:rPr sz="1600" dirty="0"/>
            <a:t> pa kwanza </a:t>
          </a:r>
          <a:r>
            <a:rPr sz="1600" dirty="0" err="1"/>
            <a:t>huko</a:t>
          </a:r>
          <a:r>
            <a:rPr sz="1600" dirty="0"/>
            <a:t> Kanaani </a:t>
          </a:r>
          <a:r>
            <a:rPr sz="1600" dirty="0" err="1"/>
            <a:t>ambapo</a:t>
          </a:r>
          <a:r>
            <a:rPr sz="1600" dirty="0"/>
            <a:t> </a:t>
          </a:r>
          <a:r>
            <a:rPr sz="1600" dirty="0" err="1"/>
            <a:t>Ibrahimu</a:t>
          </a:r>
          <a:r>
            <a:rPr sz="1600" dirty="0"/>
            <a:t> </a:t>
          </a:r>
          <a:r>
            <a:rPr sz="1600" dirty="0" err="1"/>
            <a:t>alipiga</a:t>
          </a:r>
          <a:r>
            <a:rPr sz="1600" dirty="0"/>
            <a:t> </a:t>
          </a:r>
          <a:r>
            <a:rPr sz="1600" dirty="0" err="1"/>
            <a:t>kambi</a:t>
          </a:r>
          <a:r>
            <a:rPr sz="1600" dirty="0"/>
            <a:t> (</a:t>
          </a:r>
          <a:r>
            <a:rPr sz="1600" dirty="0" err="1"/>
            <a:t>Mwa</a:t>
          </a:r>
          <a:r>
            <a:rPr sz="1600" dirty="0"/>
            <a:t>. 12:6)</a:t>
          </a: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Ilikuwa</a:t>
          </a:r>
          <a:r>
            <a:rPr sz="1600" dirty="0"/>
            <a:t> </a:t>
          </a:r>
          <a:r>
            <a:rPr sz="1600" dirty="0" err="1"/>
            <a:t>mahali</a:t>
          </a:r>
          <a:r>
            <a:rPr sz="1600" dirty="0"/>
            <a:t> pa kwanza </a:t>
          </a:r>
          <a:r>
            <a:rPr sz="1600" dirty="0" err="1"/>
            <a:t>huko</a:t>
          </a:r>
          <a:r>
            <a:rPr sz="1600" dirty="0"/>
            <a:t> Kanaani </a:t>
          </a:r>
          <a:r>
            <a:rPr sz="1600" dirty="0" err="1"/>
            <a:t>ambapo</a:t>
          </a:r>
          <a:r>
            <a:rPr sz="1600" dirty="0"/>
            <a:t> </a:t>
          </a:r>
          <a:r>
            <a:rPr sz="1600" dirty="0" err="1"/>
            <a:t>Yakobo</a:t>
          </a:r>
          <a:r>
            <a:rPr sz="1600" dirty="0"/>
            <a:t> </a:t>
          </a:r>
          <a:r>
            <a:rPr sz="1600" dirty="0" err="1"/>
            <a:t>alipiga</a:t>
          </a:r>
          <a:r>
            <a:rPr sz="1600" dirty="0"/>
            <a:t> </a:t>
          </a:r>
          <a:r>
            <a:rPr sz="1600" dirty="0" err="1"/>
            <a:t>kambi</a:t>
          </a:r>
          <a:r>
            <a:rPr sz="1600" dirty="0"/>
            <a:t> (</a:t>
          </a:r>
          <a:r>
            <a:rPr sz="1600" dirty="0" err="1"/>
            <a:t>Mwa</a:t>
          </a:r>
          <a:r>
            <a:rPr sz="1600" dirty="0"/>
            <a:t>. 33:18)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Ilikuwa</a:t>
          </a:r>
          <a:r>
            <a:rPr sz="1600" dirty="0"/>
            <a:t> </a:t>
          </a:r>
          <a:r>
            <a:rPr sz="1600" dirty="0" err="1"/>
            <a:t>milki</a:t>
          </a:r>
          <a:r>
            <a:rPr sz="1600" dirty="0"/>
            <a:t> </a:t>
          </a:r>
          <a:r>
            <a:rPr sz="1600" dirty="0" err="1"/>
            <a:t>pekee</a:t>
          </a:r>
          <a:r>
            <a:rPr sz="1600" dirty="0"/>
            <a:t> </a:t>
          </a:r>
          <a:r>
            <a:rPr sz="1600" dirty="0" err="1"/>
            <a:t>iliyopatikana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Yakobo</a:t>
          </a:r>
          <a:r>
            <a:rPr sz="1600" dirty="0"/>
            <a:t> (</a:t>
          </a:r>
          <a:r>
            <a:rPr sz="1600" dirty="0" err="1"/>
            <a:t>Mwa</a:t>
          </a:r>
          <a:r>
            <a:rPr sz="1600" dirty="0"/>
            <a:t>. 33:19)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Huko</a:t>
          </a:r>
          <a:r>
            <a:rPr sz="1600" dirty="0"/>
            <a:t> </a:t>
          </a:r>
          <a:r>
            <a:rPr sz="1600" dirty="0" err="1"/>
            <a:t>Yakobo</a:t>
          </a:r>
          <a:r>
            <a:rPr sz="1600" dirty="0"/>
            <a:t> </a:t>
          </a:r>
          <a:r>
            <a:rPr sz="1600" dirty="0" err="1"/>
            <a:t>alizika</a:t>
          </a:r>
          <a:r>
            <a:rPr sz="1600" dirty="0"/>
            <a:t> </a:t>
          </a:r>
          <a:r>
            <a:rPr sz="1600" dirty="0" err="1"/>
            <a:t>miungu</a:t>
          </a:r>
          <a:r>
            <a:rPr sz="1600" dirty="0"/>
            <a:t> </a:t>
          </a:r>
          <a:r>
            <a:rPr sz="1600" dirty="0" err="1"/>
            <a:t>ya</a:t>
          </a:r>
          <a:r>
            <a:rPr sz="1600" dirty="0"/>
            <a:t> </a:t>
          </a:r>
          <a:r>
            <a:rPr sz="1600" dirty="0" err="1"/>
            <a:t>kigeni</a:t>
          </a:r>
          <a:r>
            <a:rPr sz="1600" dirty="0"/>
            <a:t> </a:t>
          </a:r>
          <a:r>
            <a:rPr sz="1600" dirty="0" err="1"/>
            <a:t>ambayo</a:t>
          </a:r>
          <a:r>
            <a:rPr sz="1600" dirty="0"/>
            <a:t> familia </a:t>
          </a:r>
          <a:r>
            <a:rPr sz="1600" dirty="0" err="1"/>
            <a:t>yake</a:t>
          </a:r>
          <a:r>
            <a:rPr sz="1600" dirty="0"/>
            <a:t> </a:t>
          </a:r>
          <a:r>
            <a:rPr sz="1600" dirty="0" err="1"/>
            <a:t>bado</a:t>
          </a:r>
          <a:r>
            <a:rPr sz="1600" dirty="0"/>
            <a:t> </a:t>
          </a:r>
          <a:r>
            <a:rPr sz="1600" dirty="0" err="1"/>
            <a:t>ilikuwa</a:t>
          </a:r>
          <a:r>
            <a:rPr sz="1600" dirty="0"/>
            <a:t> </a:t>
          </a:r>
          <a:r>
            <a:rPr sz="1600" dirty="0" err="1"/>
            <a:t>nayo</a:t>
          </a:r>
          <a:r>
            <a:rPr sz="1600" dirty="0"/>
            <a:t> (</a:t>
          </a:r>
          <a:r>
            <a:rPr sz="1600" dirty="0" err="1"/>
            <a:t>Mwa</a:t>
          </a:r>
          <a:r>
            <a:rPr sz="1600" dirty="0"/>
            <a:t>. 35:4)</a:t>
          </a: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Kumcha Mungu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  <a:defRPr sz="2000" b="1">
              <a:effectLst/>
            </a:defRPr>
          </a:pPr>
          <a:r>
            <a:rPr sz="1600" dirty="0" err="1"/>
            <a:t>Kuonyesha</a:t>
          </a:r>
          <a:r>
            <a:rPr sz="1600" dirty="0"/>
            <a:t> </a:t>
          </a:r>
          <a:r>
            <a:rPr sz="1600" dirty="0" err="1"/>
            <a:t>heshima</a:t>
          </a:r>
          <a:r>
            <a:rPr sz="1600" dirty="0"/>
            <a:t> </a:t>
          </a:r>
          <a:r>
            <a:rPr sz="1600" dirty="0" err="1"/>
            <a:t>kubwa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Yeye</a:t>
          </a:r>
          <a:r>
            <a:rPr sz="1600" dirty="0"/>
            <a:t> </a:t>
          </a:r>
          <a:r>
            <a:rPr sz="1600" dirty="0" err="1"/>
            <a:t>ambaye</a:t>
          </a:r>
          <a:r>
            <a:rPr sz="1600" dirty="0"/>
            <a:t> </a:t>
          </a:r>
          <a:r>
            <a:rPr sz="1600" dirty="0" err="1"/>
            <a:t>ni</a:t>
          </a:r>
          <a:r>
            <a:rPr sz="1600" dirty="0"/>
            <a:t> </a:t>
          </a:r>
          <a:r>
            <a:rPr sz="1600" dirty="0" err="1"/>
            <a:t>mkuu</a:t>
          </a:r>
          <a:r>
            <a:rPr sz="1600" dirty="0"/>
            <a:t> </a:t>
          </a:r>
          <a:r>
            <a:rPr sz="1600" dirty="0" err="1"/>
            <a:t>kuliko</a:t>
          </a:r>
          <a:r>
            <a:rPr sz="1600" dirty="0"/>
            <a:t> </a:t>
          </a:r>
          <a:r>
            <a:rPr sz="1600" dirty="0" err="1"/>
            <a:t>mimi</a:t>
          </a:r>
          <a:r>
            <a:rPr sz="1600" dirty="0"/>
            <a:t>,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kumkubali</a:t>
          </a:r>
          <a:r>
            <a:rPr sz="1600" dirty="0"/>
            <a:t> </a:t>
          </a:r>
          <a:r>
            <a:rPr sz="1600" dirty="0" err="1"/>
            <a:t>kama</a:t>
          </a:r>
          <a:r>
            <a:rPr sz="1600" dirty="0"/>
            <a:t> </a:t>
          </a:r>
          <a:r>
            <a:rPr sz="1600" dirty="0" err="1"/>
            <a:t>Mfalme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Bwana </a:t>
          </a:r>
          <a:r>
            <a:rPr sz="1600" dirty="0" err="1"/>
            <a:t>wangu</a:t>
          </a:r>
          <a:endParaRPr lang="es-ES" sz="16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Kumtumikia Mungu kwa unyofu [uadilifu]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  <a:defRPr sz="2000" b="1">
              <a:effectLst/>
            </a:defRPr>
          </a:pPr>
          <a:r>
            <a:rPr sz="1600" dirty="0" err="1"/>
            <a:t>Ibada</a:t>
          </a:r>
          <a:r>
            <a:rPr sz="1600" dirty="0"/>
            <a:t> </a:t>
          </a:r>
          <a:r>
            <a:rPr sz="1600" dirty="0" err="1"/>
            <a:t>isiyo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kasoro</a:t>
          </a:r>
          <a:r>
            <a:rPr sz="1600" dirty="0"/>
            <a:t> (</a:t>
          </a:r>
          <a:r>
            <a:rPr sz="1600" dirty="0" err="1"/>
            <a:t>hivi</a:t>
          </a:r>
          <a:r>
            <a:rPr sz="1600" dirty="0"/>
            <a:t> </a:t>
          </a:r>
          <a:r>
            <a:rPr sz="1600" dirty="0" err="1"/>
            <a:t>ndivyo</a:t>
          </a:r>
          <a:r>
            <a:rPr sz="1600" dirty="0"/>
            <a:t> </a:t>
          </a:r>
          <a:r>
            <a:rPr sz="1600" dirty="0" err="1"/>
            <a:t>mnyama</a:t>
          </a:r>
          <a:r>
            <a:rPr sz="1600" dirty="0"/>
            <a:t> </a:t>
          </a:r>
          <a:r>
            <a:rPr sz="1600" dirty="0" err="1"/>
            <a:t>alivyofafanuliwa</a:t>
          </a:r>
          <a:r>
            <a:rPr sz="1600" dirty="0"/>
            <a:t> </a:t>
          </a:r>
          <a:r>
            <a:rPr sz="1600" dirty="0" err="1"/>
            <a:t>ambayo</a:t>
          </a:r>
          <a:r>
            <a:rPr sz="1600" dirty="0"/>
            <a:t> </a:t>
          </a:r>
          <a:r>
            <a:rPr sz="1600" dirty="0" err="1"/>
            <a:t>ilifaa</a:t>
          </a:r>
          <a:r>
            <a:rPr sz="1600" dirty="0"/>
            <a:t> </a:t>
          </a:r>
          <a:r>
            <a:rPr sz="1600" dirty="0" err="1"/>
            <a:t>tu</a:t>
          </a:r>
          <a:r>
            <a:rPr sz="1600" dirty="0"/>
            <a:t> </a:t>
          </a:r>
          <a:r>
            <a:rPr sz="1600" dirty="0" err="1"/>
            <a:t>kuchinjwa</a:t>
          </a:r>
          <a:r>
            <a:rPr sz="1600" dirty="0"/>
            <a:t> </a:t>
          </a:r>
          <a:r>
            <a:rPr sz="1600" dirty="0" err="1"/>
            <a:t>ikiwa</a:t>
          </a:r>
          <a:r>
            <a:rPr sz="1600" dirty="0"/>
            <a:t> "</a:t>
          </a:r>
          <a:r>
            <a:rPr sz="1600" dirty="0" err="1"/>
            <a:t>haikuwa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kasoro</a:t>
          </a:r>
          <a:r>
            <a:rPr sz="1600" dirty="0"/>
            <a:t>" [</a:t>
          </a:r>
          <a:r>
            <a:rPr sz="1600" dirty="0" err="1"/>
            <a:t>nzima</a:t>
          </a:r>
          <a:r>
            <a:rPr sz="1600" dirty="0"/>
            <a:t>])</a:t>
          </a:r>
          <a:endParaRPr lang="es-ES" sz="16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Kumtumikia Mungu kwa kweli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 algn="just"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  <a:defRPr sz="2000" b="1">
              <a:effectLst/>
            </a:defRPr>
          </a:pPr>
          <a:r>
            <a:rPr sz="1600" dirty="0"/>
            <a:t>Kuwa </a:t>
          </a:r>
          <a:r>
            <a:rPr sz="1600" dirty="0" err="1"/>
            <a:t>mwaminifu</a:t>
          </a:r>
          <a:r>
            <a:rPr sz="1600" dirty="0"/>
            <a:t>, </a:t>
          </a:r>
          <a:r>
            <a:rPr sz="1600" dirty="0" err="1"/>
            <a:t>mwaminifu</a:t>
          </a:r>
          <a:r>
            <a:rPr sz="1600" dirty="0"/>
            <a:t>, </a:t>
          </a:r>
          <a:r>
            <a:rPr sz="1600" dirty="0" err="1"/>
            <a:t>mwaminifu</a:t>
          </a:r>
          <a:r>
            <a:rPr sz="1600" dirty="0"/>
            <a:t>, </a:t>
          </a:r>
          <a:r>
            <a:rPr sz="1600" dirty="0" err="1"/>
            <a:t>asiyegawanyika</a:t>
          </a:r>
          <a:r>
            <a:rPr sz="1600" dirty="0"/>
            <a:t>,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thabiti</a:t>
          </a:r>
          <a:r>
            <a:rPr sz="1600" dirty="0"/>
            <a:t>. </a:t>
          </a:r>
          <a:r>
            <a:rPr sz="1600" dirty="0" err="1"/>
            <a:t>Kuonyesha</a:t>
          </a:r>
          <a:r>
            <a:rPr sz="1600" dirty="0"/>
            <a:t> </a:t>
          </a:r>
          <a:r>
            <a:rPr sz="1600" dirty="0" err="1"/>
            <a:t>kupitia</a:t>
          </a:r>
          <a:r>
            <a:rPr sz="1600" dirty="0"/>
            <a:t> </a:t>
          </a:r>
          <a:r>
            <a:rPr sz="1600" dirty="0" err="1"/>
            <a:t>maisha</a:t>
          </a:r>
          <a:r>
            <a:rPr sz="1600" dirty="0"/>
            <a:t> </a:t>
          </a:r>
          <a:r>
            <a:rPr sz="1600" dirty="0" err="1"/>
            <a:t>yangu</a:t>
          </a:r>
          <a:r>
            <a:rPr sz="1600" dirty="0"/>
            <a:t> </a:t>
          </a:r>
          <a:r>
            <a:rPr sz="1600" dirty="0" err="1"/>
            <a:t>shukrani</a:t>
          </a:r>
          <a:r>
            <a:rPr sz="1600" dirty="0"/>
            <a:t> </a:t>
          </a:r>
          <a:r>
            <a:rPr sz="1600" dirty="0" err="1"/>
            <a:t>yangu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Mungu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kile</a:t>
          </a:r>
          <a:r>
            <a:rPr sz="1600" dirty="0"/>
            <a:t> </a:t>
          </a:r>
          <a:r>
            <a:rPr sz="1600" dirty="0" err="1"/>
            <a:t>alichofanya</a:t>
          </a:r>
          <a:r>
            <a:rPr sz="1600" dirty="0"/>
            <a:t> </a:t>
          </a:r>
          <a:r>
            <a:rPr sz="1600" dirty="0" err="1"/>
            <a:t>ndani</a:t>
          </a:r>
          <a:r>
            <a:rPr sz="1600" dirty="0"/>
            <a:t> </a:t>
          </a:r>
          <a:r>
            <a:rPr sz="1600" dirty="0" err="1"/>
            <a:t>yangu</a:t>
          </a:r>
          <a:r>
            <a:rPr sz="1600" dirty="0"/>
            <a:t>.</a:t>
          </a:r>
          <a:endParaRPr lang="es-ES" sz="16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-139561" y="0"/>
          <a:ext cx="6341381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 dirty="0" err="1"/>
            <a:t>Hadithi</a:t>
          </a:r>
          <a:r>
            <a:rPr kern="1200" dirty="0"/>
            <a:t> </a:t>
          </a:r>
          <a:r>
            <a:rPr kern="1200" dirty="0" err="1"/>
            <a:t>ambayo</a:t>
          </a:r>
          <a:r>
            <a:rPr kern="1200" dirty="0"/>
            <a:t> </a:t>
          </a:r>
          <a:r>
            <a:rPr kern="1200" dirty="0" err="1"/>
            <a:t>Mungu</a:t>
          </a:r>
          <a:r>
            <a:rPr kern="1200" dirty="0"/>
            <a:t> </a:t>
          </a:r>
          <a:r>
            <a:rPr kern="1200" dirty="0" err="1"/>
            <a:t>aliandika</a:t>
          </a:r>
          <a:r>
            <a:rPr kern="1200" dirty="0"/>
            <a:t> (Yoshua 24:1-13)</a:t>
          </a:r>
          <a:endParaRPr lang="es-ES" sz="1800" kern="1200" dirty="0"/>
        </a:p>
      </dsp:txBody>
      <dsp:txXfrm>
        <a:off x="-124254" y="15307"/>
        <a:ext cx="5658895" cy="492010"/>
      </dsp:txXfrm>
    </dsp:sp>
    <dsp:sp modelId="{FC48FDAD-A8DC-4628-A83F-0C218EBE3173}">
      <dsp:nvSpPr>
        <dsp:cNvPr id="0" name=""/>
        <dsp:cNvSpPr/>
      </dsp:nvSpPr>
      <dsp:spPr>
        <a:xfrm>
          <a:off x="571418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Wito wa uadilifu (Yoshua 24:14-15)</a:t>
          </a:r>
          <a:endParaRPr lang="es-ES" sz="1800" kern="1200"/>
        </a:p>
      </dsp:txBody>
      <dsp:txXfrm>
        <a:off x="586725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1003276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Uchaguzi wa watu (Yoshua 24:16-21)</a:t>
          </a:r>
          <a:endParaRPr lang="es-ES" sz="1800" kern="1200" dirty="0"/>
        </a:p>
      </dsp:txBody>
      <dsp:txXfrm>
        <a:off x="1018583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435133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 dirty="0" err="1"/>
            <a:t>U</a:t>
          </a:r>
          <a:r>
            <a:rPr lang="en-US" kern="1200" dirty="0" err="1"/>
            <a:t>huishaji</a:t>
          </a:r>
          <a:r>
            <a:rPr kern="1200" dirty="0"/>
            <a:t> </a:t>
          </a:r>
          <a:r>
            <a:rPr kern="1200" dirty="0" err="1"/>
            <a:t>wa</a:t>
          </a:r>
          <a:r>
            <a:rPr kern="1200" dirty="0"/>
            <a:t> </a:t>
          </a:r>
          <a:r>
            <a:rPr kern="1200" dirty="0" err="1"/>
            <a:t>agano</a:t>
          </a:r>
          <a:r>
            <a:rPr kern="1200" dirty="0"/>
            <a:t> (Yoshua 24:22-28)</a:t>
          </a:r>
          <a:endParaRPr lang="es-ES" sz="1800" kern="1200" dirty="0"/>
        </a:p>
      </dsp:txBody>
      <dsp:txXfrm>
        <a:off x="1450440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866991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Mwendelezo wa hadithi (Yoshua 24:29-33)</a:t>
          </a:r>
          <a:endParaRPr lang="es-ES" sz="1800" kern="1200" dirty="0"/>
        </a:p>
      </dsp:txBody>
      <dsp:txXfrm>
        <a:off x="1882298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582990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659424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6014848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091282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446705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523139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878563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954997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477"/>
          <a:ext cx="8467725" cy="32162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Ilikuwa</a:t>
          </a:r>
          <a:r>
            <a:rPr sz="1600" kern="1200" dirty="0"/>
            <a:t> </a:t>
          </a:r>
          <a:r>
            <a:rPr sz="1600" kern="1200" dirty="0" err="1"/>
            <a:t>mahali</a:t>
          </a:r>
          <a:r>
            <a:rPr sz="1600" kern="1200" dirty="0"/>
            <a:t> pa kwanza </a:t>
          </a:r>
          <a:r>
            <a:rPr sz="1600" kern="1200" dirty="0" err="1"/>
            <a:t>huko</a:t>
          </a:r>
          <a:r>
            <a:rPr sz="1600" kern="1200" dirty="0"/>
            <a:t> Kanaani </a:t>
          </a:r>
          <a:r>
            <a:rPr sz="1600" kern="1200" dirty="0" err="1"/>
            <a:t>ambapo</a:t>
          </a:r>
          <a:r>
            <a:rPr sz="1600" kern="1200" dirty="0"/>
            <a:t> </a:t>
          </a:r>
          <a:r>
            <a:rPr sz="1600" kern="1200" dirty="0" err="1"/>
            <a:t>Ibrahimu</a:t>
          </a:r>
          <a:r>
            <a:rPr sz="1600" kern="1200" dirty="0"/>
            <a:t> </a:t>
          </a:r>
          <a:r>
            <a:rPr sz="1600" kern="1200" dirty="0" err="1"/>
            <a:t>alipiga</a:t>
          </a:r>
          <a:r>
            <a:rPr sz="1600" kern="1200" dirty="0"/>
            <a:t> </a:t>
          </a:r>
          <a:r>
            <a:rPr sz="1600" kern="1200" dirty="0" err="1"/>
            <a:t>kambi</a:t>
          </a:r>
          <a:r>
            <a:rPr sz="1600" kern="1200" dirty="0"/>
            <a:t> (</a:t>
          </a:r>
          <a:r>
            <a:rPr sz="1600" kern="1200" dirty="0" err="1"/>
            <a:t>Mwa</a:t>
          </a:r>
          <a:r>
            <a:rPr sz="1600" kern="1200" dirty="0"/>
            <a:t>. 12:6)</a:t>
          </a:r>
        </a:p>
      </dsp:txBody>
      <dsp:txXfrm>
        <a:off x="15700" y="16177"/>
        <a:ext cx="8436325" cy="290224"/>
      </dsp:txXfrm>
    </dsp:sp>
    <dsp:sp modelId="{F28057B6-914F-4162-A1E6-62C0FACC967C}">
      <dsp:nvSpPr>
        <dsp:cNvPr id="0" name=""/>
        <dsp:cNvSpPr/>
      </dsp:nvSpPr>
      <dsp:spPr>
        <a:xfrm>
          <a:off x="0" y="334097"/>
          <a:ext cx="8467725" cy="321624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Ilikuwa</a:t>
          </a:r>
          <a:r>
            <a:rPr sz="1600" kern="1200" dirty="0"/>
            <a:t> </a:t>
          </a:r>
          <a:r>
            <a:rPr sz="1600" kern="1200" dirty="0" err="1"/>
            <a:t>mahali</a:t>
          </a:r>
          <a:r>
            <a:rPr sz="1600" kern="1200" dirty="0"/>
            <a:t> pa kwanza </a:t>
          </a:r>
          <a:r>
            <a:rPr sz="1600" kern="1200" dirty="0" err="1"/>
            <a:t>huko</a:t>
          </a:r>
          <a:r>
            <a:rPr sz="1600" kern="1200" dirty="0"/>
            <a:t> Kanaani </a:t>
          </a:r>
          <a:r>
            <a:rPr sz="1600" kern="1200" dirty="0" err="1"/>
            <a:t>ambapo</a:t>
          </a:r>
          <a:r>
            <a:rPr sz="1600" kern="1200" dirty="0"/>
            <a:t> </a:t>
          </a:r>
          <a:r>
            <a:rPr sz="1600" kern="1200" dirty="0" err="1"/>
            <a:t>Yakobo</a:t>
          </a:r>
          <a:r>
            <a:rPr sz="1600" kern="1200" dirty="0"/>
            <a:t> </a:t>
          </a:r>
          <a:r>
            <a:rPr sz="1600" kern="1200" dirty="0" err="1"/>
            <a:t>alipiga</a:t>
          </a:r>
          <a:r>
            <a:rPr sz="1600" kern="1200" dirty="0"/>
            <a:t> </a:t>
          </a:r>
          <a:r>
            <a:rPr sz="1600" kern="1200" dirty="0" err="1"/>
            <a:t>kambi</a:t>
          </a:r>
          <a:r>
            <a:rPr sz="1600" kern="1200" dirty="0"/>
            <a:t> (</a:t>
          </a:r>
          <a:r>
            <a:rPr sz="1600" kern="1200" dirty="0" err="1"/>
            <a:t>Mwa</a:t>
          </a:r>
          <a:r>
            <a:rPr sz="1600" kern="1200" dirty="0"/>
            <a:t>. 33:18)</a:t>
          </a:r>
        </a:p>
      </dsp:txBody>
      <dsp:txXfrm>
        <a:off x="15700" y="349797"/>
        <a:ext cx="8436325" cy="290224"/>
      </dsp:txXfrm>
    </dsp:sp>
    <dsp:sp modelId="{AC61220C-B99C-49DF-98C9-45D044822E5A}">
      <dsp:nvSpPr>
        <dsp:cNvPr id="0" name=""/>
        <dsp:cNvSpPr/>
      </dsp:nvSpPr>
      <dsp:spPr>
        <a:xfrm>
          <a:off x="0" y="667717"/>
          <a:ext cx="8467725" cy="32162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Ilikuwa</a:t>
          </a:r>
          <a:r>
            <a:rPr sz="1600" kern="1200" dirty="0"/>
            <a:t> </a:t>
          </a:r>
          <a:r>
            <a:rPr sz="1600" kern="1200" dirty="0" err="1"/>
            <a:t>milki</a:t>
          </a:r>
          <a:r>
            <a:rPr sz="1600" kern="1200" dirty="0"/>
            <a:t> </a:t>
          </a:r>
          <a:r>
            <a:rPr sz="1600" kern="1200" dirty="0" err="1"/>
            <a:t>pekee</a:t>
          </a:r>
          <a:r>
            <a:rPr sz="1600" kern="1200" dirty="0"/>
            <a:t> </a:t>
          </a:r>
          <a:r>
            <a:rPr sz="1600" kern="1200" dirty="0" err="1"/>
            <a:t>iliyopatikana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Yakobo</a:t>
          </a:r>
          <a:r>
            <a:rPr sz="1600" kern="1200" dirty="0"/>
            <a:t> (</a:t>
          </a:r>
          <a:r>
            <a:rPr sz="1600" kern="1200" dirty="0" err="1"/>
            <a:t>Mwa</a:t>
          </a:r>
          <a:r>
            <a:rPr sz="1600" kern="1200" dirty="0"/>
            <a:t>. 33:19)</a:t>
          </a:r>
        </a:p>
      </dsp:txBody>
      <dsp:txXfrm>
        <a:off x="15700" y="683417"/>
        <a:ext cx="8436325" cy="290224"/>
      </dsp:txXfrm>
    </dsp:sp>
    <dsp:sp modelId="{D8E3A47D-7AAD-492B-87DB-471556F70C0E}">
      <dsp:nvSpPr>
        <dsp:cNvPr id="0" name=""/>
        <dsp:cNvSpPr/>
      </dsp:nvSpPr>
      <dsp:spPr>
        <a:xfrm>
          <a:off x="0" y="1001814"/>
          <a:ext cx="8467725" cy="321624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Huko</a:t>
          </a:r>
          <a:r>
            <a:rPr sz="1600" kern="1200" dirty="0"/>
            <a:t> </a:t>
          </a:r>
          <a:r>
            <a:rPr sz="1600" kern="1200" dirty="0" err="1"/>
            <a:t>Yakobo</a:t>
          </a:r>
          <a:r>
            <a:rPr sz="1600" kern="1200" dirty="0"/>
            <a:t> </a:t>
          </a:r>
          <a:r>
            <a:rPr sz="1600" kern="1200" dirty="0" err="1"/>
            <a:t>alizika</a:t>
          </a:r>
          <a:r>
            <a:rPr sz="1600" kern="1200" dirty="0"/>
            <a:t> </a:t>
          </a:r>
          <a:r>
            <a:rPr sz="1600" kern="1200" dirty="0" err="1"/>
            <a:t>miungu</a:t>
          </a:r>
          <a:r>
            <a:rPr sz="1600" kern="1200" dirty="0"/>
            <a:t> </a:t>
          </a:r>
          <a:r>
            <a:rPr sz="1600" kern="1200" dirty="0" err="1"/>
            <a:t>ya</a:t>
          </a:r>
          <a:r>
            <a:rPr sz="1600" kern="1200" dirty="0"/>
            <a:t> </a:t>
          </a:r>
          <a:r>
            <a:rPr sz="1600" kern="1200" dirty="0" err="1"/>
            <a:t>kigeni</a:t>
          </a:r>
          <a:r>
            <a:rPr sz="1600" kern="1200" dirty="0"/>
            <a:t> </a:t>
          </a:r>
          <a:r>
            <a:rPr sz="1600" kern="1200" dirty="0" err="1"/>
            <a:t>ambayo</a:t>
          </a:r>
          <a:r>
            <a:rPr sz="1600" kern="1200" dirty="0"/>
            <a:t> familia </a:t>
          </a:r>
          <a:r>
            <a:rPr sz="1600" kern="1200" dirty="0" err="1"/>
            <a:t>yake</a:t>
          </a:r>
          <a:r>
            <a:rPr sz="1600" kern="1200" dirty="0"/>
            <a:t> </a:t>
          </a:r>
          <a:r>
            <a:rPr sz="1600" kern="1200" dirty="0" err="1"/>
            <a:t>bado</a:t>
          </a:r>
          <a:r>
            <a:rPr sz="1600" kern="1200" dirty="0"/>
            <a:t> </a:t>
          </a:r>
          <a:r>
            <a:rPr sz="1600" kern="1200" dirty="0" err="1"/>
            <a:t>ilikuwa</a:t>
          </a:r>
          <a:r>
            <a:rPr sz="1600" kern="1200" dirty="0"/>
            <a:t> </a:t>
          </a:r>
          <a:r>
            <a:rPr sz="1600" kern="1200" dirty="0" err="1"/>
            <a:t>nayo</a:t>
          </a:r>
          <a:r>
            <a:rPr sz="1600" kern="1200" dirty="0"/>
            <a:t> (</a:t>
          </a:r>
          <a:r>
            <a:rPr sz="1600" kern="1200" dirty="0" err="1"/>
            <a:t>Mwa</a:t>
          </a:r>
          <a:r>
            <a:rPr sz="1600" kern="1200" dirty="0"/>
            <a:t>. 35:4)</a:t>
          </a:r>
        </a:p>
      </dsp:txBody>
      <dsp:txXfrm>
        <a:off x="15700" y="1017514"/>
        <a:ext cx="8436325" cy="290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1320"/>
          <a:ext cx="9088067" cy="5861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Kumcha Mungu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15" y="29935"/>
        <a:ext cx="9030837" cy="528958"/>
      </dsp:txXfrm>
    </dsp:sp>
    <dsp:sp modelId="{854F4650-27AE-4C03-B454-E09E451F5BDE}">
      <dsp:nvSpPr>
        <dsp:cNvPr id="0" name=""/>
        <dsp:cNvSpPr/>
      </dsp:nvSpPr>
      <dsp:spPr>
        <a:xfrm>
          <a:off x="0" y="587508"/>
          <a:ext cx="9088067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  <a:defRPr sz="2000" b="1">
              <a:effectLst/>
            </a:defRPr>
          </a:pPr>
          <a:r>
            <a:rPr sz="1600" kern="1200" dirty="0" err="1"/>
            <a:t>Kuonyesha</a:t>
          </a:r>
          <a:r>
            <a:rPr sz="1600" kern="1200" dirty="0"/>
            <a:t> </a:t>
          </a:r>
          <a:r>
            <a:rPr sz="1600" kern="1200" dirty="0" err="1"/>
            <a:t>heshima</a:t>
          </a:r>
          <a:r>
            <a:rPr sz="1600" kern="1200" dirty="0"/>
            <a:t> </a:t>
          </a:r>
          <a:r>
            <a:rPr sz="1600" kern="1200" dirty="0" err="1"/>
            <a:t>kubwa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Yeye</a:t>
          </a:r>
          <a:r>
            <a:rPr sz="1600" kern="1200" dirty="0"/>
            <a:t> </a:t>
          </a:r>
          <a:r>
            <a:rPr sz="1600" kern="1200" dirty="0" err="1"/>
            <a:t>ambaye</a:t>
          </a:r>
          <a:r>
            <a:rPr sz="1600" kern="1200" dirty="0"/>
            <a:t> </a:t>
          </a:r>
          <a:r>
            <a:rPr sz="1600" kern="1200" dirty="0" err="1"/>
            <a:t>ni</a:t>
          </a:r>
          <a:r>
            <a:rPr sz="1600" kern="1200" dirty="0"/>
            <a:t> </a:t>
          </a:r>
          <a:r>
            <a:rPr sz="1600" kern="1200" dirty="0" err="1"/>
            <a:t>mkuu</a:t>
          </a:r>
          <a:r>
            <a:rPr sz="1600" kern="1200" dirty="0"/>
            <a:t> </a:t>
          </a:r>
          <a:r>
            <a:rPr sz="1600" kern="1200" dirty="0" err="1"/>
            <a:t>kuliko</a:t>
          </a:r>
          <a:r>
            <a:rPr sz="1600" kern="1200" dirty="0"/>
            <a:t> </a:t>
          </a:r>
          <a:r>
            <a:rPr sz="1600" kern="1200" dirty="0" err="1"/>
            <a:t>mimi</a:t>
          </a:r>
          <a:r>
            <a:rPr sz="1600" kern="1200" dirty="0"/>
            <a:t>,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kumkubali</a:t>
          </a:r>
          <a:r>
            <a:rPr sz="1600" kern="1200" dirty="0"/>
            <a:t> </a:t>
          </a:r>
          <a:r>
            <a:rPr sz="1600" kern="1200" dirty="0" err="1"/>
            <a:t>kama</a:t>
          </a:r>
          <a:r>
            <a:rPr sz="1600" kern="1200" dirty="0"/>
            <a:t> </a:t>
          </a:r>
          <a:r>
            <a:rPr sz="1600" kern="1200" dirty="0" err="1"/>
            <a:t>Mfalme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Bwana </a:t>
          </a:r>
          <a:r>
            <a:rPr sz="1600" kern="1200" dirty="0" err="1"/>
            <a:t>wangu</a:t>
          </a:r>
          <a:endParaRPr lang="es-ES" sz="1600" kern="1200" dirty="0">
            <a:effectLst/>
          </a:endParaRPr>
        </a:p>
      </dsp:txBody>
      <dsp:txXfrm>
        <a:off x="0" y="587508"/>
        <a:ext cx="9088067" cy="469631"/>
      </dsp:txXfrm>
    </dsp:sp>
    <dsp:sp modelId="{91EBD55B-773A-4BEF-B76C-4D8BBE65E8E9}">
      <dsp:nvSpPr>
        <dsp:cNvPr id="0" name=""/>
        <dsp:cNvSpPr/>
      </dsp:nvSpPr>
      <dsp:spPr>
        <a:xfrm>
          <a:off x="0" y="1057139"/>
          <a:ext cx="9088067" cy="586188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Kumtumikia Mungu kwa unyofu [uadilifu]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15" y="1085754"/>
        <a:ext cx="9030837" cy="528958"/>
      </dsp:txXfrm>
    </dsp:sp>
    <dsp:sp modelId="{7CF48978-E8B4-4BA6-95E8-43AAEF845A18}">
      <dsp:nvSpPr>
        <dsp:cNvPr id="0" name=""/>
        <dsp:cNvSpPr/>
      </dsp:nvSpPr>
      <dsp:spPr>
        <a:xfrm>
          <a:off x="0" y="1643328"/>
          <a:ext cx="9088067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  <a:defRPr sz="2000" b="1">
              <a:effectLst/>
            </a:defRPr>
          </a:pPr>
          <a:r>
            <a:rPr sz="1600" kern="1200" dirty="0" err="1"/>
            <a:t>Ibada</a:t>
          </a:r>
          <a:r>
            <a:rPr sz="1600" kern="1200" dirty="0"/>
            <a:t> </a:t>
          </a:r>
          <a:r>
            <a:rPr sz="1600" kern="1200" dirty="0" err="1"/>
            <a:t>isiyo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kasoro</a:t>
          </a:r>
          <a:r>
            <a:rPr sz="1600" kern="1200" dirty="0"/>
            <a:t> (</a:t>
          </a:r>
          <a:r>
            <a:rPr sz="1600" kern="1200" dirty="0" err="1"/>
            <a:t>hivi</a:t>
          </a:r>
          <a:r>
            <a:rPr sz="1600" kern="1200" dirty="0"/>
            <a:t> </a:t>
          </a:r>
          <a:r>
            <a:rPr sz="1600" kern="1200" dirty="0" err="1"/>
            <a:t>ndivyo</a:t>
          </a:r>
          <a:r>
            <a:rPr sz="1600" kern="1200" dirty="0"/>
            <a:t> </a:t>
          </a:r>
          <a:r>
            <a:rPr sz="1600" kern="1200" dirty="0" err="1"/>
            <a:t>mnyama</a:t>
          </a:r>
          <a:r>
            <a:rPr sz="1600" kern="1200" dirty="0"/>
            <a:t> </a:t>
          </a:r>
          <a:r>
            <a:rPr sz="1600" kern="1200" dirty="0" err="1"/>
            <a:t>alivyofafanuliwa</a:t>
          </a:r>
          <a:r>
            <a:rPr sz="1600" kern="1200" dirty="0"/>
            <a:t> </a:t>
          </a:r>
          <a:r>
            <a:rPr sz="1600" kern="1200" dirty="0" err="1"/>
            <a:t>ambayo</a:t>
          </a:r>
          <a:r>
            <a:rPr sz="1600" kern="1200" dirty="0"/>
            <a:t> </a:t>
          </a:r>
          <a:r>
            <a:rPr sz="1600" kern="1200" dirty="0" err="1"/>
            <a:t>ilifaa</a:t>
          </a:r>
          <a:r>
            <a:rPr sz="1600" kern="1200" dirty="0"/>
            <a:t> </a:t>
          </a:r>
          <a:r>
            <a:rPr sz="1600" kern="1200" dirty="0" err="1"/>
            <a:t>tu</a:t>
          </a:r>
          <a:r>
            <a:rPr sz="1600" kern="1200" dirty="0"/>
            <a:t> </a:t>
          </a:r>
          <a:r>
            <a:rPr sz="1600" kern="1200" dirty="0" err="1"/>
            <a:t>kuchinjwa</a:t>
          </a:r>
          <a:r>
            <a:rPr sz="1600" kern="1200" dirty="0"/>
            <a:t> </a:t>
          </a:r>
          <a:r>
            <a:rPr sz="1600" kern="1200" dirty="0" err="1"/>
            <a:t>ikiwa</a:t>
          </a:r>
          <a:r>
            <a:rPr sz="1600" kern="1200" dirty="0"/>
            <a:t> "</a:t>
          </a:r>
          <a:r>
            <a:rPr sz="1600" kern="1200" dirty="0" err="1"/>
            <a:t>haikuwa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kasoro</a:t>
          </a:r>
          <a:r>
            <a:rPr sz="1600" kern="1200" dirty="0"/>
            <a:t>" [</a:t>
          </a:r>
          <a:r>
            <a:rPr sz="1600" kern="1200" dirty="0" err="1"/>
            <a:t>nzima</a:t>
          </a:r>
          <a:r>
            <a:rPr sz="1600" kern="1200" dirty="0"/>
            <a:t>])</a:t>
          </a:r>
          <a:endParaRPr lang="es-ES" sz="1600" kern="1200" dirty="0">
            <a:effectLst/>
          </a:endParaRPr>
        </a:p>
      </dsp:txBody>
      <dsp:txXfrm>
        <a:off x="0" y="1643328"/>
        <a:ext cx="9088067" cy="469631"/>
      </dsp:txXfrm>
    </dsp:sp>
    <dsp:sp modelId="{DC838278-61D5-4F0B-A5CA-D07614038E8A}">
      <dsp:nvSpPr>
        <dsp:cNvPr id="0" name=""/>
        <dsp:cNvSpPr/>
      </dsp:nvSpPr>
      <dsp:spPr>
        <a:xfrm>
          <a:off x="0" y="2112959"/>
          <a:ext cx="9088067" cy="586188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Kumtumikia Mungu kwa kweli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15" y="2141574"/>
        <a:ext cx="9030837" cy="528958"/>
      </dsp:txXfrm>
    </dsp:sp>
    <dsp:sp modelId="{F01C0CC6-238B-429D-AD18-2848C863196E}">
      <dsp:nvSpPr>
        <dsp:cNvPr id="0" name=""/>
        <dsp:cNvSpPr/>
      </dsp:nvSpPr>
      <dsp:spPr>
        <a:xfrm>
          <a:off x="0" y="2699147"/>
          <a:ext cx="9088067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  <a:defRPr sz="2000" b="1">
              <a:effectLst/>
            </a:defRPr>
          </a:pPr>
          <a:r>
            <a:rPr sz="1600" kern="1200" dirty="0"/>
            <a:t>Kuwa </a:t>
          </a:r>
          <a:r>
            <a:rPr sz="1600" kern="1200" dirty="0" err="1"/>
            <a:t>mwaminifu</a:t>
          </a:r>
          <a:r>
            <a:rPr sz="1600" kern="1200" dirty="0"/>
            <a:t>, </a:t>
          </a:r>
          <a:r>
            <a:rPr sz="1600" kern="1200" dirty="0" err="1"/>
            <a:t>mwaminifu</a:t>
          </a:r>
          <a:r>
            <a:rPr sz="1600" kern="1200" dirty="0"/>
            <a:t>, </a:t>
          </a:r>
          <a:r>
            <a:rPr sz="1600" kern="1200" dirty="0" err="1"/>
            <a:t>mwaminifu</a:t>
          </a:r>
          <a:r>
            <a:rPr sz="1600" kern="1200" dirty="0"/>
            <a:t>, </a:t>
          </a:r>
          <a:r>
            <a:rPr sz="1600" kern="1200" dirty="0" err="1"/>
            <a:t>asiyegawanyika</a:t>
          </a:r>
          <a:r>
            <a:rPr sz="1600" kern="1200" dirty="0"/>
            <a:t>,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thabiti</a:t>
          </a:r>
          <a:r>
            <a:rPr sz="1600" kern="1200" dirty="0"/>
            <a:t>. </a:t>
          </a:r>
          <a:r>
            <a:rPr sz="1600" kern="1200" dirty="0" err="1"/>
            <a:t>Kuonyesha</a:t>
          </a:r>
          <a:r>
            <a:rPr sz="1600" kern="1200" dirty="0"/>
            <a:t> </a:t>
          </a:r>
          <a:r>
            <a:rPr sz="1600" kern="1200" dirty="0" err="1"/>
            <a:t>kupitia</a:t>
          </a:r>
          <a:r>
            <a:rPr sz="1600" kern="1200" dirty="0"/>
            <a:t> </a:t>
          </a:r>
          <a:r>
            <a:rPr sz="1600" kern="1200" dirty="0" err="1"/>
            <a:t>maisha</a:t>
          </a:r>
          <a:r>
            <a:rPr sz="1600" kern="1200" dirty="0"/>
            <a:t> </a:t>
          </a:r>
          <a:r>
            <a:rPr sz="1600" kern="1200" dirty="0" err="1"/>
            <a:t>yangu</a:t>
          </a:r>
          <a:r>
            <a:rPr sz="1600" kern="1200" dirty="0"/>
            <a:t> </a:t>
          </a:r>
          <a:r>
            <a:rPr sz="1600" kern="1200" dirty="0" err="1"/>
            <a:t>shukrani</a:t>
          </a:r>
          <a:r>
            <a:rPr sz="1600" kern="1200" dirty="0"/>
            <a:t> </a:t>
          </a:r>
          <a:r>
            <a:rPr sz="1600" kern="1200" dirty="0" err="1"/>
            <a:t>yangu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Mungu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kile</a:t>
          </a:r>
          <a:r>
            <a:rPr sz="1600" kern="1200" dirty="0"/>
            <a:t> </a:t>
          </a:r>
          <a:r>
            <a:rPr sz="1600" kern="1200" dirty="0" err="1"/>
            <a:t>alichofanya</a:t>
          </a:r>
          <a:r>
            <a:rPr sz="1600" kern="1200" dirty="0"/>
            <a:t> </a:t>
          </a:r>
          <a:r>
            <a:rPr sz="1600" kern="1200" dirty="0" err="1"/>
            <a:t>ndani</a:t>
          </a:r>
          <a:r>
            <a:rPr sz="1600" kern="1200" dirty="0"/>
            <a:t> </a:t>
          </a:r>
          <a:r>
            <a:rPr sz="1600" kern="1200" dirty="0" err="1"/>
            <a:t>yangu</a:t>
          </a:r>
          <a:r>
            <a:rPr sz="1600" kern="1200" dirty="0"/>
            <a:t>.</a:t>
          </a:r>
          <a:endParaRPr lang="es-ES" sz="1600" kern="1200" dirty="0">
            <a:effectLst/>
          </a:endParaRPr>
        </a:p>
      </dsp:txBody>
      <dsp:txXfrm>
        <a:off x="0" y="2699147"/>
        <a:ext cx="9088067" cy="469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DA3F0-9B9F-0349-B3C1-8D461D33227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39190-C6E7-7B4F-B72A-EE318A48F6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9190-C6E7-7B4F-B72A-EE318A48F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419274" y="-77552"/>
            <a:ext cx="4502595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>
              <a:defRPr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defRPr>
            </a:pPr>
            <a:r>
              <a:rPr dirty="0" err="1"/>
              <a:t>CHAGUA</a:t>
            </a:r>
            <a:r>
              <a:rPr dirty="0"/>
              <a:t> LEO!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061318" y="6519446"/>
            <a:ext cx="41306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13 kwa ajili ya Desemba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  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90745" y="3557184"/>
            <a:ext cx="6176689" cy="30162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"Na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mnaona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vibaya</a:t>
            </a:r>
            <a:r>
              <a:rPr dirty="0"/>
              <a:t> </a:t>
            </a:r>
            <a:r>
              <a:rPr dirty="0" err="1"/>
              <a:t>kumtumikia</a:t>
            </a:r>
            <a:r>
              <a:rPr dirty="0"/>
              <a:t> Bwana, </a:t>
            </a:r>
            <a:r>
              <a:rPr dirty="0" err="1"/>
              <a:t>chagueni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 </a:t>
            </a:r>
            <a:r>
              <a:rPr dirty="0" err="1"/>
              <a:t>mtakayemtumikia</a:t>
            </a:r>
            <a:r>
              <a:rPr dirty="0"/>
              <a:t>....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nyumba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, </a:t>
            </a:r>
            <a:r>
              <a:rPr dirty="0" err="1"/>
              <a:t>tutamtumikia</a:t>
            </a:r>
            <a:r>
              <a:rPr dirty="0"/>
              <a:t> Bwana.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000" dirty="0"/>
              <a:t>(Joshua 24:15)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05326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6915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Yoshua </a:t>
            </a:r>
            <a:r>
              <a:rPr dirty="0" err="1"/>
              <a:t>alihisi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 wake </a:t>
            </a:r>
            <a:r>
              <a:rPr dirty="0" err="1"/>
              <a:t>umekaribia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amevipiga</a:t>
            </a:r>
            <a:r>
              <a:rPr dirty="0"/>
              <a:t> vita </a:t>
            </a:r>
            <a:r>
              <a:rPr dirty="0" err="1"/>
              <a:t>vizuri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amemaliza</a:t>
            </a:r>
            <a:r>
              <a:rPr dirty="0"/>
              <a:t> </a:t>
            </a:r>
            <a:r>
              <a:rPr dirty="0" err="1"/>
              <a:t>mbio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ameishika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 </a:t>
            </a:r>
            <a:r>
              <a:rPr dirty="0" err="1"/>
              <a:t>Angeweza</a:t>
            </a:r>
            <a:r>
              <a:rPr dirty="0"/>
              <a:t> </a:t>
            </a:r>
            <a:r>
              <a:rPr dirty="0" err="1"/>
              <a:t>kungojea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Paulo, </a:t>
            </a:r>
            <a:r>
              <a:rPr dirty="0" err="1"/>
              <a:t>taji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(2 Tim. 4:7-8).</a:t>
            </a:r>
          </a:p>
        </p:txBody>
      </p:sp>
      <p:pic>
        <p:nvPicPr>
          <p:cNvPr id="5" name="Imagen 4" descr="Imagen que contiene grupo, grande, parado, viejo  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  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24614" y="2376925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, </a:t>
            </a:r>
            <a:r>
              <a:rPr dirty="0" err="1"/>
              <a:t>aliwakusanya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Shekemu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upya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la </a:t>
            </a:r>
            <a:r>
              <a:rPr dirty="0" err="1"/>
              <a:t>uaminifu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kuwahimiza</a:t>
            </a:r>
            <a:r>
              <a:rPr dirty="0"/>
              <a:t> </a:t>
            </a:r>
            <a:r>
              <a:rPr dirty="0" err="1"/>
              <a:t>wachague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utumishi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24616" y="1354945"/>
            <a:ext cx="6915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Lakini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Kalebu</a:t>
            </a:r>
            <a:r>
              <a:rPr dirty="0"/>
              <a:t>,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alilazimika</a:t>
            </a:r>
            <a:r>
              <a:rPr dirty="0"/>
              <a:t> </a:t>
            </a:r>
            <a:r>
              <a:rPr dirty="0" err="1"/>
              <a:t>kuhakikisha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wangechukua</a:t>
            </a:r>
            <a:r>
              <a:rPr dirty="0"/>
              <a:t> </a:t>
            </a:r>
            <a:r>
              <a:rPr lang="en-US" dirty="0" err="1"/>
              <a:t>nuru</a:t>
            </a:r>
            <a:r>
              <a:rPr lang="en-US" dirty="0"/>
              <a:t>/</a:t>
            </a:r>
            <a:r>
              <a:rPr lang="en-US" dirty="0" err="1"/>
              <a:t>kurunzi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kuwaongoza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  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accent1">
                    <a:lumMod val="50000"/>
                  </a:schemeClr>
                </a:solidFill>
              </a:defRPr>
            </a:pPr>
            <a:r>
              <a:rPr sz="3600" dirty="0"/>
              <a:t>HADITHI AMBAYO MUNGU ALIANDIKA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270652" y="599471"/>
            <a:ext cx="9137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“Nami </a:t>
            </a:r>
            <a:r>
              <a:rPr dirty="0" err="1"/>
              <a:t>nimewapa</a:t>
            </a:r>
            <a:r>
              <a:rPr dirty="0"/>
              <a:t> </a:t>
            </a:r>
            <a:r>
              <a:rPr dirty="0" err="1"/>
              <a:t>ninyi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msiyoitendea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miji</a:t>
            </a:r>
            <a:r>
              <a:rPr dirty="0"/>
              <a:t> </a:t>
            </a:r>
            <a:r>
              <a:rPr dirty="0" err="1"/>
              <a:t>msiyoijenga</a:t>
            </a:r>
            <a:r>
              <a:rPr dirty="0"/>
              <a:t>, </a:t>
            </a:r>
            <a:r>
              <a:rPr dirty="0" err="1"/>
              <a:t>nanyi</a:t>
            </a:r>
            <a:r>
              <a:rPr dirty="0"/>
              <a:t> </a:t>
            </a:r>
            <a:r>
              <a:rPr dirty="0" err="1"/>
              <a:t>mmekaa</a:t>
            </a:r>
            <a:r>
              <a:rPr dirty="0"/>
              <a:t> </a:t>
            </a:r>
            <a:r>
              <a:rPr dirty="0" err="1"/>
              <a:t>humo</a:t>
            </a:r>
            <a:r>
              <a:rPr dirty="0"/>
              <a:t>; </a:t>
            </a:r>
            <a:r>
              <a:rPr dirty="0" err="1"/>
              <a:t>mnakula</a:t>
            </a:r>
            <a:r>
              <a:rPr dirty="0"/>
              <a:t> </a:t>
            </a:r>
            <a:r>
              <a:rPr dirty="0" err="1"/>
              <a:t>matunda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mashamba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mizabibu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mizeituni</a:t>
            </a:r>
            <a:r>
              <a:rPr dirty="0"/>
              <a:t> </a:t>
            </a:r>
            <a:r>
              <a:rPr dirty="0" err="1"/>
              <a:t>msiyoipanda</a:t>
            </a:r>
            <a:r>
              <a:rPr dirty="0"/>
              <a:t>.” </a:t>
            </a:r>
            <a:r>
              <a:rPr sz="1400" dirty="0"/>
              <a:t>(Yoshua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86205" y="1451215"/>
            <a:ext cx="11772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sz="1600" dirty="0" err="1"/>
              <a:t>Mahali</a:t>
            </a:r>
            <a:r>
              <a:rPr sz="1600" dirty="0"/>
              <a:t> </a:t>
            </a:r>
            <a:r>
              <a:rPr sz="1600" dirty="0" err="1"/>
              <a:t>alipochaguliwa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Yoshua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hotuba</a:t>
            </a:r>
            <a:r>
              <a:rPr sz="1600" dirty="0"/>
              <a:t> </a:t>
            </a:r>
            <a:r>
              <a:rPr sz="1600" dirty="0" err="1"/>
              <a:t>yake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mwisho</a:t>
            </a:r>
            <a:r>
              <a:rPr sz="1600" dirty="0"/>
              <a:t> </a:t>
            </a:r>
            <a:r>
              <a:rPr sz="1600" dirty="0" err="1"/>
              <a:t>palikuwa</a:t>
            </a:r>
            <a:r>
              <a:rPr sz="1600" dirty="0"/>
              <a:t> </a:t>
            </a:r>
            <a:r>
              <a:rPr sz="1600" dirty="0" err="1"/>
              <a:t>mahali</a:t>
            </a:r>
            <a:r>
              <a:rPr sz="1600" dirty="0"/>
              <a:t> pa </a:t>
            </a:r>
            <a:r>
              <a:rPr sz="1600" dirty="0" err="1"/>
              <a:t>kihistoria</a:t>
            </a:r>
            <a:r>
              <a:rPr sz="1600" dirty="0"/>
              <a:t>: </a:t>
            </a:r>
            <a:r>
              <a:rPr sz="1600" dirty="0" err="1"/>
              <a:t>Shekemu</a:t>
            </a:r>
            <a:r>
              <a:rPr sz="1600" dirty="0"/>
              <a:t> (</a:t>
            </a:r>
            <a:r>
              <a:rPr sz="1600" dirty="0" err="1"/>
              <a:t>Yos</a:t>
            </a:r>
            <a:r>
              <a:rPr sz="1600" dirty="0"/>
              <a:t>. 24:1).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372096"/>
              </p:ext>
            </p:extLst>
          </p:nvPr>
        </p:nvGraphicFramePr>
        <p:xfrm>
          <a:off x="2191230" y="203262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99857" y="3310620"/>
            <a:ext cx="85820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Yoshua </a:t>
            </a:r>
            <a:r>
              <a:rPr dirty="0" err="1"/>
              <a:t>alianza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kuwaambia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"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kigeni</a:t>
            </a:r>
            <a:r>
              <a:rPr dirty="0"/>
              <a:t>" </a:t>
            </a:r>
            <a:r>
              <a:rPr dirty="0" err="1"/>
              <a:t>ambayo</a:t>
            </a:r>
            <a:r>
              <a:rPr dirty="0"/>
              <a:t> Tera, babu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aliabudu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24:2).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hapo</a:t>
            </a:r>
            <a:r>
              <a:rPr dirty="0"/>
              <a:t>, </a:t>
            </a:r>
            <a:r>
              <a:rPr dirty="0" err="1"/>
              <a:t>aliwakumbusha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nafsi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amefanya</a:t>
            </a:r>
            <a:r>
              <a:rPr dirty="0"/>
              <a:t>: </a:t>
            </a:r>
            <a:r>
              <a:rPr dirty="0" err="1"/>
              <a:t>Nilichukua</a:t>
            </a:r>
            <a:r>
              <a:rPr dirty="0"/>
              <a:t>; </a:t>
            </a:r>
            <a:r>
              <a:rPr dirty="0" err="1"/>
              <a:t>Nilileta</a:t>
            </a:r>
            <a:r>
              <a:rPr dirty="0"/>
              <a:t>; </a:t>
            </a:r>
            <a:r>
              <a:rPr dirty="0" err="1"/>
              <a:t>Niliongeza</a:t>
            </a:r>
            <a:r>
              <a:rPr dirty="0"/>
              <a:t>; </a:t>
            </a:r>
            <a:r>
              <a:rPr dirty="0" err="1"/>
              <a:t>Nilituma</a:t>
            </a:r>
            <a:r>
              <a:rPr dirty="0"/>
              <a:t>; </a:t>
            </a:r>
            <a:r>
              <a:rPr dirty="0" err="1"/>
              <a:t>Nilipiga</a:t>
            </a:r>
            <a:r>
              <a:rPr dirty="0"/>
              <a:t>; </a:t>
            </a:r>
            <a:r>
              <a:rPr dirty="0" err="1"/>
              <a:t>Nilileta</a:t>
            </a:r>
            <a:r>
              <a:rPr dirty="0"/>
              <a:t> </a:t>
            </a:r>
            <a:r>
              <a:rPr dirty="0" err="1"/>
              <a:t>nje</a:t>
            </a:r>
            <a:r>
              <a:rPr dirty="0"/>
              <a:t>; </a:t>
            </a:r>
            <a:r>
              <a:rPr dirty="0" err="1"/>
              <a:t>Niliwaleta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; </a:t>
            </a:r>
            <a:r>
              <a:rPr dirty="0" err="1"/>
              <a:t>Niliwaokoa</a:t>
            </a:r>
            <a:r>
              <a:rPr dirty="0"/>
              <a:t>; </a:t>
            </a:r>
            <a:r>
              <a:rPr dirty="0" err="1"/>
              <a:t>Niliwaangamiza</a:t>
            </a:r>
            <a:r>
              <a:rPr dirty="0"/>
              <a:t>; </a:t>
            </a:r>
            <a:r>
              <a:rPr dirty="0" err="1"/>
              <a:t>Sikumsikiliza</a:t>
            </a:r>
            <a:r>
              <a:rPr dirty="0"/>
              <a:t> </a:t>
            </a:r>
            <a:r>
              <a:rPr dirty="0" err="1"/>
              <a:t>Balaamu</a:t>
            </a:r>
            <a:r>
              <a:rPr dirty="0"/>
              <a:t>; </a:t>
            </a:r>
            <a:r>
              <a:rPr dirty="0" err="1"/>
              <a:t>Niliwakomboa</a:t>
            </a:r>
            <a:r>
              <a:rPr dirty="0"/>
              <a:t>; </a:t>
            </a:r>
            <a:r>
              <a:rPr dirty="0" err="1"/>
              <a:t>Niliwapa</a:t>
            </a:r>
            <a:r>
              <a:rPr dirty="0"/>
              <a:t>; </a:t>
            </a:r>
            <a:r>
              <a:rPr dirty="0" err="1"/>
              <a:t>Niliwatuma</a:t>
            </a:r>
            <a:r>
              <a:rPr dirty="0"/>
              <a:t> </a:t>
            </a:r>
            <a:r>
              <a:rPr dirty="0" err="1"/>
              <a:t>nzi</a:t>
            </a:r>
            <a:r>
              <a:rPr dirty="0"/>
              <a:t>; </a:t>
            </a:r>
            <a:r>
              <a:rPr dirty="0" err="1"/>
              <a:t>Niliwapa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24:3-13).</a:t>
            </a:r>
          </a:p>
        </p:txBody>
      </p:sp>
      <p:pic>
        <p:nvPicPr>
          <p:cNvPr id="9" name="Imagen 8" descr="Una pintura de un grupo de personas posando para una foto  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  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  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  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50444" y="5176569"/>
            <a:ext cx="8524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akaunti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vizazi</a:t>
            </a:r>
            <a:r>
              <a:rPr dirty="0"/>
              <a:t> </a:t>
            </a:r>
            <a:r>
              <a:rPr dirty="0" err="1"/>
              <a:t>vinapita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nyingine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kutofautisha</a:t>
            </a:r>
            <a:r>
              <a:rPr dirty="0"/>
              <a:t>.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zimejumuishwa</a:t>
            </a:r>
            <a:r>
              <a:rPr dirty="0"/>
              <a:t>. Wale </a:t>
            </a:r>
            <a:r>
              <a:rPr dirty="0" err="1"/>
              <a:t>waliomsikiliza</a:t>
            </a:r>
            <a:r>
              <a:rPr dirty="0"/>
              <a:t> Yoshua </a:t>
            </a:r>
            <a:r>
              <a:rPr dirty="0" err="1"/>
              <a:t>walikuja</a:t>
            </a:r>
            <a:r>
              <a:rPr dirty="0"/>
              <a:t> "</a:t>
            </a:r>
            <a:r>
              <a:rPr dirty="0" err="1"/>
              <a:t>kutoka</a:t>
            </a:r>
            <a:r>
              <a:rPr dirty="0"/>
              <a:t> ng 'ambo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"; </a:t>
            </a:r>
            <a:r>
              <a:rPr dirty="0" err="1"/>
              <a:t>walishuka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; </a:t>
            </a:r>
            <a:r>
              <a:rPr dirty="0" err="1"/>
              <a:t>waliondoka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nyingi</a:t>
            </a:r>
            <a:r>
              <a:rPr dirty="0"/>
              <a:t>; </a:t>
            </a:r>
            <a:r>
              <a:rPr dirty="0" err="1"/>
              <a:t>walivuka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; </a:t>
            </a:r>
            <a:r>
              <a:rPr dirty="0" err="1"/>
              <a:t>walitwaa</a:t>
            </a:r>
            <a:r>
              <a:rPr dirty="0"/>
              <a:t> Transjordan; </a:t>
            </a:r>
            <a:r>
              <a:rPr dirty="0" err="1"/>
              <a:t>walimiliki</a:t>
            </a:r>
            <a:r>
              <a:rPr dirty="0"/>
              <a:t> Kanaani. Kile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alichofanya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baba </a:t>
            </a:r>
            <a:r>
              <a:rPr dirty="0" err="1"/>
              <a:t>zao</a:t>
            </a:r>
            <a:r>
              <a:rPr dirty="0"/>
              <a:t>, </a:t>
            </a:r>
            <a:r>
              <a:rPr dirty="0" err="1"/>
              <a:t>anafanya</a:t>
            </a:r>
            <a:r>
              <a:rPr dirty="0"/>
              <a:t> </a:t>
            </a:r>
            <a:r>
              <a:rPr dirty="0" err="1"/>
              <a:t>nao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atatufanyia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WITO WA UADILIFU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Nanyi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mkiona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vibaya</a:t>
            </a:r>
            <a:r>
              <a:rPr dirty="0"/>
              <a:t> </a:t>
            </a:r>
            <a:r>
              <a:rPr dirty="0" err="1"/>
              <a:t>kumtumikia</a:t>
            </a:r>
            <a:r>
              <a:rPr dirty="0"/>
              <a:t> Bwana, </a:t>
            </a:r>
            <a:r>
              <a:rPr dirty="0" err="1"/>
              <a:t>chagueni</a:t>
            </a:r>
            <a:r>
              <a:rPr dirty="0"/>
              <a:t>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 </a:t>
            </a:r>
            <a:r>
              <a:rPr dirty="0" err="1"/>
              <a:t>mtakayemtumikia</a:t>
            </a:r>
            <a:r>
              <a:rPr dirty="0"/>
              <a:t>;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baba </a:t>
            </a:r>
            <a:r>
              <a:rPr dirty="0" err="1"/>
              <a:t>zenu</a:t>
            </a:r>
            <a:r>
              <a:rPr dirty="0"/>
              <a:t> </a:t>
            </a:r>
            <a:r>
              <a:rPr dirty="0" err="1"/>
              <a:t>waliitumikia</a:t>
            </a:r>
            <a:r>
              <a:rPr dirty="0"/>
              <a:t> ng 'ambo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, au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Waamori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mnakaa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nyumba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tutamtumikia</a:t>
            </a:r>
            <a:r>
              <a:rPr dirty="0"/>
              <a:t> Bwana.” </a:t>
            </a:r>
            <a:r>
              <a:rPr sz="1400" dirty="0"/>
              <a:t>(</a:t>
            </a:r>
            <a:r>
              <a:rPr lang="en-US" sz="1400" dirty="0"/>
              <a:t>Y</a:t>
            </a:r>
            <a:r>
              <a:rPr sz="1400" dirty="0"/>
              <a:t>oshua 24:15)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0" y="1738770"/>
            <a:ext cx="8962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vile </a:t>
            </a:r>
            <a:r>
              <a:rPr dirty="0" err="1"/>
              <a:t>Yakobo</a:t>
            </a:r>
            <a:r>
              <a:rPr dirty="0"/>
              <a:t> </a:t>
            </a:r>
            <a:r>
              <a:rPr dirty="0" err="1"/>
              <a:t>alivyoalika</a:t>
            </a:r>
            <a:r>
              <a:rPr dirty="0"/>
              <a:t> familia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kuzika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upya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lao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Betheli</a:t>
            </a:r>
            <a:r>
              <a:rPr dirty="0"/>
              <a:t>, Yoshua </a:t>
            </a:r>
            <a:r>
              <a:rPr dirty="0" err="1"/>
              <a:t>anawaalika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kuiacha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upya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lao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24:14b).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605508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Grupo de personas con instrumentos musicales  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1" y="3014120"/>
            <a:ext cx="8962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lang="en-US" dirty="0" err="1"/>
              <a:t>Walipaswa</a:t>
            </a:r>
            <a:r>
              <a:rPr lang="en-US" dirty="0"/>
              <a:t> </a:t>
            </a:r>
            <a:r>
              <a:rPr lang="en-US" dirty="0" err="1"/>
              <a:t>kumcha</a:t>
            </a:r>
            <a:r>
              <a:rPr lang="en-US" dirty="0"/>
              <a:t> </a:t>
            </a:r>
            <a:r>
              <a:rPr lang="en-US" dirty="0" err="1"/>
              <a:t>Mungu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kumtumikia</a:t>
            </a:r>
            <a:r>
              <a:rPr lang="en-US" dirty="0"/>
              <a:t> "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unyofu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kweli</a:t>
            </a:r>
            <a:r>
              <a:rPr lang="en-US" dirty="0"/>
              <a:t>" (Yos.</a:t>
            </a:r>
            <a:r>
              <a:rPr dirty="0"/>
              <a:t>24:14a). Hii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defRPr>
            </a:pPr>
            <a:r>
              <a:t>UCHAGUZI WA WATU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418307" y="680812"/>
            <a:ext cx="647537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"Na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wakajibu</a:t>
            </a:r>
            <a:r>
              <a:rPr dirty="0"/>
              <a:t>, </a:t>
            </a:r>
            <a:r>
              <a:rPr dirty="0" err="1"/>
              <a:t>wakasema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akataze</a:t>
            </a:r>
            <a:r>
              <a:rPr dirty="0"/>
              <a:t> </a:t>
            </a:r>
            <a:r>
              <a:rPr dirty="0" err="1"/>
              <a:t>tumwache</a:t>
            </a:r>
            <a:r>
              <a:rPr dirty="0"/>
              <a:t> Bwana, </a:t>
            </a:r>
            <a:r>
              <a:rPr dirty="0" err="1"/>
              <a:t>tuitumikie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mingine</a:t>
            </a:r>
            <a:r>
              <a:rPr dirty="0"/>
              <a:t>!" </a:t>
            </a:r>
            <a:r>
              <a:rPr sz="1400" dirty="0"/>
              <a:t>(Yoshua 24:16)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Mwitikio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wito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Yoshua </a:t>
            </a:r>
            <a:r>
              <a:rPr dirty="0" err="1"/>
              <a:t>ulikuwaje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24:16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walisema</a:t>
            </a:r>
            <a:r>
              <a:rPr dirty="0"/>
              <a:t> </a:t>
            </a:r>
            <a:r>
              <a:rPr dirty="0" err="1"/>
              <a:t>hapana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wakakubali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: "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," yule yule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amewaongoza</a:t>
            </a:r>
            <a:r>
              <a:rPr dirty="0"/>
              <a:t> - baba </a:t>
            </a:r>
            <a:r>
              <a:rPr dirty="0" err="1"/>
              <a:t>zao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24:17-18).</a:t>
            </a:r>
          </a:p>
        </p:txBody>
      </p:sp>
      <p:pic>
        <p:nvPicPr>
          <p:cNvPr id="4" name="Imagen 3" descr="Grupo de personas en una montaña  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  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0" y="3346572"/>
            <a:ext cx="6313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 err="1"/>
              <a:t>Badala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kuwapongeza</a:t>
            </a:r>
            <a:r>
              <a:rPr sz="2000" dirty="0"/>
              <a:t> </a:t>
            </a:r>
            <a:r>
              <a:rPr sz="2000" dirty="0" err="1"/>
              <a:t>watu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uamuzi</a:t>
            </a:r>
            <a:r>
              <a:rPr sz="2000" dirty="0"/>
              <a:t> </a:t>
            </a:r>
            <a:r>
              <a:rPr sz="2000" dirty="0" err="1"/>
              <a:t>wao</a:t>
            </a:r>
            <a:r>
              <a:rPr sz="2000" dirty="0"/>
              <a:t>, Yoshua </a:t>
            </a:r>
            <a:r>
              <a:rPr sz="2000" dirty="0" err="1"/>
              <a:t>alitoa</a:t>
            </a:r>
            <a:r>
              <a:rPr sz="2000" dirty="0"/>
              <a:t> </a:t>
            </a:r>
            <a:r>
              <a:rPr sz="2000" dirty="0" err="1"/>
              <a:t>jibu</a:t>
            </a:r>
            <a:r>
              <a:rPr sz="2000" dirty="0"/>
              <a:t> </a:t>
            </a:r>
            <a:r>
              <a:rPr sz="2000" dirty="0" err="1"/>
              <a:t>lisilotarajiwa</a:t>
            </a:r>
            <a:r>
              <a:rPr sz="2000" dirty="0"/>
              <a:t>: "</a:t>
            </a:r>
            <a:r>
              <a:rPr sz="2000" dirty="0" err="1"/>
              <a:t>H</a:t>
            </a:r>
            <a:r>
              <a:rPr lang="en-US" sz="2000" dirty="0" err="1"/>
              <a:t>amuwezi</a:t>
            </a:r>
            <a:r>
              <a:rPr sz="2000" dirty="0"/>
              <a:t> </a:t>
            </a:r>
            <a:r>
              <a:rPr sz="2000" dirty="0" err="1"/>
              <a:t>kumtumikia</a:t>
            </a:r>
            <a:r>
              <a:rPr sz="2000" dirty="0"/>
              <a:t> Bwana" (</a:t>
            </a:r>
            <a:r>
              <a:rPr sz="2000" dirty="0" err="1"/>
              <a:t>Yos</a:t>
            </a:r>
            <a:r>
              <a:rPr sz="2000" dirty="0"/>
              <a:t>.</a:t>
            </a:r>
            <a:r>
              <a:rPr lang="en-US" sz="2000" dirty="0"/>
              <a:t> </a:t>
            </a:r>
            <a:r>
              <a:rPr sz="2000" dirty="0"/>
              <a:t>24:19). Ni </a:t>
            </a:r>
            <a:r>
              <a:rPr sz="2000" dirty="0" err="1"/>
              <a:t>jambo</a:t>
            </a:r>
            <a:r>
              <a:rPr sz="2000" dirty="0"/>
              <a:t> la </a:t>
            </a:r>
            <a:r>
              <a:rPr sz="2000" dirty="0" err="1"/>
              <a:t>kukatisha</a:t>
            </a:r>
            <a:r>
              <a:rPr sz="2000" dirty="0"/>
              <a:t> </a:t>
            </a:r>
            <a:r>
              <a:rPr sz="2000" dirty="0" err="1"/>
              <a:t>tamaa</a:t>
            </a:r>
            <a:r>
              <a:rPr sz="2000" dirty="0"/>
              <a:t> sana!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-1" y="5996258"/>
            <a:ext cx="6313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Mwitikio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mkali</a:t>
            </a:r>
            <a:r>
              <a:rPr dirty="0"/>
              <a:t> </a:t>
            </a:r>
            <a:r>
              <a:rPr dirty="0" err="1"/>
              <a:t>ulitimiza</a:t>
            </a:r>
            <a:r>
              <a:rPr dirty="0"/>
              <a:t> </a:t>
            </a:r>
            <a:r>
              <a:rPr dirty="0" err="1"/>
              <a:t>kusudi</a:t>
            </a:r>
            <a:r>
              <a:rPr dirty="0"/>
              <a:t> lake.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kipya</a:t>
            </a:r>
            <a:r>
              <a:rPr dirty="0"/>
              <a:t> </a:t>
            </a:r>
            <a:r>
              <a:rPr dirty="0" err="1"/>
              <a:t>kiliazimia</a:t>
            </a:r>
            <a:r>
              <a:rPr dirty="0"/>
              <a:t> </a:t>
            </a:r>
            <a:r>
              <a:rPr dirty="0" err="1"/>
              <a:t>kutorudia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yale yale (</a:t>
            </a:r>
            <a:r>
              <a:rPr dirty="0" err="1"/>
              <a:t>Yos</a:t>
            </a:r>
            <a:r>
              <a:rPr dirty="0"/>
              <a:t>. 24:21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0" y="4670011"/>
            <a:ext cx="6313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Yoshua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amesikia</a:t>
            </a:r>
            <a:r>
              <a:rPr dirty="0"/>
              <a:t> </a:t>
            </a:r>
            <a:r>
              <a:rPr dirty="0" err="1"/>
              <a:t>wazazi</a:t>
            </a:r>
            <a:r>
              <a:rPr dirty="0"/>
              <a:t> wake </a:t>
            </a:r>
            <a:r>
              <a:rPr dirty="0" err="1"/>
              <a:t>wakitoa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(Kut. 19:8),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wameona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walivyokuwa</a:t>
            </a:r>
            <a:r>
              <a:rPr dirty="0"/>
              <a:t> </a:t>
            </a:r>
            <a:r>
              <a:rPr dirty="0" err="1"/>
              <a:t>wameivunja</a:t>
            </a:r>
            <a:r>
              <a:rPr dirty="0"/>
              <a:t> mara </a:t>
            </a:r>
            <a:r>
              <a:rPr dirty="0" err="1"/>
              <a:t>kwa</a:t>
            </a:r>
            <a:r>
              <a:rPr dirty="0"/>
              <a:t> mara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40.</a:t>
            </a: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>
              <a:defRPr sz="4400" b="1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pPr>
            <a:r>
              <a:t>UHUISHAJI WA AGANO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“Basi Yoshua akafanya agano na watu siku ile, akawawekea amri na amri huko Shekemu” </a:t>
            </a:r>
            <a:r>
              <a:rPr sz="1400"/>
              <a:t>(Yoshua 24:25)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52365"/>
            <a:ext cx="9882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Kuhitimisha</a:t>
            </a:r>
            <a:r>
              <a:rPr dirty="0"/>
              <a:t> </a:t>
            </a:r>
            <a:r>
              <a:rPr dirty="0" err="1"/>
              <a:t>hotuba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Yoshua </a:t>
            </a:r>
            <a:r>
              <a:rPr dirty="0" err="1"/>
              <a:t>aliwaomba</a:t>
            </a:r>
            <a:r>
              <a:rPr dirty="0"/>
              <a:t> </a:t>
            </a:r>
            <a:r>
              <a:rPr dirty="0" err="1"/>
              <a:t>waondoe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"</a:t>
            </a:r>
            <a:r>
              <a:rPr dirty="0" err="1"/>
              <a:t>iko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,"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kurudisha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24:23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4" name="Imagen 3" descr="Un grupo de personas posando delante de una multitud de gente  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  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3520" y="5762234"/>
            <a:ext cx="6443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Aliandika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hilo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</a:t>
            </a:r>
            <a:r>
              <a:rPr lang="en-US" dirty="0" err="1"/>
              <a:t>simika</a:t>
            </a:r>
            <a:r>
              <a:rPr dirty="0"/>
              <a:t> </a:t>
            </a:r>
            <a:r>
              <a:rPr lang="en-US" dirty="0" err="1"/>
              <a:t>kitu</a:t>
            </a:r>
            <a:r>
              <a:rPr dirty="0"/>
              <a:t> </a:t>
            </a:r>
            <a:r>
              <a:rPr lang="en-US" dirty="0"/>
              <a:t>cha</a:t>
            </a:r>
            <a:r>
              <a:rPr dirty="0"/>
              <a:t> </a:t>
            </a:r>
            <a:r>
              <a:rPr dirty="0" err="1"/>
              <a:t>ukumbusho</a:t>
            </a:r>
            <a:r>
              <a:rPr dirty="0"/>
              <a:t>: </a:t>
            </a:r>
            <a:r>
              <a:rPr dirty="0" err="1"/>
              <a:t>jiwe</a:t>
            </a:r>
            <a:r>
              <a:rPr dirty="0"/>
              <a:t> la </a:t>
            </a:r>
            <a:r>
              <a:rPr dirty="0" err="1"/>
              <a:t>kutumika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shahidi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waliyoifanya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24:26-27).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3700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linategemea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haliwezi</a:t>
            </a:r>
            <a:r>
              <a:rPr dirty="0"/>
              <a:t> </a:t>
            </a:r>
            <a:r>
              <a:rPr dirty="0" err="1"/>
              <a:t>kuelezewa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kanuni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Yoshua </a:t>
            </a:r>
            <a:r>
              <a:rPr dirty="0" err="1"/>
              <a:t>alielewa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kuacha</a:t>
            </a:r>
            <a:r>
              <a:rPr dirty="0"/>
              <a:t> </a:t>
            </a:r>
            <a:r>
              <a:rPr lang="en-US" dirty="0" err="1"/>
              <a:t>kumbukumbu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amba</a:t>
            </a:r>
            <a:r>
              <a:rPr lang="en-US" dirty="0" err="1"/>
              <a:t>z</a:t>
            </a:r>
            <a:r>
              <a:rPr dirty="0" err="1"/>
              <a:t>o</a:t>
            </a:r>
            <a:r>
              <a:rPr dirty="0"/>
              <a:t> </a:t>
            </a:r>
            <a:r>
              <a:rPr lang="en-US" dirty="0" err="1"/>
              <a:t>z</a:t>
            </a:r>
            <a:r>
              <a:rPr dirty="0" err="1"/>
              <a:t>ingewasaidia</a:t>
            </a:r>
            <a:r>
              <a:rPr dirty="0"/>
              <a:t> </a:t>
            </a:r>
            <a:r>
              <a:rPr dirty="0" err="1"/>
              <a:t>kubaki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.</a:t>
            </a:r>
          </a:p>
        </p:txBody>
      </p:sp>
      <p:pic>
        <p:nvPicPr>
          <p:cNvPr id="18" name="Imagen 17" descr="Grupo de personas posando delante de una montaña  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mara </a:t>
            </a:r>
            <a:r>
              <a:rPr dirty="0" err="1"/>
              <a:t>ya</a:t>
            </a:r>
            <a:r>
              <a:rPr dirty="0"/>
              <a:t> tatu,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waliahidi</a:t>
            </a:r>
            <a:r>
              <a:rPr dirty="0"/>
              <a:t> </a:t>
            </a:r>
            <a:r>
              <a:rPr dirty="0" err="1"/>
              <a:t>kumtumikia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24:24).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hilo</a:t>
            </a:r>
            <a:r>
              <a:rPr dirty="0"/>
              <a:t> </a:t>
            </a:r>
            <a:r>
              <a:rPr dirty="0" err="1"/>
              <a:t>lilithibitishwa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, </a:t>
            </a:r>
            <a:r>
              <a:rPr dirty="0" err="1"/>
              <a:t>kama</a:t>
            </a:r>
            <a:r>
              <a:rPr lang="en-US" dirty="0"/>
              <a:t> vile</a:t>
            </a:r>
            <a:r>
              <a:rPr dirty="0"/>
              <a:t> Musa, Yoshua "</a:t>
            </a:r>
            <a:r>
              <a:rPr dirty="0" err="1"/>
              <a:t>aliwapa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sheria" (</a:t>
            </a:r>
            <a:r>
              <a:rPr dirty="0" err="1"/>
              <a:t>Yos</a:t>
            </a:r>
            <a:r>
              <a:rPr dirty="0"/>
              <a:t>. 24:25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>
              <a:defRPr sz="4400" b="1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pPr>
            <a:r>
              <a:t>MWENDELEZO WA HADITHI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7030A0"/>
                </a:solidFill>
                <a:latin typeface="Comic Sans MS" panose="030F0702030302020204" pitchFamily="66" charset="0"/>
              </a:defRPr>
            </a:pPr>
            <a:r>
              <a:t>“Na Israeli wakamtumikia Bwana siku zote za Yoshua, na siku zote za wazee waliokaa maisha ya Yoshua, na ambao walikuwa wameyajua matendo yote ya Bwana, aliyowatendea Israeli” </a:t>
            </a:r>
            <a:r>
              <a:rPr sz="1400"/>
              <a:t>(Yoshua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29" y="1248479"/>
            <a:ext cx="45815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Kitabu</a:t>
            </a:r>
            <a:r>
              <a:rPr dirty="0"/>
              <a:t> cha Yoshua </a:t>
            </a:r>
            <a:r>
              <a:rPr dirty="0" err="1"/>
              <a:t>kinaishia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mazishi</a:t>
            </a:r>
            <a:r>
              <a:rPr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dirty="0"/>
              <a:t>tatu. Mmoja </a:t>
            </a:r>
            <a:r>
              <a:rPr dirty="0" err="1"/>
              <a:t>wao</a:t>
            </a:r>
            <a:r>
              <a:rPr dirty="0"/>
              <a:t>, </a:t>
            </a:r>
            <a:r>
              <a:rPr dirty="0" err="1"/>
              <a:t>alitabiri</a:t>
            </a:r>
            <a:r>
              <a:rPr dirty="0"/>
              <a:t> </a:t>
            </a:r>
            <a:r>
              <a:rPr dirty="0" err="1"/>
              <a:t>mamia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mapema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kuzikwa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Yusufu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Yakobo</a:t>
            </a:r>
            <a:r>
              <a:rPr dirty="0"/>
              <a:t> ( </a:t>
            </a:r>
            <a:r>
              <a:rPr dirty="0" err="1"/>
              <a:t>Mwa</a:t>
            </a:r>
            <a:r>
              <a:rPr dirty="0"/>
              <a:t>. 50:24-26; </a:t>
            </a:r>
            <a:r>
              <a:rPr dirty="0" err="1"/>
              <a:t>Yos</a:t>
            </a:r>
            <a:r>
              <a:rPr dirty="0"/>
              <a:t>. 24:32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  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646083" y="4843346"/>
            <a:ext cx="5430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/>
              <a:t>Kila </a:t>
            </a:r>
            <a:r>
              <a:rPr sz="2000" dirty="0" err="1"/>
              <a:t>kizazi</a:t>
            </a:r>
            <a:r>
              <a:rPr sz="2000" dirty="0"/>
              <a:t> </a:t>
            </a:r>
            <a:r>
              <a:rPr sz="2000" dirty="0" err="1"/>
              <a:t>lazima</a:t>
            </a:r>
            <a:r>
              <a:rPr sz="2000" dirty="0"/>
              <a:t> </a:t>
            </a:r>
            <a:r>
              <a:rPr sz="2000" dirty="0" err="1"/>
              <a:t>kifanye</a:t>
            </a:r>
            <a:r>
              <a:rPr sz="2000" dirty="0"/>
              <a:t> </a:t>
            </a:r>
            <a:r>
              <a:rPr sz="2000" dirty="0" err="1"/>
              <a:t>agano</a:t>
            </a:r>
            <a:r>
              <a:rPr sz="2000" dirty="0"/>
              <a:t> lake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. Imani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wazazi</a:t>
            </a:r>
            <a:r>
              <a:rPr sz="2000" dirty="0"/>
              <a:t> </a:t>
            </a:r>
            <a:r>
              <a:rPr sz="2000" dirty="0" err="1"/>
              <a:t>wao</a:t>
            </a:r>
            <a:r>
              <a:rPr sz="2000" dirty="0"/>
              <a:t> </a:t>
            </a:r>
            <a:r>
              <a:rPr sz="2000" dirty="0" err="1"/>
              <a:t>inaweza</a:t>
            </a:r>
            <a:r>
              <a:rPr sz="2000" dirty="0"/>
              <a:t> </a:t>
            </a:r>
            <a:r>
              <a:rPr sz="2000" dirty="0" err="1"/>
              <a:t>kuwasaidia</a:t>
            </a:r>
            <a:r>
              <a:rPr sz="2000" dirty="0"/>
              <a:t> </a:t>
            </a:r>
            <a:r>
              <a:rPr sz="2000" dirty="0" err="1"/>
              <a:t>kufanya</a:t>
            </a:r>
            <a:r>
              <a:rPr sz="2000" dirty="0"/>
              <a:t> </a:t>
            </a:r>
            <a:r>
              <a:rPr sz="2000" dirty="0" err="1"/>
              <a:t>uamuzi</a:t>
            </a:r>
            <a:r>
              <a:rPr sz="2000" dirty="0"/>
              <a:t> </a:t>
            </a:r>
            <a:r>
              <a:rPr sz="2000" dirty="0" err="1"/>
              <a:t>sahihi</a:t>
            </a:r>
            <a:r>
              <a:rPr sz="2000" dirty="0"/>
              <a:t>.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uamuzi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wao</a:t>
            </a:r>
            <a:r>
              <a:rPr sz="2000" dirty="0"/>
              <a:t>. </a:t>
            </a:r>
            <a:r>
              <a:rPr sz="2000" dirty="0" err="1"/>
              <a:t>Hebu</a:t>
            </a:r>
            <a:r>
              <a:rPr sz="2000" dirty="0"/>
              <a:t> </a:t>
            </a:r>
            <a:r>
              <a:rPr sz="2000" dirty="0" err="1"/>
              <a:t>tufanye</a:t>
            </a:r>
            <a:r>
              <a:rPr sz="2000" dirty="0"/>
              <a:t> </a:t>
            </a:r>
            <a:r>
              <a:rPr sz="2000" dirty="0" err="1"/>
              <a:t>uamuzi</a:t>
            </a:r>
            <a:r>
              <a:rPr sz="2000" dirty="0"/>
              <a:t> </a:t>
            </a:r>
            <a:r>
              <a:rPr sz="2000" dirty="0" err="1"/>
              <a:t>wetu</a:t>
            </a:r>
            <a:r>
              <a:rPr sz="2000" dirty="0"/>
              <a:t> </a:t>
            </a:r>
            <a:r>
              <a:rPr sz="2000" dirty="0" err="1"/>
              <a:t>leo</a:t>
            </a:r>
            <a:r>
              <a:rPr sz="2000" dirty="0"/>
              <a:t>: "Mimi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nyumba</a:t>
            </a:r>
            <a:r>
              <a:rPr sz="2000" dirty="0"/>
              <a:t> </a:t>
            </a:r>
            <a:r>
              <a:rPr sz="2000" dirty="0" err="1"/>
              <a:t>yangu</a:t>
            </a:r>
            <a:r>
              <a:rPr sz="2000" dirty="0"/>
              <a:t>, </a:t>
            </a:r>
            <a:r>
              <a:rPr sz="2000" dirty="0" err="1"/>
              <a:t>tutamtumikia</a:t>
            </a:r>
            <a:r>
              <a:rPr sz="2000" dirty="0"/>
              <a:t> Bwana" (</a:t>
            </a:r>
            <a:r>
              <a:rPr sz="2000" dirty="0" err="1"/>
              <a:t>Yos</a:t>
            </a:r>
            <a:r>
              <a:rPr sz="2000" dirty="0"/>
              <a:t>. 24:15).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092655"/>
            <a:ext cx="1191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Kizazi</a:t>
            </a:r>
            <a:r>
              <a:rPr dirty="0"/>
              <a:t> cha </a:t>
            </a:r>
            <a:r>
              <a:rPr dirty="0" err="1"/>
              <a:t>uasi</a:t>
            </a:r>
            <a:r>
              <a:rPr dirty="0"/>
              <a:t> </a:t>
            </a:r>
            <a:r>
              <a:rPr dirty="0" err="1"/>
              <a:t>kilichokuwa</a:t>
            </a:r>
            <a:r>
              <a:rPr dirty="0"/>
              <a:t> </a:t>
            </a:r>
            <a:r>
              <a:rPr dirty="0" err="1"/>
              <a:t>kimetoka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kilizikwa</a:t>
            </a:r>
            <a:r>
              <a:rPr dirty="0"/>
              <a:t> </a:t>
            </a:r>
            <a:r>
              <a:rPr dirty="0" err="1"/>
              <a:t>jangwani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kipya</a:t>
            </a:r>
            <a:r>
              <a:rPr dirty="0"/>
              <a:t> </a:t>
            </a:r>
            <a:r>
              <a:rPr dirty="0" err="1"/>
              <a:t>kilipaswa</a:t>
            </a:r>
            <a:r>
              <a:rPr dirty="0"/>
              <a:t> </a:t>
            </a:r>
            <a:r>
              <a:rPr dirty="0" err="1"/>
              <a:t>kuzikwa</a:t>
            </a:r>
            <a:r>
              <a:rPr dirty="0"/>
              <a:t> "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,"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wamebaki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kisicho</a:t>
            </a:r>
            <a:r>
              <a:rPr dirty="0"/>
              <a:t> cha </a:t>
            </a:r>
            <a:r>
              <a:rPr dirty="0" err="1"/>
              <a:t>uaminifu</a:t>
            </a:r>
            <a:r>
              <a:rPr dirty="0"/>
              <a:t>: Yoshua </a:t>
            </a:r>
            <a:r>
              <a:rPr dirty="0" err="1"/>
              <a:t>na</a:t>
            </a:r>
            <a:r>
              <a:rPr dirty="0"/>
              <a:t> </a:t>
            </a:r>
            <a:r>
              <a:t>El</a:t>
            </a:r>
            <a:r>
              <a:rPr lang="en-US"/>
              <a:t>ie</a:t>
            </a:r>
            <a:r>
              <a:t>z</a:t>
            </a:r>
            <a:r>
              <a:rPr lang="en-US"/>
              <a:t>e</a:t>
            </a:r>
            <a:r>
              <a:t>ri</a:t>
            </a:r>
            <a:r>
              <a:rPr dirty="0"/>
              <a:t> (Yoshua. 24:29-30, 33).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632668" y="4138191"/>
            <a:ext cx="659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hiki</a:t>
            </a:r>
            <a:r>
              <a:rPr dirty="0"/>
              <a:t> </a:t>
            </a:r>
            <a:r>
              <a:rPr dirty="0" err="1"/>
              <a:t>kipya</a:t>
            </a:r>
            <a:r>
              <a:rPr dirty="0"/>
              <a:t> </a:t>
            </a:r>
            <a:r>
              <a:rPr dirty="0" err="1"/>
              <a:t>kiliendelea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mwaminifu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24:31).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vipi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kijacho</a:t>
            </a:r>
            <a:r>
              <a:rPr dirty="0"/>
              <a:t> (Amu. 2:10-11)?</a:t>
            </a:r>
          </a:p>
        </p:txBody>
      </p:sp>
      <p:pic>
        <p:nvPicPr>
          <p:cNvPr id="20" name="Imagen 19" descr="Imagen que contiene vestido  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321169" y="226943"/>
            <a:ext cx="96966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32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Je</a:t>
            </a:r>
            <a:r>
              <a:rPr lang="en-US" dirty="0" err="1"/>
              <a:t>medari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hajawahi</a:t>
            </a:r>
            <a:r>
              <a:rPr dirty="0"/>
              <a:t> </a:t>
            </a:r>
            <a:r>
              <a:rPr dirty="0" err="1"/>
              <a:t>kupoteza</a:t>
            </a:r>
            <a:r>
              <a:rPr dirty="0"/>
              <a:t> vita, </a:t>
            </a:r>
            <a:r>
              <a:rPr dirty="0" err="1"/>
              <a:t>anatarajia</a:t>
            </a:r>
            <a:r>
              <a:rPr dirty="0"/>
              <a:t> </a:t>
            </a:r>
            <a:r>
              <a:rPr dirty="0" err="1"/>
              <a:t>huduma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hiari</a:t>
            </a:r>
            <a:r>
              <a:rPr dirty="0"/>
              <a:t>,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amejiandikisha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bendera</a:t>
            </a:r>
            <a:r>
              <a:rPr dirty="0"/>
              <a:t> Yake.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pambano</a:t>
            </a:r>
            <a:r>
              <a:rPr dirty="0"/>
              <a:t> la </a:t>
            </a:r>
            <a:r>
              <a:rPr dirty="0" err="1"/>
              <a:t>mwisho</a:t>
            </a:r>
            <a:r>
              <a:rPr dirty="0"/>
              <a:t> </a:t>
            </a:r>
            <a:r>
              <a:rPr dirty="0" err="1"/>
              <a:t>linalotokea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majeshi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Anatarajia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, </a:t>
            </a:r>
            <a:r>
              <a:rPr dirty="0" err="1"/>
              <a:t>walei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pia </a:t>
            </a:r>
            <a:r>
              <a:rPr dirty="0" err="1"/>
              <a:t>wa</a:t>
            </a:r>
            <a:r>
              <a:rPr lang="en-US" dirty="0" err="1"/>
              <a:t>chungaji</a:t>
            </a:r>
            <a:r>
              <a:rPr dirty="0"/>
              <a:t>, </a:t>
            </a:r>
            <a:r>
              <a:rPr dirty="0" err="1"/>
              <a:t>kushiriki</a:t>
            </a:r>
            <a:r>
              <a:rPr dirty="0"/>
              <a:t>.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wamejiandikisha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askari Wake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kutoa</a:t>
            </a:r>
            <a:r>
              <a:rPr dirty="0"/>
              <a:t> </a:t>
            </a:r>
            <a:r>
              <a:rPr dirty="0" err="1"/>
              <a:t>huduma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wadogo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hisia</a:t>
            </a:r>
            <a:r>
              <a:rPr dirty="0"/>
              <a:t> kali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</a:t>
            </a:r>
            <a:r>
              <a:rPr dirty="0" err="1"/>
              <a:t>likiwa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binafsi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7250562" y="5577525"/>
            <a:ext cx="47672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(Testimonies for the Church, vol. 9, p. 116)|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1174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Comic Sans MS</vt:lpstr>
      <vt:lpstr>Wingdings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2025-12-04T08:44:01Z</dcterms:created>
  <dcterms:modified xsi:type="dcterms:W3CDTF">2025-12-10T05:14:08Z</dcterms:modified>
</cp:coreProperties>
</file>