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Kwa huruma ya upole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Kwa wema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Kwa unyenyekevu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Kwa upole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Kwa uvumilivu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Kuvumiliana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Mkijisamehe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MANUFAA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WAJIBU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  <a:defRPr sz="1800" b="1"/>
          </a:pPr>
          <a:r>
            <a:t>Kwa kutenda kwa njia hii, sisi ni baraka kwa wengine na sisi wenyewe.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  <a:defRPr sz="1800" b="1"/>
          </a:pPr>
          <a:r>
            <a:t>Mwenendo wetu umtukuze Mungu, na uwatie moyo wengine kumwamini na kumfuata Yesu</a:t>
          </a:r>
          <a:endParaRPr lang="es-ES" sz="18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t>Kuacha amani ya Mungu itutawale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t>Kubaki kwa kauli moja kama mwili mmoja</a:t>
          </a:r>
          <a:endParaRPr lang="es-ES" sz="180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t>Kuwa mwenye shukrani</a:t>
          </a:r>
          <a:endParaRPr lang="es-ES" sz="180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t>Kujifunza Biblia kwa undani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t>Kufundisha wengine kile tulichojifunza </a:t>
          </a:r>
          <a:endParaRPr lang="es-ES" sz="180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t>Kuimba zaburi, tenzi na nyimbo za roho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t>Kufanya kila kitu kwa jina la Yesu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Kwa huruma ya upole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Kwa wema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Kwa unyenyekevu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Kwa upole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Kwa uvumilivu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Kuvumiliana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Mkijisamehe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kern="1200"/>
            <a:t>Kwa kutenda kwa njia hii, sisi ni baraka kwa wengine na sisi wenyewe.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MANUFAA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defRPr sz="1800" b="1"/>
          </a:pPr>
          <a:r>
            <a:rPr kern="1200"/>
            <a:t>Mwenendo wetu umtukuze Mungu, na uwatie moyo wengine kumwamini na kumfuata Yesu</a:t>
          </a:r>
          <a:endParaRPr lang="es-ES" sz="18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WAJIBU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Kuacha amani ya Mungu itutawale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Kubaki kwa kauli moja kama mwili mmoja</a:t>
          </a:r>
          <a:endParaRPr lang="es-ES" sz="1800" kern="120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Kuwa mwenye shukrani</a:t>
          </a:r>
          <a:endParaRPr lang="es-ES" sz="1800" kern="120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Kujifunza Biblia kwa undani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Kufundisha wengine kile tulichojifunza </a:t>
          </a:r>
          <a:endParaRPr lang="es-ES" sz="1800" kern="120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Kuimba zaburi, tenzi na nyimbo za roho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Kufanya kila kitu kwa jina la Yesu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  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  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2" y="3571875"/>
            <a:ext cx="3442078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6000" b="1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defRPr>
            </a:pPr>
            <a:r>
              <a:rPr dirty="0" err="1"/>
              <a:t>KUISHI</a:t>
            </a:r>
            <a:r>
              <a:rPr dirty="0"/>
              <a:t> NA KRISTO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057562" y="6442360"/>
            <a:ext cx="37648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11 kwa ajili ya Machi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defRPr sz="4400" b="1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defRPr>
            </a:pPr>
            <a:r>
              <a:t>CHAKULA CHA KIMBINGU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Neno la Kristo </a:t>
            </a:r>
            <a:r>
              <a:rPr dirty="0" err="1"/>
              <a:t>lidumu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wingi</a:t>
            </a:r>
            <a:r>
              <a:rPr dirty="0"/>
              <a:t>, </a:t>
            </a:r>
            <a:r>
              <a:rPr dirty="0" err="1"/>
              <a:t>mkifundishana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kuonyana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hekima</a:t>
            </a:r>
            <a:r>
              <a:rPr dirty="0"/>
              <a:t> yote,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huku</a:t>
            </a:r>
            <a:r>
              <a:rPr dirty="0"/>
              <a:t> </a:t>
            </a:r>
            <a:r>
              <a:rPr dirty="0" err="1"/>
              <a:t>mkiimba</a:t>
            </a:r>
            <a:r>
              <a:rPr dirty="0"/>
              <a:t> </a:t>
            </a:r>
            <a:r>
              <a:rPr dirty="0" err="1"/>
              <a:t>zaburi</a:t>
            </a:r>
            <a:r>
              <a:rPr dirty="0"/>
              <a:t>, </a:t>
            </a:r>
            <a:r>
              <a:rPr dirty="0" err="1"/>
              <a:t>nyimbo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tenzi</a:t>
            </a:r>
            <a:r>
              <a:rPr dirty="0"/>
              <a:t> za </a:t>
            </a:r>
            <a:r>
              <a:rPr dirty="0" err="1"/>
              <a:t>rohoni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mkiwa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shukrani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mioyoni</a:t>
            </a:r>
            <a:r>
              <a:rPr dirty="0"/>
              <a:t> </a:t>
            </a:r>
            <a:r>
              <a:rPr dirty="0" err="1"/>
              <a:t>mwenu</a:t>
            </a:r>
            <a:r>
              <a:rPr dirty="0"/>
              <a:t>. </a:t>
            </a:r>
            <a:r>
              <a:rPr sz="1400" dirty="0" err="1"/>
              <a:t>Wakolosai</a:t>
            </a:r>
            <a:r>
              <a:rPr sz="1400" dirty="0"/>
              <a:t> 3: 16</a:t>
            </a: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Wakolosai 3:15-17 inatuonyesha jinsi ya kulisha asili yetu ya mbinguni (na inaonekana kwamba hatuwezi kulisha peke yetu, lakini tunahitaji ushirika wa kanisa kwa hili):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471140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7897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/>
              <a:t>"Wimbo ni silaha ambayo tunaweza kutumia kila wakati dhidi ya kuvunjika moyo. Tunapofungua moyo kwa mwanga wa jua wa uwepo wa Mwokozi, tutakuwa na afya na baraka zake ” </a:t>
            </a:r>
            <a:r>
              <a:rPr sz="1600"/>
              <a:t>(Ellen G. White, “ Huduma ya Uponyaji,” uk. 254) </a:t>
            </a:r>
            <a:r>
              <a:rPr sz="2000"/>
              <a:t>.</a:t>
            </a:r>
          </a:p>
        </p:txBody>
      </p:sp>
      <p:pic>
        <p:nvPicPr>
          <p:cNvPr id="11" name="Imagen 10" descr="Mujer con guitarra en las manos  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1143759"/>
            <a:ext cx="9197748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600" b="1">
                <a:latin typeface="Constantia" panose="02030602050306030303" pitchFamily="18" charset="0"/>
              </a:defRPr>
            </a:pPr>
            <a:r>
              <a:rPr dirty="0"/>
              <a:t>“</a:t>
            </a:r>
            <a:r>
              <a:rPr dirty="0" err="1"/>
              <a:t>Kuza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</a:t>
            </a:r>
            <a:r>
              <a:rPr dirty="0" err="1"/>
              <a:t>mwema</a:t>
            </a:r>
            <a:r>
              <a:rPr dirty="0"/>
              <a:t>, </a:t>
            </a:r>
            <a:r>
              <a:rPr dirty="0" err="1"/>
              <a:t>mwororo</a:t>
            </a:r>
            <a:r>
              <a:rPr dirty="0"/>
              <a:t>,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huruma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kamwe</a:t>
            </a:r>
            <a:r>
              <a:rPr dirty="0"/>
              <a:t> </a:t>
            </a:r>
            <a:r>
              <a:rPr dirty="0" err="1"/>
              <a:t>usiziite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</a:t>
            </a:r>
            <a:r>
              <a:rPr dirty="0" err="1"/>
              <a:t>hizi</a:t>
            </a:r>
            <a:r>
              <a:rPr dirty="0"/>
              <a:t> </a:t>
            </a:r>
            <a:r>
              <a:rPr dirty="0" err="1"/>
              <a:t>udhaifu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za Kristo. Kuwa </a:t>
            </a:r>
            <a:r>
              <a:rPr dirty="0" err="1"/>
              <a:t>mwangalifu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ushawishi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. Wacha </a:t>
            </a:r>
            <a:r>
              <a:rPr dirty="0" err="1"/>
              <a:t>iwe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tabia </a:t>
            </a:r>
            <a:r>
              <a:rPr dirty="0" err="1"/>
              <a:t>safi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yenye</a:t>
            </a:r>
            <a:r>
              <a:rPr dirty="0"/>
              <a:t> </a:t>
            </a:r>
            <a:r>
              <a:rPr dirty="0" err="1"/>
              <a:t>harufu</a:t>
            </a:r>
            <a:r>
              <a:rPr dirty="0"/>
              <a:t> </a:t>
            </a:r>
            <a:r>
              <a:rPr dirty="0" err="1"/>
              <a:t>nzuri</a:t>
            </a:r>
            <a:r>
              <a:rPr dirty="0"/>
              <a:t> sana </a:t>
            </a:r>
            <a:r>
              <a:rPr dirty="0" err="1"/>
              <a:t>hivi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hautaona</a:t>
            </a:r>
            <a:r>
              <a:rPr dirty="0"/>
              <a:t> </a:t>
            </a:r>
            <a:r>
              <a:rPr dirty="0" err="1"/>
              <a:t>aibu</a:t>
            </a:r>
            <a:r>
              <a:rPr dirty="0"/>
              <a:t> </a:t>
            </a:r>
            <a:r>
              <a:rPr dirty="0" err="1"/>
              <a:t>kamwe</a:t>
            </a:r>
            <a:r>
              <a:rPr dirty="0"/>
              <a:t> </a:t>
            </a:r>
            <a:r>
              <a:rPr dirty="0" err="1"/>
              <a:t>kuizalisha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. </a:t>
            </a:r>
          </a:p>
          <a:p>
            <a:pPr algn="just">
              <a:spcBef>
                <a:spcPts val="600"/>
              </a:spcBef>
              <a:defRPr sz="2600" b="1">
                <a:latin typeface="Constantia" panose="02030602050306030303" pitchFamily="18" charset="0"/>
              </a:defRPr>
            </a:pPr>
            <a:r>
              <a:rPr dirty="0"/>
              <a:t>Kama </a:t>
            </a:r>
            <a:r>
              <a:rPr dirty="0" err="1"/>
              <a:t>matone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maji</a:t>
            </a:r>
            <a:r>
              <a:rPr dirty="0"/>
              <a:t> </a:t>
            </a:r>
            <a:r>
              <a:rPr dirty="0" err="1"/>
              <a:t>yanavyofanya</a:t>
            </a:r>
            <a:r>
              <a:rPr dirty="0"/>
              <a:t> </a:t>
            </a:r>
            <a:r>
              <a:rPr dirty="0" err="1"/>
              <a:t>mto</a:t>
            </a:r>
            <a:r>
              <a:rPr dirty="0"/>
              <a:t>, </a:t>
            </a:r>
            <a:r>
              <a:rPr dirty="0" err="1"/>
              <a:t>vivyo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vidogo</a:t>
            </a:r>
            <a:r>
              <a:rPr dirty="0"/>
              <a:t> </a:t>
            </a:r>
            <a:r>
              <a:rPr dirty="0" err="1"/>
              <a:t>hufanya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. Maisha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mto</a:t>
            </a:r>
            <a:r>
              <a:rPr dirty="0"/>
              <a:t>,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amani</a:t>
            </a:r>
            <a:r>
              <a:rPr dirty="0"/>
              <a:t>, </a:t>
            </a:r>
            <a:r>
              <a:rPr dirty="0" err="1"/>
              <a:t>utulivu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kufurahisha</a:t>
            </a:r>
            <a:r>
              <a:rPr dirty="0"/>
              <a:t>, au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mto</a:t>
            </a:r>
            <a:r>
              <a:rPr dirty="0"/>
              <a:t>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shida</a:t>
            </a:r>
            <a:r>
              <a:rPr dirty="0"/>
              <a:t>, </a:t>
            </a:r>
            <a:r>
              <a:rPr dirty="0" err="1"/>
              <a:t>unaotupa</a:t>
            </a:r>
            <a:r>
              <a:rPr dirty="0"/>
              <a:t> </a:t>
            </a:r>
            <a:r>
              <a:rPr dirty="0" err="1"/>
              <a:t>matope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uchafu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.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 </a:t>
            </a:r>
            <a:r>
              <a:rPr dirty="0" err="1"/>
              <a:t>unaweza</a:t>
            </a:r>
            <a:r>
              <a:rPr dirty="0"/>
              <a:t> </a:t>
            </a:r>
            <a:r>
              <a:rPr dirty="0" err="1"/>
              <a:t>kujiweka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nidhamu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.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utakaso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utakua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Kristo.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5914295"/>
            <a:ext cx="402488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 That I may Know Him, Julai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  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315075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kern="120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 yote </a:t>
            </a:r>
            <a:r>
              <a:rPr dirty="0" err="1"/>
              <a:t>jivikeni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,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ndio</a:t>
            </a:r>
            <a:r>
              <a:rPr dirty="0"/>
              <a:t> </a:t>
            </a:r>
            <a:r>
              <a:rPr dirty="0" err="1"/>
              <a:t>kifungo</a:t>
            </a:r>
            <a:r>
              <a:rPr dirty="0"/>
              <a:t> cha </a:t>
            </a:r>
            <a:r>
              <a:rPr dirty="0" err="1"/>
              <a:t>ukamilifu</a:t>
            </a:r>
            <a:r>
              <a:rPr dirty="0"/>
              <a:t>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4000" dirty="0" err="1"/>
              <a:t>Wakolosai</a:t>
            </a:r>
            <a:r>
              <a:rPr sz="4000" dirty="0"/>
              <a:t> 3:14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  <a:defRPr sz="2000" b="1">
                <a:solidFill>
                  <a:srgbClr val="006DAC"/>
                </a:solidFill>
              </a:defRPr>
            </a:pPr>
            <a:r>
              <a:rPr dirty="0" err="1"/>
              <a:t>Mtazamo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kidunia</a:t>
            </a:r>
            <a:r>
              <a:rPr dirty="0"/>
              <a:t> au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?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Lengo</a:t>
            </a:r>
            <a:r>
              <a:rPr dirty="0"/>
              <a:t> </a:t>
            </a:r>
            <a:r>
              <a:rPr dirty="0" err="1"/>
              <a:t>letu</a:t>
            </a:r>
            <a:r>
              <a:rPr dirty="0"/>
              <a:t> (</a:t>
            </a:r>
            <a:r>
              <a:rPr dirty="0" err="1"/>
              <a:t>Wakolosai</a:t>
            </a:r>
            <a:r>
              <a:rPr dirty="0"/>
              <a:t> 3:1-4)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Kufia</a:t>
            </a:r>
            <a:r>
              <a:rPr dirty="0"/>
              <a:t>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kidunia</a:t>
            </a:r>
            <a:r>
              <a:rPr dirty="0"/>
              <a:t> (</a:t>
            </a:r>
            <a:r>
              <a:rPr dirty="0" err="1"/>
              <a:t>Wakolosai</a:t>
            </a:r>
            <a:r>
              <a:rPr dirty="0"/>
              <a:t> 3:5-6)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Kuji</a:t>
            </a:r>
            <a:r>
              <a:rPr lang="en-US" dirty="0" err="1"/>
              <a:t>vika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</a:t>
            </a:r>
            <a:r>
              <a:rPr lang="en-US" dirty="0" err="1"/>
              <a:t>takatifu</a:t>
            </a:r>
            <a:r>
              <a:rPr dirty="0"/>
              <a:t> (</a:t>
            </a:r>
            <a:r>
              <a:rPr dirty="0" err="1"/>
              <a:t>Wakolosai</a:t>
            </a:r>
            <a:r>
              <a:rPr dirty="0"/>
              <a:t> 3:7-11)</a:t>
            </a:r>
          </a:p>
          <a:p>
            <a:pPr>
              <a:spcBef>
                <a:spcPts val="1800"/>
              </a:spcBef>
              <a:defRPr sz="2000" b="1">
                <a:solidFill>
                  <a:srgbClr val="A90095"/>
                </a:solidFill>
              </a:defRPr>
            </a:pPr>
            <a:r>
              <a:rPr dirty="0"/>
              <a:t>Sifa za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mapya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Kristo: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Kifungo</a:t>
            </a:r>
            <a:r>
              <a:rPr dirty="0"/>
              <a:t> cha </a:t>
            </a:r>
            <a:r>
              <a:rPr dirty="0" err="1"/>
              <a:t>ukamilifu</a:t>
            </a:r>
            <a:r>
              <a:rPr dirty="0"/>
              <a:t> (</a:t>
            </a:r>
            <a:r>
              <a:rPr dirty="0" err="1"/>
              <a:t>Wakolosai</a:t>
            </a:r>
            <a:r>
              <a:rPr dirty="0"/>
              <a:t> 3:12-14)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Chakula</a:t>
            </a:r>
            <a:r>
              <a:rPr dirty="0"/>
              <a:t> cha </a:t>
            </a:r>
            <a:r>
              <a:rPr dirty="0" err="1"/>
              <a:t>mbinguni</a:t>
            </a:r>
            <a:r>
              <a:rPr dirty="0"/>
              <a:t> (</a:t>
            </a:r>
            <a:r>
              <a:rPr dirty="0" err="1"/>
              <a:t>Wakolosai</a:t>
            </a:r>
            <a:r>
              <a:rPr dirty="0"/>
              <a:t>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0" y="9763"/>
            <a:ext cx="7648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Tunapozikwa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maji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ubatizo</a:t>
            </a:r>
            <a:r>
              <a:rPr dirty="0"/>
              <a:t>, </a:t>
            </a:r>
            <a:r>
              <a:rPr dirty="0" err="1"/>
              <a:t>tunakufa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zamani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. </a:t>
            </a:r>
            <a:r>
              <a:rPr dirty="0" err="1"/>
              <a:t>Tunapotoka</a:t>
            </a:r>
            <a:r>
              <a:rPr dirty="0"/>
              <a:t> </a:t>
            </a:r>
            <a:r>
              <a:rPr dirty="0" err="1"/>
              <a:t>majini</a:t>
            </a:r>
            <a:r>
              <a:rPr dirty="0"/>
              <a:t>, </a:t>
            </a:r>
            <a:r>
              <a:rPr dirty="0" err="1"/>
              <a:t>tunainuka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viumbe</a:t>
            </a:r>
            <a:r>
              <a:rPr dirty="0"/>
              <a:t> </a:t>
            </a:r>
            <a:r>
              <a:rPr dirty="0" err="1"/>
              <a:t>vipya</a:t>
            </a:r>
            <a:r>
              <a:rPr dirty="0"/>
              <a:t>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  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  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  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  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  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  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  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  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  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0" y="2226483"/>
            <a:ext cx="76323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/>
              <a:t>Kwa </a:t>
            </a:r>
            <a:r>
              <a:rPr lang="en-US" dirty="0" err="1"/>
              <a:t>sababu</a:t>
            </a:r>
            <a:r>
              <a:rPr lang="en-US" dirty="0"/>
              <a:t> </a:t>
            </a:r>
            <a:r>
              <a:rPr lang="en-US" dirty="0" err="1"/>
              <a:t>fulani</a:t>
            </a:r>
            <a:r>
              <a:rPr lang="en-US" dirty="0"/>
              <a:t>, </a:t>
            </a:r>
            <a:r>
              <a:rPr lang="en-US" dirty="0" err="1"/>
              <a:t>njia</a:t>
            </a:r>
            <a:r>
              <a:rPr lang="en-US" dirty="0"/>
              <a:t> </a:t>
            </a:r>
            <a:r>
              <a:rPr lang="en-US" dirty="0" err="1"/>
              <a:t>zetu</a:t>
            </a:r>
            <a:r>
              <a:rPr lang="en-US" dirty="0"/>
              <a:t> za </a:t>
            </a:r>
            <a:r>
              <a:rPr lang="en-US" dirty="0" err="1"/>
              <a:t>zamani</a:t>
            </a:r>
            <a:r>
              <a:rPr lang="en-US" dirty="0"/>
              <a:t> </a:t>
            </a:r>
            <a:r>
              <a:rPr lang="en-US" dirty="0" err="1"/>
              <a:t>zinaendelea</a:t>
            </a:r>
            <a:r>
              <a:rPr lang="en-US" dirty="0"/>
              <a:t> </a:t>
            </a:r>
            <a:r>
              <a:rPr lang="en-US" dirty="0" err="1"/>
              <a:t>kujaribu</a:t>
            </a:r>
            <a:r>
              <a:rPr lang="en-US" dirty="0"/>
              <a:t> </a:t>
            </a:r>
            <a:r>
              <a:rPr lang="en-US" dirty="0" err="1"/>
              <a:t>kujitokeza</a:t>
            </a:r>
            <a:r>
              <a:rPr lang="en-US" dirty="0"/>
              <a:t> </a:t>
            </a:r>
            <a:r>
              <a:rPr lang="en-US" dirty="0" err="1"/>
              <a:t>tena</a:t>
            </a:r>
            <a:r>
              <a:rPr lang="en-US" dirty="0"/>
              <a:t>. </a:t>
            </a:r>
            <a:r>
              <a:rPr lang="en-US" dirty="0" err="1"/>
              <a:t>Ndiyo</a:t>
            </a:r>
            <a:r>
              <a:rPr lang="en-US" dirty="0"/>
              <a:t> </a:t>
            </a:r>
            <a:r>
              <a:rPr lang="en-US" dirty="0" err="1"/>
              <a:t>sababu</a:t>
            </a:r>
            <a:r>
              <a:rPr lang="en-US" dirty="0"/>
              <a:t> </a:t>
            </a:r>
            <a:r>
              <a:rPr lang="en-US" dirty="0" err="1"/>
              <a:t>mtume</a:t>
            </a:r>
            <a:r>
              <a:rPr lang="en-US" dirty="0"/>
              <a:t> Paulo </a:t>
            </a:r>
            <a:r>
              <a:rPr lang="en-US" dirty="0" err="1"/>
              <a:t>anatuhimiza</a:t>
            </a:r>
            <a:r>
              <a:rPr lang="en-US" dirty="0"/>
              <a:t> </a:t>
            </a:r>
            <a:r>
              <a:rPr lang="en-US" dirty="0" err="1"/>
              <a:t>kuweka</a:t>
            </a:r>
            <a:r>
              <a:rPr lang="en-US" dirty="0"/>
              <a:t> macho </a:t>
            </a:r>
            <a:r>
              <a:rPr lang="en-US" dirty="0" err="1"/>
              <a:t>yetu</a:t>
            </a:r>
            <a:r>
              <a:rPr lang="en-US" dirty="0"/>
              <a:t> </a:t>
            </a:r>
            <a:r>
              <a:rPr lang="en-US" dirty="0" err="1"/>
              <a:t>mbinguni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kugeuza</a:t>
            </a:r>
            <a:r>
              <a:rPr lang="en-US" dirty="0"/>
              <a:t> </a:t>
            </a:r>
            <a:r>
              <a:rPr lang="en-US" dirty="0" err="1"/>
              <a:t>mgongo</a:t>
            </a:r>
            <a:r>
              <a:rPr lang="en-US" dirty="0"/>
              <a:t> </a:t>
            </a:r>
            <a:r>
              <a:rPr lang="en-US" dirty="0" err="1"/>
              <a:t>wetu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mambo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kidunia</a:t>
            </a:r>
            <a:r>
              <a:rPr lang="en-US"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-9526" y="964235"/>
            <a:ext cx="7641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Tuliacha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zamani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kufikiria</a:t>
            </a:r>
            <a:r>
              <a:rPr dirty="0"/>
              <a:t>. </a:t>
            </a:r>
            <a:r>
              <a:rPr dirty="0" err="1"/>
              <a:t>Kuanzia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</a:t>
            </a:r>
            <a:r>
              <a:rPr dirty="0" err="1"/>
              <a:t>kuendelea</a:t>
            </a:r>
            <a:r>
              <a:rPr dirty="0"/>
              <a:t>, </a:t>
            </a:r>
            <a:r>
              <a:rPr dirty="0" err="1"/>
              <a:t>tuliishi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tukawaza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. </a:t>
            </a:r>
            <a:r>
              <a:rPr dirty="0" err="1"/>
              <a:t>Tuliacha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kidunia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  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  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1756611" y="878793"/>
            <a:ext cx="102896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rPr lang="en-US" sz="6000" dirty="0"/>
              <a:t>MTAZAMO WA KIDUNIA AU WA MBINGUNI?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t>LENGO LETU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0" y="65314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Endeleeni</a:t>
            </a:r>
            <a:r>
              <a:rPr dirty="0"/>
              <a:t> </a:t>
            </a:r>
            <a:r>
              <a:rPr dirty="0" err="1"/>
              <a:t>kukaza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zenu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mambo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mambo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kidunia</a:t>
            </a:r>
            <a:r>
              <a:rPr dirty="0"/>
              <a:t>." </a:t>
            </a:r>
            <a:r>
              <a:rPr sz="1400" dirty="0"/>
              <a:t>(</a:t>
            </a:r>
            <a:r>
              <a:rPr sz="1400" dirty="0" err="1"/>
              <a:t>Wakolosai</a:t>
            </a:r>
            <a:r>
              <a:rPr sz="1400" dirty="0"/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Kuanzia</a:t>
            </a:r>
            <a:r>
              <a:rPr dirty="0"/>
              <a:t> hoja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tumefufuliwa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Kristo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ubatizo</a:t>
            </a:r>
            <a:r>
              <a:rPr dirty="0"/>
              <a:t> (Kol. 2:12), Paulo </a:t>
            </a:r>
            <a:r>
              <a:rPr dirty="0" err="1"/>
              <a:t>anatuhimiza</a:t>
            </a:r>
            <a:r>
              <a:rPr dirty="0"/>
              <a:t> </a:t>
            </a:r>
            <a:r>
              <a:rPr dirty="0" err="1"/>
              <a:t>tumfuate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mahali</a:t>
            </a:r>
            <a:r>
              <a:rPr dirty="0"/>
              <a:t> </a:t>
            </a:r>
            <a:r>
              <a:rPr dirty="0" err="1"/>
              <a:t>alipokwenda</a:t>
            </a:r>
            <a:r>
              <a:rPr dirty="0"/>
              <a:t> </a:t>
            </a: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kufufuka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: </a:t>
            </a:r>
            <a:r>
              <a:rPr dirty="0" err="1"/>
              <a:t>kiti</a:t>
            </a:r>
            <a:r>
              <a:rPr dirty="0"/>
              <a:t> cha </a:t>
            </a:r>
            <a:r>
              <a:rPr dirty="0" err="1"/>
              <a:t>enzi</a:t>
            </a:r>
            <a:r>
              <a:rPr dirty="0"/>
              <a:t> cha </a:t>
            </a:r>
            <a:r>
              <a:rPr dirty="0" err="1"/>
              <a:t>Mungu</a:t>
            </a:r>
            <a:r>
              <a:rPr dirty="0"/>
              <a:t> (Kol. 3:1).</a:t>
            </a:r>
          </a:p>
        </p:txBody>
      </p:sp>
      <p:pic>
        <p:nvPicPr>
          <p:cNvPr id="4" name="Imagen 3" descr="Imagen que contiene agua, hombre, foto, montar a caballo  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  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386088"/>
            <a:ext cx="4400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"</a:t>
            </a:r>
            <a:r>
              <a:rPr dirty="0" err="1"/>
              <a:t>Tumekufa</a:t>
            </a:r>
            <a:r>
              <a:rPr dirty="0"/>
              <a:t>,"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"</a:t>
            </a:r>
            <a:r>
              <a:rPr dirty="0" err="1"/>
              <a:t>yamefichwa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Kristo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" (Kol. 3:3). Maisha </a:t>
            </a:r>
            <a:r>
              <a:rPr dirty="0" err="1"/>
              <a:t>yanayozungumziwa</a:t>
            </a:r>
            <a:r>
              <a:rPr dirty="0"/>
              <a:t> hapa </a:t>
            </a:r>
            <a:r>
              <a:rPr dirty="0" err="1"/>
              <a:t>ni</a:t>
            </a:r>
            <a:r>
              <a:rPr dirty="0"/>
              <a:t> yale </a:t>
            </a:r>
            <a:r>
              <a:rPr dirty="0" err="1"/>
              <a:t>tunayopokea</a:t>
            </a:r>
            <a:r>
              <a:rPr dirty="0"/>
              <a:t> </a:t>
            </a:r>
            <a:r>
              <a:rPr dirty="0" err="1"/>
              <a:t>tunapompokea</a:t>
            </a:r>
            <a:r>
              <a:rPr dirty="0"/>
              <a:t> Kristo.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370425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Bila shaka, </a:t>
            </a:r>
            <a:r>
              <a:rPr dirty="0" err="1"/>
              <a:t>tutaweza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kimwili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atakapotupeleka</a:t>
            </a:r>
            <a:r>
              <a:rPr dirty="0"/>
              <a:t> </a:t>
            </a:r>
            <a:r>
              <a:rPr dirty="0" err="1"/>
              <a:t>huko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kuja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 mara </a:t>
            </a:r>
            <a:r>
              <a:rPr dirty="0" err="1"/>
              <a:t>ya</a:t>
            </a:r>
            <a:r>
              <a:rPr dirty="0"/>
              <a:t> pili (Kol. 3:4). Kwa </a:t>
            </a:r>
            <a:r>
              <a:rPr dirty="0" err="1"/>
              <a:t>sasa</a:t>
            </a:r>
            <a:r>
              <a:rPr dirty="0"/>
              <a:t>,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tuangalie</a:t>
            </a:r>
            <a:r>
              <a:rPr dirty="0"/>
              <a:t> - </a:t>
            </a:r>
            <a:r>
              <a:rPr dirty="0" err="1"/>
              <a:t>lengo</a:t>
            </a:r>
            <a:r>
              <a:rPr dirty="0"/>
              <a:t> </a:t>
            </a:r>
            <a:r>
              <a:rPr dirty="0" err="1"/>
              <a:t>letu</a:t>
            </a:r>
            <a:r>
              <a:rPr dirty="0"/>
              <a:t> - mambo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 (Kol. 3:2).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3" y="5085993"/>
            <a:ext cx="44008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 dirty="0" err="1"/>
              <a:t>Lakini</a:t>
            </a:r>
            <a:r>
              <a:rPr sz="2000" dirty="0"/>
              <a:t> </a:t>
            </a:r>
            <a:r>
              <a:rPr sz="2000" dirty="0" err="1"/>
              <a:t>maisha</a:t>
            </a:r>
            <a:r>
              <a:rPr sz="2000" dirty="0"/>
              <a:t> </a:t>
            </a:r>
            <a:r>
              <a:rPr sz="2000" dirty="0" err="1"/>
              <a:t>hayo</a:t>
            </a:r>
            <a:r>
              <a:rPr sz="2000" dirty="0"/>
              <a:t>, </a:t>
            </a:r>
            <a:r>
              <a:rPr sz="2000" dirty="0" err="1"/>
              <a:t>ili</a:t>
            </a:r>
            <a:r>
              <a:rPr sz="2000" dirty="0"/>
              <a:t> </a:t>
            </a:r>
            <a:r>
              <a:rPr sz="2000" dirty="0" err="1"/>
              <a:t>kubaki</a:t>
            </a:r>
            <a:r>
              <a:rPr sz="2000" dirty="0"/>
              <a:t> </a:t>
            </a:r>
            <a:r>
              <a:rPr sz="2000" dirty="0" err="1"/>
              <a:t>hai</a:t>
            </a:r>
            <a:r>
              <a:rPr sz="2000" dirty="0"/>
              <a:t>, </a:t>
            </a:r>
            <a:r>
              <a:rPr sz="2000" dirty="0" err="1"/>
              <a:t>yanahitaji</a:t>
            </a:r>
            <a:r>
              <a:rPr sz="2000" dirty="0"/>
              <a:t> </a:t>
            </a:r>
            <a:r>
              <a:rPr sz="2000" dirty="0" err="1"/>
              <a:t>kulishwa</a:t>
            </a:r>
            <a:r>
              <a:rPr sz="2000" dirty="0"/>
              <a:t> </a:t>
            </a:r>
            <a:r>
              <a:rPr sz="2000" dirty="0" err="1"/>
              <a:t>kila</a:t>
            </a:r>
            <a:r>
              <a:rPr sz="2000" dirty="0"/>
              <a:t> siku (2 Kor. 4:16 Kila siku </a:t>
            </a:r>
            <a:r>
              <a:rPr sz="2000" dirty="0" err="1"/>
              <a:t>lazima</a:t>
            </a:r>
            <a:r>
              <a:rPr sz="2000" dirty="0"/>
              <a:t> </a:t>
            </a:r>
            <a:r>
              <a:rPr sz="2000" dirty="0" err="1"/>
              <a:t>tutafute</a:t>
            </a:r>
            <a:r>
              <a:rPr sz="2000" dirty="0"/>
              <a:t> "mambo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juu</a:t>
            </a:r>
            <a:r>
              <a:rPr sz="2000" dirty="0"/>
              <a:t>," "</a:t>
            </a:r>
            <a:r>
              <a:rPr sz="2000" dirty="0" err="1"/>
              <a:t>tukimkazia</a:t>
            </a:r>
            <a:r>
              <a:rPr sz="2000" dirty="0"/>
              <a:t> macho </a:t>
            </a:r>
            <a:r>
              <a:rPr sz="2000" dirty="0" err="1"/>
              <a:t>Yesu</a:t>
            </a:r>
            <a:r>
              <a:rPr sz="2000" dirty="0"/>
              <a:t>" (</a:t>
            </a:r>
            <a:r>
              <a:rPr sz="2000" dirty="0" err="1"/>
              <a:t>Ebr</a:t>
            </a:r>
            <a:r>
              <a:rPr sz="2000" dirty="0"/>
              <a:t>. 12:2).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chemeClr val="accent3"/>
                </a:solidFill>
              </a:defRPr>
            </a:pPr>
            <a:r>
              <a:t>KUFIA VITU VYA KIDUNIA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t>"Basi, vifisheni vitu vyote mlivyo navyo hapa duniani: uasherati, uchafu, tamaa mbaya, tamaa mbaya, na tamaa mbaya, ambazo ni ibada ya sanamu." </a:t>
            </a:r>
            <a:r>
              <a:rPr sz="1400"/>
              <a:t>(Wakolosai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Kwa kuwa tumefufuka pamoja na Kristo na kuishi tukifikiria juu ya ile ya mbinguni, lazima tuue kile kinachotuzuia kutimiza lengo letu: ile ya kidunia.</a:t>
            </a:r>
          </a:p>
        </p:txBody>
      </p:sp>
      <p:pic>
        <p:nvPicPr>
          <p:cNvPr id="4" name="Imagen 3" descr="Imagen que contiene hombre, sostener, tabla, tablero  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981990"/>
            <a:ext cx="5107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Asili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mwanadamu</a:t>
            </a:r>
            <a:r>
              <a:rPr dirty="0"/>
              <a:t> </a:t>
            </a:r>
            <a:r>
              <a:rPr dirty="0" err="1"/>
              <a:t>haijabadilika</a:t>
            </a:r>
            <a:r>
              <a:rPr dirty="0"/>
              <a:t> sana </a:t>
            </a:r>
            <a:r>
              <a:rPr dirty="0" err="1"/>
              <a:t>tangu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Paulo, </a:t>
            </a:r>
            <a:r>
              <a:rPr dirty="0" err="1"/>
              <a:t>kwani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tunazungukwa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tamaa</a:t>
            </a:r>
            <a:r>
              <a:rPr dirty="0"/>
              <a:t> </a:t>
            </a:r>
            <a:r>
              <a:rPr dirty="0" err="1"/>
              <a:t>zile</a:t>
            </a:r>
            <a:r>
              <a:rPr dirty="0"/>
              <a:t> </a:t>
            </a:r>
            <a:r>
              <a:rPr dirty="0" err="1"/>
              <a:t>zile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zinakiuka</a:t>
            </a:r>
            <a:r>
              <a:rPr dirty="0"/>
              <a:t> </a:t>
            </a:r>
            <a:r>
              <a:rPr dirty="0" err="1"/>
              <a:t>barua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Amri Kumi.</a:t>
            </a:r>
          </a:p>
        </p:txBody>
      </p:sp>
      <p:pic>
        <p:nvPicPr>
          <p:cNvPr id="10" name="Imagen 9" descr="Imagen que contiene persona, interior, vistiendo, azul  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970722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/>
              <a:t>Ili hakuna </a:t>
            </a:r>
            <a:r>
              <a:rPr sz="2000" dirty="0" err="1"/>
              <a:t>mtu</a:t>
            </a:r>
            <a:r>
              <a:rPr sz="2000" dirty="0"/>
              <a:t> </a:t>
            </a:r>
            <a:r>
              <a:rPr sz="2000" dirty="0" err="1"/>
              <a:t>aliyekosea</a:t>
            </a:r>
            <a:r>
              <a:rPr sz="2000" dirty="0"/>
              <a:t>, Paulo </a:t>
            </a:r>
            <a:r>
              <a:rPr sz="2000" dirty="0" err="1"/>
              <a:t>anaonyesha</a:t>
            </a:r>
            <a:r>
              <a:rPr sz="2000" dirty="0"/>
              <a:t> </a:t>
            </a:r>
            <a:r>
              <a:rPr sz="2000" dirty="0" err="1"/>
              <a:t>nguzo</a:t>
            </a:r>
            <a:r>
              <a:rPr sz="2000" dirty="0"/>
              <a:t> za </a:t>
            </a:r>
            <a:r>
              <a:rPr sz="2000" dirty="0" err="1"/>
              <a:t>msingi</a:t>
            </a:r>
            <a:r>
              <a:rPr sz="2000" dirty="0"/>
              <a:t> za </a:t>
            </a:r>
            <a:r>
              <a:rPr sz="2000" dirty="0" err="1"/>
              <a:t>mawazo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kidunia</a:t>
            </a:r>
            <a:r>
              <a:rPr sz="2000" dirty="0"/>
              <a:t> (</a:t>
            </a:r>
            <a:r>
              <a:rPr sz="2000" dirty="0" err="1"/>
              <a:t>ambayo</a:t>
            </a:r>
            <a:r>
              <a:rPr sz="2000" dirty="0"/>
              <a:t> </a:t>
            </a:r>
            <a:r>
              <a:rPr sz="2000" dirty="0" err="1"/>
              <a:t>baadaye</a:t>
            </a:r>
            <a:r>
              <a:rPr sz="2000" dirty="0"/>
              <a:t> </a:t>
            </a:r>
            <a:r>
              <a:rPr sz="2000" dirty="0" err="1"/>
              <a:t>atakuza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mambo </a:t>
            </a:r>
            <a:r>
              <a:rPr sz="2000" dirty="0" err="1"/>
              <a:t>halisi</a:t>
            </a:r>
            <a:r>
              <a:rPr sz="2000" dirty="0"/>
              <a:t> </a:t>
            </a:r>
            <a:r>
              <a:rPr sz="2000" dirty="0" err="1"/>
              <a:t>zaidi</a:t>
            </a:r>
            <a:r>
              <a:rPr sz="2000" dirty="0"/>
              <a:t>): "</a:t>
            </a:r>
            <a:r>
              <a:rPr sz="2000" dirty="0" err="1"/>
              <a:t>uasherati</a:t>
            </a:r>
            <a:r>
              <a:rPr sz="2000" dirty="0"/>
              <a:t>, </a:t>
            </a:r>
            <a:r>
              <a:rPr sz="2000" dirty="0" err="1"/>
              <a:t>uchafu</a:t>
            </a:r>
            <a:r>
              <a:rPr sz="2000" dirty="0"/>
              <a:t>, </a:t>
            </a:r>
            <a:r>
              <a:rPr sz="2000" dirty="0" err="1"/>
              <a:t>tamaa</a:t>
            </a:r>
            <a:r>
              <a:rPr sz="2000" dirty="0"/>
              <a:t>, </a:t>
            </a:r>
            <a:r>
              <a:rPr sz="2000" dirty="0" err="1"/>
              <a:t>tamaa</a:t>
            </a:r>
            <a:r>
              <a:rPr sz="2000" dirty="0"/>
              <a:t> </a:t>
            </a:r>
            <a:r>
              <a:rPr sz="2000" dirty="0" err="1"/>
              <a:t>mbaya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tamaa</a:t>
            </a:r>
            <a:r>
              <a:rPr sz="2000" dirty="0"/>
              <a:t>, </a:t>
            </a:r>
            <a:r>
              <a:rPr sz="2000" dirty="0" err="1"/>
              <a:t>ambayo</a:t>
            </a:r>
            <a:r>
              <a:rPr sz="2000" dirty="0"/>
              <a:t> </a:t>
            </a:r>
            <a:r>
              <a:rPr sz="2000" dirty="0" err="1"/>
              <a:t>ni</a:t>
            </a:r>
            <a:r>
              <a:rPr sz="2000" dirty="0"/>
              <a:t> </a:t>
            </a:r>
            <a:r>
              <a:rPr sz="2000" dirty="0" err="1"/>
              <a:t>ibada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sanamu</a:t>
            </a:r>
            <a:r>
              <a:rPr sz="2000" dirty="0"/>
              <a:t>" (Kol. 3:5).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184826" y="4367603"/>
            <a:ext cx="5107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Na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tunapaswa</a:t>
            </a:r>
            <a:r>
              <a:rPr dirty="0"/>
              <a:t> "</a:t>
            </a:r>
            <a:r>
              <a:rPr dirty="0" err="1"/>
              <a:t>kuua</a:t>
            </a:r>
            <a:r>
              <a:rPr dirty="0"/>
              <a:t>" - </a:t>
            </a:r>
            <a:r>
              <a:rPr dirty="0" err="1"/>
              <a:t>kuacha</a:t>
            </a:r>
            <a:r>
              <a:rPr dirty="0"/>
              <a:t>, </a:t>
            </a:r>
            <a:r>
              <a:rPr dirty="0" err="1"/>
              <a:t>kuondoa</a:t>
            </a:r>
            <a:r>
              <a:rPr dirty="0"/>
              <a:t> - mambo </a:t>
            </a:r>
            <a:r>
              <a:rPr dirty="0" err="1"/>
              <a:t>haya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? 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huleta</a:t>
            </a:r>
            <a:r>
              <a:rPr dirty="0"/>
              <a:t> "</a:t>
            </a:r>
            <a:r>
              <a:rPr dirty="0" err="1"/>
              <a:t>ghadhabu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"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hailingani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asili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 (</a:t>
            </a:r>
            <a:r>
              <a:rPr dirty="0" err="1"/>
              <a:t>Wakolosai</a:t>
            </a:r>
            <a:r>
              <a:rPr dirty="0"/>
              <a:t> 3:6). </a:t>
            </a:r>
            <a:r>
              <a:rPr dirty="0" err="1"/>
              <a:t>Ua</a:t>
            </a:r>
            <a:r>
              <a:rPr dirty="0"/>
              <a:t> yule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kidunia</a:t>
            </a:r>
            <a:r>
              <a:rPr dirty="0"/>
              <a:t> </a:t>
            </a: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yule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kidunia</a:t>
            </a:r>
            <a:r>
              <a:rPr dirty="0"/>
              <a:t> </a:t>
            </a:r>
            <a:r>
              <a:rPr dirty="0" err="1"/>
              <a:t>kukuua</a:t>
            </a:r>
            <a:r>
              <a:rPr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>
              <a:defRPr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KUJIVIKA NGUO PAMOJA NA WATAKATIFU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“mkavaa utu mpya, ufanywao upya katika maarifa kwa mfano wa Muumba wake” </a:t>
            </a:r>
            <a:r>
              <a:rPr sz="1400"/>
              <a:t>(Wakolosai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/>
              <a:t>Kwa </a:t>
            </a:r>
            <a:r>
              <a:rPr sz="2000" dirty="0" err="1"/>
              <a:t>mtindo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kweli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methali</a:t>
            </a:r>
            <a:r>
              <a:rPr sz="2000" dirty="0"/>
              <a:t>, Paulo </a:t>
            </a:r>
            <a:r>
              <a:rPr sz="2000" dirty="0" err="1"/>
              <a:t>anaongeza</a:t>
            </a:r>
            <a:r>
              <a:rPr sz="2000" dirty="0"/>
              <a:t> </a:t>
            </a:r>
            <a:r>
              <a:rPr sz="2000" dirty="0" err="1"/>
              <a:t>kwenye</a:t>
            </a:r>
            <a:r>
              <a:rPr sz="2000" dirty="0"/>
              <a:t> </a:t>
            </a:r>
            <a:r>
              <a:rPr sz="2000" dirty="0" err="1"/>
              <a:t>nguzo</a:t>
            </a:r>
            <a:r>
              <a:rPr sz="2000" dirty="0"/>
              <a:t> </a:t>
            </a:r>
            <a:r>
              <a:rPr sz="2000" dirty="0" err="1"/>
              <a:t>tano</a:t>
            </a:r>
            <a:r>
              <a:rPr sz="2000" dirty="0"/>
              <a:t> za </a:t>
            </a:r>
            <a:r>
              <a:rPr sz="2000" dirty="0" err="1"/>
              <a:t>mawazo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kidunia</a:t>
            </a:r>
            <a:r>
              <a:rPr sz="2000" dirty="0"/>
              <a:t> </a:t>
            </a:r>
            <a:r>
              <a:rPr sz="2000" dirty="0" err="1"/>
              <a:t>matendo</a:t>
            </a:r>
            <a:r>
              <a:rPr sz="2000" dirty="0"/>
              <a:t> </a:t>
            </a:r>
            <a:r>
              <a:rPr sz="2000" dirty="0" err="1"/>
              <a:t>matano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kidunia</a:t>
            </a:r>
            <a:r>
              <a:rPr sz="2000" dirty="0"/>
              <a:t> </a:t>
            </a:r>
            <a:r>
              <a:rPr sz="2000" dirty="0" err="1"/>
              <a:t>ili</a:t>
            </a:r>
            <a:r>
              <a:rPr sz="2000" dirty="0"/>
              <a:t> </a:t>
            </a:r>
            <a:r>
              <a:rPr sz="2000" dirty="0" err="1"/>
              <a:t>kuepuka</a:t>
            </a:r>
            <a:r>
              <a:rPr sz="2000" dirty="0"/>
              <a:t>: "</a:t>
            </a:r>
            <a:r>
              <a:rPr sz="2000" dirty="0" err="1"/>
              <a:t>hasira</a:t>
            </a:r>
            <a:r>
              <a:rPr sz="2000" dirty="0"/>
              <a:t>, </a:t>
            </a:r>
            <a:r>
              <a:rPr sz="2000" dirty="0" err="1"/>
              <a:t>ghadhabu</a:t>
            </a:r>
            <a:r>
              <a:rPr sz="2000" dirty="0"/>
              <a:t>, </a:t>
            </a:r>
            <a:r>
              <a:rPr sz="2000" dirty="0" err="1"/>
              <a:t>uovu</a:t>
            </a:r>
            <a:r>
              <a:rPr sz="2000" dirty="0"/>
              <a:t>, </a:t>
            </a:r>
            <a:r>
              <a:rPr sz="2000" dirty="0" err="1"/>
              <a:t>kashfa</a:t>
            </a:r>
            <a:r>
              <a:rPr sz="2000" dirty="0"/>
              <a:t>,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lugha</a:t>
            </a:r>
            <a:r>
              <a:rPr sz="2000" dirty="0"/>
              <a:t> </a:t>
            </a:r>
            <a:r>
              <a:rPr sz="2000" dirty="0" err="1"/>
              <a:t>chafu</a:t>
            </a:r>
            <a:r>
              <a:rPr sz="2000" dirty="0"/>
              <a:t> </a:t>
            </a:r>
            <a:r>
              <a:rPr sz="2000" dirty="0" err="1"/>
              <a:t>kutoka</a:t>
            </a:r>
            <a:r>
              <a:rPr sz="2000" dirty="0"/>
              <a:t> </a:t>
            </a:r>
            <a:r>
              <a:rPr sz="2000" dirty="0" err="1"/>
              <a:t>midomoni</a:t>
            </a:r>
            <a:r>
              <a:rPr sz="2000" dirty="0"/>
              <a:t> </a:t>
            </a:r>
            <a:r>
              <a:rPr sz="2000" dirty="0" err="1"/>
              <a:t>mwenu</a:t>
            </a:r>
            <a:r>
              <a:rPr sz="2000" dirty="0"/>
              <a:t>" (Kol. 3:8),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kumalizika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tendo la </a:t>
            </a:r>
            <a:r>
              <a:rPr sz="2000" dirty="0" err="1"/>
              <a:t>sita</a:t>
            </a:r>
            <a:r>
              <a:rPr sz="2000" dirty="0"/>
              <a:t> - baya </a:t>
            </a:r>
            <a:r>
              <a:rPr sz="2000" dirty="0" err="1"/>
              <a:t>zaidi</a:t>
            </a:r>
            <a:r>
              <a:rPr sz="2000" dirty="0"/>
              <a:t> </a:t>
            </a:r>
            <a:r>
              <a:rPr sz="2000" dirty="0" err="1"/>
              <a:t>kuliko</a:t>
            </a:r>
            <a:r>
              <a:rPr sz="2000" dirty="0"/>
              <a:t> yote -: "</a:t>
            </a:r>
            <a:r>
              <a:rPr sz="2000" dirty="0" err="1"/>
              <a:t>Msiambiane</a:t>
            </a:r>
            <a:r>
              <a:rPr sz="2000" dirty="0"/>
              <a:t> </a:t>
            </a:r>
            <a:r>
              <a:rPr sz="2000" dirty="0" err="1"/>
              <a:t>uongo</a:t>
            </a:r>
            <a:r>
              <a:rPr sz="2000" dirty="0"/>
              <a:t>" (Kol. 3:9 ).</a:t>
            </a:r>
          </a:p>
        </p:txBody>
      </p:sp>
      <p:pic>
        <p:nvPicPr>
          <p:cNvPr id="2" name="Imagen 1" descr="Un hombre con los brazos abiertos  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137789"/>
            <a:ext cx="5887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Tukivuliwa</a:t>
            </a:r>
            <a:r>
              <a:rPr dirty="0"/>
              <a:t> </a:t>
            </a:r>
            <a:r>
              <a:rPr dirty="0" err="1"/>
              <a:t>mavazi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, </a:t>
            </a:r>
            <a:r>
              <a:rPr dirty="0" err="1"/>
              <a:t>tunahitaji</a:t>
            </a:r>
            <a:r>
              <a:rPr dirty="0"/>
              <a:t> </a:t>
            </a:r>
            <a:r>
              <a:rPr dirty="0" err="1"/>
              <a:t>kuvaa</a:t>
            </a:r>
            <a:r>
              <a:rPr dirty="0"/>
              <a:t> "</a:t>
            </a:r>
            <a:r>
              <a:rPr dirty="0" err="1"/>
              <a:t>mavazi</a:t>
            </a:r>
            <a:r>
              <a:rPr dirty="0"/>
              <a:t> </a:t>
            </a:r>
            <a:r>
              <a:rPr dirty="0" err="1"/>
              <a:t>mazuri</a:t>
            </a:r>
            <a:r>
              <a:rPr dirty="0"/>
              <a:t>." </a:t>
            </a:r>
            <a:r>
              <a:rPr dirty="0" err="1"/>
              <a:t>Tukivaa</a:t>
            </a:r>
            <a:r>
              <a:rPr dirty="0"/>
              <a:t> </a:t>
            </a:r>
            <a:r>
              <a:rPr dirty="0" err="1"/>
              <a:t>mavazi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 </a:t>
            </a:r>
            <a:r>
              <a:rPr dirty="0" err="1"/>
              <a:t>mapya</a:t>
            </a:r>
            <a:r>
              <a:rPr dirty="0"/>
              <a:t>, </a:t>
            </a:r>
            <a:r>
              <a:rPr dirty="0" err="1"/>
              <a:t>tunafanywa</a:t>
            </a:r>
            <a:r>
              <a:rPr dirty="0"/>
              <a:t> </a:t>
            </a:r>
            <a:r>
              <a:rPr dirty="0" err="1"/>
              <a:t>upya</a:t>
            </a:r>
            <a:r>
              <a:rPr dirty="0"/>
              <a:t> </a:t>
            </a:r>
            <a:r>
              <a:rPr dirty="0" err="1"/>
              <a:t>daima</a:t>
            </a:r>
            <a:r>
              <a:rPr dirty="0"/>
              <a:t>, </a:t>
            </a:r>
            <a:r>
              <a:rPr dirty="0" err="1"/>
              <a:t>tukikua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utakatifu</a:t>
            </a:r>
            <a:r>
              <a:rPr dirty="0"/>
              <a:t> siku </a:t>
            </a:r>
            <a:r>
              <a:rPr dirty="0" err="1"/>
              <a:t>kwa</a:t>
            </a:r>
            <a:r>
              <a:rPr dirty="0"/>
              <a:t> siku (Kol. 3:10).</a:t>
            </a:r>
          </a:p>
        </p:txBody>
      </p:sp>
      <p:pic>
        <p:nvPicPr>
          <p:cNvPr id="9" name="Imagen 8" descr="Imagen que contiene persona, interior, hombre, edificio  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879695"/>
            <a:ext cx="806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/>
              <a:t>Paulo </a:t>
            </a:r>
            <a:r>
              <a:rPr sz="2000" dirty="0" err="1"/>
              <a:t>anadhani</a:t>
            </a:r>
            <a:r>
              <a:rPr sz="2000" dirty="0"/>
              <a:t>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tayari</a:t>
            </a:r>
            <a:r>
              <a:rPr sz="2000" dirty="0"/>
              <a:t> "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kuwa</a:t>
            </a:r>
            <a:r>
              <a:rPr sz="2000" dirty="0"/>
              <a:t> </a:t>
            </a:r>
            <a:r>
              <a:rPr sz="2000" dirty="0" err="1"/>
              <a:t>mmevua</a:t>
            </a:r>
            <a:r>
              <a:rPr sz="2000" dirty="0"/>
              <a:t> utu </a:t>
            </a:r>
            <a:r>
              <a:rPr sz="2000" dirty="0" err="1"/>
              <a:t>wenu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zamani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matendo</a:t>
            </a:r>
            <a:r>
              <a:rPr sz="2000" dirty="0"/>
              <a:t> </a:t>
            </a:r>
            <a:r>
              <a:rPr sz="2000" dirty="0" err="1"/>
              <a:t>yake</a:t>
            </a:r>
            <a:r>
              <a:rPr sz="2000" dirty="0"/>
              <a:t>" (Kol. 3:9). </a:t>
            </a:r>
            <a:r>
              <a:rPr sz="2000" dirty="0" err="1"/>
              <a:t>Tumeondoa</a:t>
            </a:r>
            <a:r>
              <a:rPr sz="2000" dirty="0"/>
              <a:t> "</a:t>
            </a:r>
            <a:r>
              <a:rPr sz="2000" dirty="0" err="1"/>
              <a:t>nguo</a:t>
            </a:r>
            <a:r>
              <a:rPr sz="2000" dirty="0"/>
              <a:t> </a:t>
            </a:r>
            <a:r>
              <a:rPr sz="2000" dirty="0" err="1"/>
              <a:t>zetu</a:t>
            </a:r>
            <a:r>
              <a:rPr sz="2000" dirty="0"/>
              <a:t> </a:t>
            </a:r>
            <a:r>
              <a:rPr sz="2000" dirty="0" err="1"/>
              <a:t>chafu</a:t>
            </a:r>
            <a:r>
              <a:rPr sz="2000" dirty="0"/>
              <a:t>" </a:t>
            </a:r>
            <a:r>
              <a:rPr sz="2000" dirty="0" err="1"/>
              <a:t>wakati</a:t>
            </a:r>
            <a:r>
              <a:rPr sz="2000" dirty="0"/>
              <a:t> </a:t>
            </a:r>
            <a:r>
              <a:rPr sz="2000" dirty="0" err="1"/>
              <a:t>tumemruhusu</a:t>
            </a:r>
            <a:r>
              <a:rPr sz="2000" dirty="0"/>
              <a:t> </a:t>
            </a:r>
            <a:r>
              <a:rPr sz="2000" dirty="0" err="1"/>
              <a:t>Yesu</a:t>
            </a:r>
            <a:r>
              <a:rPr sz="2000" dirty="0"/>
              <a:t> </a:t>
            </a:r>
            <a:r>
              <a:rPr sz="2000" dirty="0" err="1"/>
              <a:t>kuondoa</a:t>
            </a:r>
            <a:r>
              <a:rPr sz="2000" dirty="0"/>
              <a:t> </a:t>
            </a:r>
            <a:r>
              <a:rPr sz="2000" dirty="0" err="1"/>
              <a:t>dhambi</a:t>
            </a:r>
            <a:r>
              <a:rPr sz="2000" dirty="0"/>
              <a:t> </a:t>
            </a:r>
            <a:r>
              <a:rPr sz="2000" dirty="0" err="1"/>
              <a:t>zetu</a:t>
            </a:r>
            <a:br>
              <a:rPr lang="en" sz="2000" b="1" dirty="0"/>
            </a:br>
            <a:r>
              <a:rPr sz="2000" dirty="0"/>
              <a:t>(Zek. 3:4).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555367"/>
            <a:ext cx="5947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Tunapofanywa</a:t>
            </a:r>
            <a:r>
              <a:rPr dirty="0"/>
              <a:t> </a:t>
            </a:r>
            <a:r>
              <a:rPr dirty="0" err="1"/>
              <a:t>upya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kujifunza</a:t>
            </a:r>
            <a:r>
              <a:rPr dirty="0"/>
              <a:t> Neno, </a:t>
            </a:r>
            <a:r>
              <a:rPr dirty="0" err="1"/>
              <a:t>vizuizi</a:t>
            </a:r>
            <a:r>
              <a:rPr dirty="0"/>
              <a:t> </a:t>
            </a:r>
            <a:r>
              <a:rPr dirty="0" err="1"/>
              <a:t>vinavyotutenganisha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 </a:t>
            </a:r>
            <a:r>
              <a:rPr dirty="0" err="1"/>
              <a:t>hupotea</a:t>
            </a:r>
            <a:r>
              <a:rPr lang="en-US" dirty="0"/>
              <a:t> </a:t>
            </a:r>
            <a:r>
              <a:rPr dirty="0"/>
              <a:t>(Kol.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600" b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defRPr>
            </a:pPr>
            <a:r>
              <a:rPr lang="en-US" dirty="0"/>
              <a:t>SIFA ZA MAISHA MAPYA KATIKA KRISTO</a:t>
            </a:r>
          </a:p>
        </p:txBody>
      </p:sp>
      <p:pic>
        <p:nvPicPr>
          <p:cNvPr id="5" name="Imagen 4" descr="Grupo de personas posando por un foto  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  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  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sz="44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t>KIFUNGO CHA UKAMILIFU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3"/>
                </a:solidFill>
                <a:latin typeface="Comic Sans MS" panose="030F0702030302020204" pitchFamily="66" charset="0"/>
              </a:defRPr>
            </a:pPr>
            <a:r>
              <a:t>“Na zaidi ya hayo yote jivikeni upendo, ambao ndio kifungo cha ukamilifu” </a:t>
            </a:r>
            <a:r>
              <a:rPr sz="1400"/>
              <a:t>(Wakolosai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199523"/>
            <a:ext cx="96416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/>
              <a:t>Sisi ni "wateule wa Mungu, watakatifu na wapendwa" (Kol. 3:12 </a:t>
            </a:r>
            <a:r>
              <a:rPr sz="1600"/>
              <a:t>NIV</a:t>
            </a:r>
            <a:r>
              <a:rPr sz="2000"/>
              <a:t>). Petro anatwambia kwamba hii inatuletea faida kubwa na jukumu kubwa (1 Pet. 2:9). Lakini mmoja wa wateule wa Mungu anatendaje (Kol. 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22561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Na haya yote ndani ya muktadha wa kifungo cha ukamilifu: upendo (Kol. 3:14). Na hizi ndizo faida na majukumu yetu: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829063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/>
            </a:pPr>
            <a:r>
              <a:t>7</a:t>
            </a:r>
          </a:p>
        </p:txBody>
      </p:sp>
      <p:pic>
        <p:nvPicPr>
          <p:cNvPr id="16" name="Imagen 15" descr="Dibujo de una persona  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  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1141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2026-02-01T14:37:42Z</dcterms:created>
  <dcterms:modified xsi:type="dcterms:W3CDTF">2026-02-10T06:32:26Z</dcterms:modified>
</cp:coreProperties>
</file>