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101" d="100"/>
          <a:sy n="101" d="100"/>
        </p:scale>
        <p:origin x="9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pPr>
            <a:defRPr sz="2400" b="1">
              <a:solidFill>
                <a:srgbClr val="C00000"/>
              </a:solidFill>
            </a:defRPr>
          </a:pPr>
          <a:r>
            <a:t>MIFANO YA KIBURI</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defRPr sz="2000" b="1"/>
          </a:pPr>
          <a:r>
            <a:rPr dirty="0" err="1"/>
            <a:t>Lu</a:t>
          </a:r>
          <a:r>
            <a:rPr lang="en-US" dirty="0" err="1"/>
            <a:t>s</a:t>
          </a:r>
          <a:r>
            <a:rPr dirty="0" err="1"/>
            <a:t>if</a:t>
          </a:r>
          <a:r>
            <a:rPr lang="en-US" dirty="0" err="1"/>
            <a:t>a</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defRPr sz="2000" b="1"/>
          </a:pPr>
          <a:r>
            <a:rPr sz="1600" dirty="0"/>
            <a:t>WANAFUNZI WA YESU</a:t>
          </a:r>
          <a:endParaRPr lang="es-ES" sz="16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pPr>
            <a:defRPr sz="2400" b="1">
              <a:solidFill>
                <a:schemeClr val="accent4">
                  <a:lumMod val="75000"/>
                </a:schemeClr>
              </a:solidFill>
            </a:defRPr>
          </a:pPr>
          <a:r>
            <a:t>MIFANO YA UNYENYEKEVU</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defRPr sz="2000" b="1"/>
          </a:pPr>
          <a:r>
            <a:t>MTOZA USHURU</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defRPr sz="2000" b="1"/>
          </a:pPr>
          <a:r>
            <a:t>Musa</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defRPr sz="2000" b="1"/>
          </a:pPr>
          <a:r>
            <a:rPr sz="1600" dirty="0"/>
            <a:t>YESU, MFANO KAMILI</a:t>
          </a:r>
          <a:endParaRPr lang="es-ES" sz="16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pPr>
            <a:defRPr sz="2000" b="1">
              <a:solidFill>
                <a:schemeClr val="accent2">
                  <a:lumMod val="50000"/>
                </a:schemeClr>
              </a:solidFill>
            </a:defRPr>
          </a:pPr>
          <a:r>
            <a:t>Hatutawachukulia wengine kuwa duni (Flp. 2     3. </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pPr>
            <a:defRPr sz="2000" b="1">
              <a:solidFill>
                <a:srgbClr val="7D7A00"/>
              </a:solidFill>
            </a:defRPr>
          </a:pPr>
          <a:r>
            <a:t>Hatutatafuta kutambuliwa kwa umma (Luka. 14:7-11)</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pPr>
            <a:defRPr sz="2000" b="1">
              <a:solidFill>
                <a:schemeClr val="accent4">
                  <a:lumMod val="50000"/>
                </a:schemeClr>
              </a:solidFill>
            </a:defRPr>
          </a:pPr>
          <a:r>
            <a:rPr dirty="0" err="1"/>
            <a:t>Tutawaruhusu</a:t>
          </a:r>
          <a:r>
            <a:rPr dirty="0"/>
            <a:t> </a:t>
          </a:r>
          <a:r>
            <a:rPr dirty="0" err="1"/>
            <a:t>wengine</a:t>
          </a:r>
          <a:r>
            <a:rPr dirty="0"/>
            <a:t> </a:t>
          </a:r>
          <a:r>
            <a:rPr dirty="0" err="1"/>
            <a:t>watutambue</a:t>
          </a:r>
          <a:r>
            <a:rPr dirty="0"/>
            <a:t> (Mit.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pPr>
            <a:defRPr sz="2000" b="1">
              <a:solidFill>
                <a:schemeClr val="accent5">
                  <a:lumMod val="50000"/>
                </a:schemeClr>
              </a:solidFill>
            </a:defRPr>
          </a:pPr>
          <a:r>
            <a:t>Tutapokea neema ya Mungu (Yakobo 4:6)</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pPr>
            <a:defRPr sz="2000" b="1">
              <a:solidFill>
                <a:schemeClr val="accent6">
                  <a:lumMod val="50000"/>
                </a:schemeClr>
              </a:solidFill>
            </a:defRPr>
          </a:pPr>
          <a:r>
            <a:t>Tutatoa neema hiyo kwa wengine (1 Petro 4:10)</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cene3d>
            <a:camera prst="orthographicFront"/>
            <a:lightRig rig="threePt" dir="t"/>
          </a:scene3d>
          <a:sp3d extrusionH="57150">
            <a:bevelT w="38100" h="38100"/>
          </a:sp3d>
        </a:bodyPr>
        <a:lstStyle/>
        <a:p>
          <a:pPr marL="0" lvl="0" indent="0" algn="l" defTabSz="44450">
            <a:lnSpc>
              <a:spcPct val="90000"/>
            </a:lnSpc>
            <a:spcBef>
              <a:spcPct val="0"/>
            </a:spcBef>
            <a:spcAft>
              <a:spcPct val="35000"/>
            </a:spcAft>
            <a:buNone/>
            <a:defRPr sz="2400" b="1">
              <a:solidFill>
                <a:srgbClr val="C00000"/>
              </a:solidFill>
            </a:defRPr>
          </a:pPr>
          <a:r>
            <a:rPr kern="1200"/>
            <a:t>MIFANO YA KIBURI</a:t>
          </a:r>
          <a:endParaRPr lang="es-ES" sz="2400" kern="1200" dirty="0">
            <a:solidFill>
              <a:srgbClr val="C00000"/>
            </a:solidFill>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pPr>
          <a:r>
            <a:rPr kern="1200" dirty="0" err="1"/>
            <a:t>Lu</a:t>
          </a:r>
          <a:r>
            <a:rPr lang="en-US" kern="1200" dirty="0" err="1"/>
            <a:t>s</a:t>
          </a:r>
          <a:r>
            <a:rPr kern="1200" dirty="0" err="1"/>
            <a:t>if</a:t>
          </a:r>
          <a:r>
            <a:rPr lang="en-US" kern="1200" dirty="0" err="1"/>
            <a:t>a</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sz="2000" b="1"/>
          </a:pPr>
          <a:r>
            <a:rPr sz="1600" kern="1200" dirty="0"/>
            <a:t>WANAFUNZI WA YESU</a:t>
          </a:r>
          <a:endParaRPr lang="es-ES" sz="1600" kern="1200" dirty="0"/>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cene3d>
            <a:camera prst="orthographicFront"/>
            <a:lightRig rig="threePt" dir="t"/>
          </a:scene3d>
          <a:sp3d extrusionH="57150">
            <a:bevelT w="38100" h="38100"/>
          </a:sp3d>
        </a:bodyPr>
        <a:lstStyle/>
        <a:p>
          <a:pPr marL="0" lvl="0" indent="0" algn="l" defTabSz="44450">
            <a:lnSpc>
              <a:spcPct val="90000"/>
            </a:lnSpc>
            <a:spcBef>
              <a:spcPct val="0"/>
            </a:spcBef>
            <a:spcAft>
              <a:spcPct val="35000"/>
            </a:spcAft>
            <a:buNone/>
            <a:defRPr sz="2400" b="1">
              <a:solidFill>
                <a:schemeClr val="accent4">
                  <a:lumMod val="75000"/>
                </a:schemeClr>
              </a:solidFill>
            </a:defRPr>
          </a:pPr>
          <a:r>
            <a:rPr kern="1200"/>
            <a:t>MIFANO YA UNYENYEKEVU</a:t>
          </a:r>
          <a:endParaRPr lang="es-ES" sz="2400" kern="120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pPr>
          <a:r>
            <a:rPr kern="1200"/>
            <a:t>MTOZA USHURU</a:t>
          </a:r>
          <a:endParaRPr lang="es-ES" sz="2000" kern="1200" dirty="0"/>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pPr>
          <a:r>
            <a:rPr kern="1200"/>
            <a:t>Musa</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sz="2000" b="1"/>
          </a:pPr>
          <a:r>
            <a:rPr sz="1600" kern="1200" dirty="0"/>
            <a:t>YESU, MFANO KAMILI</a:t>
          </a:r>
          <a:endParaRPr lang="es-ES" sz="1600" kern="120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solidFill>
                <a:schemeClr val="accent2">
                  <a:lumMod val="50000"/>
                </a:schemeClr>
              </a:solidFill>
            </a:defRPr>
          </a:pPr>
          <a:r>
            <a:rPr kern="1200"/>
            <a:t>Hatutawachukulia wengine kuwa duni (Flp. 2     3. </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solidFill>
                <a:srgbClr val="7D7A00"/>
              </a:solidFill>
            </a:defRPr>
          </a:pPr>
          <a:r>
            <a:rPr kern="1200"/>
            <a:t>Hatutatafuta kutambuliwa kwa umma (Luka. 14:7-11)</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solidFill>
                <a:schemeClr val="accent4">
                  <a:lumMod val="50000"/>
                </a:schemeClr>
              </a:solidFill>
            </a:defRPr>
          </a:pPr>
          <a:r>
            <a:rPr kern="1200" dirty="0" err="1"/>
            <a:t>Tutawaruhusu</a:t>
          </a:r>
          <a:r>
            <a:rPr kern="1200" dirty="0"/>
            <a:t> </a:t>
          </a:r>
          <a:r>
            <a:rPr kern="1200" dirty="0" err="1"/>
            <a:t>wengine</a:t>
          </a:r>
          <a:r>
            <a:rPr kern="1200" dirty="0"/>
            <a:t> </a:t>
          </a:r>
          <a:r>
            <a:rPr kern="1200" dirty="0" err="1"/>
            <a:t>watutambue</a:t>
          </a:r>
          <a:r>
            <a:rPr kern="1200" dirty="0"/>
            <a:t> (Mit.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solidFill>
                <a:schemeClr val="accent5">
                  <a:lumMod val="50000"/>
                </a:schemeClr>
              </a:solidFill>
            </a:defRPr>
          </a:pPr>
          <a:r>
            <a:rPr kern="1200"/>
            <a:t>Tutapokea neema ya Mungu (Yakobo 4:6)</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solidFill>
                <a:schemeClr val="accent6">
                  <a:lumMod val="50000"/>
                </a:schemeClr>
              </a:solidFill>
            </a:defRPr>
          </a:pPr>
          <a:r>
            <a:rPr kern="1200"/>
            <a:t>Tutatoa neema hiyo kwa wengine (1 Petro 4:10)</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19/03/2026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19/03/2026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19/03/2026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19/03/2026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4140814"/>
          </a:xfrm>
          <a:prstGeom prst="rect">
            <a:avLst/>
          </a:prstGeom>
          <a:noFill/>
        </p:spPr>
        <p:txBody>
          <a:bodyPr wrap="square">
            <a:spAutoFit/>
            <a:scene3d>
              <a:camera prst="orthographicFront"/>
              <a:lightRig rig="threePt" dir="t"/>
            </a:scene3d>
            <a:sp3d extrusionH="57150">
              <a:bevelT w="82550" h="38100" prst="coolSlant"/>
            </a:sp3d>
          </a:bodyPr>
          <a:lstStyle/>
          <a:p>
            <a:pPr algn="ctr">
              <a:lnSpc>
                <a:spcPct val="150000"/>
              </a:lnSpc>
              <a:defRPr sz="6600" b="1">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defRPr>
            </a:pPr>
            <a:r>
              <a:rPr dirty="0"/>
              <a:t>KIBURI DHIDI YA </a:t>
            </a:r>
            <a:r>
              <a:rPr sz="4800" dirty="0"/>
              <a:t>UNYENYEKEVU</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a:spAutoFit/>
          </a:bodyPr>
          <a:lstStyle/>
          <a:p>
            <a:pPr algn="ctr">
              <a:defRPr sz="1600" b="1">
                <a:solidFill>
                  <a:srgbClr val="D2C8BF"/>
                </a:solidFill>
              </a:defRPr>
            </a:pPr>
            <a:r>
              <a:t>Lessoni ya 3 kwa ajili ya  Aprili 18,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defRPr sz="4400" b="1">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defRPr>
            </a:pPr>
            <a:r>
              <a:t>YESU, MFANO KAMILI</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615553"/>
          </a:xfrm>
          <a:prstGeom prst="rect">
            <a:avLst/>
          </a:prstGeom>
          <a:noFill/>
        </p:spPr>
        <p:txBody>
          <a:bodyPr wrap="square">
            <a:spAutoFit/>
          </a:bodyPr>
          <a:lstStyle/>
          <a:p>
            <a:pPr algn="ctr">
              <a:defRPr b="1">
                <a:solidFill>
                  <a:srgbClr val="C5F9C7"/>
                </a:solidFill>
                <a:effectLst>
                  <a:outerShdw blurRad="38100" dist="38100" dir="2700000" algn="tl">
                    <a:srgbClr val="000000"/>
                  </a:outerShdw>
                </a:effectLst>
                <a:latin typeface="Comic Sans MS" panose="030F0702030302020204" pitchFamily="66" charset="0"/>
              </a:defRPr>
            </a:pPr>
            <a:r>
              <a:rPr sz="1600" dirty="0"/>
              <a:t>“</a:t>
            </a:r>
            <a:r>
              <a:rPr lang="en-US" sz="1600" dirty="0"/>
              <a:t>Na </a:t>
            </a:r>
            <a:r>
              <a:rPr lang="en-US" sz="1600" dirty="0" err="1"/>
              <a:t>alipopatikana</a:t>
            </a:r>
            <a:r>
              <a:rPr lang="en-US" sz="1600" dirty="0"/>
              <a:t> </a:t>
            </a:r>
            <a:r>
              <a:rPr lang="en-US" sz="1600" dirty="0" err="1"/>
              <a:t>kuonekana</a:t>
            </a:r>
            <a:r>
              <a:rPr lang="en-US" sz="1600" dirty="0"/>
              <a:t> </a:t>
            </a:r>
            <a:r>
              <a:rPr lang="en-US" sz="1600" dirty="0" err="1"/>
              <a:t>kama</a:t>
            </a:r>
            <a:r>
              <a:rPr lang="en-US" sz="1600" dirty="0"/>
              <a:t> </a:t>
            </a:r>
            <a:r>
              <a:rPr lang="en-US" sz="1600" dirty="0" err="1"/>
              <a:t>mwanadamu</a:t>
            </a:r>
            <a:r>
              <a:rPr lang="en-US" sz="1600" dirty="0"/>
              <a:t>, </a:t>
            </a:r>
            <a:r>
              <a:rPr lang="en-US" sz="1600" dirty="0" err="1"/>
              <a:t>alijinyenyekeza</a:t>
            </a:r>
            <a:r>
              <a:rPr lang="en-US" sz="1600" dirty="0"/>
              <a:t> </a:t>
            </a:r>
            <a:r>
              <a:rPr lang="en-US" sz="1600" dirty="0" err="1"/>
              <a:t>na</a:t>
            </a:r>
            <a:r>
              <a:rPr lang="en-US" sz="1600" dirty="0"/>
              <a:t> </a:t>
            </a:r>
            <a:r>
              <a:rPr lang="en-US" sz="1600" dirty="0" err="1"/>
              <a:t>kutii</a:t>
            </a:r>
            <a:r>
              <a:rPr lang="en-US" sz="1600" dirty="0"/>
              <a:t> </a:t>
            </a:r>
            <a:r>
              <a:rPr lang="en-US" sz="1600" dirty="0" err="1"/>
              <a:t>mpaka</a:t>
            </a:r>
            <a:r>
              <a:rPr lang="en-US" sz="1600" dirty="0"/>
              <a:t> </a:t>
            </a:r>
            <a:r>
              <a:rPr lang="en-US" sz="1600" dirty="0" err="1"/>
              <a:t>kifo</a:t>
            </a:r>
            <a:r>
              <a:rPr lang="en-US" sz="1600" dirty="0"/>
              <a:t>, </a:t>
            </a:r>
            <a:r>
              <a:rPr lang="en-US" sz="1600" dirty="0" err="1"/>
              <a:t>hata</a:t>
            </a:r>
            <a:r>
              <a:rPr lang="en-US" sz="1600" dirty="0"/>
              <a:t> </a:t>
            </a:r>
            <a:r>
              <a:rPr lang="en-US" sz="1600" dirty="0" err="1"/>
              <a:t>kifo</a:t>
            </a:r>
            <a:r>
              <a:rPr lang="en-US" sz="1600" dirty="0"/>
              <a:t> cha </a:t>
            </a:r>
            <a:r>
              <a:rPr lang="en-US" sz="1600" dirty="0" err="1"/>
              <a:t>msalaba</a:t>
            </a:r>
            <a:r>
              <a:rPr lang="en-US" sz="1600" dirty="0"/>
              <a:t>. </a:t>
            </a:r>
            <a:r>
              <a:rPr sz="1600" dirty="0"/>
              <a:t>”</a:t>
            </a:r>
            <a:r>
              <a:rPr dirty="0"/>
              <a:t> </a:t>
            </a:r>
            <a:r>
              <a:rPr sz="1400" dirty="0"/>
              <a:t>(</a:t>
            </a:r>
            <a:r>
              <a:rPr lang="en-US" sz="1400" dirty="0" err="1"/>
              <a:t>Wafilipi</a:t>
            </a:r>
            <a:r>
              <a:rPr sz="1400" dirty="0"/>
              <a:t> 2:8)</a:t>
            </a:r>
            <a:endParaRPr dirty="0"/>
          </a:p>
        </p:txBody>
      </p:sp>
      <p:sp>
        <p:nvSpPr>
          <p:cNvPr id="5" name="CuadroTexto 4">
            <a:extLst>
              <a:ext uri="{FF2B5EF4-FFF2-40B4-BE49-F238E27FC236}">
                <a16:creationId xmlns:a16="http://schemas.microsoft.com/office/drawing/2014/main" id="{E3B7F708-20E4-0E6E-D7D7-22D63A725370}"/>
              </a:ext>
            </a:extLst>
          </p:cNvPr>
          <p:cNvSpPr txBox="1"/>
          <p:nvPr/>
        </p:nvSpPr>
        <p:spPr>
          <a:xfrm>
            <a:off x="1" y="1276894"/>
            <a:ext cx="8380578" cy="1077218"/>
          </a:xfrm>
          <a:prstGeom prst="rect">
            <a:avLst/>
          </a:prstGeom>
          <a:noFill/>
        </p:spPr>
        <p:txBody>
          <a:bodyPr wrap="square">
            <a:spAutoFit/>
          </a:bodyPr>
          <a:lstStyle/>
          <a:p>
            <a:pPr algn="just">
              <a:spcBef>
                <a:spcPts val="600"/>
              </a:spcBef>
              <a:defRPr sz="2000" b="1"/>
            </a:pPr>
            <a:r>
              <a:rPr sz="1600" dirty="0"/>
              <a:t>Hakuna </a:t>
            </a:r>
            <a:r>
              <a:rPr sz="1600" dirty="0" err="1"/>
              <a:t>mtu</a:t>
            </a:r>
            <a:r>
              <a:rPr sz="1600" dirty="0"/>
              <a:t> </a:t>
            </a:r>
            <a:r>
              <a:rPr sz="1600" dirty="0" err="1"/>
              <a:t>katika</a:t>
            </a:r>
            <a:r>
              <a:rPr sz="1600" dirty="0"/>
              <a:t> </a:t>
            </a:r>
            <a:r>
              <a:rPr sz="1600" dirty="0" err="1"/>
              <a:t>ulimwengu</a:t>
            </a:r>
            <a:r>
              <a:rPr sz="1600" dirty="0"/>
              <a:t> </a:t>
            </a:r>
            <a:r>
              <a:rPr sz="1600" dirty="0" err="1"/>
              <a:t>huu</a:t>
            </a:r>
            <a:r>
              <a:rPr sz="1600" dirty="0"/>
              <a:t> </a:t>
            </a:r>
            <a:r>
              <a:rPr sz="1600" dirty="0" err="1"/>
              <a:t>ambaye</a:t>
            </a:r>
            <a:r>
              <a:rPr sz="1600" dirty="0"/>
              <a:t> </a:t>
            </a:r>
            <a:r>
              <a:rPr sz="1600" dirty="0" err="1"/>
              <a:t>amewahi</a:t>
            </a:r>
            <a:r>
              <a:rPr sz="1600" dirty="0"/>
              <a:t> </a:t>
            </a:r>
            <a:r>
              <a:rPr sz="1600" dirty="0" err="1"/>
              <a:t>kuwa</a:t>
            </a:r>
            <a:r>
              <a:rPr sz="1600" dirty="0"/>
              <a:t> </a:t>
            </a:r>
            <a:r>
              <a:rPr sz="1600" dirty="0" err="1"/>
              <a:t>naye</a:t>
            </a:r>
            <a:r>
              <a:rPr sz="1600" dirty="0"/>
              <a:t> - </a:t>
            </a:r>
            <a:r>
              <a:rPr sz="1600" dirty="0" err="1"/>
              <a:t>wala</a:t>
            </a:r>
            <a:r>
              <a:rPr sz="1600" dirty="0"/>
              <a:t> </a:t>
            </a:r>
            <a:r>
              <a:rPr sz="1600" dirty="0" err="1"/>
              <a:t>hatawahi</a:t>
            </a:r>
            <a:r>
              <a:rPr sz="1600" dirty="0"/>
              <a:t> </a:t>
            </a:r>
            <a:r>
              <a:rPr sz="1600" dirty="0" err="1"/>
              <a:t>kuwa</a:t>
            </a:r>
            <a:r>
              <a:rPr sz="1600" dirty="0"/>
              <a:t> </a:t>
            </a:r>
            <a:r>
              <a:rPr sz="1600" dirty="0" err="1"/>
              <a:t>na</a:t>
            </a:r>
            <a:r>
              <a:rPr sz="1600" dirty="0"/>
              <a:t> </a:t>
            </a:r>
            <a:r>
              <a:rPr sz="1600" dirty="0" err="1"/>
              <a:t>ukuu</a:t>
            </a:r>
            <a:r>
              <a:rPr sz="1600" dirty="0"/>
              <a:t> </a:t>
            </a:r>
            <a:r>
              <a:rPr sz="1600" dirty="0" err="1"/>
              <a:t>ambao</a:t>
            </a:r>
            <a:r>
              <a:rPr sz="1600" dirty="0"/>
              <a:t> </a:t>
            </a:r>
            <a:r>
              <a:rPr sz="1600" dirty="0" err="1"/>
              <a:t>Yesu</a:t>
            </a:r>
            <a:r>
              <a:rPr sz="1600" dirty="0"/>
              <a:t> </a:t>
            </a:r>
            <a:r>
              <a:rPr sz="1600" dirty="0" err="1"/>
              <a:t>alikuwa</a:t>
            </a:r>
            <a:r>
              <a:rPr sz="1600" dirty="0"/>
              <a:t> </a:t>
            </a:r>
            <a:r>
              <a:rPr sz="1600" dirty="0" err="1"/>
              <a:t>nao</a:t>
            </a:r>
            <a:r>
              <a:rPr sz="1600" dirty="0"/>
              <a:t> </a:t>
            </a:r>
            <a:r>
              <a:rPr sz="1600" dirty="0" err="1"/>
              <a:t>kabla</a:t>
            </a:r>
            <a:r>
              <a:rPr sz="1600" dirty="0"/>
              <a:t> </a:t>
            </a:r>
            <a:r>
              <a:rPr sz="1600" dirty="0" err="1"/>
              <a:t>ya</a:t>
            </a:r>
            <a:r>
              <a:rPr sz="1600" dirty="0"/>
              <a:t> </a:t>
            </a:r>
            <a:r>
              <a:rPr sz="1600" dirty="0" err="1"/>
              <a:t>kupata</a:t>
            </a:r>
            <a:r>
              <a:rPr sz="1600" dirty="0"/>
              <a:t> </a:t>
            </a:r>
            <a:r>
              <a:rPr sz="1600" dirty="0" err="1"/>
              <a:t>mwili</a:t>
            </a:r>
            <a:r>
              <a:rPr sz="1600" dirty="0"/>
              <a:t>. </a:t>
            </a:r>
            <a:r>
              <a:rPr sz="1600" dirty="0" err="1"/>
              <a:t>Walakini</a:t>
            </a:r>
            <a:r>
              <a:rPr sz="1600" dirty="0"/>
              <a:t> </a:t>
            </a:r>
            <a:r>
              <a:rPr sz="1600" dirty="0" err="1"/>
              <a:t>alikataa</a:t>
            </a:r>
            <a:r>
              <a:rPr sz="1600" dirty="0"/>
              <a:t> </a:t>
            </a:r>
            <a:r>
              <a:rPr sz="1600" dirty="0" err="1"/>
              <a:t>kila</a:t>
            </a:r>
            <a:r>
              <a:rPr sz="1600" dirty="0"/>
              <a:t> </a:t>
            </a:r>
            <a:r>
              <a:rPr sz="1600" dirty="0" err="1"/>
              <a:t>kitu</a:t>
            </a:r>
            <a:r>
              <a:rPr sz="1600" dirty="0"/>
              <a:t> </a:t>
            </a:r>
            <a:r>
              <a:rPr sz="1600" dirty="0" err="1"/>
              <a:t>kwa</a:t>
            </a:r>
            <a:r>
              <a:rPr sz="1600" dirty="0"/>
              <a:t> </a:t>
            </a:r>
            <a:r>
              <a:rPr sz="1600" dirty="0" err="1"/>
              <a:t>upendo</a:t>
            </a:r>
            <a:r>
              <a:rPr sz="1600" dirty="0"/>
              <a:t> </a:t>
            </a:r>
            <a:r>
              <a:rPr sz="1600" dirty="0" err="1"/>
              <a:t>kwetu</a:t>
            </a:r>
            <a:r>
              <a:rPr sz="1600" dirty="0"/>
              <a:t>. </a:t>
            </a:r>
            <a:r>
              <a:rPr sz="1600" dirty="0" err="1"/>
              <a:t>Kukabiliwa</a:t>
            </a:r>
            <a:r>
              <a:rPr sz="1600" dirty="0"/>
              <a:t> </a:t>
            </a:r>
            <a:r>
              <a:rPr sz="1600" dirty="0" err="1"/>
              <a:t>na</a:t>
            </a:r>
            <a:r>
              <a:rPr sz="1600" dirty="0"/>
              <a:t> </a:t>
            </a:r>
            <a:r>
              <a:rPr sz="1600" dirty="0" err="1"/>
              <a:t>fedheha</a:t>
            </a:r>
            <a:r>
              <a:rPr sz="1600" dirty="0"/>
              <a:t> </a:t>
            </a:r>
            <a:r>
              <a:rPr sz="1600" dirty="0" err="1"/>
              <a:t>kama</a:t>
            </a:r>
            <a:r>
              <a:rPr sz="1600" dirty="0"/>
              <a:t> </a:t>
            </a:r>
            <a:r>
              <a:rPr sz="1600" dirty="0" err="1"/>
              <a:t>hiyo</a:t>
            </a:r>
            <a:r>
              <a:rPr sz="1600" dirty="0"/>
              <a:t>, </a:t>
            </a:r>
            <a:r>
              <a:rPr sz="1600" dirty="0" err="1"/>
              <a:t>kila</a:t>
            </a:r>
            <a:r>
              <a:rPr sz="1600" dirty="0"/>
              <a:t> </a:t>
            </a:r>
            <a:r>
              <a:rPr sz="1600" dirty="0" err="1"/>
              <a:t>kitu</a:t>
            </a:r>
            <a:r>
              <a:rPr sz="1600" dirty="0"/>
              <a:t> </a:t>
            </a:r>
            <a:r>
              <a:rPr sz="1600" dirty="0" err="1"/>
              <a:t>tulicho</a:t>
            </a:r>
            <a:r>
              <a:rPr sz="1600" dirty="0"/>
              <a:t> nacho, </a:t>
            </a:r>
            <a:r>
              <a:rPr sz="1600" dirty="0" err="1"/>
              <a:t>kila</a:t>
            </a:r>
            <a:r>
              <a:rPr sz="1600" dirty="0"/>
              <a:t> </a:t>
            </a:r>
            <a:r>
              <a:rPr sz="1600" dirty="0" err="1"/>
              <a:t>kitu</a:t>
            </a:r>
            <a:r>
              <a:rPr sz="1600" dirty="0"/>
              <a:t> </a:t>
            </a:r>
            <a:r>
              <a:rPr sz="1600" dirty="0" err="1"/>
              <a:t>tulicho</a:t>
            </a:r>
            <a:r>
              <a:rPr sz="1600" dirty="0"/>
              <a:t>, au </a:t>
            </a:r>
            <a:r>
              <a:rPr sz="1600" dirty="0" err="1"/>
              <a:t>kila</a:t>
            </a:r>
            <a:r>
              <a:rPr sz="1600" dirty="0"/>
              <a:t> </a:t>
            </a:r>
            <a:r>
              <a:rPr sz="1600" dirty="0" err="1"/>
              <a:t>kitu</a:t>
            </a:r>
            <a:r>
              <a:rPr sz="1600" dirty="0"/>
              <a:t> </a:t>
            </a:r>
            <a:r>
              <a:rPr sz="1600" dirty="0" err="1"/>
              <a:t>tunachoweza</a:t>
            </a:r>
            <a:r>
              <a:rPr sz="1600" dirty="0"/>
              <a:t> </a:t>
            </a:r>
            <a:r>
              <a:rPr sz="1600" dirty="0" err="1"/>
              <a:t>kuwa</a:t>
            </a:r>
            <a:r>
              <a:rPr sz="1600" dirty="0"/>
              <a:t> </a:t>
            </a:r>
            <a:r>
              <a:rPr sz="1600" dirty="0" err="1"/>
              <a:t>kidogo</a:t>
            </a:r>
            <a:r>
              <a:rPr sz="1600" dirty="0"/>
              <a:t> </a:t>
            </a:r>
            <a:r>
              <a:rPr sz="1600" dirty="0" err="1"/>
              <a:t>kwa</a:t>
            </a:r>
            <a:r>
              <a:rPr sz="1600" dirty="0"/>
              <a:t> </a:t>
            </a:r>
            <a:r>
              <a:rPr sz="1600" dirty="0" err="1"/>
              <a:t>kulinganisha</a:t>
            </a:r>
            <a:r>
              <a:rPr sz="1600" dirty="0"/>
              <a:t>.</a:t>
            </a: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1933245" y="3429000"/>
            <a:ext cx="5651769" cy="707886"/>
          </a:xfrm>
          <a:prstGeom prst="rect">
            <a:avLst/>
          </a:prstGeom>
          <a:noFill/>
        </p:spPr>
        <p:txBody>
          <a:bodyPr wrap="square">
            <a:spAutoFit/>
          </a:bodyPr>
          <a:lstStyle/>
          <a:p>
            <a:pPr>
              <a:spcBef>
                <a:spcPts val="600"/>
              </a:spcBef>
              <a:defRPr sz="2000" b="1"/>
            </a:pPr>
            <a:r>
              <a:rPr dirty="0"/>
              <a:t>“Akili </a:t>
            </a:r>
            <a:r>
              <a:rPr dirty="0" err="1"/>
              <a:t>hii</a:t>
            </a:r>
            <a:r>
              <a:rPr dirty="0"/>
              <a:t> </a:t>
            </a:r>
            <a:r>
              <a:rPr dirty="0" err="1"/>
              <a:t>iliyokuwa</a:t>
            </a:r>
            <a:r>
              <a:rPr dirty="0"/>
              <a:t> </a:t>
            </a:r>
            <a:r>
              <a:rPr dirty="0" err="1"/>
              <a:t>ndani</a:t>
            </a:r>
            <a:r>
              <a:rPr dirty="0"/>
              <a:t> </a:t>
            </a:r>
            <a:r>
              <a:rPr dirty="0" err="1"/>
              <a:t>ya</a:t>
            </a:r>
            <a:r>
              <a:rPr dirty="0"/>
              <a:t> Kristo </a:t>
            </a:r>
            <a:r>
              <a:rPr dirty="0" err="1"/>
              <a:t>Yesu</a:t>
            </a:r>
            <a:r>
              <a:rPr dirty="0"/>
              <a:t> </a:t>
            </a:r>
            <a:r>
              <a:rPr dirty="0" err="1"/>
              <a:t>na</a:t>
            </a:r>
            <a:r>
              <a:rPr dirty="0"/>
              <a:t> </a:t>
            </a:r>
            <a:r>
              <a:rPr dirty="0" err="1"/>
              <a:t>iwe</a:t>
            </a:r>
            <a:r>
              <a:rPr dirty="0"/>
              <a:t> </a:t>
            </a:r>
            <a:r>
              <a:rPr dirty="0" err="1"/>
              <a:t>ndani</a:t>
            </a:r>
            <a:r>
              <a:rPr dirty="0"/>
              <a:t> </a:t>
            </a:r>
            <a:r>
              <a:rPr dirty="0" err="1"/>
              <a:t>yenu</a:t>
            </a:r>
            <a:r>
              <a:rPr dirty="0"/>
              <a:t>” (</a:t>
            </a:r>
            <a:r>
              <a:rPr dirty="0" err="1"/>
              <a:t>Flp</a:t>
            </a:r>
            <a:r>
              <a:rPr dirty="0"/>
              <a:t>. 2:5). </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0" y="2386234"/>
            <a:ext cx="8047204"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Yesu</a:t>
            </a:r>
            <a:r>
              <a:rPr dirty="0"/>
              <a:t> </a:t>
            </a:r>
            <a:r>
              <a:rPr dirty="0" err="1"/>
              <a:t>alikataa</a:t>
            </a:r>
            <a:r>
              <a:rPr dirty="0"/>
              <a:t> </a:t>
            </a:r>
            <a:r>
              <a:rPr dirty="0" err="1"/>
              <a:t>Mbingu</a:t>
            </a:r>
            <a:r>
              <a:rPr dirty="0"/>
              <a:t> </a:t>
            </a:r>
            <a:r>
              <a:rPr dirty="0" err="1"/>
              <a:t>kufa</a:t>
            </a:r>
            <a:r>
              <a:rPr dirty="0"/>
              <a:t> </a:t>
            </a:r>
            <a:r>
              <a:rPr dirty="0" err="1"/>
              <a:t>kwa</a:t>
            </a:r>
            <a:r>
              <a:rPr dirty="0"/>
              <a:t> </a:t>
            </a:r>
            <a:r>
              <a:rPr dirty="0" err="1"/>
              <a:t>ajili</a:t>
            </a:r>
            <a:r>
              <a:rPr dirty="0"/>
              <a:t> </a:t>
            </a:r>
            <a:r>
              <a:rPr dirty="0" err="1"/>
              <a:t>ya</a:t>
            </a:r>
            <a:r>
              <a:rPr dirty="0"/>
              <a:t> </a:t>
            </a:r>
            <a:r>
              <a:rPr dirty="0" err="1"/>
              <a:t>ubinadamu</a:t>
            </a:r>
            <a:r>
              <a:rPr dirty="0"/>
              <a:t> </a:t>
            </a:r>
            <a:r>
              <a:rPr dirty="0" err="1"/>
              <a:t>kwa</a:t>
            </a:r>
            <a:r>
              <a:rPr dirty="0"/>
              <a:t> </a:t>
            </a:r>
            <a:r>
              <a:rPr dirty="0" err="1"/>
              <a:t>matumaini</a:t>
            </a:r>
            <a:r>
              <a:rPr dirty="0"/>
              <a:t> </a:t>
            </a:r>
            <a:r>
              <a:rPr dirty="0" err="1"/>
              <a:t>kwamba</a:t>
            </a:r>
            <a:r>
              <a:rPr dirty="0"/>
              <a:t> </a:t>
            </a:r>
            <a:r>
              <a:rPr dirty="0" err="1"/>
              <a:t>tungeelewa</a:t>
            </a:r>
            <a:r>
              <a:rPr dirty="0"/>
              <a:t> tendo lake la </a:t>
            </a:r>
            <a:r>
              <a:rPr dirty="0" err="1"/>
              <a:t>neema</a:t>
            </a:r>
            <a:r>
              <a:rPr dirty="0"/>
              <a:t> </a:t>
            </a:r>
            <a:r>
              <a:rPr dirty="0" err="1"/>
              <a:t>na</a:t>
            </a:r>
            <a:r>
              <a:rPr dirty="0"/>
              <a:t> </a:t>
            </a:r>
            <a:r>
              <a:rPr dirty="0" err="1"/>
              <a:t>kuitikia</a:t>
            </a:r>
            <a:r>
              <a:rPr dirty="0"/>
              <a:t> </a:t>
            </a:r>
            <a:r>
              <a:rPr dirty="0" err="1"/>
              <a:t>mwaliko</a:t>
            </a:r>
            <a:r>
              <a:rPr dirty="0"/>
              <a:t> wake </a:t>
            </a:r>
            <a:r>
              <a:rPr dirty="0" err="1"/>
              <a:t>wa</a:t>
            </a:r>
            <a:r>
              <a:rPr dirty="0"/>
              <a:t> </a:t>
            </a:r>
            <a:r>
              <a:rPr dirty="0" err="1"/>
              <a:t>uhusiano</a:t>
            </a:r>
            <a:r>
              <a:rPr dirty="0"/>
              <a:t> </a:t>
            </a:r>
            <a:r>
              <a:rPr dirty="0" err="1"/>
              <a:t>naye</a:t>
            </a:r>
            <a:r>
              <a:rPr dirty="0"/>
              <a:t> (</a:t>
            </a:r>
            <a:r>
              <a:rPr dirty="0" err="1"/>
              <a:t>Flp</a:t>
            </a:r>
            <a:r>
              <a:rPr dirty="0"/>
              <a:t>. 2:5-8.) </a:t>
            </a:r>
            <a:r>
              <a:rPr dirty="0" err="1"/>
              <a:t>Yeye</a:t>
            </a:r>
            <a:r>
              <a:rPr dirty="0"/>
              <a:t> </a:t>
            </a:r>
            <a:r>
              <a:rPr dirty="0" err="1"/>
              <a:t>ni</a:t>
            </a:r>
            <a:r>
              <a:rPr dirty="0"/>
              <a:t>, </a:t>
            </a:r>
            <a:r>
              <a:rPr dirty="0" err="1"/>
              <a:t>bila</a:t>
            </a:r>
            <a:r>
              <a:rPr dirty="0"/>
              <a:t> shaka, </a:t>
            </a:r>
            <a:r>
              <a:rPr dirty="0" err="1"/>
              <a:t>mfano</a:t>
            </a:r>
            <a:r>
              <a:rPr dirty="0"/>
              <a:t> </a:t>
            </a:r>
            <a:r>
              <a:rPr dirty="0" err="1"/>
              <a:t>kamili</a:t>
            </a:r>
            <a:r>
              <a:rPr dirty="0"/>
              <a:t> </a:t>
            </a:r>
            <a:r>
              <a:rPr dirty="0" err="1"/>
              <a:t>wa</a:t>
            </a:r>
            <a:r>
              <a:rPr dirty="0"/>
              <a:t> </a:t>
            </a:r>
            <a:r>
              <a:rPr dirty="0" err="1"/>
              <a:t>unyenyekevu</a:t>
            </a:r>
            <a:r>
              <a:rPr dirty="0"/>
              <a:t>.</a:t>
            </a:r>
          </a:p>
        </p:txBody>
      </p:sp>
      <p:sp>
        <p:nvSpPr>
          <p:cNvPr id="8" name="CuadroTexto 7">
            <a:extLst>
              <a:ext uri="{FF2B5EF4-FFF2-40B4-BE49-F238E27FC236}">
                <a16:creationId xmlns:a16="http://schemas.microsoft.com/office/drawing/2014/main" id="{3068DD2E-0717-1CDD-9AFA-2EA050483519}"/>
              </a:ext>
            </a:extLst>
          </p:cNvPr>
          <p:cNvSpPr txBox="1"/>
          <p:nvPr/>
        </p:nvSpPr>
        <p:spPr>
          <a:xfrm>
            <a:off x="2438186" y="4136886"/>
            <a:ext cx="5651768" cy="2246769"/>
          </a:xfrm>
          <a:prstGeom prst="rect">
            <a:avLst/>
          </a:prstGeom>
          <a:noFill/>
        </p:spPr>
        <p:txBody>
          <a:bodyPr wrap="square">
            <a:spAutoFit/>
          </a:bodyPr>
          <a:lstStyle/>
          <a:p>
            <a:pPr lvl="0">
              <a:spcBef>
                <a:spcPts val="600"/>
              </a:spcBef>
              <a:defRPr sz="2000" b="1">
                <a:solidFill>
                  <a:prstClr val="black"/>
                </a:solidFill>
              </a:defRPr>
            </a:pPr>
            <a:r>
              <a:rPr kern="1200" dirty="0" err="1">
                <a:ln>
                  <a:noFill/>
                </a:ln>
                <a:effectLst/>
                <a:uLnTx/>
                <a:uFillTx/>
                <a:latin typeface="Aptos" panose="02110004020202020204"/>
                <a:ea typeface="+mn-ea"/>
                <a:cs typeface="+mn-cs"/>
              </a:rPr>
              <a:t>Kufuata</a:t>
            </a:r>
            <a:r>
              <a:rPr kern="1200" dirty="0">
                <a:ln>
                  <a:noFill/>
                </a:ln>
                <a:effectLst/>
                <a:uLnTx/>
                <a:uFillTx/>
                <a:latin typeface="Aptos" panose="02110004020202020204"/>
                <a:ea typeface="+mn-ea"/>
                <a:cs typeface="+mn-cs"/>
              </a:rPr>
              <a:t> </a:t>
            </a:r>
            <a:r>
              <a:rPr kern="1200" dirty="0" err="1">
                <a:ln>
                  <a:noFill/>
                </a:ln>
                <a:effectLst/>
                <a:uLnTx/>
                <a:uFillTx/>
                <a:latin typeface="Aptos" panose="02110004020202020204"/>
                <a:ea typeface="+mn-ea"/>
                <a:cs typeface="+mn-cs"/>
              </a:rPr>
              <a:t>mfano</a:t>
            </a:r>
            <a:r>
              <a:rPr kern="1200" dirty="0">
                <a:ln>
                  <a:noFill/>
                </a:ln>
                <a:effectLst/>
                <a:uLnTx/>
                <a:uFillTx/>
                <a:latin typeface="Aptos" panose="02110004020202020204"/>
                <a:ea typeface="+mn-ea"/>
                <a:cs typeface="+mn-cs"/>
              </a:rPr>
              <a:t> wake, "</a:t>
            </a:r>
            <a:r>
              <a:rPr dirty="0" err="1"/>
              <a:t>Usifanyike</a:t>
            </a:r>
            <a:r>
              <a:rPr dirty="0"/>
              <a:t> </a:t>
            </a:r>
            <a:r>
              <a:rPr dirty="0" err="1"/>
              <a:t>chochote</a:t>
            </a:r>
            <a:r>
              <a:rPr dirty="0"/>
              <a:t> </a:t>
            </a:r>
            <a:r>
              <a:rPr dirty="0" err="1"/>
              <a:t>kwa</a:t>
            </a:r>
            <a:r>
              <a:rPr dirty="0"/>
              <a:t> </a:t>
            </a:r>
            <a:r>
              <a:rPr dirty="0" err="1"/>
              <a:t>tamaa</a:t>
            </a:r>
            <a:r>
              <a:rPr dirty="0"/>
              <a:t> </a:t>
            </a:r>
            <a:r>
              <a:rPr dirty="0" err="1"/>
              <a:t>ya</a:t>
            </a:r>
            <a:r>
              <a:rPr dirty="0"/>
              <a:t> </a:t>
            </a:r>
            <a:r>
              <a:rPr dirty="0" err="1"/>
              <a:t>ubinafsi</a:t>
            </a:r>
            <a:r>
              <a:rPr dirty="0"/>
              <a:t> au </a:t>
            </a:r>
            <a:r>
              <a:rPr dirty="0" err="1"/>
              <a:t>majivuno</a:t>
            </a:r>
            <a:r>
              <a:rPr dirty="0"/>
              <a:t>, </a:t>
            </a:r>
            <a:r>
              <a:rPr dirty="0" err="1"/>
              <a:t>lakini</a:t>
            </a:r>
            <a:r>
              <a:rPr dirty="0"/>
              <a:t> </a:t>
            </a:r>
            <a:r>
              <a:rPr dirty="0" err="1"/>
              <a:t>kwa</a:t>
            </a:r>
            <a:r>
              <a:rPr dirty="0"/>
              <a:t> </a:t>
            </a:r>
            <a:r>
              <a:rPr dirty="0" err="1"/>
              <a:t>unyenyekevu</a:t>
            </a:r>
            <a:r>
              <a:rPr dirty="0"/>
              <a:t> </a:t>
            </a:r>
            <a:r>
              <a:rPr dirty="0" err="1"/>
              <a:t>wa</a:t>
            </a:r>
            <a:r>
              <a:rPr dirty="0"/>
              <a:t> </a:t>
            </a:r>
            <a:r>
              <a:rPr dirty="0" err="1"/>
              <a:t>akili</a:t>
            </a:r>
            <a:r>
              <a:rPr dirty="0"/>
              <a:t> </a:t>
            </a:r>
            <a:r>
              <a:rPr dirty="0" err="1"/>
              <a:t>kila</a:t>
            </a:r>
            <a:r>
              <a:rPr dirty="0"/>
              <a:t> </a:t>
            </a:r>
            <a:r>
              <a:rPr dirty="0" err="1"/>
              <a:t>mtu</a:t>
            </a:r>
            <a:r>
              <a:rPr dirty="0"/>
              <a:t> </a:t>
            </a:r>
            <a:r>
              <a:rPr dirty="0" err="1"/>
              <a:t>na</a:t>
            </a:r>
            <a:r>
              <a:rPr dirty="0"/>
              <a:t> </a:t>
            </a:r>
            <a:r>
              <a:rPr dirty="0" err="1"/>
              <a:t>awaone</a:t>
            </a:r>
            <a:r>
              <a:rPr dirty="0"/>
              <a:t> </a:t>
            </a:r>
            <a:r>
              <a:rPr dirty="0" err="1"/>
              <a:t>wengine</a:t>
            </a:r>
            <a:r>
              <a:rPr dirty="0"/>
              <a:t> </a:t>
            </a:r>
            <a:r>
              <a:rPr dirty="0" err="1"/>
              <a:t>kuwa</a:t>
            </a:r>
            <a:r>
              <a:rPr dirty="0"/>
              <a:t> bora </a:t>
            </a:r>
            <a:r>
              <a:rPr dirty="0" err="1"/>
              <a:t>kuliko</a:t>
            </a:r>
            <a:r>
              <a:rPr dirty="0"/>
              <a:t> </a:t>
            </a:r>
            <a:r>
              <a:rPr dirty="0" err="1"/>
              <a:t>yeye</a:t>
            </a:r>
            <a:r>
              <a:rPr dirty="0"/>
              <a:t> </a:t>
            </a:r>
            <a:r>
              <a:rPr dirty="0" err="1"/>
              <a:t>mwenyewe</a:t>
            </a:r>
            <a:r>
              <a:rPr dirty="0"/>
              <a:t>. </a:t>
            </a:r>
            <a:r>
              <a:rPr lang="en-US" dirty="0"/>
              <a:t>Kila </a:t>
            </a:r>
            <a:r>
              <a:rPr lang="en-US" dirty="0" err="1"/>
              <a:t>mmoja</a:t>
            </a:r>
            <a:r>
              <a:rPr lang="en-US" dirty="0"/>
              <a:t> </a:t>
            </a:r>
            <a:r>
              <a:rPr lang="en-US" dirty="0" err="1"/>
              <a:t>wenu</a:t>
            </a:r>
            <a:r>
              <a:rPr lang="en-US" dirty="0"/>
              <a:t> </a:t>
            </a:r>
            <a:r>
              <a:rPr lang="en-US" dirty="0" err="1"/>
              <a:t>na</a:t>
            </a:r>
            <a:r>
              <a:rPr lang="en-US" dirty="0"/>
              <a:t> </a:t>
            </a:r>
            <a:r>
              <a:rPr lang="en-US" dirty="0" err="1"/>
              <a:t>asiangalie</a:t>
            </a:r>
            <a:r>
              <a:rPr lang="en-US" dirty="0"/>
              <a:t> </a:t>
            </a:r>
            <a:r>
              <a:rPr lang="en-US" dirty="0" err="1"/>
              <a:t>tu</a:t>
            </a:r>
            <a:r>
              <a:rPr lang="en-US" dirty="0"/>
              <a:t> </a:t>
            </a:r>
            <a:r>
              <a:rPr lang="en-US" dirty="0" err="1"/>
              <a:t>masilahi</a:t>
            </a:r>
            <a:r>
              <a:rPr lang="en-US" dirty="0"/>
              <a:t> </a:t>
            </a:r>
            <a:r>
              <a:rPr lang="en-US" dirty="0" err="1"/>
              <a:t>yake</a:t>
            </a:r>
            <a:r>
              <a:rPr lang="en-US" dirty="0"/>
              <a:t> </a:t>
            </a:r>
            <a:r>
              <a:rPr lang="en-US" dirty="0" err="1"/>
              <a:t>mwenyewe</a:t>
            </a:r>
            <a:r>
              <a:rPr lang="en-US" dirty="0"/>
              <a:t>, </a:t>
            </a:r>
            <a:r>
              <a:rPr lang="en-US" dirty="0" err="1"/>
              <a:t>bali</a:t>
            </a:r>
            <a:r>
              <a:rPr lang="en-US" dirty="0"/>
              <a:t> pia </a:t>
            </a:r>
            <a:r>
              <a:rPr lang="en-US" dirty="0" err="1"/>
              <a:t>masilahi</a:t>
            </a:r>
            <a:r>
              <a:rPr lang="en-US" dirty="0"/>
              <a:t> </a:t>
            </a:r>
            <a:r>
              <a:rPr lang="en-US" dirty="0" err="1"/>
              <a:t>ya</a:t>
            </a:r>
            <a:r>
              <a:rPr lang="en-US" dirty="0"/>
              <a:t> </a:t>
            </a:r>
            <a:r>
              <a:rPr lang="en-US" dirty="0" err="1"/>
              <a:t>wengine</a:t>
            </a:r>
            <a:r>
              <a:rPr lang="en-US" dirty="0"/>
              <a:t>.</a:t>
            </a:r>
            <a:r>
              <a:rPr kern="1200" dirty="0">
                <a:ln>
                  <a:noFill/>
                </a:ln>
                <a:effectLst/>
                <a:uLnTx/>
                <a:uFillTx/>
                <a:latin typeface="Aptos" panose="02110004020202020204"/>
                <a:ea typeface="+mn-ea"/>
                <a:cs typeface="+mn-cs"/>
              </a:rPr>
              <a:t>” (</a:t>
            </a:r>
            <a:r>
              <a:rPr lang="en-US" dirty="0" err="1">
                <a:latin typeface="Aptos" panose="02110004020202020204"/>
              </a:rPr>
              <a:t>Wafil</a:t>
            </a:r>
            <a:r>
              <a:rPr kern="1200" dirty="0">
                <a:ln>
                  <a:noFill/>
                </a:ln>
                <a:effectLst/>
                <a:uLnTx/>
                <a:uFillTx/>
                <a:latin typeface="Aptos" panose="02110004020202020204"/>
                <a:ea typeface="+mn-ea"/>
                <a:cs typeface="+mn-cs"/>
              </a:rPr>
              <a:t>. 2:3-4).</a:t>
            </a:r>
            <a:endParaRPr dirty="0"/>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478697"/>
          </a:xfrm>
          <a:prstGeom prst="rect">
            <a:avLst/>
          </a:prstGeom>
          <a:noFill/>
        </p:spPr>
        <p:txBody>
          <a:bodyPr wrap="square">
            <a:spAutoFit/>
          </a:bodyPr>
          <a:lstStyle/>
          <a:p>
            <a:pPr marL="542925" indent="-542925">
              <a:spcBef>
                <a:spcPts val="600"/>
              </a:spcBef>
              <a:defRPr sz="1700" b="1">
                <a:latin typeface="Comic Sans MS" panose="030F0702030302020204" pitchFamily="66" charset="0"/>
              </a:defRPr>
            </a:pPr>
            <a:r>
              <a:t>“BWANA, nitakusifu, Bwana, kwa moyo wangu wote; </a:t>
            </a:r>
          </a:p>
          <a:p>
            <a:pPr marL="542925" indent="-542925">
              <a:spcBef>
                <a:spcPts val="600"/>
              </a:spcBef>
              <a:defRPr sz="1700" b="1">
                <a:latin typeface="Comic Sans MS" panose="030F0702030302020204" pitchFamily="66" charset="0"/>
              </a:defRPr>
            </a:pPr>
            <a:r>
              <a:t>mbele ya "miungu" nitakuimbia sifa.</a:t>
            </a:r>
          </a:p>
          <a:p>
            <a:pPr marL="542925" indent="-542925">
              <a:spcBef>
                <a:spcPts val="600"/>
              </a:spcBef>
              <a:defRPr sz="1700" b="1">
                <a:latin typeface="Comic Sans MS" panose="030F0702030302020204" pitchFamily="66" charset="0"/>
              </a:defRPr>
            </a:pPr>
            <a:r>
              <a:t>Nitasujudu kuelekea hekalu lako takatifu</a:t>
            </a:r>
          </a:p>
          <a:p>
            <a:pPr marL="542925" indent="-542925">
              <a:spcBef>
                <a:spcPts val="600"/>
              </a:spcBef>
              <a:defRPr sz="1700" b="1">
                <a:latin typeface="Comic Sans MS" panose="030F0702030302020204" pitchFamily="66" charset="0"/>
              </a:defRPr>
            </a:pPr>
            <a:r>
              <a:t>nami nitalisifu jina lako kwa ajili ya fadhili zako zisizokoma na uaminifu wako,</a:t>
            </a:r>
          </a:p>
          <a:p>
            <a:pPr marL="542925" indent="-542925">
              <a:spcBef>
                <a:spcPts val="600"/>
              </a:spcBef>
              <a:defRPr sz="1700" b="1">
                <a:latin typeface="Comic Sans MS" panose="030F0702030302020204" pitchFamily="66" charset="0"/>
              </a:defRPr>
            </a:pPr>
            <a:r>
              <a:t>kwa maana umeinua sana amri yako nzito</a:t>
            </a:r>
          </a:p>
          <a:p>
            <a:pPr marL="542925" indent="-542925">
              <a:spcBef>
                <a:spcPts val="600"/>
              </a:spcBef>
              <a:defRPr sz="1700" b="1">
                <a:latin typeface="Comic Sans MS" panose="030F0702030302020204" pitchFamily="66" charset="0"/>
              </a:defRPr>
            </a:pPr>
            <a:r>
              <a:t>kwamba inazidi umaarufu wako. Nilipoita, ulinijibu;</a:t>
            </a:r>
          </a:p>
          <a:p>
            <a:pPr marL="542925" indent="-542925">
              <a:spcBef>
                <a:spcPts val="600"/>
              </a:spcBef>
              <a:defRPr sz="1700" b="1">
                <a:latin typeface="Comic Sans MS" panose="030F0702030302020204" pitchFamily="66" charset="0"/>
              </a:defRPr>
            </a:pPr>
            <a:r>
              <a:t>ulinipa moyo sana. Wafalme wote wa dunia na wakusifu, Bwana,</a:t>
            </a:r>
          </a:p>
          <a:p>
            <a:pPr marL="542925" indent="-542925">
              <a:spcBef>
                <a:spcPts val="600"/>
              </a:spcBef>
              <a:defRPr sz="1700" b="1">
                <a:latin typeface="Comic Sans MS" panose="030F0702030302020204" pitchFamily="66" charset="0"/>
              </a:defRPr>
            </a:pPr>
            <a:r>
              <a:t>watakaposikia uliyo yaamrisha, Na waimbe njia za Bwana,</a:t>
            </a:r>
          </a:p>
          <a:p>
            <a:pPr marL="542925" indent="-542925">
              <a:spcBef>
                <a:spcPts val="600"/>
              </a:spcBef>
              <a:defRPr sz="1700" b="1">
                <a:latin typeface="Comic Sans MS" panose="030F0702030302020204" pitchFamily="66" charset="0"/>
              </a:defRPr>
            </a:pPr>
            <a:r>
              <a:t>kwa maana utukufu wa Bwana ni mkuu. Ingawa Bwana ametukuka, huwaangalia wanyenyekevu kwa fadhili;</a:t>
            </a:r>
          </a:p>
          <a:p>
            <a:pPr marL="542925" indent="-542925">
              <a:spcBef>
                <a:spcPts val="600"/>
              </a:spcBef>
              <a:defRPr sz="1700" b="1">
                <a:latin typeface="Comic Sans MS" panose="030F0702030302020204" pitchFamily="66" charset="0"/>
              </a:defRPr>
            </a:pPr>
            <a:r>
              <a:t>ingawa yuko juu, huwaona kwa mbali.</a:t>
            </a:r>
          </a:p>
          <a:p>
            <a:pPr marL="542925" indent="-542925">
              <a:spcBef>
                <a:spcPts val="600"/>
              </a:spcBef>
              <a:defRPr sz="1700" b="1">
                <a:latin typeface="Comic Sans MS" panose="030F0702030302020204" pitchFamily="66" charset="0"/>
              </a:defRPr>
            </a:pPr>
            <a:r>
              <a:t>Ingawa ninatembea katikati ya taabu,</a:t>
            </a:r>
          </a:p>
          <a:p>
            <a:pPr marL="542925" indent="-542925">
              <a:spcBef>
                <a:spcPts val="600"/>
              </a:spcBef>
              <a:defRPr sz="1700" b="1">
                <a:latin typeface="Comic Sans MS" panose="030F0702030302020204" pitchFamily="66" charset="0"/>
              </a:defRPr>
            </a:pPr>
            <a:r>
              <a:t>unahifadhi maisha yangu. Unanyoosha mkono wako dhidi ya hasira ya adui zangu;</a:t>
            </a:r>
          </a:p>
          <a:p>
            <a:pPr marL="542925" indent="-542925">
              <a:spcBef>
                <a:spcPts val="600"/>
              </a:spcBef>
              <a:defRPr sz="1700" b="1">
                <a:latin typeface="Comic Sans MS" panose="030F0702030302020204" pitchFamily="66" charset="0"/>
              </a:defRPr>
            </a:pPr>
            <a:r>
              <a:t>kwa mkono wako wa kuume unaniokoa.</a:t>
            </a:r>
          </a:p>
          <a:p>
            <a:pPr marL="542925" indent="-542925">
              <a:spcBef>
                <a:spcPts val="600"/>
              </a:spcBef>
              <a:defRPr sz="1700" b="1">
                <a:latin typeface="Comic Sans MS" panose="030F0702030302020204" pitchFamily="66" charset="0"/>
              </a:defRPr>
            </a:pPr>
            <a:r>
              <a:t>Bwana atanihakikishia;</a:t>
            </a:r>
          </a:p>
          <a:p>
            <a:pPr marL="542925" indent="-542925">
              <a:spcBef>
                <a:spcPts val="600"/>
              </a:spcBef>
              <a:defRPr sz="1700" b="1">
                <a:latin typeface="Comic Sans MS" panose="030F0702030302020204" pitchFamily="66" charset="0"/>
              </a:defRPr>
            </a:pPr>
            <a:r>
              <a:t>upendo wako, Bwana, unadumu milele-</a:t>
            </a:r>
          </a:p>
          <a:p>
            <a:pPr marL="542925" indent="-542925">
              <a:spcBef>
                <a:spcPts val="600"/>
              </a:spcBef>
              <a:defRPr sz="1700" b="1">
                <a:latin typeface="Comic Sans MS" panose="030F0702030302020204" pitchFamily="66" charset="0"/>
              </a:defRPr>
            </a:pPr>
            <a:r>
              <a:t>usiache kazi za mikono yako!”</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defRPr b="1">
                <a:solidFill>
                  <a:srgbClr val="789ABF"/>
                </a:solidFill>
              </a:defRPr>
            </a:pPr>
            <a:r>
              <a:rPr sz="2400"/>
              <a:t>Zaburi 138 </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4493538"/>
          </a:xfrm>
          <a:prstGeom prst="rect">
            <a:avLst/>
          </a:prstGeom>
          <a:noFill/>
        </p:spPr>
        <p:txBody>
          <a:bodyPr wrap="square">
            <a:spAutoFit/>
          </a:bodyPr>
          <a:lstStyle/>
          <a:p>
            <a:pPr>
              <a:spcBef>
                <a:spcPts val="600"/>
              </a:spcBef>
              <a:defRPr sz="2600" b="1">
                <a:latin typeface="Constantia" panose="02030602050306030303" pitchFamily="18" charset="0"/>
              </a:defRPr>
            </a:pPr>
            <a:r>
              <a:t>"Katika kujipenda, kujikweza, na kiburi kuna udhaifu mkubwa; lakini katika unyenyekevu kuna nguvu kubwa. Heshima yetu ya kweli haidumishwi tunapofikiria zaidi ya sisi wenyewe, lakini wakati Mungu yuko katika mawazo yetu yote na mioyo yetu yote imejaa upendo kwa Mkombozi wetu na upendo kwa wanadamu wenzetu. Urahisi wa tabia na unyenyekevu wa moyo utatoa furaha, wakati kujifikiria kutaleta kutoridhika, kurudia, na kukatishwa tamaa kila wakati. Ni kujifunza kufikiria kidogo juu yetu wenyewe na zaidi kuwafanya wengine wafurahi ambayo itatuletea nguvu takatifu."</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6081971" y="5960741"/>
            <a:ext cx="4653262" cy="338554"/>
          </a:xfrm>
          <a:prstGeom prst="rect">
            <a:avLst/>
          </a:prstGeom>
          <a:noFill/>
        </p:spPr>
        <p:txBody>
          <a:bodyPr wrap="none">
            <a:spAutoFit/>
          </a:bodyPr>
          <a:lstStyle/>
          <a:p>
            <a:pPr algn="r">
              <a:defRPr sz="1600" b="1"/>
            </a:pPr>
            <a:r>
              <a:rPr dirty="0"/>
              <a:t>EGW (Testimonies for the Church, </a:t>
            </a:r>
            <a:r>
              <a:rPr lang="en-US" dirty="0"/>
              <a:t> Vol</a:t>
            </a:r>
            <a:r>
              <a:rPr dirty="0"/>
              <a:t> 3, </a:t>
            </a:r>
            <a:r>
              <a:rPr dirty="0" err="1"/>
              <a:t>uk</a:t>
            </a:r>
            <a:r>
              <a:rPr dirty="0"/>
              <a:t>.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  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658035"/>
            <a:ext cx="2791289" cy="35394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1" kern="1200">
                <a:ln w="12700" cmpd="sng">
                  <a:solidFill>
                    <a:srgbClr val="5E4138"/>
                  </a:solidFill>
                  <a:prstDash val="solid"/>
                </a:ln>
                <a:effectLst>
                  <a:outerShdw blurRad="38100" dist="38100" dir="2700000" algn="tl">
                    <a:prstClr val="black"/>
                  </a:outerShdw>
                </a:effectLst>
                <a:uLnTx/>
                <a:uFillTx/>
                <a:latin typeface="Comic Sans MS" panose="030F0702030302020204" pitchFamily="66" charset="0"/>
                <a:ea typeface="+mn-ea"/>
                <a:cs typeface="+mn-cs"/>
              </a:defRPr>
            </a:pPr>
            <a:r>
              <a:rPr dirty="0">
                <a:gradFill>
                  <a:gsLst>
                    <a:gs pos="0">
                      <a:srgbClr val="AF6A82"/>
                    </a:gs>
                    <a:gs pos="35000">
                      <a:srgbClr val="8064A2">
                        <a:lumMod val="60000"/>
                        <a:lumOff val="40000"/>
                      </a:srgbClr>
                    </a:gs>
                    <a:gs pos="80000">
                      <a:srgbClr val="FFFF00"/>
                    </a:gs>
                  </a:gsLst>
                  <a:lin ang="5400000"/>
                </a:gradFill>
              </a:rPr>
              <a:t>“</a:t>
            </a:r>
            <a:r>
              <a:rPr lang="en-US" dirty="0">
                <a:gradFill>
                  <a:gsLst>
                    <a:gs pos="0">
                      <a:srgbClr val="AF6A82"/>
                    </a:gs>
                    <a:gs pos="35000">
                      <a:srgbClr val="8064A2">
                        <a:lumMod val="60000"/>
                        <a:lumOff val="40000"/>
                      </a:srgbClr>
                    </a:gs>
                    <a:gs pos="80000">
                      <a:srgbClr val="FFFF00"/>
                    </a:gs>
                  </a:gsLst>
                  <a:lin ang="5400000"/>
                </a:gradFill>
              </a:rPr>
              <a:t>Na </a:t>
            </a:r>
            <a:r>
              <a:rPr lang="en-US" dirty="0" err="1">
                <a:gradFill>
                  <a:gsLst>
                    <a:gs pos="0">
                      <a:srgbClr val="AF6A82"/>
                    </a:gs>
                    <a:gs pos="35000">
                      <a:srgbClr val="8064A2">
                        <a:lumMod val="60000"/>
                        <a:lumOff val="40000"/>
                      </a:srgbClr>
                    </a:gs>
                    <a:gs pos="80000">
                      <a:srgbClr val="FFFF00"/>
                    </a:gs>
                  </a:gsLst>
                  <a:lin ang="5400000"/>
                </a:gradFill>
              </a:rPr>
              <a:t>yeyote</a:t>
            </a:r>
            <a:r>
              <a:rPr lang="en-US" dirty="0">
                <a:gradFill>
                  <a:gsLst>
                    <a:gs pos="0">
                      <a:srgbClr val="AF6A82"/>
                    </a:gs>
                    <a:gs pos="35000">
                      <a:srgbClr val="8064A2">
                        <a:lumMod val="60000"/>
                        <a:lumOff val="40000"/>
                      </a:srgbClr>
                    </a:gs>
                    <a:gs pos="80000">
                      <a:srgbClr val="FFFF00"/>
                    </a:gs>
                  </a:gsLst>
                  <a:lin ang="5400000"/>
                </a:gradFill>
              </a:rPr>
              <a:t> </a:t>
            </a:r>
            <a:r>
              <a:rPr lang="en-US" dirty="0" err="1">
                <a:gradFill>
                  <a:gsLst>
                    <a:gs pos="0">
                      <a:srgbClr val="AF6A82"/>
                    </a:gs>
                    <a:gs pos="35000">
                      <a:srgbClr val="8064A2">
                        <a:lumMod val="60000"/>
                        <a:lumOff val="40000"/>
                      </a:srgbClr>
                    </a:gs>
                    <a:gs pos="80000">
                      <a:srgbClr val="FFFF00"/>
                    </a:gs>
                  </a:gsLst>
                  <a:lin ang="5400000"/>
                </a:gradFill>
              </a:rPr>
              <a:t>ajikwezaye</a:t>
            </a:r>
            <a:r>
              <a:rPr lang="en-US" dirty="0">
                <a:gradFill>
                  <a:gsLst>
                    <a:gs pos="0">
                      <a:srgbClr val="AF6A82"/>
                    </a:gs>
                    <a:gs pos="35000">
                      <a:srgbClr val="8064A2">
                        <a:lumMod val="60000"/>
                        <a:lumOff val="40000"/>
                      </a:srgbClr>
                    </a:gs>
                    <a:gs pos="80000">
                      <a:srgbClr val="FFFF00"/>
                    </a:gs>
                  </a:gsLst>
                  <a:lin ang="5400000"/>
                </a:gradFill>
              </a:rPr>
              <a:t> </a:t>
            </a:r>
            <a:r>
              <a:rPr lang="en-US" dirty="0" err="1">
                <a:gradFill>
                  <a:gsLst>
                    <a:gs pos="0">
                      <a:srgbClr val="AF6A82"/>
                    </a:gs>
                    <a:gs pos="35000">
                      <a:srgbClr val="8064A2">
                        <a:lumMod val="60000"/>
                        <a:lumOff val="40000"/>
                      </a:srgbClr>
                    </a:gs>
                    <a:gs pos="80000">
                      <a:srgbClr val="FFFF00"/>
                    </a:gs>
                  </a:gsLst>
                  <a:lin ang="5400000"/>
                </a:gradFill>
              </a:rPr>
              <a:t>atashushwa</a:t>
            </a:r>
            <a:r>
              <a:rPr lang="en-US" dirty="0">
                <a:gradFill>
                  <a:gsLst>
                    <a:gs pos="0">
                      <a:srgbClr val="AF6A82"/>
                    </a:gs>
                    <a:gs pos="35000">
                      <a:srgbClr val="8064A2">
                        <a:lumMod val="60000"/>
                        <a:lumOff val="40000"/>
                      </a:srgbClr>
                    </a:gs>
                    <a:gs pos="80000">
                      <a:srgbClr val="FFFF00"/>
                    </a:gs>
                  </a:gsLst>
                  <a:lin ang="5400000"/>
                </a:gradFill>
              </a:rPr>
              <a:t>, </a:t>
            </a:r>
            <a:r>
              <a:rPr lang="en-US" dirty="0" err="1">
                <a:gradFill>
                  <a:gsLst>
                    <a:gs pos="0">
                      <a:srgbClr val="AF6A82"/>
                    </a:gs>
                    <a:gs pos="35000">
                      <a:srgbClr val="8064A2">
                        <a:lumMod val="60000"/>
                        <a:lumOff val="40000"/>
                      </a:srgbClr>
                    </a:gs>
                    <a:gs pos="80000">
                      <a:srgbClr val="FFFF00"/>
                    </a:gs>
                  </a:gsLst>
                  <a:lin ang="5400000"/>
                </a:gradFill>
              </a:rPr>
              <a:t>na</a:t>
            </a:r>
            <a:r>
              <a:rPr lang="en-US" dirty="0">
                <a:gradFill>
                  <a:gsLst>
                    <a:gs pos="0">
                      <a:srgbClr val="AF6A82"/>
                    </a:gs>
                    <a:gs pos="35000">
                      <a:srgbClr val="8064A2">
                        <a:lumMod val="60000"/>
                        <a:lumOff val="40000"/>
                      </a:srgbClr>
                    </a:gs>
                    <a:gs pos="80000">
                      <a:srgbClr val="FFFF00"/>
                    </a:gs>
                  </a:gsLst>
                  <a:lin ang="5400000"/>
                </a:gradFill>
              </a:rPr>
              <a:t> </a:t>
            </a:r>
            <a:r>
              <a:rPr lang="en-US" dirty="0" err="1">
                <a:gradFill>
                  <a:gsLst>
                    <a:gs pos="0">
                      <a:srgbClr val="AF6A82"/>
                    </a:gs>
                    <a:gs pos="35000">
                      <a:srgbClr val="8064A2">
                        <a:lumMod val="60000"/>
                        <a:lumOff val="40000"/>
                      </a:srgbClr>
                    </a:gs>
                    <a:gs pos="80000">
                      <a:srgbClr val="FFFF00"/>
                    </a:gs>
                  </a:gsLst>
                  <a:lin ang="5400000"/>
                </a:gradFill>
              </a:rPr>
              <a:t>anayejishusha</a:t>
            </a:r>
            <a:r>
              <a:rPr lang="en-US" dirty="0">
                <a:gradFill>
                  <a:gsLst>
                    <a:gs pos="0">
                      <a:srgbClr val="AF6A82"/>
                    </a:gs>
                    <a:gs pos="35000">
                      <a:srgbClr val="8064A2">
                        <a:lumMod val="60000"/>
                        <a:lumOff val="40000"/>
                      </a:srgbClr>
                    </a:gs>
                    <a:gs pos="80000">
                      <a:srgbClr val="FFFF00"/>
                    </a:gs>
                  </a:gsLst>
                  <a:lin ang="5400000"/>
                </a:gradFill>
              </a:rPr>
              <a:t> </a:t>
            </a:r>
            <a:r>
              <a:rPr lang="en-US" dirty="0" err="1">
                <a:gradFill>
                  <a:gsLst>
                    <a:gs pos="0">
                      <a:srgbClr val="AF6A82"/>
                    </a:gs>
                    <a:gs pos="35000">
                      <a:srgbClr val="8064A2">
                        <a:lumMod val="60000"/>
                        <a:lumOff val="40000"/>
                      </a:srgbClr>
                    </a:gs>
                    <a:gs pos="80000">
                      <a:srgbClr val="FFFF00"/>
                    </a:gs>
                  </a:gsLst>
                  <a:lin ang="5400000"/>
                </a:gradFill>
              </a:rPr>
              <a:t>atakwezwa</a:t>
            </a:r>
            <a:r>
              <a:rPr lang="en-US" dirty="0">
                <a:gradFill>
                  <a:gsLst>
                    <a:gs pos="0">
                      <a:srgbClr val="AF6A82"/>
                    </a:gs>
                    <a:gs pos="35000">
                      <a:srgbClr val="8064A2">
                        <a:lumMod val="60000"/>
                        <a:lumOff val="40000"/>
                      </a:srgbClr>
                    </a:gs>
                    <a:gs pos="80000">
                      <a:srgbClr val="FFFF00"/>
                    </a:gs>
                  </a:gsLst>
                  <a:lin ang="5400000"/>
                </a:gradFill>
              </a:rPr>
              <a:t>. ”</a:t>
            </a:r>
            <a:r>
              <a:rPr dirty="0">
                <a:gradFill>
                  <a:gsLst>
                    <a:gs pos="0">
                      <a:srgbClr val="AF6A82"/>
                    </a:gs>
                    <a:gs pos="35000">
                      <a:srgbClr val="8064A2">
                        <a:lumMod val="60000"/>
                        <a:lumOff val="40000"/>
                      </a:srgbClr>
                    </a:gs>
                    <a:gs pos="80000">
                      <a:srgbClr val="FFFF00"/>
                    </a:gs>
                  </a:gsLst>
                  <a:lin ang="5400000"/>
                </a:gradFill>
              </a:rPr>
              <a:t> </a:t>
            </a:r>
            <a:r>
              <a:rPr sz="2000" dirty="0"/>
              <a:t>(Luka 14:11)</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3558432666"/>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4" y="-34830"/>
            <a:ext cx="6734173" cy="1708160"/>
          </a:xfrm>
          <a:prstGeom prst="rect">
            <a:avLst/>
          </a:prstGeom>
          <a:noFill/>
        </p:spPr>
        <p:txBody>
          <a:bodyPr wrap="square">
            <a:spAutoFit/>
          </a:bodyPr>
          <a:lstStyle/>
          <a:p>
            <a:pPr algn="just">
              <a:spcBef>
                <a:spcPts val="600"/>
              </a:spcBef>
              <a:defRPr sz="2000" b="1"/>
            </a:pPr>
            <a:r>
              <a:rPr dirty="0"/>
              <a:t>Ni </a:t>
            </a:r>
            <a:r>
              <a:rPr dirty="0" err="1"/>
              <a:t>kitu</a:t>
            </a:r>
            <a:r>
              <a:rPr dirty="0"/>
              <a:t> </a:t>
            </a:r>
            <a:r>
              <a:rPr dirty="0" err="1"/>
              <a:t>gani</a:t>
            </a:r>
            <a:r>
              <a:rPr dirty="0"/>
              <a:t> cha </a:t>
            </a:r>
            <a:r>
              <a:rPr dirty="0" err="1"/>
              <a:t>thamani</a:t>
            </a:r>
            <a:r>
              <a:rPr dirty="0"/>
              <a:t> </a:t>
            </a:r>
            <a:r>
              <a:rPr dirty="0" err="1"/>
              <a:t>kunihusu</a:t>
            </a:r>
            <a:r>
              <a:rPr dirty="0"/>
              <a:t>? Hilo </a:t>
            </a:r>
            <a:r>
              <a:rPr dirty="0" err="1"/>
              <a:t>ni</a:t>
            </a:r>
            <a:r>
              <a:rPr dirty="0"/>
              <a:t> </a:t>
            </a:r>
            <a:r>
              <a:rPr dirty="0" err="1"/>
              <a:t>swali</a:t>
            </a:r>
            <a:r>
              <a:rPr dirty="0"/>
              <a:t> </a:t>
            </a:r>
            <a:r>
              <a:rPr dirty="0" err="1"/>
              <a:t>gumu</a:t>
            </a:r>
            <a:r>
              <a:rPr dirty="0"/>
              <a:t> </a:t>
            </a:r>
            <a:r>
              <a:rPr dirty="0" err="1"/>
              <a:t>kujibu</a:t>
            </a:r>
            <a:r>
              <a:rPr dirty="0"/>
              <a:t>.</a:t>
            </a:r>
            <a:r>
              <a:rPr lang="en-US" dirty="0"/>
              <a:t> </a:t>
            </a:r>
            <a:r>
              <a:rPr lang="en-US" dirty="0" err="1"/>
              <a:t>Ikiwa</a:t>
            </a:r>
            <a:r>
              <a:rPr lang="en-US" dirty="0"/>
              <a:t> </a:t>
            </a:r>
            <a:r>
              <a:rPr lang="en-US" dirty="0" err="1"/>
              <a:t>ninasema</a:t>
            </a:r>
            <a:r>
              <a:rPr lang="en-US" dirty="0"/>
              <a:t> </a:t>
            </a:r>
            <a:r>
              <a:rPr lang="en-US" dirty="0" err="1"/>
              <a:t>mengi</a:t>
            </a:r>
            <a:r>
              <a:rPr lang="en-US" dirty="0"/>
              <a:t> (</a:t>
            </a:r>
            <a:r>
              <a:rPr lang="en-US" dirty="0" err="1"/>
              <a:t>nafasi</a:t>
            </a:r>
            <a:r>
              <a:rPr lang="en-US" dirty="0"/>
              <a:t> </a:t>
            </a:r>
            <a:r>
              <a:rPr lang="en-US" dirty="0" err="1"/>
              <a:t>ya</a:t>
            </a:r>
            <a:r>
              <a:rPr lang="en-US" dirty="0"/>
              <a:t> </a:t>
            </a:r>
            <a:r>
              <a:rPr lang="en-US" dirty="0" err="1"/>
              <a:t>kujivunia</a:t>
            </a:r>
            <a:r>
              <a:rPr lang="en-US" dirty="0"/>
              <a:t>), </a:t>
            </a:r>
            <a:r>
              <a:rPr lang="en-US" dirty="0" err="1"/>
              <a:t>ninakubali</a:t>
            </a:r>
            <a:r>
              <a:rPr lang="en-US" dirty="0"/>
              <a:t> </a:t>
            </a:r>
            <a:r>
              <a:rPr lang="en-US" dirty="0" err="1"/>
              <a:t>kwamba</a:t>
            </a:r>
            <a:r>
              <a:rPr lang="en-US" dirty="0"/>
              <a:t> </a:t>
            </a:r>
            <a:r>
              <a:rPr lang="en-US" dirty="0" err="1"/>
              <a:t>kila</a:t>
            </a:r>
            <a:r>
              <a:rPr lang="en-US" dirty="0"/>
              <a:t> </a:t>
            </a:r>
            <a:r>
              <a:rPr lang="en-US" dirty="0" err="1"/>
              <a:t>kitu</a:t>
            </a:r>
            <a:r>
              <a:rPr lang="en-US" dirty="0"/>
              <a:t> </a:t>
            </a:r>
            <a:r>
              <a:rPr lang="en-US" dirty="0" err="1"/>
              <a:t>nilicho</a:t>
            </a:r>
            <a:r>
              <a:rPr lang="en-US" dirty="0"/>
              <a:t> </a:t>
            </a:r>
            <a:r>
              <a:rPr lang="en-US" dirty="0" err="1"/>
              <a:t>na</a:t>
            </a:r>
            <a:r>
              <a:rPr lang="en-US" dirty="0"/>
              <a:t> </a:t>
            </a:r>
            <a:r>
              <a:rPr lang="en-US" dirty="0" err="1"/>
              <a:t>nimepata</a:t>
            </a:r>
            <a:r>
              <a:rPr lang="en-US" dirty="0"/>
              <a:t> </a:t>
            </a:r>
            <a:r>
              <a:rPr lang="en-US" dirty="0" err="1"/>
              <a:t>mwenyewe</a:t>
            </a:r>
            <a:r>
              <a:rPr lang="en-US" dirty="0"/>
              <a:t>.</a:t>
            </a:r>
          </a:p>
          <a:p>
            <a:pPr algn="just">
              <a:spcBef>
                <a:spcPts val="600"/>
              </a:spcBef>
              <a:defRPr sz="2000" b="1"/>
            </a:pPr>
            <a:endParaRPr dirty="0"/>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734173" cy="707886"/>
          </a:xfrm>
          <a:prstGeom prst="rect">
            <a:avLst/>
          </a:prstGeom>
          <a:noFill/>
        </p:spPr>
        <p:txBody>
          <a:bodyPr wrap="square">
            <a:spAutoFit/>
          </a:bodyPr>
          <a:lstStyle/>
          <a:p>
            <a:pPr>
              <a:spcBef>
                <a:spcPts val="600"/>
              </a:spcBef>
              <a:defRPr sz="2000" b="1"/>
            </a:pPr>
            <a:r>
              <a:rPr dirty="0" err="1"/>
              <a:t>Itakuwaje</a:t>
            </a:r>
            <a:r>
              <a:rPr dirty="0"/>
              <a:t> </a:t>
            </a:r>
            <a:r>
              <a:rPr dirty="0" err="1"/>
              <a:t>ikiwa</a:t>
            </a:r>
            <a:r>
              <a:rPr dirty="0"/>
              <a:t> </a:t>
            </a:r>
            <a:r>
              <a:rPr dirty="0" err="1"/>
              <a:t>sitasema</a:t>
            </a:r>
            <a:r>
              <a:rPr dirty="0"/>
              <a:t> </a:t>
            </a:r>
            <a:r>
              <a:rPr dirty="0" err="1"/>
              <a:t>chochote</a:t>
            </a:r>
            <a:r>
              <a:rPr dirty="0"/>
              <a:t> </a:t>
            </a:r>
            <a:r>
              <a:rPr dirty="0" err="1"/>
              <a:t>kwa</a:t>
            </a:r>
            <a:r>
              <a:rPr dirty="0"/>
              <a:t> </a:t>
            </a:r>
            <a:r>
              <a:rPr dirty="0" err="1"/>
              <a:t>sababu</a:t>
            </a:r>
            <a:r>
              <a:rPr dirty="0"/>
              <a:t> </a:t>
            </a:r>
            <a:r>
              <a:rPr dirty="0" err="1"/>
              <a:t>sina</a:t>
            </a:r>
            <a:r>
              <a:rPr dirty="0"/>
              <a:t> </a:t>
            </a:r>
            <a:r>
              <a:rPr dirty="0" err="1"/>
              <a:t>kujithamini</a:t>
            </a:r>
            <a:r>
              <a:rPr dirty="0"/>
              <a:t>?</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171473"/>
            <a:ext cx="6734173" cy="1708160"/>
          </a:xfrm>
          <a:prstGeom prst="rect">
            <a:avLst/>
          </a:prstGeom>
          <a:noFill/>
        </p:spPr>
        <p:txBody>
          <a:bodyPr wrap="square">
            <a:spAutoFit/>
          </a:bodyPr>
          <a:lstStyle/>
          <a:p>
            <a:pPr>
              <a:spcBef>
                <a:spcPts val="600"/>
              </a:spcBef>
              <a:defRPr sz="2000" b="1"/>
            </a:pPr>
            <a:r>
              <a:rPr dirty="0" err="1"/>
              <a:t>Itakuwaje</a:t>
            </a:r>
            <a:r>
              <a:rPr dirty="0"/>
              <a:t> </a:t>
            </a:r>
            <a:r>
              <a:rPr dirty="0" err="1"/>
              <a:t>nikisema</a:t>
            </a:r>
            <a:r>
              <a:rPr dirty="0"/>
              <a:t> </a:t>
            </a:r>
            <a:r>
              <a:rPr dirty="0" err="1"/>
              <a:t>mengi</a:t>
            </a:r>
            <a:r>
              <a:rPr dirty="0"/>
              <a:t> </a:t>
            </a:r>
            <a:r>
              <a:rPr dirty="0" err="1"/>
              <a:t>kwa</a:t>
            </a:r>
            <a:r>
              <a:rPr dirty="0"/>
              <a:t> </a:t>
            </a:r>
            <a:r>
              <a:rPr dirty="0" err="1"/>
              <a:t>sababu</a:t>
            </a:r>
            <a:r>
              <a:rPr dirty="0"/>
              <a:t> </a:t>
            </a:r>
            <a:r>
              <a:rPr dirty="0" err="1"/>
              <a:t>Mungu</a:t>
            </a:r>
            <a:r>
              <a:rPr dirty="0"/>
              <a:t> </a:t>
            </a:r>
            <a:r>
              <a:rPr dirty="0" err="1"/>
              <a:t>ananiona</a:t>
            </a:r>
            <a:r>
              <a:rPr dirty="0"/>
              <a:t> </a:t>
            </a:r>
            <a:r>
              <a:rPr dirty="0" err="1"/>
              <a:t>kuwa</a:t>
            </a:r>
            <a:r>
              <a:rPr dirty="0"/>
              <a:t> </a:t>
            </a:r>
            <a:r>
              <a:rPr dirty="0" err="1"/>
              <a:t>mwanawe</a:t>
            </a:r>
            <a:r>
              <a:rPr dirty="0"/>
              <a:t>?</a:t>
            </a:r>
            <a:r>
              <a:rPr lang="en-US" dirty="0"/>
              <a:t> </a:t>
            </a:r>
            <a:r>
              <a:rPr lang="en-US" dirty="0" err="1"/>
              <a:t>Nisiposema</a:t>
            </a:r>
            <a:r>
              <a:rPr lang="en-US" dirty="0"/>
              <a:t> </a:t>
            </a:r>
            <a:r>
              <a:rPr lang="en-US" dirty="0" err="1"/>
              <a:t>chochote</a:t>
            </a:r>
            <a:r>
              <a:rPr lang="en-US" dirty="0"/>
              <a:t> (</a:t>
            </a:r>
            <a:r>
              <a:rPr lang="en-US" dirty="0" err="1"/>
              <a:t>nafasi</a:t>
            </a:r>
            <a:r>
              <a:rPr lang="en-US" dirty="0"/>
              <a:t> </a:t>
            </a:r>
            <a:r>
              <a:rPr lang="en-US" dirty="0" err="1"/>
              <a:t>ya</a:t>
            </a:r>
            <a:r>
              <a:rPr lang="en-US" dirty="0"/>
              <a:t> </a:t>
            </a:r>
            <a:r>
              <a:rPr lang="en-US" dirty="0" err="1"/>
              <a:t>unyenyekevu</a:t>
            </a:r>
            <a:r>
              <a:rPr lang="en-US" dirty="0"/>
              <a:t>), </a:t>
            </a:r>
            <a:r>
              <a:rPr lang="en-US" dirty="0" err="1"/>
              <a:t>ninakubali</a:t>
            </a:r>
            <a:r>
              <a:rPr lang="en-US" dirty="0"/>
              <a:t> </a:t>
            </a:r>
            <a:r>
              <a:rPr lang="en-US" dirty="0" err="1"/>
              <a:t>kwamba</a:t>
            </a:r>
            <a:r>
              <a:rPr lang="en-US" dirty="0"/>
              <a:t> </a:t>
            </a:r>
            <a:r>
              <a:rPr lang="en-US" dirty="0" err="1"/>
              <a:t>kila</a:t>
            </a:r>
            <a:r>
              <a:rPr lang="en-US" dirty="0"/>
              <a:t> </a:t>
            </a:r>
            <a:r>
              <a:rPr lang="en-US" dirty="0" err="1"/>
              <a:t>kitu</a:t>
            </a:r>
            <a:r>
              <a:rPr lang="en-US" dirty="0"/>
              <a:t> </a:t>
            </a:r>
            <a:r>
              <a:rPr lang="en-US" dirty="0" err="1"/>
              <a:t>nilicho</a:t>
            </a:r>
            <a:r>
              <a:rPr lang="en-US" dirty="0"/>
              <a:t> nacho </a:t>
            </a:r>
            <a:r>
              <a:rPr lang="en-US" dirty="0" err="1"/>
              <a:t>kinatoka</a:t>
            </a:r>
            <a:r>
              <a:rPr lang="en-US" dirty="0"/>
              <a:t> </a:t>
            </a:r>
            <a:r>
              <a:rPr lang="en-US" dirty="0" err="1"/>
              <a:t>kwa</a:t>
            </a:r>
            <a:r>
              <a:rPr lang="en-US" dirty="0"/>
              <a:t> </a:t>
            </a:r>
            <a:r>
              <a:rPr lang="en-US" dirty="0" err="1"/>
              <a:t>Mungu</a:t>
            </a:r>
            <a:r>
              <a:rPr lang="en-US" dirty="0"/>
              <a:t>.</a:t>
            </a:r>
          </a:p>
          <a:p>
            <a:pPr>
              <a:spcBef>
                <a:spcPts val="600"/>
              </a:spcBef>
              <a:defRPr sz="2000" b="1"/>
            </a:pPr>
            <a:endParaRPr dirty="0"/>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2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3BA24623-433E-40CB-A10D-174C13A2677B}"/>
                                            </p:graphicEl>
                                          </p:spTgt>
                                        </p:tgtEl>
                                      </p:cBhvr>
                                    </p:animEffect>
                                    <p:anim calcmode="lin" valueType="num">
                                      <p:cBhvr>
                                        <p:cTn id="2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3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510E2D3F-32C0-40AB-A906-BF6B2C5438C1}"/>
                                            </p:graphicEl>
                                          </p:spTgt>
                                        </p:tgtEl>
                                      </p:cBhvr>
                                    </p:animEffect>
                                    <p:anim calcmode="lin" valueType="num">
                                      <p:cBhvr>
                                        <p:cTn id="3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42" dur="1000"/>
                                        <p:tgtEl>
                                          <p:spTgt spid="4">
                                            <p:graphicEl>
                                              <a:dgm id="{1562CF81-8BC5-41A5-8122-31F0FC2DA5DE}"/>
                                            </p:graphicEl>
                                          </p:spTgt>
                                        </p:tgtEl>
                                      </p:cBhvr>
                                    </p:animEffect>
                                    <p:anim calcmode="lin" valueType="num">
                                      <p:cBhvr>
                                        <p:cTn id="4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47" dur="1000"/>
                                        <p:tgtEl>
                                          <p:spTgt spid="4">
                                            <p:graphicEl>
                                              <a:dgm id="{00CFEA07-048C-4452-9699-8EA7D6BBFFAD}"/>
                                            </p:graphicEl>
                                          </p:spTgt>
                                        </p:tgtEl>
                                      </p:cBhvr>
                                    </p:animEffect>
                                    <p:anim calcmode="lin" valueType="num">
                                      <p:cBhvr>
                                        <p:cTn id="4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52" dur="1000"/>
                                        <p:tgtEl>
                                          <p:spTgt spid="4">
                                            <p:graphicEl>
                                              <a:dgm id="{44FCF5FF-A20F-4878-9DEC-9A5EC9FF98A1}"/>
                                            </p:graphicEl>
                                          </p:spTgt>
                                        </p:tgtEl>
                                      </p:cBhvr>
                                    </p:animEffect>
                                    <p:anim calcmode="lin" valueType="num">
                                      <p:cBhvr>
                                        <p:cTn id="5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59" dur="1000"/>
                                        <p:tgtEl>
                                          <p:spTgt spid="4">
                                            <p:graphicEl>
                                              <a:dgm id="{0DEABA19-00C7-49C8-B92F-1EB5ECB7895B}"/>
                                            </p:graphicEl>
                                          </p:spTgt>
                                        </p:tgtEl>
                                      </p:cBhvr>
                                    </p:animEffect>
                                    <p:anim calcmode="lin" valueType="num">
                                      <p:cBhvr>
                                        <p:cTn id="6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6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64" dur="1000"/>
                                        <p:tgtEl>
                                          <p:spTgt spid="4">
                                            <p:graphicEl>
                                              <a:dgm id="{1962EC93-D6B2-4A34-AC84-9B92D9C68EFA}"/>
                                            </p:graphicEl>
                                          </p:spTgt>
                                        </p:tgtEl>
                                      </p:cBhvr>
                                    </p:animEffect>
                                    <p:anim calcmode="lin" valueType="num">
                                      <p:cBhvr>
                                        <p:cTn id="6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69" dur="1000"/>
                                        <p:tgtEl>
                                          <p:spTgt spid="4">
                                            <p:graphicEl>
                                              <a:dgm id="{E3C68D1D-A05C-4337-AD13-B987058F21B8}"/>
                                            </p:graphicEl>
                                          </p:spTgt>
                                        </p:tgtEl>
                                      </p:cBhvr>
                                    </p:animEffect>
                                    <p:anim calcmode="lin" valueType="num">
                                      <p:cBhvr>
                                        <p:cTn id="7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7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16E1F04A-5A82-48D9-8B41-F2BE1BE4B8A0}"/>
                                            </p:graphicEl>
                                          </p:spTgt>
                                        </p:tgtEl>
                                      </p:cBhvr>
                                    </p:animEffect>
                                    <p:anim calcmode="lin" valueType="num">
                                      <p:cBhvr>
                                        <p:cTn id="7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8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8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1249BB74-BBA5-4F24-94B5-839061C62E1D}"/>
                                            </p:graphicEl>
                                          </p:spTgt>
                                        </p:tgtEl>
                                      </p:cBhvr>
                                    </p:animEffect>
                                    <p:anim calcmode="lin" valueType="num">
                                      <p:cBhvr>
                                        <p:cTn id="8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8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92" dur="1000"/>
                                        <p:tgtEl>
                                          <p:spTgt spid="4">
                                            <p:graphicEl>
                                              <a:dgm id="{F8DB5EF6-39F3-4BD1-8C88-F34105FF8B6B}"/>
                                            </p:graphicEl>
                                          </p:spTgt>
                                        </p:tgtEl>
                                      </p:cBhvr>
                                    </p:animEffect>
                                    <p:anim calcmode="lin" valueType="num">
                                      <p:cBhvr>
                                        <p:cTn id="9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9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97" dur="1000"/>
                                        <p:tgtEl>
                                          <p:spTgt spid="4">
                                            <p:graphicEl>
                                              <a:dgm id="{1AFFD3DE-C5D3-4C82-BF8E-6F6258E0342A}"/>
                                            </p:graphicEl>
                                          </p:spTgt>
                                        </p:tgtEl>
                                      </p:cBhvr>
                                    </p:animEffect>
                                    <p:anim calcmode="lin" valueType="num">
                                      <p:cBhvr>
                                        <p:cTn id="9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9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02" dur="1000"/>
                                        <p:tgtEl>
                                          <p:spTgt spid="4">
                                            <p:graphicEl>
                                              <a:dgm id="{48656182-B978-45B2-8D11-F63749FF76A5}"/>
                                            </p:graphicEl>
                                          </p:spTgt>
                                        </p:tgtEl>
                                      </p:cBhvr>
                                    </p:animEffect>
                                    <p:anim calcmode="lin" valueType="num">
                                      <p:cBhvr>
                                        <p:cTn id="10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09" dur="1000"/>
                                        <p:tgtEl>
                                          <p:spTgt spid="4">
                                            <p:graphicEl>
                                              <a:dgm id="{48FD490C-71E0-4A3A-BC3D-802D5014F915}"/>
                                            </p:graphicEl>
                                          </p:spTgt>
                                        </p:tgtEl>
                                      </p:cBhvr>
                                    </p:animEffect>
                                    <p:anim calcmode="lin" valueType="num">
                                      <p:cBhvr>
                                        <p:cTn id="11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1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14" dur="1000"/>
                                        <p:tgtEl>
                                          <p:spTgt spid="4">
                                            <p:graphicEl>
                                              <a:dgm id="{4F2B43F8-D675-4644-9C2C-17FD2B384624}"/>
                                            </p:graphicEl>
                                          </p:spTgt>
                                        </p:tgtEl>
                                      </p:cBhvr>
                                    </p:animEffect>
                                    <p:anim calcmode="lin" valueType="num">
                                      <p:cBhvr>
                                        <p:cTn id="11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1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19" dur="1000"/>
                                        <p:tgtEl>
                                          <p:spTgt spid="4">
                                            <p:graphicEl>
                                              <a:dgm id="{3CA18995-E5EB-48BF-BAC2-6358DD4362E6}"/>
                                            </p:graphicEl>
                                          </p:spTgt>
                                        </p:tgtEl>
                                      </p:cBhvr>
                                    </p:animEffect>
                                    <p:anim calcmode="lin" valueType="num">
                                      <p:cBhvr>
                                        <p:cTn id="12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26" dur="1000"/>
                                        <p:tgtEl>
                                          <p:spTgt spid="4">
                                            <p:graphicEl>
                                              <a:dgm id="{19F18D73-C6AB-45C8-8A2E-35606C1E08EB}"/>
                                            </p:graphicEl>
                                          </p:spTgt>
                                        </p:tgtEl>
                                      </p:cBhvr>
                                    </p:animEffect>
                                    <p:anim calcmode="lin" valueType="num">
                                      <p:cBhvr>
                                        <p:cTn id="12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2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31" dur="1000"/>
                                        <p:tgtEl>
                                          <p:spTgt spid="4">
                                            <p:graphicEl>
                                              <a:dgm id="{101C6BA2-231A-435E-B28C-20B1FEBC0A42}"/>
                                            </p:graphicEl>
                                          </p:spTgt>
                                        </p:tgtEl>
                                      </p:cBhvr>
                                    </p:animEffect>
                                    <p:anim calcmode="lin" valueType="num">
                                      <p:cBhvr>
                                        <p:cTn id="13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3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36" dur="1000"/>
                                        <p:tgtEl>
                                          <p:spTgt spid="4">
                                            <p:graphicEl>
                                              <a:dgm id="{4556C58B-6EB1-47C2-908E-416BA974202F}"/>
                                            </p:graphicEl>
                                          </p:spTgt>
                                        </p:tgtEl>
                                      </p:cBhvr>
                                    </p:animEffect>
                                    <p:anim calcmode="lin" valueType="num">
                                      <p:cBhvr>
                                        <p:cTn id="13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defRPr sz="6600" b="1">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defRPr>
            </a:pPr>
            <a:r>
              <a:t>MIFANO YA KIBURI</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defRPr sz="5400" b="1">
                <a:ln w="10160">
                  <a:solidFill>
                    <a:schemeClr val="accent3"/>
                  </a:solidFill>
                  <a:prstDash val="solid"/>
                </a:ln>
                <a:solidFill>
                  <a:srgbClr val="FFFFFF"/>
                </a:solidFill>
                <a:effectLst>
                  <a:outerShdw blurRad="38100" dist="22860" dir="5400000" algn="tl" rotWithShape="0">
                    <a:srgbClr val="000000">
                      <a:alpha val="97000"/>
                    </a:srgbClr>
                  </a:outerShdw>
                </a:effectLst>
              </a:defRPr>
            </a:pPr>
            <a:r>
              <a:t>LUSIFA</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defRPr b="1">
                <a:solidFill>
                  <a:schemeClr val="accent3"/>
                </a:solidFill>
                <a:effectLst>
                  <a:outerShdw blurRad="38100" dist="38100" dir="2700000" algn="tl">
                    <a:srgbClr val="000000">
                      <a:alpha val="43137"/>
                    </a:srgbClr>
                  </a:outerShdw>
                </a:effectLst>
                <a:latin typeface="Comic Sans MS" panose="030F0702030302020204" pitchFamily="66" charset="0"/>
              </a:defRPr>
            </a:pPr>
            <a:r>
              <a:t>"Kwa kuwa vyote vilivyomo ulimwenguni - tamaa ya mwili, tamaa ya macho, na kiburi cha uzima - havitokani na Baba bali ni vya ulimwengu" </a:t>
            </a:r>
            <a:r>
              <a:rPr sz="1400"/>
              <a:t>(1 Yohana 2:16)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631216"/>
          </a:xfrm>
          <a:prstGeom prst="rect">
            <a:avLst/>
          </a:prstGeom>
          <a:noFill/>
        </p:spPr>
        <p:txBody>
          <a:bodyPr wrap="square">
            <a:spAutoFit/>
          </a:bodyPr>
          <a:lstStyle/>
          <a:p>
            <a:pPr algn="just">
              <a:spcBef>
                <a:spcPts val="600"/>
              </a:spcBef>
              <a:defRPr sz="2000" b="1"/>
            </a:pPr>
            <a:r>
              <a:rPr dirty="0" err="1"/>
              <a:t>Ikiwa</a:t>
            </a:r>
            <a:r>
              <a:rPr dirty="0"/>
              <a:t> </a:t>
            </a:r>
            <a:r>
              <a:rPr dirty="0" err="1"/>
              <a:t>tunazungumza</a:t>
            </a:r>
            <a:r>
              <a:rPr dirty="0"/>
              <a:t> </a:t>
            </a:r>
            <a:r>
              <a:rPr dirty="0" err="1"/>
              <a:t>juu</a:t>
            </a:r>
            <a:r>
              <a:rPr dirty="0"/>
              <a:t> </a:t>
            </a:r>
            <a:r>
              <a:rPr dirty="0" err="1"/>
              <a:t>ya</a:t>
            </a:r>
            <a:r>
              <a:rPr dirty="0"/>
              <a:t> </a:t>
            </a:r>
            <a:r>
              <a:rPr dirty="0" err="1"/>
              <a:t>kiburi</a:t>
            </a:r>
            <a:r>
              <a:rPr dirty="0"/>
              <a:t>, </a:t>
            </a:r>
            <a:r>
              <a:rPr dirty="0" err="1"/>
              <a:t>lazima</a:t>
            </a:r>
            <a:r>
              <a:rPr dirty="0"/>
              <a:t> </a:t>
            </a:r>
            <a:r>
              <a:rPr dirty="0" err="1"/>
              <a:t>tuzungumze</a:t>
            </a:r>
            <a:r>
              <a:rPr dirty="0"/>
              <a:t> </a:t>
            </a:r>
            <a:r>
              <a:rPr dirty="0" err="1"/>
              <a:t>juu</a:t>
            </a:r>
            <a:r>
              <a:rPr dirty="0"/>
              <a:t> </a:t>
            </a:r>
            <a:r>
              <a:rPr dirty="0" err="1"/>
              <a:t>ya</a:t>
            </a:r>
            <a:r>
              <a:rPr dirty="0"/>
              <a:t> yule </a:t>
            </a:r>
            <a:r>
              <a:rPr dirty="0" err="1"/>
              <a:t>ambaye</a:t>
            </a:r>
            <a:r>
              <a:rPr dirty="0"/>
              <a:t> </a:t>
            </a:r>
            <a:r>
              <a:rPr dirty="0" err="1"/>
              <a:t>hisia</a:t>
            </a:r>
            <a:r>
              <a:rPr dirty="0"/>
              <a:t> </a:t>
            </a:r>
            <a:r>
              <a:rPr dirty="0" err="1"/>
              <a:t>hii</a:t>
            </a:r>
            <a:r>
              <a:rPr dirty="0"/>
              <a:t> </a:t>
            </a:r>
            <a:r>
              <a:rPr dirty="0" err="1"/>
              <a:t>iliibuka</a:t>
            </a:r>
            <a:r>
              <a:rPr dirty="0"/>
              <a:t> kwanza: </a:t>
            </a:r>
            <a:r>
              <a:rPr dirty="0" err="1"/>
              <a:t>Lusifa</a:t>
            </a:r>
            <a:r>
              <a:rPr dirty="0"/>
              <a:t>. </a:t>
            </a:r>
            <a:r>
              <a:rPr dirty="0" err="1"/>
              <a:t>Aliamua</a:t>
            </a:r>
            <a:r>
              <a:rPr dirty="0"/>
              <a:t> </a:t>
            </a:r>
            <a:r>
              <a:rPr dirty="0" err="1"/>
              <a:t>kutoridhika</a:t>
            </a:r>
            <a:r>
              <a:rPr dirty="0"/>
              <a:t> </a:t>
            </a:r>
            <a:r>
              <a:rPr dirty="0" err="1"/>
              <a:t>na</a:t>
            </a:r>
            <a:r>
              <a:rPr dirty="0"/>
              <a:t> </a:t>
            </a:r>
            <a:r>
              <a:rPr dirty="0" err="1"/>
              <a:t>nafasi</a:t>
            </a:r>
            <a:r>
              <a:rPr dirty="0"/>
              <a:t> </a:t>
            </a:r>
            <a:r>
              <a:rPr dirty="0" err="1"/>
              <a:t>yake</a:t>
            </a:r>
            <a:r>
              <a:rPr dirty="0"/>
              <a:t>, </a:t>
            </a:r>
            <a:r>
              <a:rPr dirty="0" err="1"/>
              <a:t>lakini</a:t>
            </a:r>
            <a:r>
              <a:rPr dirty="0"/>
              <a:t> </a:t>
            </a:r>
            <a:r>
              <a:rPr dirty="0" err="1"/>
              <a:t>alitaka</a:t>
            </a:r>
            <a:r>
              <a:rPr dirty="0"/>
              <a:t> </a:t>
            </a:r>
            <a:r>
              <a:rPr dirty="0" err="1"/>
              <a:t>kupanda</a:t>
            </a:r>
            <a:r>
              <a:rPr dirty="0"/>
              <a:t> </a:t>
            </a:r>
            <a:r>
              <a:rPr dirty="0" err="1"/>
              <a:t>hadi</a:t>
            </a:r>
            <a:r>
              <a:rPr dirty="0"/>
              <a:t> </a:t>
            </a:r>
            <a:r>
              <a:rPr dirty="0" err="1"/>
              <a:t>nafasi</a:t>
            </a:r>
            <a:r>
              <a:rPr dirty="0"/>
              <a:t> </a:t>
            </a:r>
            <a:r>
              <a:rPr dirty="0" err="1"/>
              <a:t>ya</a:t>
            </a:r>
            <a:r>
              <a:rPr dirty="0"/>
              <a:t> </a:t>
            </a:r>
            <a:r>
              <a:rPr dirty="0" err="1"/>
              <a:t>juu</a:t>
            </a:r>
            <a:r>
              <a:rPr dirty="0"/>
              <a:t>. </a:t>
            </a:r>
            <a:r>
              <a:rPr dirty="0" err="1"/>
              <a:t>Baada</a:t>
            </a:r>
            <a:r>
              <a:rPr dirty="0"/>
              <a:t> </a:t>
            </a:r>
            <a:r>
              <a:rPr dirty="0" err="1"/>
              <a:t>ya</a:t>
            </a:r>
            <a:r>
              <a:rPr dirty="0"/>
              <a:t> </a:t>
            </a:r>
            <a:r>
              <a:rPr dirty="0" err="1"/>
              <a:t>muda</a:t>
            </a:r>
            <a:r>
              <a:rPr dirty="0"/>
              <a:t>, </a:t>
            </a:r>
            <a:r>
              <a:rPr dirty="0" err="1"/>
              <a:t>alitamani</a:t>
            </a:r>
            <a:r>
              <a:rPr dirty="0"/>
              <a:t> </a:t>
            </a:r>
            <a:r>
              <a:rPr dirty="0" err="1"/>
              <a:t>kuinuliwa</a:t>
            </a:r>
            <a:r>
              <a:rPr dirty="0"/>
              <a:t> sana </a:t>
            </a:r>
            <a:r>
              <a:rPr dirty="0" err="1"/>
              <a:t>hivi</a:t>
            </a:r>
            <a:r>
              <a:rPr dirty="0"/>
              <a:t> </a:t>
            </a:r>
            <a:r>
              <a:rPr dirty="0" err="1"/>
              <a:t>kwamba</a:t>
            </a:r>
            <a:r>
              <a:rPr dirty="0"/>
              <a:t> </a:t>
            </a:r>
            <a:r>
              <a:rPr dirty="0" err="1"/>
              <a:t>alitamani</a:t>
            </a:r>
            <a:r>
              <a:rPr dirty="0"/>
              <a:t> </a:t>
            </a:r>
            <a:r>
              <a:rPr dirty="0" err="1"/>
              <a:t>kuchukua</a:t>
            </a:r>
            <a:r>
              <a:rPr dirty="0"/>
              <a:t> </a:t>
            </a:r>
            <a:r>
              <a:rPr dirty="0" err="1"/>
              <a:t>kiti</a:t>
            </a:r>
            <a:r>
              <a:rPr dirty="0"/>
              <a:t> cha </a:t>
            </a:r>
            <a:r>
              <a:rPr dirty="0" err="1"/>
              <a:t>enzi</a:t>
            </a:r>
            <a:r>
              <a:rPr dirty="0"/>
              <a:t> cha </a:t>
            </a:r>
            <a:r>
              <a:rPr dirty="0" err="1"/>
              <a:t>Mungu</a:t>
            </a:r>
            <a:r>
              <a:rPr dirty="0"/>
              <a:t> (</a:t>
            </a:r>
            <a:r>
              <a:rPr dirty="0" err="1"/>
              <a:t>Isaya</a:t>
            </a:r>
            <a:r>
              <a:rPr dirty="0"/>
              <a:t> 14:12-14).</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1015663"/>
          </a:xfrm>
          <a:prstGeom prst="rect">
            <a:avLst/>
          </a:prstGeom>
          <a:noFill/>
        </p:spPr>
        <p:txBody>
          <a:bodyPr wrap="square">
            <a:spAutoFit/>
          </a:bodyPr>
          <a:lstStyle/>
          <a:p>
            <a:pPr>
              <a:spcBef>
                <a:spcPts val="600"/>
              </a:spcBef>
              <a:defRPr sz="2000" b="1"/>
            </a:pPr>
            <a:r>
              <a:t>Lakini sio matarajio yote ni kiburi. Kuridhika kunakotokana na mafanikio ya mtoto, au tamaa ya kibinafsi, sio lazima kiburi kisichofaa.</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212142"/>
            <a:ext cx="8429624"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a:t>
            </a:r>
            <a:r>
              <a:rPr dirty="0" err="1"/>
              <a:t>Tumerithi</a:t>
            </a:r>
            <a:r>
              <a:rPr dirty="0"/>
              <a:t>" </a:t>
            </a:r>
            <a:r>
              <a:rPr dirty="0" err="1"/>
              <a:t>hamu</a:t>
            </a:r>
            <a:r>
              <a:rPr dirty="0"/>
              <a:t> </a:t>
            </a:r>
            <a:r>
              <a:rPr dirty="0" err="1"/>
              <a:t>ya</a:t>
            </a:r>
            <a:r>
              <a:rPr dirty="0"/>
              <a:t> </a:t>
            </a:r>
            <a:r>
              <a:rPr dirty="0" err="1"/>
              <a:t>kufanya</a:t>
            </a:r>
            <a:r>
              <a:rPr dirty="0"/>
              <a:t> </a:t>
            </a:r>
            <a:r>
              <a:rPr dirty="0" err="1"/>
              <a:t>chochote</a:t>
            </a:r>
            <a:r>
              <a:rPr dirty="0"/>
              <a:t> </a:t>
            </a:r>
            <a:r>
              <a:rPr dirty="0" err="1"/>
              <a:t>kinachotupendeza</a:t>
            </a:r>
            <a:r>
              <a:rPr dirty="0"/>
              <a:t>, </a:t>
            </a:r>
            <a:r>
              <a:rPr dirty="0" err="1"/>
              <a:t>kumiliki</a:t>
            </a:r>
            <a:r>
              <a:rPr dirty="0"/>
              <a:t> </a:t>
            </a:r>
            <a:r>
              <a:rPr dirty="0" err="1"/>
              <a:t>chochote</a:t>
            </a:r>
            <a:r>
              <a:rPr dirty="0"/>
              <a:t> </a:t>
            </a:r>
            <a:r>
              <a:rPr dirty="0" err="1"/>
              <a:t>tunachotaka</a:t>
            </a:r>
            <a:r>
              <a:rPr dirty="0"/>
              <a:t>, </a:t>
            </a:r>
            <a:r>
              <a:rPr dirty="0" err="1"/>
              <a:t>na</a:t>
            </a:r>
            <a:r>
              <a:rPr dirty="0"/>
              <a:t> </a:t>
            </a:r>
            <a:r>
              <a:rPr dirty="0" err="1"/>
              <a:t>kupata</a:t>
            </a:r>
            <a:r>
              <a:rPr dirty="0"/>
              <a:t> </a:t>
            </a:r>
            <a:r>
              <a:rPr dirty="0" err="1"/>
              <a:t>nafasi</a:t>
            </a:r>
            <a:r>
              <a:rPr dirty="0"/>
              <a:t> </a:t>
            </a:r>
            <a:r>
              <a:rPr dirty="0" err="1"/>
              <a:t>zinazoturuhusu</a:t>
            </a:r>
            <a:r>
              <a:rPr dirty="0"/>
              <a:t> </a:t>
            </a:r>
            <a:r>
              <a:rPr dirty="0" err="1"/>
              <a:t>kupata</a:t>
            </a:r>
            <a:r>
              <a:rPr dirty="0"/>
              <a:t> </a:t>
            </a:r>
            <a:r>
              <a:rPr dirty="0" err="1"/>
              <a:t>umaarufu</a:t>
            </a:r>
            <a:r>
              <a:rPr dirty="0"/>
              <a:t> au </a:t>
            </a:r>
            <a:r>
              <a:rPr dirty="0" err="1"/>
              <a:t>utajiri</a:t>
            </a:r>
            <a:r>
              <a:rPr dirty="0"/>
              <a:t>. </a:t>
            </a:r>
            <a:r>
              <a:rPr dirty="0" err="1"/>
              <a:t>Ndivyo</a:t>
            </a:r>
            <a:r>
              <a:rPr dirty="0"/>
              <a:t> </a:t>
            </a:r>
            <a:r>
              <a:rPr dirty="0" err="1"/>
              <a:t>ulimwengu</a:t>
            </a:r>
            <a:r>
              <a:rPr dirty="0"/>
              <a:t> </a:t>
            </a:r>
            <a:r>
              <a:rPr dirty="0" err="1"/>
              <a:t>unavyotupatia</a:t>
            </a:r>
            <a:r>
              <a:rPr dirty="0"/>
              <a:t>! (1 Yohana 2:16).</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Jambo </a:t>
            </a:r>
            <a:r>
              <a:rPr dirty="0" err="1"/>
              <a:t>muhimu</a:t>
            </a:r>
            <a:r>
              <a:rPr dirty="0"/>
              <a:t> </a:t>
            </a:r>
            <a:r>
              <a:rPr dirty="0" err="1"/>
              <a:t>kukumbuka</a:t>
            </a:r>
            <a:r>
              <a:rPr dirty="0"/>
              <a:t> </a:t>
            </a:r>
            <a:r>
              <a:rPr dirty="0" err="1"/>
              <a:t>ni</a:t>
            </a:r>
            <a:r>
              <a:rPr dirty="0"/>
              <a:t> </a:t>
            </a:r>
            <a:r>
              <a:rPr dirty="0" err="1"/>
              <a:t>kwamba</a:t>
            </a:r>
            <a:r>
              <a:rPr dirty="0"/>
              <a:t> </a:t>
            </a:r>
            <a:r>
              <a:rPr dirty="0" err="1"/>
              <a:t>mali</a:t>
            </a:r>
            <a:r>
              <a:rPr dirty="0"/>
              <a:t>, </a:t>
            </a:r>
            <a:r>
              <a:rPr dirty="0" err="1"/>
              <a:t>ujuzi</a:t>
            </a:r>
            <a:r>
              <a:rPr dirty="0"/>
              <a:t>, </a:t>
            </a:r>
            <a:r>
              <a:rPr dirty="0" err="1"/>
              <a:t>na</a:t>
            </a:r>
            <a:r>
              <a:rPr dirty="0"/>
              <a:t> </a:t>
            </a:r>
            <a:r>
              <a:rPr dirty="0" err="1"/>
              <a:t>mafanikio</a:t>
            </a:r>
            <a:r>
              <a:rPr dirty="0"/>
              <a:t> </a:t>
            </a:r>
            <a:r>
              <a:rPr dirty="0" err="1"/>
              <a:t>yetu</a:t>
            </a:r>
            <a:r>
              <a:rPr dirty="0"/>
              <a:t> </a:t>
            </a:r>
            <a:r>
              <a:rPr dirty="0" err="1"/>
              <a:t>hayaamulii</a:t>
            </a:r>
            <a:r>
              <a:rPr dirty="0"/>
              <a:t> </a:t>
            </a:r>
            <a:r>
              <a:rPr dirty="0" err="1"/>
              <a:t>thamani</a:t>
            </a:r>
            <a:r>
              <a:rPr dirty="0"/>
              <a:t> </a:t>
            </a:r>
            <a:r>
              <a:rPr dirty="0" err="1"/>
              <a:t>yetu</a:t>
            </a:r>
            <a:r>
              <a:rPr dirty="0"/>
              <a:t>. </a:t>
            </a:r>
            <a:r>
              <a:rPr dirty="0" err="1"/>
              <a:t>Kiburi</a:t>
            </a:r>
            <a:r>
              <a:rPr dirty="0"/>
              <a:t> </a:t>
            </a:r>
            <a:r>
              <a:rPr dirty="0" err="1"/>
              <a:t>kinajumuisha</a:t>
            </a:r>
            <a:r>
              <a:rPr dirty="0"/>
              <a:t> </a:t>
            </a:r>
            <a:r>
              <a:rPr dirty="0" err="1"/>
              <a:t>kutompa</a:t>
            </a:r>
            <a:r>
              <a:rPr dirty="0"/>
              <a:t> </a:t>
            </a:r>
            <a:r>
              <a:rPr dirty="0" err="1"/>
              <a:t>Mungu</a:t>
            </a:r>
            <a:r>
              <a:rPr dirty="0"/>
              <a:t> </a:t>
            </a:r>
            <a:r>
              <a:rPr dirty="0" err="1"/>
              <a:t>utukufu</a:t>
            </a:r>
            <a:r>
              <a:rPr dirty="0"/>
              <a:t> </a:t>
            </a:r>
            <a:r>
              <a:rPr dirty="0" err="1"/>
              <a:t>kwa</a:t>
            </a:r>
            <a:r>
              <a:rPr dirty="0"/>
              <a:t> </a:t>
            </a:r>
            <a:r>
              <a:rPr dirty="0" err="1"/>
              <a:t>kile</a:t>
            </a:r>
            <a:r>
              <a:rPr dirty="0"/>
              <a:t> </a:t>
            </a:r>
            <a:r>
              <a:rPr dirty="0" err="1"/>
              <a:t>anachofanya</a:t>
            </a:r>
            <a:r>
              <a:rPr dirty="0"/>
              <a:t> </a:t>
            </a:r>
            <a:r>
              <a:rPr dirty="0" err="1"/>
              <a:t>katika</a:t>
            </a:r>
            <a:r>
              <a:rPr dirty="0"/>
              <a:t> </a:t>
            </a:r>
            <a:r>
              <a:rPr dirty="0" err="1"/>
              <a:t>maisha</a:t>
            </a:r>
            <a:r>
              <a:rPr dirty="0"/>
              <a:t> </a:t>
            </a:r>
            <a:r>
              <a:rPr dirty="0" err="1"/>
              <a:t>yetu</a:t>
            </a:r>
            <a:r>
              <a:rPr dirty="0"/>
              <a:t>.</a:t>
            </a: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defRPr sz="44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defRPr>
            </a:pPr>
            <a:r>
              <a:t>WANAFUNZI WA YESU</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38554"/>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5">
                    <a:lumMod val="50000"/>
                  </a:schemeClr>
                </a:solidFill>
                <a:latin typeface="Comic Sans MS" panose="030F0702030302020204" pitchFamily="66" charset="0"/>
              </a:defRPr>
            </a:pPr>
            <a:r>
              <a:rPr sz="1600"/>
              <a:t>“Basi palikuwa na mabishano kati yao, ni nani kati yao atakayehesabiwa kuwa mkuu” </a:t>
            </a:r>
            <a:r>
              <a:rPr sz="1400"/>
              <a:t>(Luka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077218"/>
          </a:xfrm>
          <a:prstGeom prst="rect">
            <a:avLst/>
          </a:prstGeom>
          <a:noFill/>
        </p:spPr>
        <p:txBody>
          <a:bodyPr wrap="square">
            <a:spAutoFit/>
          </a:bodyPr>
          <a:lstStyle/>
          <a:p>
            <a:pPr algn="just">
              <a:spcBef>
                <a:spcPts val="600"/>
              </a:spcBef>
              <a:defRPr sz="2000" b="1"/>
            </a:pPr>
            <a:r>
              <a:rPr sz="1600" dirty="0" err="1"/>
              <a:t>Walikuwa</a:t>
            </a:r>
            <a:r>
              <a:rPr sz="1600" dirty="0"/>
              <a:t> </a:t>
            </a:r>
            <a:r>
              <a:rPr sz="1600" dirty="0" err="1"/>
              <a:t>wamekaa</a:t>
            </a:r>
            <a:r>
              <a:rPr sz="1600" dirty="0"/>
              <a:t> </a:t>
            </a:r>
            <a:r>
              <a:rPr sz="1600" dirty="0" err="1"/>
              <a:t>zaidi</a:t>
            </a:r>
            <a:r>
              <a:rPr sz="1600" dirty="0"/>
              <a:t> </a:t>
            </a:r>
            <a:r>
              <a:rPr sz="1600" dirty="0" err="1"/>
              <a:t>ya</a:t>
            </a:r>
            <a:r>
              <a:rPr sz="1600" dirty="0"/>
              <a:t> </a:t>
            </a:r>
            <a:r>
              <a:rPr sz="1600" dirty="0" err="1"/>
              <a:t>miaka</a:t>
            </a:r>
            <a:r>
              <a:rPr sz="1600" dirty="0"/>
              <a:t> </a:t>
            </a:r>
            <a:r>
              <a:rPr sz="1600" dirty="0" err="1"/>
              <a:t>mitatu</a:t>
            </a:r>
            <a:r>
              <a:rPr sz="1600" dirty="0"/>
              <a:t> </a:t>
            </a:r>
            <a:r>
              <a:rPr sz="1600" dirty="0" err="1"/>
              <a:t>na</a:t>
            </a:r>
            <a:r>
              <a:rPr sz="1600" dirty="0"/>
              <a:t> </a:t>
            </a:r>
            <a:r>
              <a:rPr sz="1600" dirty="0" err="1"/>
              <a:t>Yesu</a:t>
            </a:r>
            <a:r>
              <a:rPr sz="1600" dirty="0"/>
              <a:t>. </a:t>
            </a:r>
            <a:r>
              <a:rPr sz="1600" dirty="0" err="1"/>
              <a:t>Alikuwa</a:t>
            </a:r>
            <a:r>
              <a:rPr sz="1600" dirty="0"/>
              <a:t> </a:t>
            </a:r>
            <a:r>
              <a:rPr sz="1600" dirty="0" err="1"/>
              <a:t>ameosha</a:t>
            </a:r>
            <a:r>
              <a:rPr sz="1600" dirty="0"/>
              <a:t> </a:t>
            </a:r>
            <a:r>
              <a:rPr sz="1600" dirty="0" err="1"/>
              <a:t>miguu</a:t>
            </a:r>
            <a:r>
              <a:rPr sz="1600" dirty="0"/>
              <a:t> </a:t>
            </a:r>
            <a:r>
              <a:rPr sz="1600" dirty="0" err="1"/>
              <a:t>yao</a:t>
            </a:r>
            <a:r>
              <a:rPr sz="1600" dirty="0"/>
              <a:t> </a:t>
            </a:r>
            <a:r>
              <a:rPr sz="1600" dirty="0" err="1"/>
              <a:t>tu</a:t>
            </a:r>
            <a:r>
              <a:rPr sz="1600" dirty="0"/>
              <a:t> </a:t>
            </a:r>
            <a:r>
              <a:rPr sz="1600" dirty="0" err="1"/>
              <a:t>na</a:t>
            </a:r>
            <a:r>
              <a:rPr sz="1600" dirty="0"/>
              <a:t> </a:t>
            </a:r>
            <a:r>
              <a:rPr sz="1600" dirty="0" err="1"/>
              <a:t>kuwaambia</a:t>
            </a:r>
            <a:r>
              <a:rPr sz="1600" dirty="0"/>
              <a:t> </a:t>
            </a:r>
            <a:r>
              <a:rPr sz="1600" dirty="0" err="1"/>
              <a:t>juu</a:t>
            </a:r>
            <a:r>
              <a:rPr sz="1600" dirty="0"/>
              <a:t> </a:t>
            </a:r>
            <a:r>
              <a:rPr sz="1600" dirty="0" err="1"/>
              <a:t>ya</a:t>
            </a:r>
            <a:r>
              <a:rPr sz="1600" dirty="0"/>
              <a:t> </a:t>
            </a:r>
            <a:r>
              <a:rPr sz="1600" dirty="0" err="1"/>
              <a:t>damu</a:t>
            </a:r>
            <a:r>
              <a:rPr sz="1600" dirty="0"/>
              <a:t> </a:t>
            </a:r>
            <a:r>
              <a:rPr sz="1600" dirty="0" err="1"/>
              <a:t>yake</a:t>
            </a:r>
            <a:r>
              <a:rPr sz="1600" dirty="0"/>
              <a:t> </a:t>
            </a:r>
            <a:r>
              <a:rPr sz="1600" dirty="0" err="1"/>
              <a:t>iliyomwagika</a:t>
            </a:r>
            <a:r>
              <a:rPr sz="1600" dirty="0"/>
              <a:t> </a:t>
            </a:r>
            <a:r>
              <a:rPr sz="1600" dirty="0" err="1"/>
              <a:t>kwa</a:t>
            </a:r>
            <a:r>
              <a:rPr sz="1600" dirty="0"/>
              <a:t> </a:t>
            </a:r>
            <a:r>
              <a:rPr sz="1600" dirty="0" err="1"/>
              <a:t>wote</a:t>
            </a:r>
            <a:r>
              <a:rPr sz="1600" dirty="0"/>
              <a:t>. </a:t>
            </a:r>
            <a:r>
              <a:rPr sz="1600" dirty="0" err="1"/>
              <a:t>Walakini</a:t>
            </a:r>
            <a:r>
              <a:rPr sz="1600" dirty="0"/>
              <a:t>, </a:t>
            </a:r>
            <a:r>
              <a:rPr sz="1600" dirty="0" err="1"/>
              <a:t>walipokuwa</a:t>
            </a:r>
            <a:r>
              <a:rPr sz="1600" dirty="0"/>
              <a:t> </a:t>
            </a:r>
            <a:r>
              <a:rPr sz="1600" dirty="0" err="1"/>
              <a:t>wakila</a:t>
            </a:r>
            <a:r>
              <a:rPr sz="1600" dirty="0"/>
              <a:t> </a:t>
            </a:r>
            <a:r>
              <a:rPr sz="1600" dirty="0" err="1"/>
              <a:t>chakula</a:t>
            </a:r>
            <a:r>
              <a:rPr sz="1600" dirty="0"/>
              <a:t> cha </a:t>
            </a:r>
            <a:r>
              <a:rPr sz="1600" dirty="0" err="1"/>
              <a:t>jioni</a:t>
            </a:r>
            <a:r>
              <a:rPr sz="1600" dirty="0"/>
              <a:t>, </a:t>
            </a:r>
            <a:r>
              <a:rPr sz="1600" dirty="0" err="1"/>
              <a:t>mazungumzo</a:t>
            </a:r>
            <a:r>
              <a:rPr sz="1600" dirty="0"/>
              <a:t> </a:t>
            </a:r>
            <a:r>
              <a:rPr sz="1600" dirty="0" err="1"/>
              <a:t>yao</a:t>
            </a:r>
            <a:r>
              <a:rPr sz="1600" dirty="0"/>
              <a:t> </a:t>
            </a:r>
            <a:r>
              <a:rPr sz="1600" dirty="0" err="1"/>
              <a:t>hayakuwa</a:t>
            </a:r>
            <a:r>
              <a:rPr sz="1600" dirty="0"/>
              <a:t> </a:t>
            </a:r>
            <a:r>
              <a:rPr sz="1600" dirty="0" err="1"/>
              <a:t>na</a:t>
            </a:r>
            <a:r>
              <a:rPr sz="1600" dirty="0"/>
              <a:t> </a:t>
            </a:r>
            <a:r>
              <a:rPr sz="1600" dirty="0" err="1"/>
              <a:t>uhusiano</a:t>
            </a:r>
            <a:r>
              <a:rPr sz="1600" dirty="0"/>
              <a:t> </a:t>
            </a:r>
            <a:r>
              <a:rPr sz="1600" dirty="0" err="1"/>
              <a:t>wowote</a:t>
            </a:r>
            <a:r>
              <a:rPr sz="1600" dirty="0"/>
              <a:t> </a:t>
            </a:r>
            <a:r>
              <a:rPr sz="1600" dirty="0" err="1"/>
              <a:t>na</a:t>
            </a:r>
            <a:r>
              <a:rPr sz="1600" dirty="0"/>
              <a:t> </a:t>
            </a:r>
            <a:r>
              <a:rPr sz="1600" dirty="0" err="1"/>
              <a:t>haya</a:t>
            </a:r>
            <a:r>
              <a:rPr sz="1600" dirty="0"/>
              <a:t> yote: </a:t>
            </a:r>
            <a:r>
              <a:rPr sz="1600" dirty="0" err="1"/>
              <a:t>ni</a:t>
            </a:r>
            <a:r>
              <a:rPr sz="1600" dirty="0"/>
              <a:t> </a:t>
            </a:r>
            <a:r>
              <a:rPr sz="1600" dirty="0" err="1"/>
              <a:t>nani</a:t>
            </a:r>
            <a:r>
              <a:rPr sz="1600" dirty="0"/>
              <a:t> </a:t>
            </a:r>
            <a:r>
              <a:rPr sz="1600" dirty="0" err="1"/>
              <a:t>kati</a:t>
            </a:r>
            <a:r>
              <a:rPr sz="1600" dirty="0"/>
              <a:t> </a:t>
            </a:r>
            <a:r>
              <a:rPr sz="1600" dirty="0" err="1"/>
              <a:t>yao</a:t>
            </a:r>
            <a:r>
              <a:rPr sz="1600" dirty="0"/>
              <a:t> </a:t>
            </a:r>
            <a:r>
              <a:rPr sz="1600" dirty="0" err="1"/>
              <a:t>aliye</a:t>
            </a:r>
            <a:r>
              <a:rPr sz="1600" dirty="0"/>
              <a:t> </a:t>
            </a:r>
            <a:r>
              <a:rPr sz="1600" dirty="0" err="1"/>
              <a:t>mkuu</a:t>
            </a:r>
            <a:r>
              <a:rPr sz="1600" dirty="0"/>
              <a:t>? (Luke 22:24).</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247830"/>
            <a:ext cx="3822244" cy="2246769"/>
          </a:xfrm>
          <a:prstGeom prst="rect">
            <a:avLst/>
          </a:prstGeom>
          <a:noFill/>
        </p:spPr>
        <p:txBody>
          <a:bodyPr wrap="square">
            <a:spAutoFit/>
          </a:bodyPr>
          <a:lstStyle/>
          <a:p>
            <a:pPr algn="just">
              <a:spcBef>
                <a:spcPts val="600"/>
              </a:spcBef>
              <a:defRPr sz="2000" b="1"/>
            </a:pPr>
            <a:r>
              <a:rPr dirty="0" err="1"/>
              <a:t>Kiburi</a:t>
            </a:r>
            <a:r>
              <a:rPr dirty="0"/>
              <a:t> chao </a:t>
            </a:r>
            <a:r>
              <a:rPr dirty="0" err="1"/>
              <a:t>kiliwafanya</a:t>
            </a:r>
            <a:r>
              <a:rPr dirty="0"/>
              <a:t> </a:t>
            </a:r>
            <a:r>
              <a:rPr dirty="0" err="1"/>
              <a:t>waamini</a:t>
            </a:r>
            <a:r>
              <a:rPr dirty="0"/>
              <a:t> </a:t>
            </a:r>
            <a:r>
              <a:rPr dirty="0" err="1"/>
              <a:t>kwamba</a:t>
            </a:r>
            <a:r>
              <a:rPr dirty="0"/>
              <a:t> </a:t>
            </a:r>
            <a:r>
              <a:rPr dirty="0" err="1"/>
              <a:t>walistahili</a:t>
            </a:r>
            <a:r>
              <a:rPr dirty="0"/>
              <a:t> </a:t>
            </a:r>
            <a:r>
              <a:rPr dirty="0" err="1"/>
              <a:t>nafasi</a:t>
            </a:r>
            <a:r>
              <a:rPr dirty="0"/>
              <a:t> </a:t>
            </a:r>
            <a:r>
              <a:rPr dirty="0" err="1"/>
              <a:t>ya</a:t>
            </a:r>
            <a:r>
              <a:rPr dirty="0"/>
              <a:t> </a:t>
            </a:r>
            <a:r>
              <a:rPr dirty="0" err="1"/>
              <a:t>juu</a:t>
            </a:r>
            <a:r>
              <a:rPr dirty="0"/>
              <a:t>. </a:t>
            </a:r>
            <a:r>
              <a:rPr dirty="0" err="1"/>
              <a:t>Walishindwa</a:t>
            </a:r>
            <a:r>
              <a:rPr dirty="0"/>
              <a:t> </a:t>
            </a:r>
            <a:r>
              <a:rPr dirty="0" err="1"/>
              <a:t>kuelewa</a:t>
            </a:r>
            <a:r>
              <a:rPr dirty="0"/>
              <a:t> </a:t>
            </a:r>
            <a:r>
              <a:rPr dirty="0" err="1"/>
              <a:t>uzito</a:t>
            </a:r>
            <a:r>
              <a:rPr dirty="0"/>
              <a:t> </a:t>
            </a:r>
            <a:r>
              <a:rPr dirty="0" err="1"/>
              <a:t>wa</a:t>
            </a:r>
            <a:r>
              <a:rPr dirty="0"/>
              <a:t> </a:t>
            </a:r>
            <a:r>
              <a:rPr dirty="0" err="1"/>
              <a:t>hisia</a:t>
            </a:r>
            <a:r>
              <a:rPr dirty="0"/>
              <a:t> </a:t>
            </a:r>
            <a:r>
              <a:rPr dirty="0" err="1"/>
              <a:t>zao</a:t>
            </a:r>
            <a:r>
              <a:rPr dirty="0"/>
              <a:t>. </a:t>
            </a:r>
            <a:r>
              <a:rPr dirty="0" err="1"/>
              <a:t>Walikuwa</a:t>
            </a:r>
            <a:r>
              <a:rPr dirty="0"/>
              <a:t> </a:t>
            </a:r>
            <a:r>
              <a:rPr dirty="0" err="1"/>
              <a:t>wakimsukuma</a:t>
            </a:r>
            <a:r>
              <a:rPr dirty="0"/>
              <a:t> </a:t>
            </a:r>
            <a:r>
              <a:rPr dirty="0" err="1"/>
              <a:t>Mungu</a:t>
            </a:r>
            <a:r>
              <a:rPr dirty="0"/>
              <a:t> </a:t>
            </a:r>
            <a:r>
              <a:rPr dirty="0" err="1"/>
              <a:t>mbali</a:t>
            </a:r>
            <a:r>
              <a:rPr dirty="0"/>
              <a:t> </a:t>
            </a:r>
            <a:r>
              <a:rPr dirty="0" err="1"/>
              <a:t>na</a:t>
            </a:r>
            <a:r>
              <a:rPr dirty="0"/>
              <a:t> </a:t>
            </a:r>
            <a:r>
              <a:rPr dirty="0" err="1"/>
              <a:t>mioyo</a:t>
            </a:r>
            <a:r>
              <a:rPr dirty="0"/>
              <a:t> </a:t>
            </a:r>
            <a:r>
              <a:rPr dirty="0" err="1"/>
              <a:t>yao</a:t>
            </a:r>
            <a:r>
              <a:rPr dirty="0"/>
              <a:t> </a:t>
            </a:r>
            <a:r>
              <a:rPr dirty="0" err="1"/>
              <a:t>kwa</a:t>
            </a:r>
            <a:r>
              <a:rPr dirty="0"/>
              <a:t> </a:t>
            </a:r>
            <a:r>
              <a:rPr dirty="0" err="1"/>
              <a:t>sababu</a:t>
            </a:r>
            <a:r>
              <a:rPr dirty="0"/>
              <a:t> </a:t>
            </a:r>
            <a:r>
              <a:rPr dirty="0" err="1"/>
              <a:t>ya</a:t>
            </a:r>
            <a:r>
              <a:rPr dirty="0"/>
              <a:t> </a:t>
            </a:r>
            <a:r>
              <a:rPr dirty="0" err="1"/>
              <a:t>kiburi</a:t>
            </a:r>
            <a:r>
              <a:rPr dirty="0"/>
              <a:t> chao.</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1015663"/>
          </a:xfrm>
          <a:prstGeom prst="rect">
            <a:avLst/>
          </a:prstGeom>
          <a:noFill/>
        </p:spPr>
        <p:txBody>
          <a:bodyPr wrap="square">
            <a:spAutoFit/>
          </a:bodyPr>
          <a:lstStyle/>
          <a:p>
            <a:pPr algn="just">
              <a:spcBef>
                <a:spcPts val="600"/>
              </a:spcBef>
              <a:defRPr sz="2000" b="1"/>
            </a:pPr>
            <a:r>
              <a:rPr dirty="0" err="1"/>
              <a:t>Yesu</a:t>
            </a:r>
            <a:r>
              <a:rPr dirty="0"/>
              <a:t> </a:t>
            </a:r>
            <a:r>
              <a:rPr dirty="0" err="1"/>
              <a:t>alifikia</a:t>
            </a:r>
            <a:r>
              <a:rPr dirty="0"/>
              <a:t> </a:t>
            </a:r>
            <a:r>
              <a:rPr dirty="0" err="1"/>
              <a:t>hatua</a:t>
            </a:r>
            <a:r>
              <a:rPr dirty="0"/>
              <a:t> </a:t>
            </a:r>
            <a:r>
              <a:rPr dirty="0" err="1"/>
              <a:t>moja</a:t>
            </a:r>
            <a:r>
              <a:rPr dirty="0"/>
              <a:t> </a:t>
            </a:r>
            <a:r>
              <a:rPr dirty="0" err="1"/>
              <a:t>kwa</a:t>
            </a:r>
            <a:r>
              <a:rPr dirty="0"/>
              <a:t> </a:t>
            </a:r>
            <a:r>
              <a:rPr dirty="0" err="1"/>
              <a:t>moja</a:t>
            </a:r>
            <a:r>
              <a:rPr dirty="0"/>
              <a:t>: "Mimi </a:t>
            </a:r>
            <a:r>
              <a:rPr dirty="0" err="1"/>
              <a:t>ni</a:t>
            </a:r>
            <a:r>
              <a:rPr dirty="0"/>
              <a:t> </a:t>
            </a:r>
            <a:r>
              <a:rPr dirty="0" err="1"/>
              <a:t>katikati</a:t>
            </a:r>
            <a:r>
              <a:rPr dirty="0"/>
              <a:t> </a:t>
            </a:r>
            <a:r>
              <a:rPr dirty="0" err="1"/>
              <a:t>yenu</a:t>
            </a:r>
            <a:r>
              <a:rPr dirty="0"/>
              <a:t> </a:t>
            </a:r>
            <a:r>
              <a:rPr dirty="0" err="1"/>
              <a:t>kama</a:t>
            </a:r>
            <a:r>
              <a:rPr dirty="0"/>
              <a:t> </a:t>
            </a:r>
            <a:r>
              <a:rPr dirty="0" err="1"/>
              <a:t>Yeye</a:t>
            </a:r>
            <a:r>
              <a:rPr dirty="0"/>
              <a:t> </a:t>
            </a:r>
            <a:r>
              <a:rPr dirty="0" err="1"/>
              <a:t>anayetumikia</a:t>
            </a:r>
            <a:r>
              <a:rPr dirty="0"/>
              <a:t>" (Luka 22:27). Kwa </a:t>
            </a:r>
            <a:r>
              <a:rPr dirty="0" err="1"/>
              <a:t>maneno</a:t>
            </a:r>
            <a:r>
              <a:rPr dirty="0"/>
              <a:t> </a:t>
            </a:r>
            <a:r>
              <a:rPr dirty="0" err="1"/>
              <a:t>mengine</a:t>
            </a:r>
            <a:r>
              <a:rPr dirty="0"/>
              <a:t>: </a:t>
            </a:r>
            <a:r>
              <a:rPr dirty="0" err="1"/>
              <a:t>ikiwa</a:t>
            </a:r>
            <a:r>
              <a:rPr dirty="0"/>
              <a:t> </a:t>
            </a:r>
            <a:r>
              <a:rPr dirty="0" err="1"/>
              <a:t>unataka</a:t>
            </a:r>
            <a:r>
              <a:rPr dirty="0"/>
              <a:t> </a:t>
            </a:r>
            <a:r>
              <a:rPr dirty="0" err="1"/>
              <a:t>kuwa</a:t>
            </a:r>
            <a:r>
              <a:rPr dirty="0"/>
              <a:t> </a:t>
            </a:r>
            <a:r>
              <a:rPr dirty="0" err="1"/>
              <a:t>mkuu</a:t>
            </a:r>
            <a:r>
              <a:rPr dirty="0"/>
              <a:t> </a:t>
            </a:r>
            <a:r>
              <a:rPr dirty="0" err="1"/>
              <a:t>kama</a:t>
            </a:r>
            <a:r>
              <a:rPr dirty="0"/>
              <a:t> Bwana </a:t>
            </a:r>
            <a:r>
              <a:rPr dirty="0" err="1"/>
              <a:t>wako</a:t>
            </a:r>
            <a:r>
              <a:rPr dirty="0"/>
              <a:t>, </a:t>
            </a:r>
            <a:r>
              <a:rPr dirty="0" err="1"/>
              <a:t>watumikie</a:t>
            </a:r>
            <a:r>
              <a:rPr dirty="0"/>
              <a:t> </a:t>
            </a:r>
            <a:r>
              <a:rPr dirty="0" err="1"/>
              <a:t>wengine</a:t>
            </a:r>
            <a:r>
              <a:rPr dirty="0"/>
              <a:t>.</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Kiburi</a:t>
            </a:r>
            <a:r>
              <a:rPr dirty="0"/>
              <a:t> </a:t>
            </a:r>
            <a:r>
              <a:rPr dirty="0" err="1"/>
              <a:t>chetu</a:t>
            </a:r>
            <a:r>
              <a:rPr dirty="0"/>
              <a:t> </a:t>
            </a:r>
            <a:r>
              <a:rPr dirty="0" err="1"/>
              <a:t>kinatuambia</a:t>
            </a:r>
            <a:r>
              <a:rPr dirty="0"/>
              <a:t> </a:t>
            </a:r>
            <a:r>
              <a:rPr dirty="0" err="1"/>
              <a:t>kwamba</a:t>
            </a:r>
            <a:r>
              <a:rPr dirty="0"/>
              <a:t> </a:t>
            </a:r>
            <a:r>
              <a:rPr dirty="0" err="1"/>
              <a:t>tunastahili</a:t>
            </a:r>
            <a:r>
              <a:rPr dirty="0"/>
              <a:t> </a:t>
            </a:r>
            <a:r>
              <a:rPr dirty="0" err="1"/>
              <a:t>kutumikiwa</a:t>
            </a:r>
            <a:r>
              <a:rPr dirty="0"/>
              <a:t> </a:t>
            </a:r>
            <a:r>
              <a:rPr dirty="0" err="1"/>
              <a:t>na</a:t>
            </a:r>
            <a:r>
              <a:rPr dirty="0"/>
              <a:t> </a:t>
            </a:r>
            <a:r>
              <a:rPr dirty="0" err="1"/>
              <a:t>wengine</a:t>
            </a:r>
            <a:r>
              <a:rPr dirty="0"/>
              <a:t> (</a:t>
            </a:r>
            <a:r>
              <a:rPr dirty="0" err="1"/>
              <a:t>sisi</a:t>
            </a:r>
            <a:r>
              <a:rPr dirty="0"/>
              <a:t> </a:t>
            </a:r>
            <a:r>
              <a:rPr dirty="0" err="1"/>
              <a:t>ni</a:t>
            </a:r>
            <a:r>
              <a:rPr dirty="0"/>
              <a:t> bora </a:t>
            </a:r>
            <a:r>
              <a:rPr dirty="0" err="1"/>
              <a:t>kuliko</a:t>
            </a:r>
            <a:r>
              <a:rPr dirty="0"/>
              <a:t> </a:t>
            </a:r>
            <a:r>
              <a:rPr dirty="0" err="1"/>
              <a:t>wao</a:t>
            </a:r>
            <a:r>
              <a:rPr dirty="0"/>
              <a:t>). </a:t>
            </a:r>
            <a:r>
              <a:rPr dirty="0" err="1"/>
              <a:t>Tunahitaji</a:t>
            </a:r>
            <a:r>
              <a:rPr dirty="0"/>
              <a:t> </a:t>
            </a:r>
            <a:r>
              <a:rPr dirty="0" err="1"/>
              <a:t>neema</a:t>
            </a:r>
            <a:r>
              <a:rPr dirty="0"/>
              <a:t> </a:t>
            </a:r>
            <a:r>
              <a:rPr dirty="0" err="1"/>
              <a:t>ya</a:t>
            </a:r>
            <a:r>
              <a:rPr dirty="0"/>
              <a:t> </a:t>
            </a:r>
            <a:r>
              <a:rPr dirty="0" err="1"/>
              <a:t>Mungu</a:t>
            </a:r>
            <a:r>
              <a:rPr dirty="0"/>
              <a:t> </a:t>
            </a:r>
            <a:r>
              <a:rPr dirty="0" err="1"/>
              <a:t>kuwa</a:t>
            </a:r>
            <a:r>
              <a:rPr dirty="0"/>
              <a:t> </a:t>
            </a:r>
            <a:r>
              <a:rPr dirty="0" err="1"/>
              <a:t>watumishi</a:t>
            </a:r>
            <a:r>
              <a:rPr dirty="0"/>
              <a:t> </a:t>
            </a:r>
            <a:r>
              <a:rPr dirty="0" err="1"/>
              <a:t>wanyenyekevu</a:t>
            </a:r>
            <a:r>
              <a:rPr dirty="0"/>
              <a:t>.</a:t>
            </a: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defRPr sz="6600" b="1">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defRPr>
            </a:pPr>
            <a:r>
              <a:t>MIFANO YA UNYENYEKEVU</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p>
            <a:pPr algn="ctr">
              <a:defRPr sz="4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defRPr>
            </a:pPr>
            <a:r>
              <a:t>MTOZA USHURU</a:t>
            </a: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rgbClr val="00665A"/>
                </a:solidFill>
                <a:latin typeface="Comic Sans MS" panose="030F0702030302020204" pitchFamily="66" charset="0"/>
              </a:defRPr>
            </a:pPr>
            <a:r>
              <a:t>“Na yule mtoza ushuru, akiwa amesimama mbali, hakutaka hata kuinua macho yake mbinguni, bali alijipiga-piga kifua akisema, Ee Mungu, unirehemu mimi mwenye dhambi! ” </a:t>
            </a:r>
            <a:r>
              <a:rPr sz="1400"/>
              <a:t>(Luka 18:13)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05686" y="1207314"/>
            <a:ext cx="3690662" cy="2246769"/>
          </a:xfrm>
          <a:prstGeom prst="rect">
            <a:avLst/>
          </a:prstGeom>
          <a:noFill/>
        </p:spPr>
        <p:txBody>
          <a:bodyPr wrap="square">
            <a:spAutoFit/>
          </a:bodyPr>
          <a:lstStyle/>
          <a:p>
            <a:pPr>
              <a:spcBef>
                <a:spcPts val="600"/>
              </a:spcBef>
              <a:defRPr sz="2000" b="1"/>
            </a:pPr>
            <a:r>
              <a:rPr dirty="0" err="1"/>
              <a:t>Mfarisayo</a:t>
            </a:r>
            <a:r>
              <a:rPr dirty="0"/>
              <a:t> </a:t>
            </a:r>
            <a:r>
              <a:rPr dirty="0" err="1"/>
              <a:t>alikuwa</a:t>
            </a:r>
            <a:r>
              <a:rPr dirty="0"/>
              <a:t> </a:t>
            </a:r>
            <a:r>
              <a:rPr dirty="0" err="1"/>
              <a:t>akimwambia</a:t>
            </a:r>
            <a:r>
              <a:rPr dirty="0"/>
              <a:t> </a:t>
            </a:r>
            <a:r>
              <a:rPr dirty="0" err="1"/>
              <a:t>Mungu</a:t>
            </a:r>
            <a:r>
              <a:rPr dirty="0"/>
              <a:t> </a:t>
            </a:r>
            <a:r>
              <a:rPr dirty="0" err="1"/>
              <a:t>kuhusu</a:t>
            </a:r>
            <a:r>
              <a:rPr dirty="0"/>
              <a:t> </a:t>
            </a:r>
            <a:r>
              <a:rPr dirty="0" err="1"/>
              <a:t>matendo</a:t>
            </a:r>
            <a:r>
              <a:rPr dirty="0"/>
              <a:t> </a:t>
            </a:r>
            <a:r>
              <a:rPr dirty="0" err="1"/>
              <a:t>mema</a:t>
            </a:r>
            <a:r>
              <a:rPr dirty="0"/>
              <a:t> </a:t>
            </a:r>
            <a:r>
              <a:rPr dirty="0" err="1"/>
              <a:t>aliyofanya</a:t>
            </a:r>
            <a:r>
              <a:rPr dirty="0"/>
              <a:t> </a:t>
            </a:r>
            <a:r>
              <a:rPr dirty="0" err="1"/>
              <a:t>na</a:t>
            </a:r>
            <a:r>
              <a:rPr dirty="0"/>
              <a:t> </a:t>
            </a:r>
            <a:r>
              <a:rPr dirty="0" err="1"/>
              <a:t>sifa</a:t>
            </a:r>
            <a:r>
              <a:rPr dirty="0"/>
              <a:t> </a:t>
            </a:r>
            <a:r>
              <a:rPr dirty="0" err="1"/>
              <a:t>alizokuwa</a:t>
            </a:r>
            <a:r>
              <a:rPr dirty="0"/>
              <a:t> </a:t>
            </a:r>
            <a:r>
              <a:rPr dirty="0" err="1"/>
              <a:t>nazo</a:t>
            </a:r>
            <a:r>
              <a:rPr dirty="0"/>
              <a:t> </a:t>
            </a:r>
            <a:r>
              <a:rPr dirty="0" err="1"/>
              <a:t>kabla</a:t>
            </a:r>
            <a:r>
              <a:rPr dirty="0"/>
              <a:t> </a:t>
            </a:r>
            <a:r>
              <a:rPr dirty="0" err="1"/>
              <a:t>ya</a:t>
            </a:r>
            <a:r>
              <a:rPr dirty="0"/>
              <a:t> </a:t>
            </a:r>
            <a:r>
              <a:rPr dirty="0" err="1"/>
              <a:t>Mbinguni</a:t>
            </a:r>
            <a:r>
              <a:rPr dirty="0"/>
              <a:t>. </a:t>
            </a:r>
            <a:r>
              <a:rPr dirty="0" err="1"/>
              <a:t>Lakini</a:t>
            </a:r>
            <a:r>
              <a:rPr dirty="0"/>
              <a:t> </a:t>
            </a:r>
            <a:r>
              <a:rPr dirty="0" err="1"/>
              <a:t>Yesu</a:t>
            </a:r>
            <a:r>
              <a:rPr dirty="0"/>
              <a:t> </a:t>
            </a:r>
            <a:r>
              <a:rPr dirty="0" err="1"/>
              <a:t>alisema</a:t>
            </a:r>
            <a:r>
              <a:rPr dirty="0"/>
              <a:t> </a:t>
            </a:r>
            <a:r>
              <a:rPr dirty="0" err="1"/>
              <a:t>kwamba</a:t>
            </a:r>
            <a:r>
              <a:rPr dirty="0"/>
              <a:t> "</a:t>
            </a:r>
            <a:r>
              <a:rPr dirty="0" err="1"/>
              <a:t>alijiombea</a:t>
            </a:r>
            <a:r>
              <a:rPr dirty="0"/>
              <a:t> </a:t>
            </a:r>
            <a:r>
              <a:rPr dirty="0" err="1"/>
              <a:t>mwenyewe</a:t>
            </a:r>
            <a:r>
              <a:rPr dirty="0"/>
              <a:t>," </a:t>
            </a:r>
            <a:r>
              <a:rPr dirty="0" err="1"/>
              <a:t>na</a:t>
            </a:r>
            <a:r>
              <a:rPr dirty="0"/>
              <a:t> </a:t>
            </a:r>
            <a:r>
              <a:rPr dirty="0" err="1"/>
              <a:t>sio</a:t>
            </a:r>
            <a:r>
              <a:rPr dirty="0"/>
              <a:t> </a:t>
            </a:r>
            <a:r>
              <a:rPr dirty="0" err="1"/>
              <a:t>kwa</a:t>
            </a:r>
            <a:r>
              <a:rPr dirty="0"/>
              <a:t> </a:t>
            </a:r>
            <a:r>
              <a:rPr dirty="0" err="1"/>
              <a:t>Mungu</a:t>
            </a:r>
            <a:r>
              <a:rPr dirty="0"/>
              <a:t> (Luka 18:11-12). </a:t>
            </a:r>
            <a:r>
              <a:rPr dirty="0" err="1"/>
              <a:t>Mfano</a:t>
            </a:r>
            <a:r>
              <a:rPr dirty="0"/>
              <a:t> bora </a:t>
            </a:r>
            <a:r>
              <a:rPr dirty="0" err="1"/>
              <a:t>wa</a:t>
            </a:r>
            <a:r>
              <a:rPr dirty="0"/>
              <a:t> </a:t>
            </a:r>
            <a:r>
              <a:rPr dirty="0" err="1"/>
              <a:t>kiburi</a:t>
            </a:r>
            <a:r>
              <a:rPr dirty="0"/>
              <a:t>.</a:t>
            </a: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2593217334"/>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481324" y="1180530"/>
            <a:ext cx="4772624" cy="1815882"/>
          </a:xfrm>
          <a:prstGeom prst="rect">
            <a:avLst/>
          </a:prstGeom>
          <a:noFill/>
        </p:spPr>
        <p:txBody>
          <a:bodyPr wrap="square">
            <a:spAutoFit/>
          </a:bodyPr>
          <a:lstStyle/>
          <a:p>
            <a:pPr lvl="0" algn="just">
              <a:spcBef>
                <a:spcPts val="600"/>
              </a:spcBef>
              <a:defRPr sz="2000" b="1">
                <a:solidFill>
                  <a:prstClr val="black"/>
                </a:solidFill>
              </a:defRPr>
            </a:pPr>
            <a:r>
              <a:rPr sz="1600" kern="1200" dirty="0" err="1">
                <a:ln>
                  <a:noFill/>
                </a:ln>
                <a:effectLst/>
                <a:uLnTx/>
                <a:uFillTx/>
                <a:latin typeface="Aptos" panose="02110004020202020204"/>
              </a:rPr>
              <a:t>Mtoza</a:t>
            </a:r>
            <a:r>
              <a:rPr sz="1600" kern="1200" dirty="0">
                <a:ln>
                  <a:noFill/>
                </a:ln>
                <a:effectLst/>
                <a:uLnTx/>
                <a:uFillTx/>
                <a:latin typeface="Aptos" panose="02110004020202020204"/>
              </a:rPr>
              <a:t> </a:t>
            </a:r>
            <a:r>
              <a:rPr sz="1600" kern="1200" dirty="0" err="1">
                <a:ln>
                  <a:noFill/>
                </a:ln>
                <a:effectLst/>
                <a:uLnTx/>
                <a:uFillTx/>
                <a:latin typeface="Aptos" panose="02110004020202020204"/>
              </a:rPr>
              <a:t>ushuru</a:t>
            </a:r>
            <a:r>
              <a:rPr sz="1600" kern="1200" dirty="0">
                <a:ln>
                  <a:noFill/>
                </a:ln>
                <a:effectLst/>
                <a:uLnTx/>
                <a:uFillTx/>
                <a:latin typeface="Aptos" panose="02110004020202020204"/>
              </a:rPr>
              <a:t> </a:t>
            </a:r>
            <a:r>
              <a:rPr sz="1600" kern="1200" dirty="0" err="1">
                <a:ln>
                  <a:noFill/>
                </a:ln>
                <a:effectLst/>
                <a:uLnTx/>
                <a:uFillTx/>
                <a:latin typeface="Aptos" panose="02110004020202020204"/>
              </a:rPr>
              <a:t>alikuwa</a:t>
            </a:r>
            <a:r>
              <a:rPr sz="1600" kern="1200" dirty="0">
                <a:ln>
                  <a:noFill/>
                </a:ln>
                <a:effectLst/>
                <a:uLnTx/>
                <a:uFillTx/>
                <a:latin typeface="Aptos" panose="02110004020202020204"/>
              </a:rPr>
              <a:t> </a:t>
            </a:r>
            <a:r>
              <a:rPr sz="1600" kern="1200" dirty="0" err="1">
                <a:ln>
                  <a:noFill/>
                </a:ln>
                <a:effectLst/>
                <a:uLnTx/>
                <a:uFillTx/>
                <a:latin typeface="Aptos" panose="02110004020202020204"/>
              </a:rPr>
              <a:t>akimwomba</a:t>
            </a:r>
            <a:r>
              <a:rPr sz="1600" kern="1200" dirty="0">
                <a:ln>
                  <a:noFill/>
                </a:ln>
                <a:effectLst/>
                <a:uLnTx/>
                <a:uFillTx/>
                <a:latin typeface="Aptos" panose="02110004020202020204"/>
              </a:rPr>
              <a:t> </a:t>
            </a:r>
            <a:r>
              <a:rPr sz="1600" kern="1200" dirty="0" err="1">
                <a:ln>
                  <a:noFill/>
                </a:ln>
                <a:effectLst/>
                <a:uLnTx/>
                <a:uFillTx/>
                <a:latin typeface="Aptos" panose="02110004020202020204"/>
              </a:rPr>
              <a:t>Mungu</a:t>
            </a:r>
            <a:r>
              <a:rPr sz="1600" kern="1200" dirty="0">
                <a:ln>
                  <a:noFill/>
                </a:ln>
                <a:effectLst/>
                <a:uLnTx/>
                <a:uFillTx/>
                <a:latin typeface="Aptos" panose="02110004020202020204"/>
              </a:rPr>
              <a:t> </a:t>
            </a:r>
            <a:r>
              <a:rPr sz="1600" kern="1200" dirty="0" err="1">
                <a:ln>
                  <a:noFill/>
                </a:ln>
                <a:effectLst/>
                <a:uLnTx/>
                <a:uFillTx/>
                <a:latin typeface="Aptos" panose="02110004020202020204"/>
              </a:rPr>
              <a:t>amsaidie</a:t>
            </a:r>
            <a:r>
              <a:rPr sz="1600" kern="1200" dirty="0">
                <a:ln>
                  <a:noFill/>
                </a:ln>
                <a:effectLst/>
                <a:uLnTx/>
                <a:uFillTx/>
                <a:latin typeface="Aptos" panose="02110004020202020204"/>
              </a:rPr>
              <a:t>, </a:t>
            </a:r>
            <a:r>
              <a:rPr sz="1600" kern="1200" dirty="0" err="1">
                <a:ln>
                  <a:noFill/>
                </a:ln>
                <a:effectLst/>
                <a:uLnTx/>
                <a:uFillTx/>
                <a:latin typeface="Aptos" panose="02110004020202020204"/>
              </a:rPr>
              <a:t>kwani</a:t>
            </a:r>
            <a:r>
              <a:rPr sz="1600" kern="1200" dirty="0">
                <a:ln>
                  <a:noFill/>
                </a:ln>
                <a:effectLst/>
                <a:uLnTx/>
                <a:uFillTx/>
                <a:latin typeface="Aptos" panose="02110004020202020204"/>
              </a:rPr>
              <a:t> </a:t>
            </a:r>
            <a:r>
              <a:rPr sz="1600" kern="1200" dirty="0" err="1">
                <a:ln>
                  <a:noFill/>
                </a:ln>
                <a:effectLst/>
                <a:uLnTx/>
                <a:uFillTx/>
                <a:latin typeface="Aptos" panose="02110004020202020204"/>
              </a:rPr>
              <a:t>alikuwa</a:t>
            </a:r>
            <a:r>
              <a:rPr sz="1600" kern="1200" dirty="0">
                <a:ln>
                  <a:noFill/>
                </a:ln>
                <a:effectLst/>
                <a:uLnTx/>
                <a:uFillTx/>
                <a:latin typeface="Aptos" panose="02110004020202020204"/>
              </a:rPr>
              <a:t> </a:t>
            </a:r>
            <a:r>
              <a:rPr sz="1600" kern="1200" dirty="0" err="1">
                <a:ln>
                  <a:noFill/>
                </a:ln>
                <a:effectLst/>
                <a:uLnTx/>
                <a:uFillTx/>
                <a:latin typeface="Aptos" panose="02110004020202020204"/>
              </a:rPr>
              <a:t>mwenye</a:t>
            </a:r>
            <a:r>
              <a:rPr sz="1600" kern="1200" dirty="0">
                <a:ln>
                  <a:noFill/>
                </a:ln>
                <a:effectLst/>
                <a:uLnTx/>
                <a:uFillTx/>
                <a:latin typeface="Aptos" panose="02110004020202020204"/>
              </a:rPr>
              <a:t> </a:t>
            </a:r>
            <a:r>
              <a:rPr sz="1600" kern="1200" dirty="0" err="1">
                <a:ln>
                  <a:noFill/>
                </a:ln>
                <a:effectLst/>
                <a:uLnTx/>
                <a:uFillTx/>
                <a:latin typeface="Aptos" panose="02110004020202020204"/>
              </a:rPr>
              <a:t>dhambi</a:t>
            </a:r>
            <a:r>
              <a:rPr sz="1600" kern="1200" dirty="0">
                <a:ln>
                  <a:noFill/>
                </a:ln>
                <a:effectLst/>
                <a:uLnTx/>
                <a:uFillTx/>
                <a:latin typeface="Aptos" panose="02110004020202020204"/>
              </a:rPr>
              <a:t> (Luka 18:13). Kwa </a:t>
            </a:r>
            <a:r>
              <a:rPr sz="1600" kern="1200" dirty="0" err="1">
                <a:ln>
                  <a:noFill/>
                </a:ln>
                <a:effectLst/>
                <a:uLnTx/>
                <a:uFillTx/>
                <a:latin typeface="Aptos" panose="02110004020202020204"/>
              </a:rPr>
              <a:t>kujionyesha</a:t>
            </a:r>
            <a:r>
              <a:rPr sz="1600" kern="1200" dirty="0">
                <a:ln>
                  <a:noFill/>
                </a:ln>
                <a:effectLst/>
                <a:uLnTx/>
                <a:uFillTx/>
                <a:latin typeface="Aptos" panose="02110004020202020204"/>
              </a:rPr>
              <a:t> </a:t>
            </a:r>
            <a:r>
              <a:rPr sz="1600" kern="1200" dirty="0" err="1">
                <a:ln>
                  <a:noFill/>
                </a:ln>
                <a:effectLst/>
                <a:uLnTx/>
                <a:uFillTx/>
                <a:latin typeface="Aptos" panose="02110004020202020204"/>
              </a:rPr>
              <a:t>kwa</a:t>
            </a:r>
            <a:r>
              <a:rPr sz="1600" kern="1200" dirty="0">
                <a:ln>
                  <a:noFill/>
                </a:ln>
                <a:effectLst/>
                <a:uLnTx/>
                <a:uFillTx/>
                <a:latin typeface="Aptos" panose="02110004020202020204"/>
              </a:rPr>
              <a:t> </a:t>
            </a:r>
            <a:r>
              <a:rPr sz="1600" kern="1200" dirty="0" err="1">
                <a:ln>
                  <a:noFill/>
                </a:ln>
                <a:effectLst/>
                <a:uLnTx/>
                <a:uFillTx/>
                <a:latin typeface="Aptos" panose="02110004020202020204"/>
              </a:rPr>
              <a:t>unyenyekevu</a:t>
            </a:r>
            <a:r>
              <a:rPr sz="1600" kern="1200" dirty="0">
                <a:ln>
                  <a:noFill/>
                </a:ln>
                <a:effectLst/>
                <a:uLnTx/>
                <a:uFillTx/>
                <a:latin typeface="Aptos" panose="02110004020202020204"/>
              </a:rPr>
              <a:t> </a:t>
            </a:r>
            <a:r>
              <a:rPr sz="1600" kern="1200" dirty="0" err="1">
                <a:ln>
                  <a:noFill/>
                </a:ln>
                <a:effectLst/>
                <a:uLnTx/>
                <a:uFillTx/>
                <a:latin typeface="Aptos" panose="02110004020202020204"/>
              </a:rPr>
              <a:t>mbele</a:t>
            </a:r>
            <a:r>
              <a:rPr sz="1600" kern="1200" dirty="0">
                <a:ln>
                  <a:noFill/>
                </a:ln>
                <a:effectLst/>
                <a:uLnTx/>
                <a:uFillTx/>
                <a:latin typeface="Aptos" panose="02110004020202020204"/>
              </a:rPr>
              <a:t> za </a:t>
            </a:r>
            <a:r>
              <a:rPr sz="1600" kern="1200" dirty="0" err="1">
                <a:ln>
                  <a:noFill/>
                </a:ln>
                <a:effectLst/>
                <a:uLnTx/>
                <a:uFillTx/>
                <a:latin typeface="Aptos" panose="02110004020202020204"/>
              </a:rPr>
              <a:t>Mungu</a:t>
            </a:r>
            <a:r>
              <a:rPr sz="1600" kern="1200" dirty="0">
                <a:ln>
                  <a:noFill/>
                </a:ln>
                <a:effectLst/>
                <a:uLnTx/>
                <a:uFillTx/>
                <a:latin typeface="Aptos" panose="02110004020202020204"/>
              </a:rPr>
              <a:t>, "</a:t>
            </a:r>
            <a:r>
              <a:rPr sz="1600" kern="1200" dirty="0" err="1">
                <a:ln>
                  <a:noFill/>
                </a:ln>
                <a:effectLst/>
                <a:uLnTx/>
                <a:uFillTx/>
                <a:latin typeface="Aptos" panose="02110004020202020204"/>
              </a:rPr>
              <a:t>alishuka</a:t>
            </a:r>
            <a:r>
              <a:rPr sz="1600" kern="1200" dirty="0">
                <a:ln>
                  <a:noFill/>
                </a:ln>
                <a:effectLst/>
                <a:uLnTx/>
                <a:uFillTx/>
                <a:latin typeface="Aptos" panose="02110004020202020204"/>
              </a:rPr>
              <a:t> </a:t>
            </a:r>
            <a:r>
              <a:rPr sz="1600" kern="1200" dirty="0" err="1">
                <a:ln>
                  <a:noFill/>
                </a:ln>
                <a:effectLst/>
                <a:uLnTx/>
                <a:uFillTx/>
                <a:latin typeface="Aptos" panose="02110004020202020204"/>
              </a:rPr>
              <a:t>nyumbani</a:t>
            </a:r>
            <a:r>
              <a:rPr sz="1600" kern="1200" dirty="0">
                <a:ln>
                  <a:noFill/>
                </a:ln>
                <a:effectLst/>
                <a:uLnTx/>
                <a:uFillTx/>
                <a:latin typeface="Aptos" panose="02110004020202020204"/>
              </a:rPr>
              <a:t> </a:t>
            </a:r>
            <a:r>
              <a:rPr sz="1600" kern="1200" dirty="0" err="1">
                <a:ln>
                  <a:noFill/>
                </a:ln>
                <a:effectLst/>
                <a:uLnTx/>
                <a:uFillTx/>
                <a:latin typeface="Aptos" panose="02110004020202020204"/>
              </a:rPr>
              <a:t>kwake</a:t>
            </a:r>
            <a:r>
              <a:rPr sz="1600" kern="1200" dirty="0">
                <a:ln>
                  <a:noFill/>
                </a:ln>
                <a:effectLst/>
                <a:uLnTx/>
                <a:uFillTx/>
                <a:latin typeface="Aptos" panose="02110004020202020204"/>
              </a:rPr>
              <a:t> </a:t>
            </a:r>
            <a:r>
              <a:rPr sz="1600" kern="1200" dirty="0" err="1">
                <a:ln>
                  <a:noFill/>
                </a:ln>
                <a:effectLst/>
                <a:uLnTx/>
                <a:uFillTx/>
                <a:latin typeface="Aptos" panose="02110004020202020204"/>
              </a:rPr>
              <a:t>akiwa</a:t>
            </a:r>
            <a:r>
              <a:rPr sz="1600" kern="1200" dirty="0">
                <a:ln>
                  <a:noFill/>
                </a:ln>
                <a:effectLst/>
                <a:uLnTx/>
                <a:uFillTx/>
                <a:latin typeface="Aptos" panose="02110004020202020204"/>
              </a:rPr>
              <a:t> </a:t>
            </a:r>
            <a:r>
              <a:rPr sz="1600" kern="1200" dirty="0" err="1">
                <a:ln>
                  <a:noFill/>
                </a:ln>
                <a:effectLst/>
                <a:uLnTx/>
                <a:uFillTx/>
                <a:latin typeface="Aptos" panose="02110004020202020204"/>
              </a:rPr>
              <a:t>mwenye</a:t>
            </a:r>
            <a:r>
              <a:rPr sz="1600" kern="1200" dirty="0">
                <a:ln>
                  <a:noFill/>
                </a:ln>
                <a:effectLst/>
                <a:uLnTx/>
                <a:uFillTx/>
                <a:latin typeface="Aptos" panose="02110004020202020204"/>
              </a:rPr>
              <a:t> </a:t>
            </a:r>
            <a:r>
              <a:rPr sz="1600" kern="1200" dirty="0" err="1">
                <a:ln>
                  <a:noFill/>
                </a:ln>
                <a:effectLst/>
                <a:uLnTx/>
                <a:uFillTx/>
                <a:latin typeface="Aptos" panose="02110004020202020204"/>
              </a:rPr>
              <a:t>haki</a:t>
            </a:r>
            <a:r>
              <a:rPr sz="1600" kern="1200" dirty="0">
                <a:ln>
                  <a:noFill/>
                </a:ln>
                <a:effectLst/>
                <a:uLnTx/>
                <a:uFillTx/>
                <a:latin typeface="Aptos" panose="02110004020202020204"/>
              </a:rPr>
              <a:t>," </a:t>
            </a:r>
            <a:r>
              <a:rPr sz="1600" kern="1200" dirty="0" err="1">
                <a:ln>
                  <a:noFill/>
                </a:ln>
                <a:effectLst/>
                <a:uLnTx/>
                <a:uFillTx/>
                <a:latin typeface="Aptos" panose="02110004020202020204"/>
              </a:rPr>
              <a:t>kwa</a:t>
            </a:r>
            <a:r>
              <a:rPr sz="1600" kern="1200" dirty="0">
                <a:ln>
                  <a:noFill/>
                </a:ln>
                <a:effectLst/>
                <a:uLnTx/>
                <a:uFillTx/>
                <a:latin typeface="Aptos" panose="02110004020202020204"/>
              </a:rPr>
              <a:t> </a:t>
            </a:r>
            <a:r>
              <a:rPr sz="1600" kern="1200" dirty="0" err="1">
                <a:ln>
                  <a:noFill/>
                </a:ln>
                <a:effectLst/>
                <a:uLnTx/>
                <a:uFillTx/>
                <a:latin typeface="Aptos" panose="02110004020202020204"/>
              </a:rPr>
              <a:t>sababu</a:t>
            </a:r>
            <a:r>
              <a:rPr sz="1600" kern="1200" dirty="0">
                <a:ln>
                  <a:noFill/>
                </a:ln>
                <a:effectLst/>
                <a:uLnTx/>
                <a:uFillTx/>
                <a:latin typeface="Aptos" panose="02110004020202020204"/>
              </a:rPr>
              <a:t> "</a:t>
            </a:r>
            <a:r>
              <a:rPr sz="1600" dirty="0" err="1"/>
              <a:t>kwa</a:t>
            </a:r>
            <a:r>
              <a:rPr sz="1600" dirty="0"/>
              <a:t> </a:t>
            </a:r>
            <a:r>
              <a:rPr sz="1600" dirty="0" err="1"/>
              <a:t>maana</a:t>
            </a:r>
            <a:r>
              <a:rPr sz="1600" dirty="0"/>
              <a:t> </a:t>
            </a:r>
            <a:r>
              <a:rPr sz="1600" dirty="0" err="1"/>
              <a:t>kila</a:t>
            </a:r>
            <a:r>
              <a:rPr sz="1600" dirty="0"/>
              <a:t> </a:t>
            </a:r>
            <a:r>
              <a:rPr sz="1600" dirty="0" err="1"/>
              <a:t>ajikwezaye</a:t>
            </a:r>
            <a:r>
              <a:rPr sz="1600" dirty="0"/>
              <a:t> </a:t>
            </a:r>
            <a:r>
              <a:rPr sz="1600" dirty="0" err="1"/>
              <a:t>atanyenyekezwa</a:t>
            </a:r>
            <a:r>
              <a:rPr sz="1600" dirty="0"/>
              <a:t>, </a:t>
            </a:r>
            <a:r>
              <a:rPr sz="1600" dirty="0" err="1"/>
              <a:t>na</a:t>
            </a:r>
            <a:r>
              <a:rPr sz="1600" dirty="0"/>
              <a:t> </a:t>
            </a:r>
            <a:r>
              <a:rPr sz="1600" dirty="0" err="1"/>
              <a:t>yeye</a:t>
            </a:r>
            <a:r>
              <a:rPr sz="1600" dirty="0"/>
              <a:t> </a:t>
            </a:r>
            <a:r>
              <a:rPr sz="1600" dirty="0" err="1"/>
              <a:t>ajinyenyekezaye</a:t>
            </a:r>
            <a:r>
              <a:rPr sz="1600" dirty="0"/>
              <a:t> </a:t>
            </a:r>
            <a:r>
              <a:rPr sz="1600" dirty="0" err="1"/>
              <a:t>atakwezwa</a:t>
            </a:r>
            <a:r>
              <a:rPr sz="1600" kern="1200" dirty="0">
                <a:ln>
                  <a:noFill/>
                </a:ln>
                <a:effectLst/>
                <a:uLnTx/>
                <a:uFillTx/>
                <a:latin typeface="Aptos" panose="02110004020202020204"/>
              </a:rPr>
              <a:t>" (Luka 18:14).</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00110"/>
          </a:xfrm>
          <a:prstGeom prst="rect">
            <a:avLst/>
          </a:prstGeom>
          <a:noFill/>
        </p:spPr>
        <p:txBody>
          <a:bodyPr wrap="square">
            <a:spAutoFit/>
          </a:bodyPr>
          <a:lstStyle/>
          <a:p>
            <a:pPr>
              <a:spcBef>
                <a:spcPts val="600"/>
              </a:spcBef>
              <a:defRPr sz="2000" b="1"/>
            </a:pPr>
            <a:r>
              <a:rPr dirty="0" err="1"/>
              <a:t>Unyenyekevu</a:t>
            </a:r>
            <a:r>
              <a:rPr dirty="0"/>
              <a:t> </a:t>
            </a:r>
            <a:r>
              <a:rPr dirty="0" err="1"/>
              <a:t>wa</a:t>
            </a:r>
            <a:r>
              <a:rPr dirty="0"/>
              <a:t> </a:t>
            </a:r>
            <a:r>
              <a:rPr dirty="0" err="1"/>
              <a:t>kweli</a:t>
            </a:r>
            <a:r>
              <a:rPr dirty="0"/>
              <a:t> </a:t>
            </a:r>
            <a:r>
              <a:rPr dirty="0" err="1"/>
              <a:t>huanza</a:t>
            </a:r>
            <a:r>
              <a:rPr dirty="0"/>
              <a:t> </a:t>
            </a:r>
            <a:r>
              <a:rPr dirty="0" err="1"/>
              <a:t>wakati</a:t>
            </a:r>
            <a:r>
              <a:rPr dirty="0"/>
              <a:t> </a:t>
            </a:r>
            <a:r>
              <a:rPr dirty="0" err="1"/>
              <a:t>tunakiri</a:t>
            </a:r>
            <a:r>
              <a:rPr dirty="0"/>
              <a:t> </a:t>
            </a:r>
            <a:r>
              <a:rPr dirty="0" err="1"/>
              <a:t>dhambi</a:t>
            </a:r>
            <a:r>
              <a:rPr dirty="0"/>
              <a:t> </a:t>
            </a:r>
            <a:r>
              <a:rPr dirty="0" err="1"/>
              <a:t>yetu</a:t>
            </a:r>
            <a:r>
              <a:rPr dirty="0"/>
              <a:t> </a:t>
            </a:r>
            <a:r>
              <a:rPr dirty="0" err="1"/>
              <a:t>na</a:t>
            </a:r>
            <a:r>
              <a:rPr dirty="0"/>
              <a:t> </a:t>
            </a:r>
            <a:r>
              <a:rPr dirty="0" err="1"/>
              <a:t>kuomba</a:t>
            </a:r>
            <a:r>
              <a:rPr dirty="0"/>
              <a:t> </a:t>
            </a:r>
            <a:r>
              <a:rPr dirty="0" err="1"/>
              <a:t>msaada</a:t>
            </a:r>
            <a:r>
              <a:rPr dirty="0"/>
              <a:t> </a:t>
            </a:r>
            <a:r>
              <a:rPr dirty="0" err="1"/>
              <a:t>wa</a:t>
            </a:r>
            <a:r>
              <a:rPr dirty="0"/>
              <a:t> Kristo. Kisha </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defRPr sz="4400" b="1">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defRPr>
            </a:pPr>
            <a:r>
              <a:t>MUSA</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defRPr b="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defRPr>
            </a:pPr>
            <a:r>
              <a:t>"Kwa imani Musa, alipokuwa mtu mzima, alikataa kuitwa mwana wa binti Farao, akichagua kuteswa pamoja na watu wa Mungu kuliko kufurahia raha za dhambi zilizopita." </a:t>
            </a:r>
            <a:r>
              <a:rPr sz="1400"/>
              <a:t>(Waebrania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887384"/>
            <a:ext cx="4544189" cy="2246769"/>
          </a:xfrm>
          <a:prstGeom prst="rect">
            <a:avLst/>
          </a:prstGeom>
          <a:noFill/>
        </p:spPr>
        <p:txBody>
          <a:bodyPr wrap="square">
            <a:spAutoFit/>
          </a:bodyPr>
          <a:lstStyle/>
          <a:p>
            <a:pPr algn="just">
              <a:spcBef>
                <a:spcPts val="600"/>
              </a:spcBef>
              <a:defRPr sz="2000" b="1"/>
            </a:pPr>
            <a:r>
              <a:rPr dirty="0"/>
              <a:t>Musa </a:t>
            </a:r>
            <a:r>
              <a:rPr dirty="0" err="1"/>
              <a:t>alifundishwa</a:t>
            </a:r>
            <a:r>
              <a:rPr dirty="0"/>
              <a:t> </a:t>
            </a:r>
            <a:r>
              <a:rPr dirty="0" err="1"/>
              <a:t>kuwa</a:t>
            </a:r>
            <a:r>
              <a:rPr dirty="0"/>
              <a:t> </a:t>
            </a:r>
            <a:r>
              <a:rPr dirty="0" err="1"/>
              <a:t>Farao</a:t>
            </a:r>
            <a:r>
              <a:rPr dirty="0"/>
              <a:t> </a:t>
            </a:r>
            <a:r>
              <a:rPr dirty="0" err="1"/>
              <a:t>ajaye</a:t>
            </a:r>
            <a:r>
              <a:rPr dirty="0"/>
              <a:t> </a:t>
            </a:r>
            <a:r>
              <a:rPr dirty="0" err="1"/>
              <a:t>wa</a:t>
            </a:r>
            <a:r>
              <a:rPr dirty="0"/>
              <a:t> </a:t>
            </a:r>
            <a:r>
              <a:rPr dirty="0" err="1"/>
              <a:t>Misri</a:t>
            </a:r>
            <a:r>
              <a:rPr dirty="0"/>
              <a:t>. </a:t>
            </a:r>
            <a:r>
              <a:rPr dirty="0" err="1"/>
              <a:t>Alikuwa</a:t>
            </a:r>
            <a:r>
              <a:rPr dirty="0"/>
              <a:t> </a:t>
            </a:r>
            <a:r>
              <a:rPr dirty="0" err="1"/>
              <a:t>mkakati</a:t>
            </a:r>
            <a:r>
              <a:rPr dirty="0"/>
              <a:t> </a:t>
            </a:r>
            <a:r>
              <a:rPr dirty="0" err="1"/>
              <a:t>mzuri</a:t>
            </a:r>
            <a:r>
              <a:rPr dirty="0"/>
              <a:t> </a:t>
            </a:r>
            <a:r>
              <a:rPr dirty="0" err="1"/>
              <a:t>na</a:t>
            </a:r>
            <a:r>
              <a:rPr dirty="0"/>
              <a:t> </a:t>
            </a:r>
            <a:r>
              <a:rPr dirty="0" err="1"/>
              <a:t>alikuwa</a:t>
            </a:r>
            <a:r>
              <a:rPr dirty="0"/>
              <a:t> </a:t>
            </a:r>
            <a:r>
              <a:rPr dirty="0" err="1"/>
              <a:t>na</a:t>
            </a:r>
            <a:r>
              <a:rPr dirty="0"/>
              <a:t> </a:t>
            </a:r>
            <a:r>
              <a:rPr dirty="0" err="1"/>
              <a:t>uwezo</a:t>
            </a:r>
            <a:r>
              <a:rPr dirty="0"/>
              <a:t> </a:t>
            </a:r>
            <a:r>
              <a:rPr dirty="0" err="1"/>
              <a:t>mkubwa</a:t>
            </a:r>
            <a:r>
              <a:rPr dirty="0"/>
              <a:t> </a:t>
            </a:r>
            <a:r>
              <a:rPr dirty="0" err="1"/>
              <a:t>wa</a:t>
            </a:r>
            <a:r>
              <a:rPr dirty="0"/>
              <a:t> </a:t>
            </a:r>
            <a:r>
              <a:rPr dirty="0" err="1"/>
              <a:t>kiakili</a:t>
            </a:r>
            <a:r>
              <a:rPr dirty="0"/>
              <a:t> (</a:t>
            </a:r>
            <a:r>
              <a:rPr dirty="0" err="1"/>
              <a:t>Matendo</a:t>
            </a:r>
            <a:r>
              <a:rPr dirty="0"/>
              <a:t> 7:22). </a:t>
            </a:r>
            <a:r>
              <a:rPr dirty="0" err="1"/>
              <a:t>Akiwa</a:t>
            </a:r>
            <a:r>
              <a:rPr dirty="0"/>
              <a:t> </a:t>
            </a:r>
            <a:r>
              <a:rPr dirty="0" err="1"/>
              <a:t>na</a:t>
            </a:r>
            <a:r>
              <a:rPr dirty="0"/>
              <a:t> </a:t>
            </a:r>
            <a:r>
              <a:rPr dirty="0" err="1"/>
              <a:t>umri</a:t>
            </a:r>
            <a:r>
              <a:rPr dirty="0"/>
              <a:t> </a:t>
            </a:r>
            <a:r>
              <a:rPr dirty="0" err="1"/>
              <a:t>wa</a:t>
            </a:r>
            <a:r>
              <a:rPr dirty="0"/>
              <a:t> </a:t>
            </a:r>
            <a:r>
              <a:rPr dirty="0" err="1"/>
              <a:t>miaka</a:t>
            </a:r>
            <a:r>
              <a:rPr dirty="0"/>
              <a:t> 40, </a:t>
            </a:r>
            <a:r>
              <a:rPr dirty="0" err="1"/>
              <a:t>aliamua</a:t>
            </a:r>
            <a:r>
              <a:rPr dirty="0"/>
              <a:t> </a:t>
            </a:r>
            <a:r>
              <a:rPr dirty="0" err="1"/>
              <a:t>kuweka</a:t>
            </a:r>
            <a:r>
              <a:rPr dirty="0"/>
              <a:t> </a:t>
            </a:r>
            <a:r>
              <a:rPr dirty="0" err="1"/>
              <a:t>haya</a:t>
            </a:r>
            <a:r>
              <a:rPr dirty="0"/>
              <a:t> yote </a:t>
            </a:r>
            <a:r>
              <a:rPr dirty="0" err="1"/>
              <a:t>kando</a:t>
            </a:r>
            <a:r>
              <a:rPr dirty="0"/>
              <a:t> </a:t>
            </a:r>
            <a:r>
              <a:rPr dirty="0" err="1"/>
              <a:t>na</a:t>
            </a:r>
            <a:r>
              <a:rPr dirty="0"/>
              <a:t> </a:t>
            </a:r>
            <a:r>
              <a:rPr dirty="0" err="1"/>
              <a:t>kujiunga</a:t>
            </a:r>
            <a:r>
              <a:rPr dirty="0"/>
              <a:t> </a:t>
            </a:r>
            <a:r>
              <a:rPr dirty="0" err="1"/>
              <a:t>na</a:t>
            </a:r>
            <a:r>
              <a:rPr dirty="0"/>
              <a:t> </a:t>
            </a:r>
            <a:r>
              <a:rPr dirty="0" err="1"/>
              <a:t>watu</a:t>
            </a:r>
            <a:r>
              <a:rPr dirty="0"/>
              <a:t> wake (</a:t>
            </a:r>
            <a:r>
              <a:rPr dirty="0" err="1"/>
              <a:t>Waebrania</a:t>
            </a:r>
            <a:r>
              <a:rPr dirty="0"/>
              <a:t> 11:24-25).</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08970" y="4114628"/>
            <a:ext cx="8615389" cy="1938992"/>
          </a:xfrm>
          <a:prstGeom prst="rect">
            <a:avLst/>
          </a:prstGeom>
          <a:noFill/>
        </p:spPr>
        <p:txBody>
          <a:bodyPr wrap="square">
            <a:spAutoFit/>
          </a:bodyPr>
          <a:lstStyle/>
          <a:p>
            <a:pPr algn="just">
              <a:spcBef>
                <a:spcPts val="600"/>
              </a:spcBef>
              <a:defRPr sz="2000" b="1"/>
            </a:pPr>
            <a:r>
              <a:rPr dirty="0" err="1"/>
              <a:t>Miaka</a:t>
            </a:r>
            <a:r>
              <a:rPr dirty="0"/>
              <a:t> </a:t>
            </a:r>
            <a:r>
              <a:rPr dirty="0" err="1"/>
              <a:t>mingine</a:t>
            </a:r>
            <a:r>
              <a:rPr dirty="0"/>
              <a:t> 40 </a:t>
            </a:r>
            <a:r>
              <a:rPr dirty="0" err="1"/>
              <a:t>katika</a:t>
            </a:r>
            <a:r>
              <a:rPr dirty="0"/>
              <a:t> </a:t>
            </a:r>
            <a:r>
              <a:rPr dirty="0" err="1"/>
              <a:t>ushirika</a:t>
            </a:r>
            <a:r>
              <a:rPr dirty="0"/>
              <a:t> </a:t>
            </a:r>
            <a:r>
              <a:rPr dirty="0" err="1"/>
              <a:t>na</a:t>
            </a:r>
            <a:r>
              <a:rPr dirty="0"/>
              <a:t> </a:t>
            </a:r>
            <a:r>
              <a:rPr dirty="0" err="1"/>
              <a:t>Mungu</a:t>
            </a:r>
            <a:r>
              <a:rPr dirty="0"/>
              <a:t> </a:t>
            </a:r>
            <a:r>
              <a:rPr dirty="0" err="1"/>
              <a:t>jangwani</a:t>
            </a:r>
            <a:r>
              <a:rPr dirty="0"/>
              <a:t> </a:t>
            </a:r>
            <a:r>
              <a:rPr dirty="0" err="1"/>
              <a:t>ilimfanya</a:t>
            </a:r>
            <a:r>
              <a:rPr dirty="0"/>
              <a:t> awe </a:t>
            </a:r>
            <a:r>
              <a:rPr dirty="0" err="1"/>
              <a:t>mtu</a:t>
            </a:r>
            <a:r>
              <a:rPr dirty="0"/>
              <a:t> </a:t>
            </a:r>
            <a:r>
              <a:rPr dirty="0" err="1"/>
              <a:t>mnyenyekevu</a:t>
            </a:r>
            <a:r>
              <a:rPr dirty="0"/>
              <a:t> sana (</a:t>
            </a:r>
            <a:r>
              <a:rPr dirty="0" err="1"/>
              <a:t>Hes</a:t>
            </a:r>
            <a:r>
              <a:rPr dirty="0"/>
              <a:t>. 12:3) Sasa </a:t>
            </a:r>
            <a:r>
              <a:rPr dirty="0" err="1"/>
              <a:t>angeweza</a:t>
            </a:r>
            <a:r>
              <a:rPr dirty="0"/>
              <a:t> </a:t>
            </a:r>
            <a:r>
              <a:rPr dirty="0" err="1"/>
              <a:t>kutumiwa</a:t>
            </a:r>
            <a:r>
              <a:rPr dirty="0"/>
              <a:t> </a:t>
            </a:r>
            <a:r>
              <a:rPr dirty="0" err="1"/>
              <a:t>na</a:t>
            </a:r>
            <a:r>
              <a:rPr dirty="0"/>
              <a:t> </a:t>
            </a:r>
            <a:r>
              <a:rPr dirty="0" err="1"/>
              <a:t>Mungu</a:t>
            </a:r>
            <a:r>
              <a:rPr dirty="0"/>
              <a:t> </a:t>
            </a:r>
            <a:r>
              <a:rPr dirty="0" err="1"/>
              <a:t>kutuma</a:t>
            </a:r>
            <a:r>
              <a:rPr dirty="0"/>
              <a:t> </a:t>
            </a:r>
            <a:r>
              <a:rPr dirty="0" err="1"/>
              <a:t>mapigo</a:t>
            </a:r>
            <a:r>
              <a:rPr dirty="0"/>
              <a:t>; </a:t>
            </a:r>
            <a:r>
              <a:rPr dirty="0" err="1"/>
              <a:t>vuka</a:t>
            </a:r>
            <a:r>
              <a:rPr dirty="0"/>
              <a:t> </a:t>
            </a:r>
            <a:r>
              <a:rPr dirty="0" err="1"/>
              <a:t>bahari</a:t>
            </a:r>
            <a:r>
              <a:rPr dirty="0"/>
              <a:t>; </a:t>
            </a:r>
            <a:r>
              <a:rPr dirty="0" err="1"/>
              <a:t>pokea</a:t>
            </a:r>
            <a:r>
              <a:rPr dirty="0"/>
              <a:t> </a:t>
            </a:r>
            <a:r>
              <a:rPr dirty="0" err="1"/>
              <a:t>amri</a:t>
            </a:r>
            <a:r>
              <a:rPr dirty="0"/>
              <a:t> </a:t>
            </a:r>
            <a:r>
              <a:rPr dirty="0" err="1"/>
              <a:t>kumi</a:t>
            </a:r>
            <a:r>
              <a:rPr dirty="0"/>
              <a:t>; </a:t>
            </a:r>
            <a:r>
              <a:rPr dirty="0" err="1"/>
              <a:t>zungumza</a:t>
            </a:r>
            <a:r>
              <a:rPr dirty="0"/>
              <a:t> </a:t>
            </a:r>
            <a:r>
              <a:rPr dirty="0" err="1"/>
              <a:t>moja</a:t>
            </a:r>
            <a:r>
              <a:rPr dirty="0"/>
              <a:t> </a:t>
            </a:r>
            <a:r>
              <a:rPr dirty="0" err="1"/>
              <a:t>kwa</a:t>
            </a:r>
            <a:r>
              <a:rPr dirty="0"/>
              <a:t> </a:t>
            </a:r>
            <a:r>
              <a:rPr dirty="0" err="1"/>
              <a:t>moja</a:t>
            </a:r>
            <a:r>
              <a:rPr dirty="0"/>
              <a:t> </a:t>
            </a:r>
            <a:r>
              <a:rPr dirty="0" err="1"/>
              <a:t>na</a:t>
            </a:r>
            <a:r>
              <a:rPr dirty="0"/>
              <a:t> </a:t>
            </a:r>
            <a:r>
              <a:rPr dirty="0" err="1"/>
              <a:t>Mungu</a:t>
            </a:r>
            <a:r>
              <a:rPr dirty="0"/>
              <a:t>; </a:t>
            </a:r>
            <a:r>
              <a:rPr dirty="0" err="1"/>
              <a:t>piga</a:t>
            </a:r>
            <a:r>
              <a:rPr dirty="0"/>
              <a:t> </a:t>
            </a:r>
            <a:r>
              <a:rPr dirty="0" err="1"/>
              <a:t>mwamba</a:t>
            </a:r>
            <a:r>
              <a:rPr dirty="0"/>
              <a:t>... </a:t>
            </a:r>
            <a:r>
              <a:rPr dirty="0" err="1"/>
              <a:t>Aliweza</a:t>
            </a:r>
            <a:r>
              <a:rPr dirty="0"/>
              <a:t> </a:t>
            </a:r>
            <a:r>
              <a:rPr dirty="0" err="1"/>
              <a:t>hata</a:t>
            </a:r>
            <a:r>
              <a:rPr dirty="0"/>
              <a:t> </a:t>
            </a:r>
            <a:r>
              <a:rPr dirty="0" err="1"/>
              <a:t>kukubali</a:t>
            </a:r>
            <a:r>
              <a:rPr dirty="0"/>
              <a:t> </a:t>
            </a:r>
            <a:r>
              <a:rPr dirty="0" err="1"/>
              <a:t>kwa</a:t>
            </a:r>
            <a:r>
              <a:rPr dirty="0"/>
              <a:t> </a:t>
            </a:r>
            <a:r>
              <a:rPr dirty="0" err="1"/>
              <a:t>unyenyekevu</a:t>
            </a:r>
            <a:r>
              <a:rPr dirty="0"/>
              <a:t> </a:t>
            </a:r>
            <a:r>
              <a:rPr dirty="0" err="1"/>
              <a:t>adhabu</a:t>
            </a:r>
            <a:r>
              <a:rPr dirty="0"/>
              <a:t> </a:t>
            </a:r>
            <a:r>
              <a:rPr dirty="0" err="1"/>
              <a:t>kwa</a:t>
            </a:r>
            <a:r>
              <a:rPr dirty="0"/>
              <a:t> </a:t>
            </a:r>
            <a:r>
              <a:rPr dirty="0" err="1"/>
              <a:t>kitendo</a:t>
            </a:r>
            <a:r>
              <a:rPr dirty="0"/>
              <a:t> </a:t>
            </a:r>
            <a:r>
              <a:rPr dirty="0" err="1"/>
              <a:t>chake</a:t>
            </a:r>
            <a:r>
              <a:rPr dirty="0"/>
              <a:t> cha </a:t>
            </a:r>
            <a:r>
              <a:rPr dirty="0" err="1"/>
              <a:t>kiburi</a:t>
            </a:r>
            <a:r>
              <a:rPr dirty="0"/>
              <a:t>, </a:t>
            </a:r>
            <a:r>
              <a:rPr dirty="0" err="1"/>
              <a:t>akichukua</a:t>
            </a:r>
            <a:r>
              <a:rPr dirty="0"/>
              <a:t> </a:t>
            </a:r>
            <a:r>
              <a:rPr dirty="0" err="1"/>
              <a:t>sifa</a:t>
            </a:r>
            <a:r>
              <a:rPr dirty="0"/>
              <a:t> </a:t>
            </a:r>
            <a:r>
              <a:rPr dirty="0" err="1"/>
              <a:t>kwa</a:t>
            </a:r>
            <a:r>
              <a:rPr dirty="0"/>
              <a:t> </a:t>
            </a:r>
            <a:r>
              <a:rPr dirty="0" err="1"/>
              <a:t>kile</a:t>
            </a:r>
            <a:r>
              <a:rPr dirty="0"/>
              <a:t> </a:t>
            </a:r>
            <a:r>
              <a:rPr dirty="0" err="1"/>
              <a:t>alichofanya</a:t>
            </a:r>
            <a:r>
              <a:rPr dirty="0"/>
              <a:t> (</a:t>
            </a:r>
            <a:r>
              <a:rPr dirty="0" err="1"/>
              <a:t>Hes</a:t>
            </a:r>
            <a:r>
              <a:rPr dirty="0"/>
              <a:t>. 20:10-12).</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90348"/>
            <a:ext cx="4544189" cy="1077218"/>
          </a:xfrm>
          <a:prstGeom prst="rect">
            <a:avLst/>
          </a:prstGeom>
          <a:noFill/>
        </p:spPr>
        <p:txBody>
          <a:bodyPr wrap="square">
            <a:spAutoFit/>
          </a:bodyPr>
          <a:lstStyle/>
          <a:p>
            <a:pPr algn="just">
              <a:spcBef>
                <a:spcPts val="600"/>
              </a:spcBef>
              <a:defRPr sz="2000" b="1"/>
            </a:pPr>
            <a:r>
              <a:rPr sz="1600" dirty="0" err="1"/>
              <a:t>Alikuwa</a:t>
            </a:r>
            <a:r>
              <a:rPr sz="1600" dirty="0"/>
              <a:t> </a:t>
            </a:r>
            <a:r>
              <a:rPr sz="1600" dirty="0" err="1"/>
              <a:t>mkombozi</a:t>
            </a:r>
            <a:r>
              <a:rPr sz="1600" dirty="0"/>
              <a:t>! </a:t>
            </a:r>
            <a:r>
              <a:rPr sz="1600" dirty="0" err="1"/>
              <a:t>Mkono</a:t>
            </a:r>
            <a:r>
              <a:rPr sz="1600" dirty="0"/>
              <a:t> wake </a:t>
            </a:r>
            <a:r>
              <a:rPr sz="1600" dirty="0" err="1"/>
              <a:t>wenye</a:t>
            </a:r>
            <a:r>
              <a:rPr sz="1600" dirty="0"/>
              <a:t> </a:t>
            </a:r>
            <a:r>
              <a:rPr sz="1600" dirty="0" err="1"/>
              <a:t>nguvu</a:t>
            </a:r>
            <a:r>
              <a:rPr sz="1600" dirty="0"/>
              <a:t> </a:t>
            </a:r>
            <a:r>
              <a:rPr sz="1600" dirty="0" err="1"/>
              <a:t>ungewaweka</a:t>
            </a:r>
            <a:r>
              <a:rPr sz="1600" dirty="0"/>
              <a:t> </a:t>
            </a:r>
            <a:r>
              <a:rPr sz="1600" dirty="0" err="1"/>
              <a:t>huru</a:t>
            </a:r>
            <a:r>
              <a:rPr sz="1600" dirty="0"/>
              <a:t> </a:t>
            </a:r>
            <a:r>
              <a:rPr sz="1600" dirty="0" err="1"/>
              <a:t>ndugu</a:t>
            </a:r>
            <a:r>
              <a:rPr sz="1600" dirty="0"/>
              <a:t> </a:t>
            </a:r>
            <a:r>
              <a:rPr sz="1600" dirty="0" err="1"/>
              <a:t>zake</a:t>
            </a:r>
            <a:r>
              <a:rPr sz="1600" dirty="0"/>
              <a:t>! </a:t>
            </a:r>
            <a:r>
              <a:rPr sz="1600" dirty="0" err="1"/>
              <a:t>Kosa</a:t>
            </a:r>
            <a:r>
              <a:rPr sz="1600" dirty="0"/>
              <a:t> </a:t>
            </a:r>
            <a:r>
              <a:rPr sz="1600" dirty="0" err="1"/>
              <a:t>kubwa</a:t>
            </a:r>
            <a:r>
              <a:rPr sz="1600" dirty="0"/>
              <a:t> (</a:t>
            </a:r>
            <a:r>
              <a:rPr sz="1600" dirty="0" err="1"/>
              <a:t>Mfano</a:t>
            </a:r>
            <a:r>
              <a:rPr sz="1600" dirty="0"/>
              <a:t> </a:t>
            </a:r>
            <a:r>
              <a:rPr sz="1600" dirty="0" err="1"/>
              <a:t>Mungu</a:t>
            </a:r>
            <a:r>
              <a:rPr sz="1600" dirty="0"/>
              <a:t> </a:t>
            </a:r>
            <a:r>
              <a:rPr sz="1600" dirty="0" err="1"/>
              <a:t>hakuweza</a:t>
            </a:r>
            <a:r>
              <a:rPr sz="1600" dirty="0"/>
              <a:t> </a:t>
            </a:r>
            <a:r>
              <a:rPr sz="1600" dirty="0" err="1"/>
              <a:t>kumtumia</a:t>
            </a:r>
            <a:r>
              <a:rPr sz="1600" dirty="0"/>
              <a:t> </a:t>
            </a:r>
            <a:r>
              <a:rPr sz="1600" dirty="0" err="1"/>
              <a:t>wakati</a:t>
            </a:r>
            <a:r>
              <a:rPr sz="1600" dirty="0"/>
              <a:t> </a:t>
            </a:r>
            <a:r>
              <a:rPr sz="1600" dirty="0" err="1"/>
              <a:t>alikuwa</a:t>
            </a:r>
            <a:r>
              <a:rPr sz="1600" dirty="0"/>
              <a:t> </a:t>
            </a:r>
            <a:r>
              <a:rPr sz="1600" dirty="0" err="1"/>
              <a:t>na</a:t>
            </a:r>
            <a:r>
              <a:rPr sz="1600" dirty="0"/>
              <a:t> </a:t>
            </a:r>
            <a:r>
              <a:rPr sz="1600" dirty="0" err="1"/>
              <a:t>kiburi</a:t>
            </a:r>
            <a:r>
              <a:rPr sz="1600" dirty="0"/>
              <a:t> </a:t>
            </a:r>
            <a:r>
              <a:rPr sz="1600" dirty="0" err="1"/>
              <a:t>kama</a:t>
            </a:r>
            <a:r>
              <a:rPr sz="1600" dirty="0"/>
              <a:t> </a:t>
            </a:r>
            <a:r>
              <a:rPr sz="1600" dirty="0" err="1"/>
              <a:t>hicho</a:t>
            </a:r>
            <a:r>
              <a:rPr sz="1600" dirty="0"/>
              <a:t>.</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707886"/>
          </a:xfrm>
          <a:prstGeom prst="rect">
            <a:avLst/>
          </a:prstGeom>
          <a:noFill/>
        </p:spPr>
        <p:txBody>
          <a:bodyPr wrap="square">
            <a:spAutoFit/>
          </a:bodyPr>
          <a:lstStyle/>
          <a:p>
            <a:pPr>
              <a:spcBef>
                <a:spcPts val="600"/>
              </a:spcBef>
              <a:defRPr sz="2000" b="1"/>
            </a:pPr>
            <a:r>
              <a:t>Mfano wa Musa unatuonyesha kwamba unyenyekevu haujitokezi ndani yetu, lakini lazima tumwombe Mungu atuweke pamoja nao kila siku.</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727</TotalTime>
  <Words>1274</Words>
  <Application>Microsoft Office PowerPoint</Application>
  <PresentationFormat>Panorámica</PresentationFormat>
  <Paragraphs>68</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 Display</vt:lpstr>
      <vt:lpstr>Aptos</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2026-03-07T07:45:25Z</dcterms:created>
  <dcterms:modified xsi:type="dcterms:W3CDTF">2026-03-19T19:52:43Z</dcterms:modified>
</cp:coreProperties>
</file>