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8"/>
  </p:normalViewPr>
  <p:slideViewPr>
    <p:cSldViewPr snapToGrid="0">
      <p:cViewPr varScale="1">
        <p:scale>
          <a:sx n="30" d="100"/>
          <a:sy n="30" d="100"/>
        </p:scale>
        <p:origin x="42" y="13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pPr>
            <a:defRPr sz="2000" b="1">
              <a:effectLst>
                <a:outerShdw blurRad="38100" dist="38100" dir="2700000" algn="tl">
                  <a:srgbClr val="000000"/>
                </a:outerShdw>
              </a:effectLst>
            </a:defRPr>
          </a:pPr>
          <a:r>
            <a:t>Mjue mtu na ujenge urafiki baada ya muda</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pPr>
            <a:defRPr sz="2000" b="1">
              <a:effectLst>
                <a:outerShdw blurRad="38100" dist="38100" dir="2700000" algn="tl">
                  <a:srgbClr val="000000"/>
                </a:outerShdw>
              </a:effectLst>
            </a:defRPr>
          </a:pPr>
          <a:r>
            <a:t>Mwombe Roho Mtakatifu afanye kazi kwenye moyo wa mtu huyo. Omba fursa sahihi za kuingiliana nao</a:t>
          </a:r>
          <a:endParaRPr lang="en-U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pPr>
            <a:defRPr sz="2000" b="1">
              <a:effectLst>
                <a:outerShdw blurRad="38100" dist="38100" dir="2700000" algn="tl">
                  <a:srgbClr val="000000"/>
                </a:outerShdw>
              </a:effectLst>
            </a:defRPr>
          </a:pPr>
          <a:r>
            <a:t>Tafuta njia za asili za kuzungumza juu ya uzoefu wako wa imani au uwaombee</a:t>
          </a:r>
          <a:endParaRPr lang="en-U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pPr>
            <a:defRPr sz="2000" b="1">
              <a:effectLst>
                <a:outerShdw blurRad="38100" dist="38100" dir="2700000" algn="tl">
                  <a:srgbClr val="000000"/>
                </a:outerShdw>
              </a:effectLst>
            </a:defRPr>
          </a:pPr>
          <a:r>
            <a:t>Tafuta njia za kuunganisha rafiki yako mpya na wengine kutoka kanisani kwako</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pPr>
            <a:defRPr sz="2000" b="1">
              <a:effectLst>
                <a:outerShdw blurRad="38100" dist="38100" dir="2700000" algn="tl">
                  <a:srgbClr val="000000"/>
                </a:outerShdw>
              </a:effectLst>
            </a:defRPr>
          </a:pPr>
          <a:r>
            <a:t>Omba kuhusu mahitaji mahususi au maswali ambayo rafiki yako mpya anaweza kuwa nayo</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pPr>
            <a:defRPr sz="2000" b="1">
              <a:effectLst>
                <a:outerShdw blurRad="38100" dist="38100" dir="2700000" algn="tl">
                  <a:srgbClr val="000000"/>
                </a:outerShdw>
              </a:effectLst>
            </a:defRPr>
          </a:pPr>
          <a:r>
            <a:t>Tafuta fursa ya kuwaonyesha jinsi Biblia inavyotoa faraja, ushauri, na mwongozo katika maisha yetu</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pPr>
            <a:defRPr sz="1800" b="1">
              <a:effectLst>
                <a:outerShdw blurRad="38100" dist="38100" dir="2700000" algn="tl">
                  <a:srgbClr val="000000"/>
                </a:outerShdw>
              </a:effectLst>
            </a:defRPr>
          </a:pPr>
          <a:r>
            <a:t>Kuna wakati utataka kuuliza ikiwa rafiki yako angependa kujifunza Biblia pamoja nawe. Baadaye, rafiki yako anaweza kutaka kubatizwa</a:t>
          </a:r>
          <a:endParaRPr lang="en-US" sz="18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outerShdw>
              </a:effectLst>
            </a:defRPr>
          </a:pPr>
          <a:r>
            <a:rPr kern="1200"/>
            <a:t>Mjue mtu na ujenge urafiki baada ya muda</a:t>
          </a:r>
          <a:endParaRPr lang="en-U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outerShdw>
              </a:effectLst>
            </a:defRPr>
          </a:pPr>
          <a:r>
            <a:rPr kern="1200"/>
            <a:t>Mwombe Roho Mtakatifu afanye kazi kwenye moyo wa mtu huyo. Omba fursa sahihi za kuingiliana nao</a:t>
          </a:r>
          <a:endParaRPr lang="en-US" sz="20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outerShdw>
              </a:effectLst>
            </a:defRPr>
          </a:pPr>
          <a:r>
            <a:rPr kern="1200"/>
            <a:t>Tafuta njia za asili za kuzungumza juu ya uzoefu wako wa imani au uwaombee</a:t>
          </a:r>
          <a:endParaRPr lang="en-US" sz="20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outerShdw>
              </a:effectLst>
            </a:defRPr>
          </a:pPr>
          <a:r>
            <a:rPr kern="1200"/>
            <a:t>Tafuta njia za kuunganisha rafiki yako mpya na wengine kutoka kanisani kwako</a:t>
          </a:r>
          <a:endParaRPr lang="en-U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outerShdw>
              </a:effectLst>
            </a:defRPr>
          </a:pPr>
          <a:r>
            <a:rPr kern="1200"/>
            <a:t>Omba kuhusu mahitaji mahususi au maswali ambayo rafiki yako mpya anaweza kuwa nayo</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outerShdw>
              </a:effectLst>
            </a:defRPr>
          </a:pPr>
          <a:r>
            <a:rPr kern="1200"/>
            <a:t>Tafuta fursa ya kuwaonyesha jinsi Biblia inavyotoa faraja, ushauri, na mwongozo katika maisha yetu</a:t>
          </a:r>
          <a:endParaRPr lang="en-U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889250">
            <a:lnSpc>
              <a:spcPct val="90000"/>
            </a:lnSpc>
            <a:spcBef>
              <a:spcPct val="0"/>
            </a:spcBef>
            <a:spcAft>
              <a:spcPct val="35000"/>
            </a:spcAft>
            <a:buNone/>
            <a:defRPr sz="1800" b="1">
              <a:effectLst>
                <a:outerShdw blurRad="38100" dist="38100" dir="2700000" algn="tl">
                  <a:srgbClr val="000000"/>
                </a:outerShdw>
              </a:effectLst>
            </a:defRPr>
          </a:pPr>
          <a:r>
            <a:rPr kern="1200"/>
            <a:t>Kuna wakati utataka kuuliza ikiwa rafiki yako angependa kujifunza Biblia pamoja nawe. Baadaye, rafiki yako anaweza kutaka kubatizwa</a:t>
          </a:r>
          <a:endParaRPr lang="en-US" sz="18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543117" y="6471821"/>
            <a:ext cx="3648883" cy="338554"/>
          </a:xfrm>
          <a:prstGeom prst="rect">
            <a:avLst/>
          </a:prstGeom>
          <a:noFill/>
        </p:spPr>
        <p:txBody>
          <a:bodyPr wrap="none">
            <a:spAutoFit/>
          </a:bodyPr>
          <a:lstStyle/>
          <a:p>
            <a:pPr algn="r">
              <a:defRPr sz="1600" b="1">
                <a:solidFill>
                  <a:srgbClr val="FFFF99"/>
                </a:solidFill>
                <a:effectLst>
                  <a:outerShdw blurRad="38100" dist="38100" dir="2700000" algn="tl">
                    <a:srgbClr val="000000"/>
                  </a:outerShdw>
                </a:effectLst>
              </a:defRPr>
            </a:pPr>
            <a:r>
              <a:t>Lessoni ya 12 kwa ajili ya Juni 20,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a:spAutoFit/>
            <a:scene3d>
              <a:camera prst="orthographicFront"/>
              <a:lightRig rig="sunset" dir="t"/>
            </a:scene3d>
            <a:sp3d extrusionH="57150" contourW="12700">
              <a:bevelT h="25400" prst="softRound"/>
              <a:contourClr>
                <a:schemeClr val="bg1"/>
              </a:contourClr>
            </a:sp3d>
          </a:bodyPr>
          <a:lstStyle/>
          <a:p>
            <a:pPr algn="ctr">
              <a:defRPr sz="5400" b="1">
                <a:ln w="9525">
                  <a:noFill/>
                  <a:prstDash val="solid"/>
                </a:ln>
                <a:solidFill>
                  <a:schemeClr val="accent3">
                    <a:lumMod val="50000"/>
                  </a:schemeClr>
                </a:solidFill>
                <a:effectLst>
                  <a:outerShdw blurRad="12700" dist="38100" dir="2700000" algn="tl" rotWithShape="0">
                    <a:srgbClr val="7030A0"/>
                  </a:outerShdw>
                </a:effectLst>
              </a:defRPr>
            </a:pPr>
            <a:r>
              <a:rPr dirty="0"/>
              <a:t>SHIRIKI HABARI ZAKE</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defRPr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t>MUNGU ANAWATAFUTA WATOTO WAKE</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defRPr b="1">
                <a:solidFill>
                  <a:schemeClr val="accent1">
                    <a:lumMod val="75000"/>
                  </a:schemeClr>
                </a:solidFill>
                <a:latin typeface="Comic Sans MS" panose="030F0702030302020204" pitchFamily="66" charset="0"/>
              </a:defRPr>
            </a:pPr>
            <a:r>
              <a:rPr dirty="0"/>
              <a:t>“</a:t>
            </a:r>
            <a:r>
              <a:rPr dirty="0" err="1"/>
              <a:t>Efraimu</a:t>
            </a:r>
            <a:r>
              <a:rPr dirty="0"/>
              <a:t> </a:t>
            </a:r>
            <a:r>
              <a:rPr dirty="0" err="1"/>
              <a:t>si</a:t>
            </a:r>
            <a:r>
              <a:rPr dirty="0"/>
              <a:t> </a:t>
            </a:r>
            <a:r>
              <a:rPr dirty="0" err="1"/>
              <a:t>mwanangu</a:t>
            </a:r>
            <a:r>
              <a:rPr dirty="0"/>
              <a:t> </a:t>
            </a:r>
            <a:r>
              <a:rPr dirty="0" err="1"/>
              <a:t>mpendwa</a:t>
            </a:r>
            <a:r>
              <a:rPr dirty="0"/>
              <a:t>, </a:t>
            </a:r>
            <a:r>
              <a:rPr dirty="0" err="1"/>
              <a:t>mtoto</a:t>
            </a:r>
            <a:r>
              <a:rPr dirty="0"/>
              <a:t> </a:t>
            </a:r>
            <a:r>
              <a:rPr dirty="0" err="1"/>
              <a:t>ninayemfurahia</a:t>
            </a:r>
            <a:r>
              <a:rPr dirty="0"/>
              <a:t>? </a:t>
            </a:r>
            <a:r>
              <a:rPr dirty="0" err="1"/>
              <a:t>Ingawa</a:t>
            </a:r>
            <a:r>
              <a:rPr dirty="0"/>
              <a:t> mara </a:t>
            </a:r>
            <a:r>
              <a:rPr dirty="0" err="1"/>
              <a:t>nyingi</a:t>
            </a:r>
            <a:r>
              <a:rPr dirty="0"/>
              <a:t> </a:t>
            </a:r>
            <a:r>
              <a:rPr dirty="0" err="1"/>
              <a:t>ninasema</a:t>
            </a:r>
            <a:r>
              <a:rPr dirty="0"/>
              <a:t> </a:t>
            </a:r>
            <a:r>
              <a:rPr dirty="0" err="1"/>
              <a:t>dhidi</a:t>
            </a:r>
            <a:r>
              <a:rPr dirty="0"/>
              <a:t> </a:t>
            </a:r>
            <a:r>
              <a:rPr dirty="0" err="1"/>
              <a:t>yake</a:t>
            </a:r>
            <a:r>
              <a:rPr dirty="0"/>
              <a:t>, </a:t>
            </a:r>
            <a:r>
              <a:rPr dirty="0" err="1"/>
              <a:t>bado</a:t>
            </a:r>
            <a:r>
              <a:rPr dirty="0"/>
              <a:t> </a:t>
            </a:r>
            <a:r>
              <a:rPr dirty="0" err="1"/>
              <a:t>ninamkumbuka</a:t>
            </a:r>
            <a:r>
              <a:rPr dirty="0"/>
              <a:t>. Kwa </a:t>
            </a:r>
            <a:r>
              <a:rPr dirty="0" err="1"/>
              <a:t>hiyo</a:t>
            </a:r>
            <a:r>
              <a:rPr dirty="0"/>
              <a:t>, </a:t>
            </a:r>
            <a:r>
              <a:rPr dirty="0" err="1"/>
              <a:t>moyo</a:t>
            </a:r>
            <a:r>
              <a:rPr dirty="0"/>
              <a:t> </a:t>
            </a:r>
            <a:r>
              <a:rPr dirty="0" err="1"/>
              <a:t>wangu</a:t>
            </a:r>
            <a:r>
              <a:rPr dirty="0"/>
              <a:t> </a:t>
            </a:r>
            <a:r>
              <a:rPr dirty="0" err="1"/>
              <a:t>unamtamani</a:t>
            </a:r>
            <a:r>
              <a:rPr dirty="0"/>
              <a:t>; ‘</a:t>
            </a:r>
            <a:r>
              <a:rPr dirty="0" err="1"/>
              <a:t>Ninamhurumia</a:t>
            </a:r>
            <a:r>
              <a:rPr dirty="0"/>
              <a:t> sana,' </a:t>
            </a:r>
            <a:r>
              <a:rPr dirty="0" err="1"/>
              <a:t>asema</a:t>
            </a:r>
            <a:r>
              <a:rPr dirty="0"/>
              <a:t> Bwana.” </a:t>
            </a:r>
            <a:r>
              <a:rPr sz="1400" dirty="0"/>
              <a:t>(</a:t>
            </a:r>
            <a:r>
              <a:rPr sz="1400" dirty="0" err="1"/>
              <a:t>Yeremia</a:t>
            </a:r>
            <a:r>
              <a:rPr sz="1400" dirty="0"/>
              <a:t> 31:20)</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571907"/>
            <a:ext cx="4653147" cy="1323439"/>
          </a:xfrm>
          <a:prstGeom prst="rect">
            <a:avLst/>
          </a:prstGeom>
          <a:noFill/>
        </p:spPr>
        <p:txBody>
          <a:bodyPr wrap="square">
            <a:spAutoFit/>
          </a:bodyPr>
          <a:lstStyle/>
          <a:p>
            <a:pPr>
              <a:spcBef>
                <a:spcPts val="600"/>
              </a:spcBef>
              <a:defRPr sz="2000" b="1"/>
            </a:pPr>
            <a:r>
              <a:t>Wakati fulani, watu wa Mungu waligawanyika: Efraimu (ufalme wa kaskazini) alimwacha Mungu; Yuda (ufalme wa kusini) alibaki mwaminifu.</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647342"/>
            <a:ext cx="9153939" cy="1015663"/>
          </a:xfrm>
          <a:prstGeom prst="rect">
            <a:avLst/>
          </a:prstGeom>
          <a:noFill/>
        </p:spPr>
        <p:txBody>
          <a:bodyPr wrap="square">
            <a:spAutoFit/>
          </a:bodyPr>
          <a:lstStyle/>
          <a:p>
            <a:pPr>
              <a:spcBef>
                <a:spcPts val="600"/>
              </a:spcBef>
              <a:defRPr sz="2000" b="1"/>
            </a:pPr>
            <a:r>
              <a:t>Wale waliomtumikia Mungu na kisha kumwacha, Mungu anaendelea kuwaita kwa upendo. Ni watoto wake, na anawapenda na anawahimiza kwa kuendelea wamrudie.</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801848"/>
            <a:ext cx="4653147"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sz="1600" dirty="0" err="1"/>
              <a:t>Licha</a:t>
            </a:r>
            <a:r>
              <a:rPr sz="1600" dirty="0"/>
              <a:t> </a:t>
            </a:r>
            <a:r>
              <a:rPr sz="1600" dirty="0" err="1"/>
              <a:t>ya</a:t>
            </a:r>
            <a:r>
              <a:rPr sz="1600" dirty="0"/>
              <a:t> </a:t>
            </a:r>
            <a:r>
              <a:rPr sz="1600" dirty="0" err="1"/>
              <a:t>kuachwa</a:t>
            </a:r>
            <a:r>
              <a:rPr sz="1600" dirty="0"/>
              <a:t> </a:t>
            </a:r>
            <a:r>
              <a:rPr sz="1600" dirty="0" err="1"/>
              <a:t>kwake</a:t>
            </a:r>
            <a:r>
              <a:rPr sz="1600" dirty="0"/>
              <a:t>, </a:t>
            </a:r>
            <a:r>
              <a:rPr sz="1600" dirty="0" err="1"/>
              <a:t>Mungu</a:t>
            </a:r>
            <a:r>
              <a:rPr sz="1600" dirty="0"/>
              <a:t> </a:t>
            </a:r>
            <a:r>
              <a:rPr sz="1600" dirty="0" err="1"/>
              <a:t>aliendelea</a:t>
            </a:r>
            <a:r>
              <a:rPr sz="1600" dirty="0"/>
              <a:t> </a:t>
            </a:r>
            <a:r>
              <a:rPr sz="1600" dirty="0" err="1"/>
              <a:t>kumchukulia</a:t>
            </a:r>
            <a:r>
              <a:rPr sz="1600" dirty="0"/>
              <a:t> </a:t>
            </a:r>
            <a:r>
              <a:rPr sz="1600" dirty="0" err="1"/>
              <a:t>Efraimu</a:t>
            </a:r>
            <a:r>
              <a:rPr sz="1600" dirty="0"/>
              <a:t> </a:t>
            </a:r>
            <a:r>
              <a:rPr sz="1600" dirty="0" err="1"/>
              <a:t>kama</a:t>
            </a:r>
            <a:r>
              <a:rPr sz="1600" dirty="0"/>
              <a:t> </a:t>
            </a:r>
            <a:r>
              <a:rPr sz="1600" dirty="0" err="1"/>
              <a:t>mwanawe</a:t>
            </a:r>
            <a:r>
              <a:rPr sz="1600" dirty="0"/>
              <a:t> </a:t>
            </a:r>
            <a:r>
              <a:rPr sz="1600" dirty="0" err="1"/>
              <a:t>mpendwa</a:t>
            </a:r>
            <a:r>
              <a:rPr sz="1600" dirty="0"/>
              <a:t>. 31:20 Hata </a:t>
            </a:r>
            <a:r>
              <a:rPr sz="1600" dirty="0" err="1"/>
              <a:t>alimwonyesha</a:t>
            </a:r>
            <a:r>
              <a:rPr sz="1600" dirty="0"/>
              <a:t> </a:t>
            </a:r>
            <a:r>
              <a:rPr sz="1600" dirty="0" err="1"/>
              <a:t>bibi</a:t>
            </a:r>
            <a:r>
              <a:rPr sz="1600" dirty="0"/>
              <a:t> </a:t>
            </a:r>
            <a:r>
              <a:rPr sz="1600" dirty="0" err="1"/>
              <a:t>yake</a:t>
            </a:r>
            <a:r>
              <a:rPr sz="1600" dirty="0"/>
              <a:t>, </a:t>
            </a:r>
            <a:r>
              <a:rPr sz="1600" dirty="0" err="1"/>
              <a:t>Raheli</a:t>
            </a:r>
            <a:r>
              <a:rPr sz="1600" dirty="0"/>
              <a:t>, </a:t>
            </a:r>
            <a:r>
              <a:rPr sz="1600" dirty="0" err="1"/>
              <a:t>akiwalilia</a:t>
            </a:r>
            <a:r>
              <a:rPr sz="1600" dirty="0"/>
              <a:t> </a:t>
            </a:r>
            <a:r>
              <a:rPr sz="1600" dirty="0" err="1"/>
              <a:t>wanawe</a:t>
            </a:r>
            <a:r>
              <a:rPr sz="1600" dirty="0"/>
              <a:t>, </a:t>
            </a:r>
            <a:r>
              <a:rPr sz="1600" dirty="0" err="1"/>
              <a:t>ambao</a:t>
            </a:r>
            <a:r>
              <a:rPr sz="1600" dirty="0"/>
              <a:t> </a:t>
            </a:r>
            <a:r>
              <a:rPr sz="1600" dirty="0" err="1"/>
              <a:t>walikuwa</a:t>
            </a:r>
            <a:r>
              <a:rPr sz="1600" dirty="0"/>
              <a:t> </a:t>
            </a:r>
            <a:r>
              <a:rPr sz="1600" dirty="0" err="1"/>
              <a:t>wamekufa</a:t>
            </a:r>
            <a:r>
              <a:rPr sz="1600" dirty="0"/>
              <a:t> </a:t>
            </a:r>
            <a:r>
              <a:rPr sz="1600" dirty="0" err="1"/>
              <a:t>katika</a:t>
            </a:r>
            <a:r>
              <a:rPr sz="1600" dirty="0"/>
              <a:t> </a:t>
            </a:r>
            <a:r>
              <a:rPr sz="1600" dirty="0" err="1"/>
              <a:t>dhambi</a:t>
            </a:r>
            <a:r>
              <a:rPr sz="1600" dirty="0"/>
              <a:t> </a:t>
            </a:r>
            <a:r>
              <a:rPr sz="1600" dirty="0" err="1"/>
              <a:t>zao</a:t>
            </a:r>
            <a:r>
              <a:rPr sz="1600" dirty="0"/>
              <a:t> (Yer. 31:15).</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0868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Labda baadhi ya watoto wetu wenyewe, ambao hapo awali walijua imani, wameiacha. Badala ya kuwageuzia mgongo, lazima tuendelee kuwapenda na kuzungumza nao kwa wema. Mungu anatukumbusha kwamba wao ni lengo la huruma yake ya kawaida, na anatamani kwa dhati wamrudie.</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defRPr sz="4400" b="1">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defRPr>
            </a:pPr>
            <a:r>
              <a:t>Tunamtafuta aliyeondoka</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defRPr b="1">
                <a:solidFill>
                  <a:srgbClr val="FEEAED"/>
                </a:solidFill>
                <a:effectLst>
                  <a:outerShdw blurRad="38100" dist="38100" dir="2700000" algn="tl">
                    <a:srgbClr val="000000"/>
                  </a:outerShdw>
                </a:effectLst>
                <a:latin typeface="Comic Sans MS" panose="030F0702030302020204" pitchFamily="66" charset="0"/>
              </a:defRPr>
            </a:pPr>
            <a:r>
              <a:rPr dirty="0"/>
              <a:t>“</a:t>
            </a:r>
            <a:r>
              <a:rPr dirty="0" err="1"/>
              <a:t>Ingawa</a:t>
            </a:r>
            <a:r>
              <a:rPr dirty="0"/>
              <a:t> </a:t>
            </a:r>
            <a:r>
              <a:rPr dirty="0" err="1"/>
              <a:t>nitawatawanya</a:t>
            </a:r>
            <a:r>
              <a:rPr dirty="0"/>
              <a:t> </a:t>
            </a:r>
            <a:r>
              <a:rPr dirty="0" err="1"/>
              <a:t>kati</a:t>
            </a:r>
            <a:r>
              <a:rPr dirty="0"/>
              <a:t> </a:t>
            </a:r>
            <a:r>
              <a:rPr dirty="0" err="1"/>
              <a:t>ya</a:t>
            </a:r>
            <a:r>
              <a:rPr dirty="0"/>
              <a:t> </a:t>
            </a:r>
            <a:r>
              <a:rPr dirty="0" err="1"/>
              <a:t>mataifa</a:t>
            </a:r>
            <a:r>
              <a:rPr dirty="0"/>
              <a:t>, </a:t>
            </a:r>
            <a:r>
              <a:rPr dirty="0" err="1"/>
              <a:t>lakini</a:t>
            </a:r>
            <a:r>
              <a:rPr dirty="0"/>
              <a:t> </a:t>
            </a:r>
            <a:r>
              <a:rPr dirty="0" err="1"/>
              <a:t>katika</a:t>
            </a:r>
            <a:r>
              <a:rPr dirty="0"/>
              <a:t> </a:t>
            </a:r>
            <a:r>
              <a:rPr dirty="0" err="1"/>
              <a:t>nchi</a:t>
            </a:r>
            <a:r>
              <a:rPr dirty="0"/>
              <a:t> za </a:t>
            </a:r>
            <a:r>
              <a:rPr dirty="0" err="1"/>
              <a:t>mbali</a:t>
            </a:r>
            <a:r>
              <a:rPr dirty="0"/>
              <a:t> </a:t>
            </a:r>
            <a:r>
              <a:rPr dirty="0" err="1"/>
              <a:t>watanikumbuka</a:t>
            </a:r>
            <a:r>
              <a:rPr dirty="0"/>
              <a:t>. Wao </a:t>
            </a:r>
            <a:r>
              <a:rPr dirty="0" err="1"/>
              <a:t>na</a:t>
            </a:r>
            <a:r>
              <a:rPr dirty="0"/>
              <a:t> </a:t>
            </a:r>
            <a:r>
              <a:rPr dirty="0" err="1"/>
              <a:t>watoto</a:t>
            </a:r>
            <a:r>
              <a:rPr dirty="0"/>
              <a:t> </a:t>
            </a:r>
            <a:r>
              <a:rPr dirty="0" err="1"/>
              <a:t>wao</a:t>
            </a:r>
            <a:r>
              <a:rPr dirty="0"/>
              <a:t> </a:t>
            </a:r>
            <a:r>
              <a:rPr dirty="0" err="1"/>
              <a:t>wataokoka</a:t>
            </a:r>
            <a:r>
              <a:rPr dirty="0"/>
              <a:t>, </a:t>
            </a:r>
            <a:r>
              <a:rPr dirty="0" err="1"/>
              <a:t>nao</a:t>
            </a:r>
            <a:r>
              <a:rPr dirty="0"/>
              <a:t> </a:t>
            </a:r>
            <a:r>
              <a:rPr dirty="0" err="1"/>
              <a:t>watarudi</a:t>
            </a:r>
            <a:r>
              <a:rPr dirty="0"/>
              <a:t>” </a:t>
            </a:r>
            <a:r>
              <a:rPr sz="1400" dirty="0"/>
              <a:t>(</a:t>
            </a:r>
            <a:r>
              <a:rPr sz="1400" dirty="0" err="1"/>
              <a:t>Zekaria</a:t>
            </a:r>
            <a:r>
              <a:rPr sz="1400" dirty="0"/>
              <a:t> 10:9)</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323439"/>
          </a:xfrm>
          <a:prstGeom prst="rect">
            <a:avLst/>
          </a:prstGeom>
          <a:noFill/>
        </p:spPr>
        <p:txBody>
          <a:bodyPr wrap="square">
            <a:spAutoFit/>
          </a:bodyPr>
          <a:lstStyle/>
          <a:p>
            <a:pPr>
              <a:spcBef>
                <a:spcPts val="600"/>
              </a:spcBef>
              <a:defRPr sz="2000" b="1"/>
            </a:pPr>
            <a:r>
              <a:t>Mwenzi wetu; mwana wetu; binti yetu; rafiki yetu; jirani yetu; kaka au dada huyo ambaye alikuwa ameketi juu ya pua hiyo… Siku moja waliabudu pamoja nasi, lakini sasa, wako wapi?</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4019144" y="3131221"/>
            <a:ext cx="4379027" cy="1631216"/>
          </a:xfrm>
          <a:prstGeom prst="rect">
            <a:avLst/>
          </a:prstGeom>
          <a:noFill/>
        </p:spPr>
        <p:txBody>
          <a:bodyPr wrap="square">
            <a:spAutoFit/>
          </a:bodyPr>
          <a:lstStyle/>
          <a:p>
            <a:pPr>
              <a:spcBef>
                <a:spcPts val="600"/>
              </a:spcBef>
              <a:defRPr sz="2000" b="1"/>
            </a:pPr>
            <a:r>
              <a:rPr dirty="0" err="1"/>
              <a:t>Wajibu</a:t>
            </a:r>
            <a:r>
              <a:rPr dirty="0"/>
              <a:t> </a:t>
            </a:r>
            <a:r>
              <a:rPr dirty="0" err="1"/>
              <a:t>wetu</a:t>
            </a:r>
            <a:r>
              <a:rPr dirty="0"/>
              <a:t> </a:t>
            </a:r>
            <a:r>
              <a:rPr dirty="0" err="1"/>
              <a:t>ni</a:t>
            </a:r>
            <a:r>
              <a:rPr dirty="0"/>
              <a:t> </a:t>
            </a:r>
            <a:r>
              <a:rPr dirty="0" err="1"/>
              <a:t>kwenda</a:t>
            </a:r>
            <a:r>
              <a:rPr dirty="0"/>
              <a:t> </a:t>
            </a:r>
            <a:r>
              <a:rPr dirty="0" err="1"/>
              <a:t>kuwatafuta</a:t>
            </a:r>
            <a:r>
              <a:rPr dirty="0"/>
              <a:t> </a:t>
            </a:r>
            <a:r>
              <a:rPr dirty="0" err="1"/>
              <a:t>na</a:t>
            </a:r>
            <a:r>
              <a:rPr dirty="0"/>
              <a:t> </a:t>
            </a:r>
            <a:r>
              <a:rPr dirty="0" err="1"/>
              <a:t>kuwarudisha</a:t>
            </a:r>
            <a:r>
              <a:rPr dirty="0"/>
              <a:t> </a:t>
            </a:r>
            <a:r>
              <a:rPr dirty="0" err="1"/>
              <a:t>zizini</a:t>
            </a:r>
            <a:r>
              <a:rPr dirty="0"/>
              <a:t>. </a:t>
            </a:r>
            <a:r>
              <a:rPr dirty="0" err="1"/>
              <a:t>Tunafanyaje</a:t>
            </a:r>
            <a:r>
              <a:rPr dirty="0"/>
              <a:t> </a:t>
            </a:r>
            <a:r>
              <a:rPr dirty="0" err="1"/>
              <a:t>hivi</a:t>
            </a:r>
            <a:r>
              <a:rPr dirty="0"/>
              <a:t>? Kwanza, </a:t>
            </a:r>
            <a:r>
              <a:rPr dirty="0" err="1"/>
              <a:t>kwa</a:t>
            </a:r>
            <a:r>
              <a:rPr dirty="0"/>
              <a:t> </a:t>
            </a:r>
            <a:r>
              <a:rPr dirty="0" err="1"/>
              <a:t>kuomba</a:t>
            </a:r>
            <a:r>
              <a:rPr dirty="0"/>
              <a:t>. Pili, </a:t>
            </a:r>
            <a:r>
              <a:rPr dirty="0" err="1"/>
              <a:t>kwa</a:t>
            </a:r>
            <a:r>
              <a:rPr dirty="0"/>
              <a:t> </a:t>
            </a:r>
            <a:r>
              <a:rPr dirty="0" err="1"/>
              <a:t>kuwa</a:t>
            </a:r>
            <a:r>
              <a:rPr dirty="0"/>
              <a:t> </a:t>
            </a:r>
            <a:r>
              <a:rPr dirty="0" err="1"/>
              <a:t>mfano</a:t>
            </a:r>
            <a:r>
              <a:rPr dirty="0"/>
              <a:t> </a:t>
            </a:r>
            <a:r>
              <a:rPr dirty="0" err="1"/>
              <a:t>wa</a:t>
            </a:r>
            <a:r>
              <a:rPr dirty="0"/>
              <a:t> </a:t>
            </a:r>
            <a:r>
              <a:rPr dirty="0" err="1"/>
              <a:t>upendo</a:t>
            </a:r>
            <a:r>
              <a:rPr dirty="0"/>
              <a:t> </a:t>
            </a:r>
            <a:r>
              <a:rPr dirty="0" err="1"/>
              <a:t>na</a:t>
            </a:r>
            <a:r>
              <a:rPr dirty="0"/>
              <a:t> </a:t>
            </a:r>
            <a:r>
              <a:rPr dirty="0" err="1"/>
              <a:t>fadhili</a:t>
            </a:r>
            <a:r>
              <a:rPr dirty="0"/>
              <a:t> </a:t>
            </a:r>
            <a:r>
              <a:rPr dirty="0" err="1"/>
              <a:t>kwao</a:t>
            </a:r>
            <a:r>
              <a:rPr dirty="0"/>
              <a:t>.</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30912"/>
            <a:ext cx="82291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Kuna sababu nyingi kwa nini watu huondoka kanisani. Hatujaitwa kuhukumu sababu zao, kukosoa nia zao, au kuzisahau tu.</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6" y="4630711"/>
            <a:ext cx="43790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Ushuhuda</a:t>
            </a:r>
            <a:r>
              <a:rPr dirty="0"/>
              <a:t> </a:t>
            </a:r>
            <a:r>
              <a:rPr dirty="0" err="1"/>
              <a:t>wa</a:t>
            </a:r>
            <a:r>
              <a:rPr dirty="0"/>
              <a:t> </a:t>
            </a:r>
            <a:r>
              <a:rPr dirty="0" err="1"/>
              <a:t>maisha</a:t>
            </a:r>
            <a:r>
              <a:rPr dirty="0"/>
              <a:t> </a:t>
            </a:r>
            <a:r>
              <a:rPr dirty="0" err="1"/>
              <a:t>yako</a:t>
            </a:r>
            <a:r>
              <a:rPr dirty="0"/>
              <a:t>, </a:t>
            </a:r>
            <a:r>
              <a:rPr dirty="0" err="1"/>
              <a:t>matendo</a:t>
            </a:r>
            <a:r>
              <a:rPr dirty="0"/>
              <a:t> </a:t>
            </a:r>
            <a:r>
              <a:rPr dirty="0" err="1"/>
              <a:t>yako</a:t>
            </a:r>
            <a:r>
              <a:rPr dirty="0"/>
              <a:t>, </a:t>
            </a:r>
            <a:r>
              <a:rPr dirty="0" err="1"/>
              <a:t>maneno</a:t>
            </a:r>
            <a:r>
              <a:rPr dirty="0"/>
              <a:t> </a:t>
            </a:r>
            <a:r>
              <a:rPr dirty="0" err="1"/>
              <a:t>yako</a:t>
            </a:r>
            <a:r>
              <a:rPr dirty="0"/>
              <a:t>, </a:t>
            </a:r>
            <a:r>
              <a:rPr dirty="0" err="1"/>
              <a:t>na</a:t>
            </a:r>
            <a:r>
              <a:rPr dirty="0"/>
              <a:t> </a:t>
            </a:r>
            <a:r>
              <a:rPr dirty="0" err="1"/>
              <a:t>maombi</a:t>
            </a:r>
            <a:r>
              <a:rPr dirty="0"/>
              <a:t> </a:t>
            </a:r>
            <a:r>
              <a:rPr dirty="0" err="1"/>
              <a:t>kwa</a:t>
            </a:r>
            <a:r>
              <a:rPr dirty="0"/>
              <a:t> </a:t>
            </a:r>
            <a:r>
              <a:rPr dirty="0" err="1"/>
              <a:t>ajili</a:t>
            </a:r>
            <a:r>
              <a:rPr dirty="0"/>
              <a:t> </a:t>
            </a:r>
            <a:r>
              <a:rPr dirty="0" err="1"/>
              <a:t>ya</a:t>
            </a:r>
            <a:r>
              <a:rPr dirty="0"/>
              <a:t> </a:t>
            </a:r>
            <a:r>
              <a:rPr dirty="0" err="1"/>
              <a:t>mtu</a:t>
            </a:r>
            <a:r>
              <a:rPr dirty="0"/>
              <a:t> </a:t>
            </a:r>
            <a:r>
              <a:rPr dirty="0" err="1"/>
              <a:t>ambaye</a:t>
            </a:r>
            <a:r>
              <a:rPr dirty="0"/>
              <a:t> </a:t>
            </a:r>
            <a:r>
              <a:rPr dirty="0" err="1"/>
              <a:t>amepotea</a:t>
            </a:r>
            <a:r>
              <a:rPr dirty="0"/>
              <a:t> </a:t>
            </a:r>
            <a:r>
              <a:rPr dirty="0" err="1"/>
              <a:t>kutoka</a:t>
            </a:r>
            <a:r>
              <a:rPr dirty="0"/>
              <a:t> </a:t>
            </a:r>
            <a:r>
              <a:rPr dirty="0" err="1"/>
              <a:t>kwa</a:t>
            </a:r>
            <a:r>
              <a:rPr dirty="0"/>
              <a:t> </a:t>
            </a:r>
            <a:r>
              <a:rPr dirty="0" err="1"/>
              <a:t>Mungu</a:t>
            </a:r>
            <a:r>
              <a:rPr dirty="0"/>
              <a:t> </a:t>
            </a:r>
            <a:r>
              <a:rPr dirty="0" err="1"/>
              <a:t>unaweza</a:t>
            </a:r>
            <a:r>
              <a:rPr dirty="0"/>
              <a:t> </a:t>
            </a:r>
            <a:r>
              <a:rPr dirty="0" err="1"/>
              <a:t>kubadilisha</a:t>
            </a:r>
            <a:r>
              <a:rPr dirty="0"/>
              <a:t> </a:t>
            </a:r>
            <a:r>
              <a:rPr dirty="0" err="1"/>
              <a:t>maisha</a:t>
            </a:r>
            <a:r>
              <a:rPr dirty="0"/>
              <a:t> </a:t>
            </a:r>
            <a:r>
              <a:rPr dirty="0" err="1"/>
              <a:t>yake</a:t>
            </a:r>
            <a:r>
              <a:rPr dirty="0"/>
              <a:t> </a:t>
            </a:r>
            <a:r>
              <a:rPr dirty="0" err="1"/>
              <a:t>na</a:t>
            </a:r>
            <a:r>
              <a:rPr dirty="0"/>
              <a:t> </a:t>
            </a:r>
            <a:r>
              <a:rPr dirty="0" err="1"/>
              <a:t>mustakabali</a:t>
            </a:r>
            <a:r>
              <a:rPr dirty="0"/>
              <a:t> wake </a:t>
            </a:r>
            <a:r>
              <a:rPr dirty="0" err="1"/>
              <a:t>kwa</a:t>
            </a:r>
            <a:r>
              <a:rPr dirty="0"/>
              <a:t> </a:t>
            </a:r>
            <a:r>
              <a:rPr dirty="0" err="1"/>
              <a:t>kiasi</a:t>
            </a:r>
            <a:r>
              <a:rPr dirty="0"/>
              <a:t> </a:t>
            </a:r>
            <a:r>
              <a:rPr dirty="0" err="1"/>
              <a:t>kikubwa</a:t>
            </a:r>
            <a:r>
              <a:rPr dirty="0"/>
              <a:t>.</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6155531"/>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a:t>
            </a:r>
            <a:r>
              <a:rPr dirty="0" err="1"/>
              <a:t>Mungu</a:t>
            </a:r>
            <a:r>
              <a:rPr dirty="0"/>
              <a:t> </a:t>
            </a:r>
            <a:r>
              <a:rPr dirty="0" err="1"/>
              <a:t>angeweza</a:t>
            </a:r>
            <a:r>
              <a:rPr dirty="0"/>
              <a:t> </a:t>
            </a:r>
            <a:r>
              <a:rPr dirty="0" err="1"/>
              <a:t>kukabidhi</a:t>
            </a:r>
            <a:r>
              <a:rPr dirty="0"/>
              <a:t> </a:t>
            </a:r>
            <a:r>
              <a:rPr dirty="0" err="1"/>
              <a:t>ujumbe</a:t>
            </a:r>
            <a:r>
              <a:rPr dirty="0"/>
              <a:t> </a:t>
            </a:r>
            <a:r>
              <a:rPr dirty="0" err="1"/>
              <a:t>wa</a:t>
            </a:r>
            <a:r>
              <a:rPr dirty="0"/>
              <a:t> </a:t>
            </a:r>
            <a:r>
              <a:rPr dirty="0" err="1"/>
              <a:t>injili</a:t>
            </a:r>
            <a:r>
              <a:rPr dirty="0"/>
              <a:t>, </a:t>
            </a:r>
            <a:r>
              <a:rPr dirty="0" err="1"/>
              <a:t>na</a:t>
            </a:r>
            <a:r>
              <a:rPr dirty="0"/>
              <a:t> </a:t>
            </a:r>
            <a:r>
              <a:rPr dirty="0" err="1"/>
              <a:t>kazi</a:t>
            </a:r>
            <a:r>
              <a:rPr dirty="0"/>
              <a:t> yote </a:t>
            </a:r>
            <a:r>
              <a:rPr dirty="0" err="1"/>
              <a:t>ya</a:t>
            </a:r>
            <a:r>
              <a:rPr dirty="0"/>
              <a:t> </a:t>
            </a:r>
            <a:r>
              <a:rPr dirty="0" err="1"/>
              <a:t>huduma</a:t>
            </a:r>
            <a:r>
              <a:rPr dirty="0"/>
              <a:t> </a:t>
            </a:r>
            <a:r>
              <a:rPr dirty="0" err="1"/>
              <a:t>ya</a:t>
            </a:r>
            <a:r>
              <a:rPr dirty="0"/>
              <a:t> </a:t>
            </a:r>
            <a:r>
              <a:rPr dirty="0" err="1"/>
              <a:t>upendo</a:t>
            </a:r>
            <a:r>
              <a:rPr dirty="0"/>
              <a:t>, </a:t>
            </a:r>
            <a:r>
              <a:rPr dirty="0" err="1"/>
              <a:t>kwa</a:t>
            </a:r>
            <a:r>
              <a:rPr dirty="0"/>
              <a:t> </a:t>
            </a:r>
            <a:r>
              <a:rPr dirty="0" err="1"/>
              <a:t>malaika</a:t>
            </a:r>
            <a:r>
              <a:rPr dirty="0"/>
              <a:t> </a:t>
            </a:r>
            <a:r>
              <a:rPr dirty="0" err="1"/>
              <a:t>wa</a:t>
            </a:r>
            <a:r>
              <a:rPr dirty="0"/>
              <a:t> </a:t>
            </a:r>
            <a:r>
              <a:rPr dirty="0" err="1"/>
              <a:t>mbinguni</a:t>
            </a:r>
            <a:r>
              <a:rPr dirty="0"/>
              <a:t>. </a:t>
            </a:r>
            <a:r>
              <a:rPr dirty="0" err="1"/>
              <a:t>Huenda</a:t>
            </a:r>
            <a:r>
              <a:rPr dirty="0"/>
              <a:t> </a:t>
            </a:r>
            <a:r>
              <a:rPr dirty="0" err="1"/>
              <a:t>angetumia</a:t>
            </a:r>
            <a:r>
              <a:rPr dirty="0"/>
              <a:t> </a:t>
            </a:r>
            <a:r>
              <a:rPr dirty="0" err="1"/>
              <a:t>njia</a:t>
            </a:r>
            <a:r>
              <a:rPr dirty="0"/>
              <a:t> </a:t>
            </a:r>
            <a:r>
              <a:rPr dirty="0" err="1"/>
              <a:t>nyingine</a:t>
            </a:r>
            <a:r>
              <a:rPr dirty="0"/>
              <a:t> za </a:t>
            </a:r>
            <a:r>
              <a:rPr dirty="0" err="1"/>
              <a:t>kutimiza</a:t>
            </a:r>
            <a:r>
              <a:rPr dirty="0"/>
              <a:t> </a:t>
            </a:r>
            <a:r>
              <a:rPr dirty="0" err="1"/>
              <a:t>kusudi</a:t>
            </a:r>
            <a:r>
              <a:rPr dirty="0"/>
              <a:t> lake. </a:t>
            </a:r>
            <a:r>
              <a:rPr dirty="0" err="1"/>
              <a:t>Lakini</a:t>
            </a:r>
            <a:r>
              <a:rPr dirty="0"/>
              <a:t> </a:t>
            </a:r>
            <a:r>
              <a:rPr dirty="0" err="1"/>
              <a:t>katika</a:t>
            </a:r>
            <a:r>
              <a:rPr dirty="0"/>
              <a:t> </a:t>
            </a:r>
            <a:r>
              <a:rPr dirty="0" err="1"/>
              <a:t>upendo</a:t>
            </a:r>
            <a:r>
              <a:rPr dirty="0"/>
              <a:t> wake </a:t>
            </a:r>
            <a:r>
              <a:rPr dirty="0" err="1"/>
              <a:t>usio</a:t>
            </a:r>
            <a:r>
              <a:rPr dirty="0"/>
              <a:t> </a:t>
            </a:r>
            <a:r>
              <a:rPr dirty="0" err="1"/>
              <a:t>na</a:t>
            </a:r>
            <a:r>
              <a:rPr dirty="0"/>
              <a:t> </a:t>
            </a:r>
            <a:r>
              <a:rPr dirty="0" err="1"/>
              <a:t>kipimo</a:t>
            </a:r>
            <a:r>
              <a:rPr dirty="0"/>
              <a:t> </a:t>
            </a:r>
            <a:r>
              <a:rPr dirty="0" err="1"/>
              <a:t>alichagua</a:t>
            </a:r>
            <a:r>
              <a:rPr dirty="0"/>
              <a:t> </a:t>
            </a:r>
            <a:r>
              <a:rPr dirty="0" err="1"/>
              <a:t>kutufanya</a:t>
            </a:r>
            <a:r>
              <a:rPr dirty="0"/>
              <a:t> </a:t>
            </a:r>
            <a:r>
              <a:rPr dirty="0" err="1"/>
              <a:t>tuwe</a:t>
            </a:r>
            <a:r>
              <a:rPr dirty="0"/>
              <a:t> </a:t>
            </a:r>
            <a:r>
              <a:rPr dirty="0" err="1"/>
              <a:t>wafanyakazi</a:t>
            </a:r>
            <a:r>
              <a:rPr dirty="0"/>
              <a:t> </a:t>
            </a:r>
            <a:r>
              <a:rPr dirty="0" err="1"/>
              <a:t>pamoja</a:t>
            </a:r>
            <a:r>
              <a:rPr dirty="0"/>
              <a:t> </a:t>
            </a:r>
            <a:r>
              <a:rPr dirty="0" err="1"/>
              <a:t>naye</a:t>
            </a:r>
            <a:r>
              <a:rPr dirty="0"/>
              <a:t>, </a:t>
            </a:r>
            <a:r>
              <a:rPr dirty="0" err="1"/>
              <a:t>pamoja</a:t>
            </a:r>
            <a:r>
              <a:rPr dirty="0"/>
              <a:t> </a:t>
            </a:r>
            <a:r>
              <a:rPr dirty="0" err="1"/>
              <a:t>na</a:t>
            </a:r>
            <a:r>
              <a:rPr dirty="0"/>
              <a:t> Kristo </a:t>
            </a:r>
            <a:r>
              <a:rPr dirty="0" err="1"/>
              <a:t>na</a:t>
            </a:r>
            <a:r>
              <a:rPr dirty="0"/>
              <a:t> </a:t>
            </a:r>
            <a:r>
              <a:rPr dirty="0" err="1"/>
              <a:t>malaika</a:t>
            </a:r>
            <a:r>
              <a:rPr dirty="0"/>
              <a:t>, </a:t>
            </a:r>
            <a:r>
              <a:rPr dirty="0" err="1"/>
              <a:t>ili</a:t>
            </a:r>
            <a:r>
              <a:rPr dirty="0"/>
              <a:t> </a:t>
            </a:r>
            <a:r>
              <a:rPr dirty="0" err="1"/>
              <a:t>tuweze</a:t>
            </a:r>
            <a:r>
              <a:rPr dirty="0"/>
              <a:t> </a:t>
            </a:r>
            <a:r>
              <a:rPr dirty="0" err="1"/>
              <a:t>kushiriki</a:t>
            </a:r>
            <a:r>
              <a:rPr dirty="0"/>
              <a:t> baraka, </a:t>
            </a:r>
            <a:r>
              <a:rPr dirty="0" err="1"/>
              <a:t>furaha</a:t>
            </a:r>
            <a:r>
              <a:rPr dirty="0"/>
              <a:t>, </a:t>
            </a:r>
            <a:r>
              <a:rPr dirty="0" err="1"/>
              <a:t>kuinuliwa</a:t>
            </a:r>
            <a:r>
              <a:rPr dirty="0"/>
              <a:t> </a:t>
            </a:r>
            <a:r>
              <a:rPr dirty="0" err="1"/>
              <a:t>kiroho</a:t>
            </a:r>
            <a:r>
              <a:rPr dirty="0"/>
              <a:t>, </a:t>
            </a:r>
            <a:r>
              <a:rPr dirty="0" err="1"/>
              <a:t>ambayo</a:t>
            </a:r>
            <a:r>
              <a:rPr dirty="0"/>
              <a:t> </a:t>
            </a:r>
            <a:r>
              <a:rPr dirty="0" err="1"/>
              <a:t>hutokana</a:t>
            </a:r>
            <a:r>
              <a:rPr dirty="0"/>
              <a:t> </a:t>
            </a:r>
            <a:r>
              <a:rPr dirty="0" err="1"/>
              <a:t>na</a:t>
            </a:r>
            <a:r>
              <a:rPr dirty="0"/>
              <a:t> </a:t>
            </a:r>
            <a:r>
              <a:rPr dirty="0" err="1"/>
              <a:t>huduma</a:t>
            </a:r>
            <a:r>
              <a:rPr dirty="0"/>
              <a:t> </a:t>
            </a:r>
            <a:r>
              <a:rPr dirty="0" err="1"/>
              <a:t>hii</a:t>
            </a:r>
            <a:r>
              <a:rPr dirty="0"/>
              <a:t> </a:t>
            </a:r>
            <a:r>
              <a:rPr dirty="0" err="1"/>
              <a:t>isiyo</a:t>
            </a:r>
            <a:r>
              <a:rPr dirty="0"/>
              <a:t> </a:t>
            </a:r>
            <a:r>
              <a:rPr dirty="0" err="1"/>
              <a:t>na</a:t>
            </a:r>
            <a:r>
              <a:rPr dirty="0"/>
              <a:t> </a:t>
            </a:r>
            <a:r>
              <a:rPr dirty="0" err="1"/>
              <a:t>ubinafsi</a:t>
            </a:r>
            <a:r>
              <a:rPr dirty="0"/>
              <a:t>. […]</a:t>
            </a:r>
          </a:p>
          <a:p>
            <a:pPr algn="just">
              <a:spcBef>
                <a:spcPts val="600"/>
              </a:spcBef>
              <a:defRPr sz="2400" b="1">
                <a:latin typeface="Constantia" panose="02030602050306030303" pitchFamily="18" charset="0"/>
              </a:defRPr>
            </a:pPr>
            <a:r>
              <a:rPr dirty="0" err="1"/>
              <a:t>Ikiwa</a:t>
            </a:r>
            <a:r>
              <a:rPr dirty="0"/>
              <a:t> </a:t>
            </a:r>
            <a:r>
              <a:rPr dirty="0" err="1"/>
              <a:t>utaenda</a:t>
            </a:r>
            <a:r>
              <a:rPr dirty="0"/>
              <a:t> </a:t>
            </a:r>
            <a:r>
              <a:rPr dirty="0" err="1"/>
              <a:t>kufanya</a:t>
            </a:r>
            <a:r>
              <a:rPr dirty="0"/>
              <a:t> </a:t>
            </a:r>
            <a:r>
              <a:rPr dirty="0" err="1"/>
              <a:t>kazi</a:t>
            </a:r>
            <a:r>
              <a:rPr dirty="0"/>
              <a:t> </a:t>
            </a:r>
            <a:r>
              <a:rPr dirty="0" err="1"/>
              <a:t>kama</a:t>
            </a:r>
            <a:r>
              <a:rPr dirty="0"/>
              <a:t> Kristo </a:t>
            </a:r>
            <a:r>
              <a:rPr dirty="0" err="1"/>
              <a:t>anavyopanga</a:t>
            </a:r>
            <a:r>
              <a:rPr dirty="0"/>
              <a:t> </a:t>
            </a:r>
            <a:r>
              <a:rPr dirty="0" err="1"/>
              <a:t>kwamba</a:t>
            </a:r>
            <a:r>
              <a:rPr dirty="0"/>
              <a:t> </a:t>
            </a:r>
            <a:r>
              <a:rPr dirty="0" err="1"/>
              <a:t>wanafunzi</a:t>
            </a:r>
            <a:r>
              <a:rPr dirty="0"/>
              <a:t> wake, </a:t>
            </a:r>
            <a:r>
              <a:rPr dirty="0" err="1"/>
              <a:t>na</a:t>
            </a:r>
            <a:r>
              <a:rPr dirty="0"/>
              <a:t> </a:t>
            </a:r>
            <a:r>
              <a:rPr dirty="0" err="1"/>
              <a:t>kupata</a:t>
            </a:r>
            <a:r>
              <a:rPr dirty="0"/>
              <a:t> </a:t>
            </a:r>
            <a:r>
              <a:rPr dirty="0" err="1"/>
              <a:t>roho</a:t>
            </a:r>
            <a:r>
              <a:rPr dirty="0"/>
              <a:t> </a:t>
            </a:r>
            <a:r>
              <a:rPr dirty="0" err="1"/>
              <a:t>kwa</a:t>
            </a:r>
            <a:r>
              <a:rPr dirty="0"/>
              <a:t> </a:t>
            </a:r>
            <a:r>
              <a:rPr dirty="0" err="1"/>
              <a:t>ajili</a:t>
            </a:r>
            <a:r>
              <a:rPr dirty="0"/>
              <a:t> </a:t>
            </a:r>
            <a:r>
              <a:rPr dirty="0" err="1"/>
              <a:t>yake</a:t>
            </a:r>
            <a:r>
              <a:rPr dirty="0"/>
              <a:t>, </a:t>
            </a:r>
            <a:r>
              <a:rPr dirty="0" err="1"/>
              <a:t>utahisi</a:t>
            </a:r>
            <a:r>
              <a:rPr dirty="0"/>
              <a:t> </a:t>
            </a:r>
            <a:r>
              <a:rPr dirty="0" err="1"/>
              <a:t>hitaji</a:t>
            </a:r>
            <a:r>
              <a:rPr dirty="0"/>
              <a:t> la </a:t>
            </a:r>
            <a:r>
              <a:rPr dirty="0" err="1"/>
              <a:t>uzoefu</a:t>
            </a:r>
            <a:r>
              <a:rPr dirty="0"/>
              <a:t> </a:t>
            </a:r>
            <a:r>
              <a:rPr dirty="0" err="1"/>
              <a:t>wa</a:t>
            </a:r>
            <a:r>
              <a:rPr dirty="0"/>
              <a:t> kina </a:t>
            </a:r>
            <a:r>
              <a:rPr dirty="0" err="1"/>
              <a:t>na</a:t>
            </a:r>
            <a:r>
              <a:rPr dirty="0"/>
              <a:t> </a:t>
            </a:r>
            <a:r>
              <a:rPr dirty="0" err="1"/>
              <a:t>maarifa</a:t>
            </a:r>
            <a:r>
              <a:rPr dirty="0"/>
              <a:t> </a:t>
            </a:r>
            <a:r>
              <a:rPr dirty="0" err="1"/>
              <a:t>zaidi</a:t>
            </a:r>
            <a:r>
              <a:rPr dirty="0"/>
              <a:t> </a:t>
            </a:r>
            <a:r>
              <a:rPr dirty="0" err="1"/>
              <a:t>katika</a:t>
            </a:r>
            <a:r>
              <a:rPr dirty="0"/>
              <a:t> mambo </a:t>
            </a:r>
            <a:r>
              <a:rPr dirty="0" err="1"/>
              <a:t>ya</a:t>
            </a:r>
            <a:r>
              <a:rPr dirty="0"/>
              <a:t> </a:t>
            </a:r>
            <a:r>
              <a:rPr dirty="0" err="1"/>
              <a:t>kimungu</a:t>
            </a:r>
            <a:r>
              <a:rPr dirty="0"/>
              <a:t>, </a:t>
            </a:r>
            <a:r>
              <a:rPr dirty="0" err="1"/>
              <a:t>na</a:t>
            </a:r>
            <a:r>
              <a:rPr dirty="0"/>
              <a:t> </a:t>
            </a:r>
            <a:r>
              <a:rPr dirty="0" err="1"/>
              <a:t>utakuwa</a:t>
            </a:r>
            <a:r>
              <a:rPr dirty="0"/>
              <a:t> </a:t>
            </a:r>
            <a:r>
              <a:rPr dirty="0" err="1"/>
              <a:t>na</a:t>
            </a:r>
            <a:r>
              <a:rPr dirty="0"/>
              <a:t> </a:t>
            </a:r>
            <a:r>
              <a:rPr dirty="0" err="1"/>
              <a:t>njaa</a:t>
            </a:r>
            <a:r>
              <a:rPr dirty="0"/>
              <a:t> </a:t>
            </a:r>
            <a:r>
              <a:rPr dirty="0" err="1"/>
              <a:t>na</a:t>
            </a:r>
            <a:r>
              <a:rPr dirty="0"/>
              <a:t> </a:t>
            </a:r>
            <a:r>
              <a:rPr dirty="0" err="1"/>
              <a:t>kiu</a:t>
            </a:r>
            <a:r>
              <a:rPr dirty="0"/>
              <a:t> </a:t>
            </a:r>
            <a:r>
              <a:rPr dirty="0" err="1"/>
              <a:t>ya</a:t>
            </a:r>
            <a:r>
              <a:rPr dirty="0"/>
              <a:t> </a:t>
            </a:r>
            <a:r>
              <a:rPr dirty="0" err="1"/>
              <a:t>haki</a:t>
            </a:r>
            <a:r>
              <a:rPr dirty="0"/>
              <a:t>. </a:t>
            </a:r>
            <a:r>
              <a:rPr dirty="0" err="1"/>
              <a:t>Utamsihi</a:t>
            </a:r>
            <a:r>
              <a:rPr dirty="0"/>
              <a:t> </a:t>
            </a:r>
            <a:r>
              <a:rPr dirty="0" err="1"/>
              <a:t>Mungu</a:t>
            </a:r>
            <a:r>
              <a:rPr dirty="0"/>
              <a:t>, </a:t>
            </a:r>
            <a:r>
              <a:rPr dirty="0" err="1"/>
              <a:t>na</a:t>
            </a:r>
            <a:r>
              <a:rPr dirty="0"/>
              <a:t> </a:t>
            </a:r>
            <a:r>
              <a:rPr dirty="0" err="1"/>
              <a:t>imani</a:t>
            </a:r>
            <a:r>
              <a:rPr dirty="0"/>
              <a:t> </a:t>
            </a:r>
            <a:r>
              <a:rPr dirty="0" err="1"/>
              <a:t>yako</a:t>
            </a:r>
            <a:r>
              <a:rPr dirty="0"/>
              <a:t> </a:t>
            </a:r>
            <a:r>
              <a:rPr dirty="0" err="1"/>
              <a:t>itaimarishwa</a:t>
            </a:r>
            <a:r>
              <a:rPr dirty="0"/>
              <a:t>, </a:t>
            </a:r>
            <a:r>
              <a:rPr dirty="0" err="1"/>
              <a:t>na</a:t>
            </a:r>
            <a:r>
              <a:rPr dirty="0"/>
              <a:t> </a:t>
            </a:r>
            <a:r>
              <a:rPr dirty="0" err="1"/>
              <a:t>roho</a:t>
            </a:r>
            <a:r>
              <a:rPr dirty="0"/>
              <a:t> </a:t>
            </a:r>
            <a:r>
              <a:rPr dirty="0" err="1"/>
              <a:t>yako</a:t>
            </a:r>
            <a:r>
              <a:rPr dirty="0"/>
              <a:t> </a:t>
            </a:r>
            <a:r>
              <a:rPr dirty="0" err="1"/>
              <a:t>itakunywa</a:t>
            </a:r>
            <a:r>
              <a:rPr dirty="0"/>
              <a:t> </a:t>
            </a:r>
            <a:r>
              <a:rPr dirty="0" err="1"/>
              <a:t>rasimu</a:t>
            </a:r>
            <a:r>
              <a:rPr dirty="0"/>
              <a:t> za kina </a:t>
            </a:r>
            <a:r>
              <a:rPr dirty="0" err="1"/>
              <a:t>kwenye</a:t>
            </a:r>
            <a:r>
              <a:rPr dirty="0"/>
              <a:t> </a:t>
            </a:r>
            <a:r>
              <a:rPr dirty="0" err="1"/>
              <a:t>kisima</a:t>
            </a:r>
            <a:r>
              <a:rPr dirty="0"/>
              <a:t> cha </a:t>
            </a:r>
            <a:r>
              <a:rPr dirty="0" err="1"/>
              <a:t>wokovu</a:t>
            </a:r>
            <a:r>
              <a:rPr dirty="0"/>
              <a:t>. </a:t>
            </a:r>
            <a:r>
              <a:rPr dirty="0" err="1"/>
              <a:t>Kukabiliana</a:t>
            </a:r>
            <a:r>
              <a:rPr dirty="0"/>
              <a:t> </a:t>
            </a:r>
            <a:r>
              <a:rPr dirty="0" err="1"/>
              <a:t>na</a:t>
            </a:r>
            <a:r>
              <a:rPr dirty="0"/>
              <a:t> </a:t>
            </a:r>
            <a:r>
              <a:rPr dirty="0" err="1"/>
              <a:t>upinzani</a:t>
            </a:r>
            <a:r>
              <a:rPr dirty="0"/>
              <a:t> </a:t>
            </a:r>
            <a:r>
              <a:rPr dirty="0" err="1"/>
              <a:t>na</a:t>
            </a:r>
            <a:r>
              <a:rPr dirty="0"/>
              <a:t> </a:t>
            </a:r>
            <a:r>
              <a:rPr dirty="0" err="1"/>
              <a:t>majaribu</a:t>
            </a:r>
            <a:r>
              <a:rPr dirty="0"/>
              <a:t> </a:t>
            </a:r>
            <a:r>
              <a:rPr dirty="0" err="1"/>
              <a:t>kutakuongoza</a:t>
            </a:r>
            <a:r>
              <a:rPr dirty="0"/>
              <a:t> </a:t>
            </a:r>
            <a:r>
              <a:rPr dirty="0" err="1"/>
              <a:t>kwenye</a:t>
            </a:r>
            <a:r>
              <a:rPr dirty="0"/>
              <a:t> Biblia </a:t>
            </a:r>
            <a:r>
              <a:rPr dirty="0" err="1"/>
              <a:t>na</a:t>
            </a:r>
            <a:r>
              <a:rPr dirty="0"/>
              <a:t> </a:t>
            </a:r>
            <a:r>
              <a:rPr dirty="0" err="1"/>
              <a:t>maombi</a:t>
            </a:r>
            <a:r>
              <a:rPr dirty="0"/>
              <a:t>. </a:t>
            </a:r>
            <a:r>
              <a:rPr dirty="0" err="1"/>
              <a:t>Utakua</a:t>
            </a:r>
            <a:r>
              <a:rPr dirty="0"/>
              <a:t> </a:t>
            </a:r>
            <a:r>
              <a:rPr dirty="0" err="1"/>
              <a:t>katika</a:t>
            </a:r>
            <a:r>
              <a:rPr dirty="0"/>
              <a:t> </a:t>
            </a:r>
            <a:r>
              <a:rPr dirty="0" err="1"/>
              <a:t>neema</a:t>
            </a:r>
            <a:r>
              <a:rPr dirty="0"/>
              <a:t> </a:t>
            </a:r>
            <a:r>
              <a:rPr dirty="0" err="1"/>
              <a:t>na</a:t>
            </a:r>
            <a:r>
              <a:rPr dirty="0"/>
              <a:t> </a:t>
            </a:r>
            <a:r>
              <a:rPr dirty="0" err="1"/>
              <a:t>maarifa</a:t>
            </a:r>
            <a:r>
              <a:rPr dirty="0"/>
              <a:t> </a:t>
            </a:r>
            <a:r>
              <a:rPr dirty="0" err="1"/>
              <a:t>ya</a:t>
            </a:r>
            <a:r>
              <a:rPr dirty="0"/>
              <a:t> Kristo, </a:t>
            </a:r>
            <a:r>
              <a:rPr dirty="0" err="1"/>
              <a:t>na</a:t>
            </a:r>
            <a:r>
              <a:rPr dirty="0"/>
              <a:t> </a:t>
            </a:r>
            <a:r>
              <a:rPr dirty="0" err="1"/>
              <a:t>utakuza</a:t>
            </a:r>
            <a:r>
              <a:rPr dirty="0"/>
              <a:t> </a:t>
            </a:r>
            <a:r>
              <a:rPr dirty="0" err="1"/>
              <a:t>uzoefu</a:t>
            </a:r>
            <a:r>
              <a:rPr dirty="0"/>
              <a:t> </a:t>
            </a:r>
            <a:r>
              <a:rPr dirty="0" err="1"/>
              <a:t>mzuri</a:t>
            </a:r>
            <a:r>
              <a:rPr dirty="0"/>
              <a:t>”.</a:t>
            </a:r>
          </a:p>
          <a:p>
            <a:pPr algn="just">
              <a:spcBef>
                <a:spcPts val="600"/>
              </a:spcBef>
              <a:defRPr sz="2400" b="1">
                <a:latin typeface="Constantia" panose="02030602050306030303" pitchFamily="18" charset="0"/>
              </a:defRPr>
            </a:pPr>
            <a:r>
              <a:rPr dirty="0"/>
              <a:t>.</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a:spAutoFit/>
          </a:bodyPr>
          <a:lstStyle/>
          <a:p>
            <a:pPr algn="r">
              <a:defRPr sz="1600" b="1"/>
            </a:pPr>
            <a:r>
              <a:t>EGW (The Way to Christ, uk.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  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659010"/>
            <a:ext cx="4767112" cy="5539978"/>
          </a:xfrm>
          <a:prstGeom prst="rect">
            <a:avLst/>
          </a:prstGeom>
          <a:noFill/>
        </p:spPr>
        <p:txBody>
          <a:bodyPr wrap="square">
            <a:spAutoFit/>
          </a:bodyPr>
          <a:lstStyle/>
          <a:p>
            <a:pPr lvl="0" algn="ctr">
              <a:defRPr sz="3200" b="1">
                <a:solidFill>
                  <a:prstClr val="white"/>
                </a:solidFill>
                <a:effectLst>
                  <a:glow rad="127000">
                    <a:srgbClr val="563056"/>
                  </a:glow>
                  <a:outerShdw blurRad="38100" dist="38100" dir="2700000" algn="tl">
                    <a:srgbClr val="000000"/>
                  </a:outerShdw>
                </a:effectLst>
                <a:latin typeface="Comic Sans MS" panose="030F0702030302020204" pitchFamily="66" charset="0"/>
              </a:defRPr>
            </a:pPr>
            <a:r>
              <a:rPr kern="1200" dirty="0">
                <a:ln>
                  <a:noFill/>
                </a:ln>
                <a:uLnTx/>
                <a:uFillTx/>
                <a:ea typeface="+mn-ea"/>
                <a:cs typeface="+mn-cs"/>
              </a:rPr>
              <a:t>“</a:t>
            </a:r>
            <a:r>
              <a:rPr dirty="0"/>
              <a:t>‘</a:t>
            </a:r>
            <a:r>
              <a:rPr lang="en-US" dirty="0"/>
              <a:t>Bwana </a:t>
            </a:r>
            <a:r>
              <a:rPr lang="en-US" dirty="0" err="1"/>
              <a:t>Mungu</a:t>
            </a:r>
            <a:r>
              <a:rPr lang="en-US" dirty="0"/>
              <a:t> </a:t>
            </a:r>
            <a:r>
              <a:rPr lang="en-US" dirty="0" err="1"/>
              <a:t>amenipa</a:t>
            </a:r>
            <a:r>
              <a:rPr lang="en-US" dirty="0"/>
              <a:t> </a:t>
            </a:r>
            <a:r>
              <a:rPr lang="en-US" dirty="0" err="1"/>
              <a:t>ulimi</a:t>
            </a:r>
            <a:r>
              <a:rPr lang="en-US" dirty="0"/>
              <a:t> </a:t>
            </a:r>
            <a:r>
              <a:rPr lang="en-US" dirty="0" err="1"/>
              <a:t>wa</a:t>
            </a:r>
            <a:r>
              <a:rPr lang="en-US" dirty="0"/>
              <a:t> </a:t>
            </a:r>
            <a:r>
              <a:rPr lang="en-US" dirty="0" err="1"/>
              <a:t>waliosoma</a:t>
            </a:r>
            <a:r>
              <a:rPr lang="en-US" dirty="0"/>
              <a:t>, </a:t>
            </a:r>
            <a:r>
              <a:rPr lang="en-US" dirty="0" err="1"/>
              <a:t>ili</a:t>
            </a:r>
            <a:r>
              <a:rPr lang="en-US" dirty="0"/>
              <a:t> </a:t>
            </a:r>
            <a:r>
              <a:rPr lang="en-US" dirty="0" err="1"/>
              <a:t>niweze</a:t>
            </a:r>
            <a:r>
              <a:rPr lang="en-US" dirty="0"/>
              <a:t> </a:t>
            </a:r>
            <a:r>
              <a:rPr lang="en-US" dirty="0" err="1"/>
              <a:t>kujua</a:t>
            </a:r>
            <a:r>
              <a:rPr lang="en-US" dirty="0"/>
              <a:t> </a:t>
            </a:r>
            <a:r>
              <a:rPr lang="en-US" dirty="0" err="1"/>
              <a:t>jinsi</a:t>
            </a:r>
            <a:r>
              <a:rPr lang="en-US" dirty="0"/>
              <a:t> </a:t>
            </a:r>
            <a:r>
              <a:rPr lang="en-US" dirty="0" err="1"/>
              <a:t>ya</a:t>
            </a:r>
            <a:r>
              <a:rPr lang="en-US" dirty="0"/>
              <a:t> </a:t>
            </a:r>
            <a:r>
              <a:rPr lang="en-US" dirty="0" err="1"/>
              <a:t>kusema</a:t>
            </a:r>
            <a:r>
              <a:rPr lang="en-US" dirty="0"/>
              <a:t> </a:t>
            </a:r>
            <a:r>
              <a:rPr lang="en-US" dirty="0" err="1"/>
              <a:t>neno</a:t>
            </a:r>
            <a:r>
              <a:rPr lang="en-US" dirty="0"/>
              <a:t> </a:t>
            </a:r>
            <a:r>
              <a:rPr lang="en-US" dirty="0" err="1"/>
              <a:t>kwa</a:t>
            </a:r>
            <a:r>
              <a:rPr lang="en-US" dirty="0"/>
              <a:t> </a:t>
            </a:r>
            <a:r>
              <a:rPr lang="en-US" dirty="0" err="1"/>
              <a:t>wakati</a:t>
            </a:r>
            <a:r>
              <a:rPr lang="en-US" dirty="0"/>
              <a:t> wake </a:t>
            </a:r>
            <a:r>
              <a:rPr lang="en-US" dirty="0" err="1"/>
              <a:t>aliyechoka</a:t>
            </a:r>
            <a:r>
              <a:rPr dirty="0"/>
              <a:t>. </a:t>
            </a:r>
            <a:r>
              <a:rPr dirty="0" err="1"/>
              <a:t>Yeye</a:t>
            </a:r>
            <a:r>
              <a:rPr dirty="0"/>
              <a:t> </a:t>
            </a:r>
            <a:r>
              <a:rPr dirty="0" err="1"/>
              <a:t>huniamsha</a:t>
            </a:r>
            <a:r>
              <a:rPr dirty="0"/>
              <a:t> </a:t>
            </a:r>
            <a:r>
              <a:rPr dirty="0" err="1"/>
              <a:t>asubuhi</a:t>
            </a:r>
            <a:r>
              <a:rPr dirty="0"/>
              <a:t> </a:t>
            </a:r>
            <a:r>
              <a:rPr dirty="0" err="1"/>
              <a:t>kwa</a:t>
            </a:r>
            <a:r>
              <a:rPr dirty="0"/>
              <a:t> </a:t>
            </a:r>
            <a:r>
              <a:rPr dirty="0" err="1"/>
              <a:t>asubuhi</a:t>
            </a:r>
            <a:r>
              <a:rPr dirty="0"/>
              <a:t>, </a:t>
            </a:r>
            <a:r>
              <a:rPr dirty="0" err="1"/>
              <a:t>Yeye</a:t>
            </a:r>
            <a:r>
              <a:rPr dirty="0"/>
              <a:t> </a:t>
            </a:r>
            <a:r>
              <a:rPr dirty="0" err="1"/>
              <a:t>huamsha</a:t>
            </a:r>
            <a:r>
              <a:rPr dirty="0"/>
              <a:t> </a:t>
            </a:r>
            <a:r>
              <a:rPr dirty="0" err="1"/>
              <a:t>sikio</a:t>
            </a:r>
            <a:r>
              <a:rPr dirty="0"/>
              <a:t> </a:t>
            </a:r>
            <a:r>
              <a:rPr dirty="0" err="1"/>
              <a:t>Langu</a:t>
            </a:r>
            <a:r>
              <a:rPr dirty="0"/>
              <a:t> </a:t>
            </a:r>
            <a:r>
              <a:rPr dirty="0" err="1"/>
              <a:t>kusikia</a:t>
            </a:r>
            <a:r>
              <a:rPr dirty="0"/>
              <a:t> </a:t>
            </a:r>
            <a:r>
              <a:rPr dirty="0" err="1"/>
              <a:t>kama</a:t>
            </a:r>
            <a:r>
              <a:rPr dirty="0"/>
              <a:t> </a:t>
            </a:r>
            <a:r>
              <a:rPr dirty="0" err="1"/>
              <a:t>wasomi</a:t>
            </a:r>
            <a:r>
              <a:rPr dirty="0"/>
              <a:t>’ </a:t>
            </a:r>
            <a:r>
              <a:rPr kern="1200" dirty="0">
                <a:ln>
                  <a:noFill/>
                </a:ln>
                <a:uLnTx/>
                <a:uFillTx/>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sz="2400" b="1" kern="120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defRPr>
            </a:pPr>
            <a:r>
              <a:rPr dirty="0" err="1"/>
              <a:t>Isaya</a:t>
            </a:r>
            <a:r>
              <a:rPr dirty="0"/>
              <a:t> 50: 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solidFill>
                  <a:srgbClr val="A70FDB"/>
                </a:solidFill>
              </a:defRPr>
            </a:pPr>
            <a:r>
              <a:t>Tunapaswa kushiriki nini?</a:t>
            </a:r>
          </a:p>
          <a:p>
            <a:pPr lvl="1">
              <a:spcBef>
                <a:spcPts val="600"/>
              </a:spcBef>
              <a:defRPr sz="2000" b="1"/>
            </a:pPr>
            <a:r>
              <a:t>Utume Mkuu</a:t>
            </a:r>
          </a:p>
          <a:p>
            <a:pPr>
              <a:spcBef>
                <a:spcPts val="1800"/>
              </a:spcBef>
              <a:defRPr sz="2000" b="1">
                <a:solidFill>
                  <a:srgbClr val="00A44E"/>
                </a:solidFill>
              </a:defRPr>
            </a:pPr>
            <a:r>
              <a:t>Tunawezaje kushiriki?</a:t>
            </a:r>
          </a:p>
          <a:p>
            <a:pPr lvl="1">
              <a:spcBef>
                <a:spcPts val="600"/>
              </a:spcBef>
              <a:defRPr sz="2000" b="1"/>
            </a:pPr>
            <a:r>
              <a:t>Kumwiga Yesu</a:t>
            </a:r>
          </a:p>
          <a:p>
            <a:pPr lvl="1">
              <a:spcBef>
                <a:spcPts val="600"/>
              </a:spcBef>
              <a:defRPr sz="2000" b="1"/>
            </a:pPr>
            <a:r>
              <a:t>Kukuza urafiki</a:t>
            </a:r>
          </a:p>
          <a:p>
            <a:pPr>
              <a:spcBef>
                <a:spcPts val="1800"/>
              </a:spcBef>
              <a:defRPr sz="2000" b="1">
                <a:solidFill>
                  <a:srgbClr val="C64D1C"/>
                </a:solidFill>
              </a:defRPr>
            </a:pPr>
            <a:r>
              <a:t>Jinsi ya kuwarejesha wale walioondoka?</a:t>
            </a:r>
          </a:p>
          <a:p>
            <a:pPr lvl="1">
              <a:spcBef>
                <a:spcPts val="600"/>
              </a:spcBef>
              <a:defRPr sz="2000" b="1"/>
            </a:pPr>
            <a:r>
              <a:t>Mungu anawatafuta watoto wake</a:t>
            </a:r>
          </a:p>
          <a:p>
            <a:pPr lvl="1">
              <a:spcBef>
                <a:spcPts val="600"/>
              </a:spcBef>
              <a:defRPr sz="2000" b="1"/>
            </a:pPr>
            <a:r>
              <a:t>Tunamtafuta aliyeondoka</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015663"/>
          </a:xfrm>
          <a:prstGeom prst="rect">
            <a:avLst/>
          </a:prstGeom>
          <a:noFill/>
        </p:spPr>
        <p:txBody>
          <a:bodyPr wrap="square">
            <a:spAutoFit/>
          </a:bodyPr>
          <a:lstStyle/>
          <a:p>
            <a:pPr>
              <a:spcBef>
                <a:spcPts val="600"/>
              </a:spcBef>
              <a:defRPr sz="2000" b="1"/>
            </a:pPr>
            <a:r>
              <a:t>Maelfu hawamjui Yesu kweli. Tunawaita "kondoo waliopotea," lakini hata hawajui wamepotea. Na watajuaje wanamhitaji Yesu ikiwa hakuna mtu anayewaelezea?</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1770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2797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42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Mungu amechaguaje kuwafikia watu hao wote? Kupitia sisi. Hii ni "agizo letu kubwa."</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b="1" kern="1200">
                <a:ln>
                  <a:noFill/>
                </a:ln>
                <a:solidFill>
                  <a:prstClr val="black"/>
                </a:solidFill>
                <a:effectLst/>
                <a:uLnTx/>
                <a:uFillTx/>
                <a:latin typeface="Aptos" panose="02110004020202020204"/>
                <a:ea typeface="+mn-ea"/>
                <a:cs typeface="+mn-cs"/>
              </a:defRPr>
            </a:pPr>
            <a:r>
              <a:rPr sz="2000" dirty="0" err="1"/>
              <a:t>Mungu</a:t>
            </a:r>
            <a:r>
              <a:rPr sz="2000" dirty="0"/>
              <a:t> </a:t>
            </a:r>
            <a:r>
              <a:rPr sz="2000" dirty="0" err="1"/>
              <a:t>anamjali</a:t>
            </a:r>
            <a:r>
              <a:rPr sz="2000" dirty="0"/>
              <a:t> </a:t>
            </a:r>
            <a:r>
              <a:rPr sz="2000" dirty="0" err="1"/>
              <a:t>kila</a:t>
            </a:r>
            <a:r>
              <a:rPr sz="2000" dirty="0"/>
              <a:t> </a:t>
            </a:r>
            <a:r>
              <a:rPr sz="2000" dirty="0" err="1"/>
              <a:t>mtu</a:t>
            </a:r>
            <a:r>
              <a:rPr sz="2000" dirty="0"/>
              <a:t> </a:t>
            </a:r>
            <a:r>
              <a:rPr sz="2000" dirty="0" err="1"/>
              <a:t>katika</a:t>
            </a:r>
            <a:r>
              <a:rPr sz="2000" dirty="0"/>
              <a:t> </a:t>
            </a:r>
            <a:r>
              <a:rPr sz="2000" dirty="0" err="1"/>
              <a:t>sayari</a:t>
            </a:r>
            <a:r>
              <a:rPr sz="2000" dirty="0"/>
              <a:t> </a:t>
            </a:r>
            <a:r>
              <a:rPr sz="2000" dirty="0" err="1"/>
              <a:t>hii</a:t>
            </a:r>
            <a:r>
              <a:rPr sz="2000" dirty="0"/>
              <a:t> </a:t>
            </a:r>
            <a:r>
              <a:rPr sz="2000" dirty="0" err="1"/>
              <a:t>na</a:t>
            </a:r>
            <a:r>
              <a:rPr sz="2000" dirty="0"/>
              <a:t> "</a:t>
            </a:r>
            <a:r>
              <a:rPr sz="2000" dirty="0" err="1"/>
              <a:t>anataka</a:t>
            </a:r>
            <a:r>
              <a:rPr sz="2000" dirty="0"/>
              <a:t> </a:t>
            </a:r>
            <a:r>
              <a:rPr sz="2000" dirty="0" err="1"/>
              <a:t>watu</a:t>
            </a:r>
            <a:r>
              <a:rPr sz="2000" dirty="0"/>
              <a:t> </a:t>
            </a:r>
            <a:r>
              <a:rPr sz="2000" dirty="0" err="1"/>
              <a:t>wote</a:t>
            </a:r>
            <a:r>
              <a:rPr sz="2000" dirty="0"/>
              <a:t> </a:t>
            </a:r>
            <a:r>
              <a:rPr sz="2000" dirty="0" err="1"/>
              <a:t>waokolewe</a:t>
            </a:r>
            <a:r>
              <a:rPr sz="2000" dirty="0"/>
              <a:t> </a:t>
            </a:r>
            <a:r>
              <a:rPr sz="2000" dirty="0" err="1"/>
              <a:t>na</a:t>
            </a:r>
            <a:r>
              <a:rPr sz="2000" dirty="0"/>
              <a:t> </a:t>
            </a:r>
            <a:r>
              <a:rPr sz="2000" dirty="0" err="1"/>
              <a:t>kupata</a:t>
            </a:r>
            <a:r>
              <a:rPr sz="2000" dirty="0"/>
              <a:t> </a:t>
            </a:r>
            <a:r>
              <a:rPr sz="2000" dirty="0" err="1"/>
              <a:t>ujuzi</a:t>
            </a:r>
            <a:r>
              <a:rPr sz="2000" dirty="0"/>
              <a:t> </a:t>
            </a:r>
            <a:r>
              <a:rPr sz="2000" dirty="0" err="1"/>
              <a:t>wa</a:t>
            </a:r>
            <a:r>
              <a:rPr sz="2000" dirty="0"/>
              <a:t> </a:t>
            </a:r>
            <a:r>
              <a:rPr sz="2000" dirty="0" err="1"/>
              <a:t>ukweli</a:t>
            </a:r>
            <a:r>
              <a:rPr sz="2000" dirty="0"/>
              <a:t>" (1 Tim. 2:4). Hii </a:t>
            </a:r>
            <a:r>
              <a:rPr sz="2000" dirty="0" err="1"/>
              <a:t>ni</a:t>
            </a:r>
            <a:r>
              <a:rPr sz="2000" dirty="0"/>
              <a:t> </a:t>
            </a:r>
            <a:r>
              <a:rPr sz="2000" dirty="0" err="1"/>
              <a:t>pamoja</a:t>
            </a:r>
            <a:r>
              <a:rPr sz="2000" dirty="0"/>
              <a:t> </a:t>
            </a:r>
            <a:r>
              <a:rPr sz="2000" dirty="0" err="1"/>
              <a:t>na</a:t>
            </a:r>
            <a:r>
              <a:rPr sz="2000" dirty="0"/>
              <a:t> wale </a:t>
            </a:r>
            <a:r>
              <a:rPr sz="2000" dirty="0" err="1"/>
              <a:t>ambao</a:t>
            </a:r>
            <a:r>
              <a:rPr sz="2000" dirty="0"/>
              <a:t> </a:t>
            </a:r>
            <a:r>
              <a:rPr sz="2000" dirty="0" err="1"/>
              <a:t>hawamjui</a:t>
            </a:r>
            <a:r>
              <a:rPr sz="2000" dirty="0"/>
              <a:t> </a:t>
            </a:r>
            <a:r>
              <a:rPr sz="2000" dirty="0" err="1"/>
              <a:t>na</a:t>
            </a:r>
            <a:r>
              <a:rPr sz="2000" dirty="0"/>
              <a:t> wale </a:t>
            </a:r>
            <a:r>
              <a:rPr sz="2000" dirty="0" err="1"/>
              <a:t>ambao,baada</a:t>
            </a:r>
            <a:r>
              <a:rPr sz="2000" dirty="0"/>
              <a:t> </a:t>
            </a:r>
            <a:r>
              <a:rPr sz="2000" dirty="0" err="1"/>
              <a:t>ya</a:t>
            </a:r>
            <a:r>
              <a:rPr sz="2000" dirty="0"/>
              <a:t> </a:t>
            </a:r>
            <a:r>
              <a:rPr sz="2000" dirty="0" err="1"/>
              <a:t>kumjua</a:t>
            </a:r>
            <a:r>
              <a:rPr sz="2000" dirty="0"/>
              <a:t>, </a:t>
            </a:r>
            <a:r>
              <a:rPr sz="2000" dirty="0" err="1"/>
              <a:t>wameacha</a:t>
            </a:r>
            <a:r>
              <a:rPr sz="2000" dirty="0"/>
              <a:t> </a:t>
            </a:r>
            <a:r>
              <a:rPr sz="2000" dirty="0" err="1"/>
              <a:t>njia</a:t>
            </a:r>
            <a:r>
              <a:rPr sz="2000" dirty="0"/>
              <a:t> </a:t>
            </a:r>
            <a:r>
              <a:rPr sz="2000" dirty="0" err="1"/>
              <a:t>zake</a:t>
            </a:r>
            <a:r>
              <a:rPr sz="2000" dirty="0"/>
              <a:t>.</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defRPr sz="8800" b="1">
                <a:ln w="15875">
                  <a:noFill/>
                  <a:prstDash val="solid"/>
                </a:ln>
                <a:solidFill>
                  <a:srgbClr val="FFFFFF"/>
                </a:solidFill>
                <a:effectLst>
                  <a:outerShdw blurRad="38100" dist="22860" dir="5400000" algn="tl" rotWithShape="0">
                    <a:srgbClr val="000000">
                      <a:alpha val="30000"/>
                    </a:srgbClr>
                  </a:outerShdw>
                </a:effectLst>
              </a:defRPr>
            </a:pPr>
            <a:r>
              <a:t>TUNAPASWA KUSHIRIKI NINI ?</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defRPr sz="4400" b="1">
                <a:ln/>
                <a:solidFill>
                  <a:schemeClr val="accent2">
                    <a:lumMod val="75000"/>
                  </a:schemeClr>
                </a:solidFill>
                <a:effectLst>
                  <a:outerShdw blurRad="50800" dist="50800" dir="3300000" algn="ctr" rotWithShape="0">
                    <a:schemeClr val="bg1">
                      <a:alpha val="68000"/>
                    </a:schemeClr>
                  </a:outerShdw>
                </a:effectLst>
              </a:defRPr>
            </a:pPr>
            <a:r>
              <a:t>UTUME MKUU</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6">
                    <a:lumMod val="75000"/>
                  </a:schemeClr>
                </a:solidFill>
                <a:latin typeface="Comic Sans MS" panose="030F0702030302020204" pitchFamily="66" charset="0"/>
              </a:defRPr>
            </a:pPr>
            <a:r>
              <a:t>“Basi, enendeni, mkawafanye mataifa yote kuwa wanafunzi, mkiwabatiza kwa jina la Baba, na Mwana, na Roho Mtakatifu” </a:t>
            </a:r>
            <a:r>
              <a:rPr sz="1400"/>
              <a:t>(Mathayo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a:spAutoFit/>
          </a:bodyPr>
          <a:lstStyle/>
          <a:p>
            <a:pPr>
              <a:spcBef>
                <a:spcPts val="600"/>
              </a:spcBef>
              <a:defRPr sz="2000" b="1"/>
            </a:pPr>
            <a:r>
              <a:t>"Nendeni... [kwa] mataifa yote" ilikuwa amri ambayo Yesu aliwapa watu ambao walikuwa wamekusanyika kumwona baada ya kufufuka kwake (Mt. 28:18-19a).</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1938992"/>
          </a:xfrm>
          <a:prstGeom prst="rect">
            <a:avLst/>
          </a:prstGeom>
          <a:noFill/>
        </p:spPr>
        <p:txBody>
          <a:bodyPr wrap="square">
            <a:spAutoFit/>
          </a:bodyPr>
          <a:lstStyle/>
          <a:p>
            <a:pPr>
              <a:spcBef>
                <a:spcPts val="600"/>
              </a:spcBef>
              <a:defRPr sz="2000" b="1"/>
            </a:pPr>
            <a:r>
              <a:t>Kama Petro na Yohana, "hatuwezi kujizuia kusema juu ya kile tulichoona na kusikia". Tunaweza kuzungumza kutoka kwenye mimbari, kulia mitaani, kushiriki ushuhuda wetu kwenye mitandao ya kijamii, au tu kushiriki na mtu. Sote tunahusika.</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490256"/>
            <a:ext cx="67697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sz="1600" dirty="0" err="1"/>
              <a:t>Wanafunzi</a:t>
            </a:r>
            <a:r>
              <a:rPr sz="1600" dirty="0"/>
              <a:t> hao, </a:t>
            </a:r>
            <a:r>
              <a:rPr sz="1600" dirty="0" err="1"/>
              <a:t>kwa</a:t>
            </a:r>
            <a:r>
              <a:rPr sz="1600" dirty="0"/>
              <a:t> </a:t>
            </a:r>
            <a:r>
              <a:rPr sz="1600" dirty="0" err="1"/>
              <a:t>upande</a:t>
            </a:r>
            <a:r>
              <a:rPr sz="1600" dirty="0"/>
              <a:t> </a:t>
            </a:r>
            <a:r>
              <a:rPr sz="1600" dirty="0" err="1"/>
              <a:t>wao</a:t>
            </a:r>
            <a:r>
              <a:rPr sz="1600" dirty="0"/>
              <a:t>, </a:t>
            </a:r>
            <a:r>
              <a:rPr sz="1600" dirty="0" err="1"/>
              <a:t>waliwafundisha</a:t>
            </a:r>
            <a:r>
              <a:rPr sz="1600" dirty="0"/>
              <a:t> </a:t>
            </a:r>
            <a:r>
              <a:rPr sz="1600" dirty="0" err="1"/>
              <a:t>wanafunzi</a:t>
            </a:r>
            <a:r>
              <a:rPr sz="1600" dirty="0"/>
              <a:t> </a:t>
            </a:r>
            <a:r>
              <a:rPr sz="1600" dirty="0" err="1"/>
              <a:t>wengine</a:t>
            </a:r>
            <a:r>
              <a:rPr sz="1600" dirty="0"/>
              <a:t>… </a:t>
            </a:r>
            <a:r>
              <a:rPr sz="1600" dirty="0" err="1"/>
              <a:t>na</a:t>
            </a:r>
            <a:r>
              <a:rPr sz="1600" dirty="0"/>
              <a:t> </a:t>
            </a:r>
            <a:r>
              <a:rPr sz="1600" dirty="0" err="1"/>
              <a:t>kadhalika</a:t>
            </a:r>
            <a:r>
              <a:rPr sz="1600" dirty="0"/>
              <a:t> </a:t>
            </a:r>
            <a:r>
              <a:rPr sz="1600" dirty="0" err="1"/>
              <a:t>kwa</a:t>
            </a:r>
            <a:r>
              <a:rPr sz="1600" dirty="0"/>
              <a:t> </a:t>
            </a:r>
            <a:r>
              <a:rPr sz="1600" dirty="0" err="1"/>
              <a:t>miaka</a:t>
            </a:r>
            <a:r>
              <a:rPr sz="1600" dirty="0"/>
              <a:t> </a:t>
            </a:r>
            <a:r>
              <a:rPr sz="1600" dirty="0" err="1"/>
              <a:t>elfu</a:t>
            </a:r>
            <a:r>
              <a:rPr sz="1600" dirty="0"/>
              <a:t> </a:t>
            </a:r>
            <a:r>
              <a:rPr sz="1600" dirty="0" err="1"/>
              <a:t>mbili</a:t>
            </a:r>
            <a:r>
              <a:rPr sz="1600" dirty="0"/>
              <a:t>… </a:t>
            </a:r>
            <a:r>
              <a:rPr sz="1600" dirty="0" err="1"/>
              <a:t>hadi</a:t>
            </a:r>
            <a:r>
              <a:rPr sz="1600" dirty="0"/>
              <a:t> siku </a:t>
            </a:r>
            <a:r>
              <a:rPr sz="1600" dirty="0" err="1"/>
              <a:t>yetu</a:t>
            </a:r>
            <a:r>
              <a:rPr sz="1600" dirty="0"/>
              <a:t> </a:t>
            </a:r>
            <a:r>
              <a:rPr sz="1600" dirty="0" err="1"/>
              <a:t>wenyewe</a:t>
            </a:r>
            <a:r>
              <a:rPr sz="1600" dirty="0"/>
              <a:t>. Sasa, </a:t>
            </a:r>
            <a:r>
              <a:rPr sz="1600" dirty="0" err="1"/>
              <a:t>sisi</a:t>
            </a:r>
            <a:r>
              <a:rPr sz="1600" dirty="0"/>
              <a:t> </a:t>
            </a:r>
            <a:r>
              <a:rPr sz="1600" dirty="0" err="1"/>
              <a:t>ndio</a:t>
            </a:r>
            <a:r>
              <a:rPr sz="1600" dirty="0"/>
              <a:t> </a:t>
            </a:r>
            <a:r>
              <a:rPr sz="1600" dirty="0" err="1"/>
              <a:t>tunapokea</a:t>
            </a:r>
            <a:r>
              <a:rPr sz="1600" dirty="0"/>
              <a:t> </a:t>
            </a:r>
            <a:r>
              <a:rPr sz="1600" dirty="0" err="1"/>
              <a:t>amri</a:t>
            </a:r>
            <a:r>
              <a:rPr sz="1600" dirty="0"/>
              <a:t> </a:t>
            </a:r>
            <a:r>
              <a:rPr sz="1600" dirty="0" err="1"/>
              <a:t>ya</a:t>
            </a:r>
            <a:r>
              <a:rPr sz="1600" dirty="0"/>
              <a:t> </a:t>
            </a:r>
            <a:r>
              <a:rPr sz="1600" dirty="0" err="1"/>
              <a:t>Yesu</a:t>
            </a:r>
            <a:r>
              <a:rPr sz="1600" dirty="0"/>
              <a:t>.</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683864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Walipaswa kufanya nini? Walipaswa kwenda kufanya wanafunzi. Yaani, kuwasiliana na watu, kuwabatiza, na kuwafundisha kuwa wanafunzi wa Yesu (Mt. 28:19–20). </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t>TUNAWEZAJE KUSHIRIKI?</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defRPr>
            </a:pPr>
            <a:r>
              <a:t>KUMWIGA YESU</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defRPr b="1">
                <a:solidFill>
                  <a:srgbClr val="FFFF99"/>
                </a:solidFill>
                <a:effectLst>
                  <a:outerShdw blurRad="38100" dist="25400" dir="2700000" algn="tl">
                    <a:srgbClr val="000000"/>
                  </a:outerShdw>
                </a:effectLst>
                <a:latin typeface="Comic Sans MS" panose="030F0702030302020204" pitchFamily="66" charset="0"/>
              </a:defRPr>
            </a:pPr>
            <a:r>
              <a:rPr dirty="0"/>
              <a:t>"Kwa </a:t>
            </a:r>
            <a:r>
              <a:rPr dirty="0" err="1"/>
              <a:t>maana</a:t>
            </a:r>
            <a:r>
              <a:rPr dirty="0"/>
              <a:t> </a:t>
            </a:r>
            <a:r>
              <a:rPr dirty="0" err="1"/>
              <a:t>upendo</a:t>
            </a:r>
            <a:r>
              <a:rPr dirty="0"/>
              <a:t> </a:t>
            </a:r>
            <a:r>
              <a:rPr dirty="0" err="1"/>
              <a:t>wa</a:t>
            </a:r>
            <a:r>
              <a:rPr dirty="0"/>
              <a:t> Kristo </a:t>
            </a:r>
            <a:r>
              <a:rPr dirty="0" err="1"/>
              <a:t>hutulazimisha</a:t>
            </a:r>
            <a:r>
              <a:rPr dirty="0"/>
              <a:t>, </a:t>
            </a:r>
            <a:r>
              <a:rPr dirty="0" err="1"/>
              <a:t>kwa</a:t>
            </a:r>
            <a:r>
              <a:rPr dirty="0"/>
              <a:t> </a:t>
            </a:r>
            <a:r>
              <a:rPr dirty="0" err="1"/>
              <a:t>sababu</a:t>
            </a:r>
            <a:r>
              <a:rPr dirty="0"/>
              <a:t> tuna </a:t>
            </a:r>
            <a:r>
              <a:rPr dirty="0" err="1"/>
              <a:t>hakika</a:t>
            </a:r>
            <a:r>
              <a:rPr dirty="0"/>
              <a:t> </a:t>
            </a:r>
            <a:r>
              <a:rPr dirty="0" err="1"/>
              <a:t>kwamba</a:t>
            </a:r>
            <a:r>
              <a:rPr dirty="0"/>
              <a:t> </a:t>
            </a:r>
            <a:r>
              <a:rPr dirty="0" err="1"/>
              <a:t>mmoja</a:t>
            </a:r>
            <a:r>
              <a:rPr dirty="0"/>
              <a:t> </a:t>
            </a:r>
            <a:r>
              <a:rPr dirty="0" err="1"/>
              <a:t>alikufa</a:t>
            </a:r>
            <a:r>
              <a:rPr dirty="0"/>
              <a:t> </a:t>
            </a:r>
            <a:r>
              <a:rPr dirty="0" err="1"/>
              <a:t>kwa</a:t>
            </a:r>
            <a:r>
              <a:rPr dirty="0"/>
              <a:t> </a:t>
            </a:r>
            <a:r>
              <a:rPr dirty="0" err="1"/>
              <a:t>ajili</a:t>
            </a:r>
            <a:r>
              <a:rPr dirty="0"/>
              <a:t> </a:t>
            </a:r>
            <a:r>
              <a:rPr dirty="0" err="1"/>
              <a:t>ya</a:t>
            </a:r>
            <a:r>
              <a:rPr dirty="0"/>
              <a:t> </a:t>
            </a:r>
            <a:r>
              <a:rPr dirty="0" err="1"/>
              <a:t>wote</a:t>
            </a:r>
            <a:r>
              <a:rPr dirty="0"/>
              <a:t>"                          </a:t>
            </a:r>
            <a:r>
              <a:rPr sz="1400" dirty="0"/>
              <a:t>(2 </a:t>
            </a:r>
            <a:r>
              <a:rPr sz="1400" dirty="0" err="1"/>
              <a:t>Wakorintho</a:t>
            </a:r>
            <a:r>
              <a:rPr sz="1400" dirty="0"/>
              <a:t> 5:14)</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655295" cy="400110"/>
          </a:xfrm>
          <a:prstGeom prst="rect">
            <a:avLst/>
          </a:prstGeom>
          <a:noFill/>
        </p:spPr>
        <p:txBody>
          <a:bodyPr wrap="square">
            <a:spAutoFit/>
          </a:bodyPr>
          <a:lstStyle/>
          <a:p>
            <a:pPr>
              <a:spcBef>
                <a:spcPts val="600"/>
              </a:spcBef>
              <a:defRPr sz="2000" b="1"/>
            </a:pPr>
            <a:r>
              <a:t>Ni nini kilichomchochea Yesu kutafuta "kondoo aliyepotea" (Mt. 09:24 alasiri</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56770"/>
            <a:ext cx="6750459" cy="1631216"/>
          </a:xfrm>
          <a:prstGeom prst="rect">
            <a:avLst/>
          </a:prstGeom>
          <a:noFill/>
        </p:spPr>
        <p:txBody>
          <a:bodyPr wrap="square">
            <a:spAutoFit/>
          </a:bodyPr>
          <a:lstStyle/>
          <a:p>
            <a:pPr>
              <a:spcBef>
                <a:spcPts val="600"/>
              </a:spcBef>
              <a:defRPr sz="2000" b="1"/>
            </a:pPr>
            <a:r>
              <a:t>Bila shaka, ulikuwa upendo wake kwetu (Mt. 9:36; Efe. 5 - 2 Pia ameweka upendo wake ndani yetu, ili tuweze kuushiriki na wale ambao bado hawamjui Yesu. Wakati mwingine, watu hujaribu kuwalazimisha wengine kumkubali Yesu kwa faida yao wenyewe. Lakini hiyo sio njia ambayo Mungu alichagua.</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538065"/>
            <a:ext cx="6463948" cy="1631216"/>
          </a:xfrm>
          <a:prstGeom prst="rect">
            <a:avLst/>
          </a:prstGeom>
          <a:noFill/>
        </p:spPr>
        <p:txBody>
          <a:bodyPr wrap="square">
            <a:spAutoFit/>
          </a:bodyPr>
          <a:lstStyle/>
          <a:p>
            <a:pPr>
              <a:spcBef>
                <a:spcPts val="600"/>
              </a:spcBef>
              <a:defRPr sz="2000" b="1"/>
            </a:pPr>
            <a:r>
              <a:t>Mungu hakulazimisha Adamu na Hawa wasitende dhambi. Hakuwalazimisha watangulizi kuingia ndani ya safina. Hakulazimisha Waninawi kumkubali. Alizungumza nao kwa upendo na kuwaonya juu ya matokeo ya kufuata njia zao wenyewe.</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kumwiga Yesu, tunaonyesha upendo wake kwa wengine, na kuwaalika wamfuate.</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defRPr sz="3600">
                <a:ln w="0"/>
                <a:solidFill>
                  <a:srgbClr val="429EB4"/>
                </a:solidFill>
                <a:effectLst>
                  <a:outerShdw blurRad="38100" dist="25400" dir="5400000" algn="ctr" rotWithShape="0">
                    <a:srgbClr val="6E747A"/>
                  </a:outerShdw>
                </a:effectLst>
              </a:defRPr>
            </a:pPr>
            <a:r>
              <a:t>KUKUZA URAFIKI</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138773"/>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1">
                    <a:lumMod val="75000"/>
                  </a:schemeClr>
                </a:solidFill>
                <a:latin typeface="Comic Sans MS" panose="030F0702030302020204" pitchFamily="66" charset="0"/>
              </a:defRPr>
            </a:pPr>
            <a:r>
              <a:rPr dirty="0"/>
              <a:t>“…</a:t>
            </a:r>
            <a:r>
              <a:rPr dirty="0" err="1"/>
              <a:t>Daima</a:t>
            </a:r>
            <a:r>
              <a:rPr dirty="0"/>
              <a:t> </a:t>
            </a:r>
            <a:r>
              <a:rPr dirty="0" err="1"/>
              <a:t>uwe</a:t>
            </a:r>
            <a:r>
              <a:rPr dirty="0"/>
              <a:t> </a:t>
            </a:r>
            <a:r>
              <a:rPr dirty="0" err="1"/>
              <a:t>tayari</a:t>
            </a:r>
            <a:r>
              <a:rPr dirty="0"/>
              <a:t> </a:t>
            </a:r>
            <a:r>
              <a:rPr dirty="0" err="1"/>
              <a:t>kutoa</a:t>
            </a:r>
            <a:r>
              <a:rPr dirty="0"/>
              <a:t> </a:t>
            </a:r>
            <a:r>
              <a:rPr dirty="0" err="1"/>
              <a:t>jibu</a:t>
            </a:r>
            <a:r>
              <a:rPr dirty="0"/>
              <a:t> </a:t>
            </a:r>
            <a:r>
              <a:rPr dirty="0" err="1"/>
              <a:t>kwa</a:t>
            </a:r>
            <a:r>
              <a:rPr dirty="0"/>
              <a:t> </a:t>
            </a:r>
            <a:r>
              <a:rPr dirty="0" err="1"/>
              <a:t>kila</a:t>
            </a:r>
            <a:r>
              <a:rPr dirty="0"/>
              <a:t> </a:t>
            </a:r>
            <a:r>
              <a:rPr dirty="0" err="1"/>
              <a:t>mtu</a:t>
            </a:r>
            <a:r>
              <a:rPr dirty="0"/>
              <a:t> </a:t>
            </a:r>
            <a:r>
              <a:rPr dirty="0" err="1"/>
              <a:t>anayekuuliza</a:t>
            </a:r>
            <a:r>
              <a:rPr dirty="0"/>
              <a:t> </a:t>
            </a:r>
            <a:r>
              <a:rPr dirty="0" err="1"/>
              <a:t>utoe</a:t>
            </a:r>
            <a:r>
              <a:rPr dirty="0"/>
              <a:t> </a:t>
            </a:r>
            <a:r>
              <a:rPr dirty="0" err="1"/>
              <a:t>sababu</a:t>
            </a:r>
            <a:r>
              <a:rPr dirty="0"/>
              <a:t> </a:t>
            </a:r>
            <a:r>
              <a:rPr dirty="0" err="1"/>
              <a:t>ya</a:t>
            </a:r>
            <a:r>
              <a:rPr dirty="0"/>
              <a:t> </a:t>
            </a:r>
            <a:r>
              <a:rPr dirty="0" err="1"/>
              <a:t>tumaini</a:t>
            </a:r>
            <a:r>
              <a:rPr dirty="0"/>
              <a:t> </a:t>
            </a:r>
            <a:r>
              <a:rPr dirty="0" err="1"/>
              <a:t>ulilonalo</a:t>
            </a:r>
            <a:r>
              <a:rPr dirty="0"/>
              <a:t>. </a:t>
            </a:r>
            <a:r>
              <a:rPr dirty="0" err="1"/>
              <a:t>Lakini</a:t>
            </a:r>
            <a:r>
              <a:rPr dirty="0"/>
              <a:t> </a:t>
            </a:r>
            <a:r>
              <a:rPr dirty="0" err="1"/>
              <a:t>fanyeni</a:t>
            </a:r>
            <a:r>
              <a:rPr dirty="0"/>
              <a:t> </a:t>
            </a:r>
            <a:r>
              <a:rPr dirty="0" err="1"/>
              <a:t>hivi</a:t>
            </a:r>
            <a:r>
              <a:rPr dirty="0"/>
              <a:t> </a:t>
            </a:r>
            <a:r>
              <a:rPr dirty="0" err="1"/>
              <a:t>kwa</a:t>
            </a:r>
            <a:r>
              <a:rPr dirty="0"/>
              <a:t> </a:t>
            </a:r>
            <a:r>
              <a:rPr dirty="0" err="1"/>
              <a:t>upole</a:t>
            </a:r>
            <a:r>
              <a:rPr dirty="0"/>
              <a:t> </a:t>
            </a:r>
            <a:r>
              <a:rPr dirty="0" err="1"/>
              <a:t>na</a:t>
            </a:r>
            <a:r>
              <a:rPr dirty="0"/>
              <a:t> </a:t>
            </a:r>
            <a:r>
              <a:rPr dirty="0" err="1"/>
              <a:t>heshima</a:t>
            </a:r>
            <a:r>
              <a:rPr dirty="0"/>
              <a:t>.” </a:t>
            </a:r>
            <a:r>
              <a:rPr sz="1200" dirty="0"/>
              <a:t>(1 Peter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938992"/>
          </a:xfrm>
          <a:prstGeom prst="rect">
            <a:avLst/>
          </a:prstGeom>
          <a:noFill/>
        </p:spPr>
        <p:txBody>
          <a:bodyPr wrap="square">
            <a:spAutoFit/>
          </a:bodyPr>
          <a:lstStyle/>
          <a:p>
            <a:pPr>
              <a:spcBef>
                <a:spcPts val="600"/>
              </a:spcBef>
              <a:defRPr sz="2000" b="1"/>
            </a:pPr>
            <a:r>
              <a:t>Sisi sote ni wahubiri wa Yesu na tumeamriwa kujiandaa kwa hili                     (1 Petro 3:15). Lakini sio sisi sote tunajua jinsi ya kuhubiri. Hata hivyo, tuna ahadi kwamba Mungu mwenyewe atatupa maneno muhimu (Isaya 50:4).</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1432042156"/>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842337"/>
            <a:ext cx="5416825" cy="1015663"/>
          </a:xfrm>
          <a:prstGeom prst="rect">
            <a:avLst/>
          </a:prstGeom>
          <a:noFill/>
        </p:spPr>
        <p:txBody>
          <a:bodyPr wrap="square">
            <a:spAutoFit/>
          </a:bodyPr>
          <a:lstStyle/>
          <a:p>
            <a:pPr>
              <a:spcBef>
                <a:spcPts val="600"/>
              </a:spcBef>
              <a:defRPr sz="2000" b="1"/>
            </a:pPr>
            <a:r>
              <a:t>Hapa kuna vidokezo rahisi vya kukumbuka unapozingatia jinsi ya kuwa na makusudi zaidi kuhusu kushiriki Yesu na wengine:</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1498585"/>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pPr>
              <a:defRPr sz="8000"/>
            </a:pPr>
            <a:r>
              <a:rPr dirty="0" err="1"/>
              <a:t>JINSI</a:t>
            </a:r>
            <a:r>
              <a:rPr dirty="0"/>
              <a:t> YA </a:t>
            </a:r>
            <a:r>
              <a:rPr dirty="0" err="1"/>
              <a:t>KUWAREJESHA</a:t>
            </a:r>
            <a:r>
              <a:rPr dirty="0"/>
              <a:t> WALE </a:t>
            </a:r>
            <a:r>
              <a:rPr dirty="0" err="1"/>
              <a:t>WALIOONDOKA</a:t>
            </a:r>
            <a:r>
              <a:rPr dirty="0"/>
              <a:t>?</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576</TotalTime>
  <Words>1162</Words>
  <Application>Microsoft Office PowerPoint</Application>
  <PresentationFormat>Panorámica</PresentationFormat>
  <Paragraphs>57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Comic Sans MS</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2026-05-02T16:09:24Z</dcterms:created>
  <dcterms:modified xsi:type="dcterms:W3CDTF">2026-05-06T04:34:59Z</dcterms:modified>
</cp:coreProperties>
</file>