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6"/>
  </p:normalViewPr>
  <p:slideViewPr>
    <p:cSldViewPr snapToGrid="0">
      <p:cViewPr varScale="1">
        <p:scale>
          <a:sx n="34" d="100"/>
          <a:sy n="34" d="100"/>
        </p:scale>
        <p:origin x="78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Dhambi Kanisani.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Dhambi iliyokubaliwa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Kutokomeza dhambi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Kushughulikia matatizo ya ndani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Jinsi ya kuepuka dhambi kanisani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Hekalu za Roho Mtakatifu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Ujinsia halali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Kufanya</a:t>
          </a:r>
          <a:r>
            <a:rPr sz="2000" dirty="0"/>
            <a:t> </a:t>
          </a:r>
          <a:r>
            <a:rPr sz="2000" dirty="0" err="1"/>
            <a:t>hukumu</a:t>
          </a:r>
          <a:r>
            <a:rPr sz="2000" dirty="0"/>
            <a:t> </a:t>
          </a:r>
          <a:r>
            <a:rPr sz="2000" dirty="0" err="1"/>
            <a:t>inayoamua</a:t>
          </a:r>
          <a:r>
            <a:rPr sz="2000" dirty="0"/>
            <a:t>, au </a:t>
          </a:r>
          <a:r>
            <a:rPr sz="2000" dirty="0" err="1"/>
            <a:t>isiyoamua</a:t>
          </a:r>
          <a:r>
            <a:rPr sz="2000" dirty="0"/>
            <a:t>, </a:t>
          </a:r>
          <a:r>
            <a:rPr sz="2000" dirty="0" err="1"/>
            <a:t>hatia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mtu</a:t>
          </a:r>
          <a:r>
            <a:rPr sz="2000" dirty="0"/>
            <a:t> </a:t>
          </a:r>
          <a:r>
            <a:rPr sz="2000" dirty="0" err="1"/>
            <a:t>huyo</a:t>
          </a:r>
          <a:r>
            <a:rPr sz="2000" dirty="0"/>
            <a:t> (1 Kor. 5:3)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dirty="0" err="1"/>
            <a:t>Usishirikiane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mwenye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, </a:t>
          </a:r>
          <a:r>
            <a:rPr sz="2000" dirty="0" err="1"/>
            <a:t>wala</a:t>
          </a:r>
          <a:r>
            <a:rPr sz="2000" dirty="0"/>
            <a:t> </a:t>
          </a:r>
          <a:r>
            <a:rPr sz="2000" dirty="0" err="1"/>
            <a:t>hata</a:t>
          </a:r>
          <a:r>
            <a:rPr sz="2000" dirty="0"/>
            <a:t> </a:t>
          </a:r>
          <a:r>
            <a:rPr sz="2000" dirty="0" err="1"/>
            <a:t>kula</a:t>
          </a:r>
          <a:r>
            <a:rPr sz="2000" dirty="0"/>
            <a:t> </a:t>
          </a:r>
          <a:r>
            <a:rPr sz="2000" dirty="0" err="1"/>
            <a:t>naye</a:t>
          </a:r>
          <a:r>
            <a:rPr sz="2000" dirty="0"/>
            <a:t>, </a:t>
          </a:r>
          <a:r>
            <a:rPr sz="2000" dirty="0" err="1"/>
            <a:t>maadamu</a:t>
          </a:r>
          <a:r>
            <a:rPr sz="2000" dirty="0"/>
            <a:t> </a:t>
          </a:r>
          <a:r>
            <a:rPr sz="2000" dirty="0" err="1"/>
            <a:t>anasisitiza</a:t>
          </a:r>
          <a:r>
            <a:rPr sz="2000" dirty="0"/>
            <a:t> </a:t>
          </a:r>
          <a:r>
            <a:rPr sz="2000" dirty="0" err="1"/>
            <a:t>kuchukuliwa</a:t>
          </a:r>
          <a:r>
            <a:rPr sz="2000" dirty="0"/>
            <a:t> </a:t>
          </a:r>
          <a:r>
            <a:rPr sz="2000" dirty="0" err="1"/>
            <a:t>kuwa</a:t>
          </a:r>
          <a:r>
            <a:rPr sz="2000" dirty="0"/>
            <a:t> </a:t>
          </a:r>
          <a:r>
            <a:rPr sz="2000" dirty="0" err="1"/>
            <a:t>mshiriki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kanisa</a:t>
          </a:r>
          <a:r>
            <a:rPr sz="2000" dirty="0"/>
            <a:t>, </a:t>
          </a:r>
          <a:r>
            <a:rPr sz="2000" dirty="0" err="1"/>
            <a:t>asiye</a:t>
          </a:r>
          <a:r>
            <a:rPr sz="2000" dirty="0"/>
            <a:t> </a:t>
          </a:r>
          <a:r>
            <a:rPr sz="2000" dirty="0" err="1"/>
            <a:t>tayari</a:t>
          </a:r>
          <a:r>
            <a:rPr sz="2000" dirty="0"/>
            <a:t> </a:t>
          </a:r>
          <a:r>
            <a:rPr sz="2000" dirty="0" err="1"/>
            <a:t>kuacha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 </a:t>
          </a:r>
          <a:r>
            <a:rPr sz="2000" dirty="0" err="1"/>
            <a:t>yake</a:t>
          </a:r>
          <a:r>
            <a:rPr sz="2000" dirty="0"/>
            <a:t> (1 Kor. 5: 11). 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1800" dirty="0" err="1"/>
            <a:t>Kumfukuza</a:t>
          </a:r>
          <a:r>
            <a:rPr sz="1800" dirty="0"/>
            <a:t> </a:t>
          </a:r>
          <a:r>
            <a:rPr sz="1800" dirty="0" err="1"/>
            <a:t>mwenye</a:t>
          </a:r>
          <a:r>
            <a:rPr sz="1800" dirty="0"/>
            <a:t> </a:t>
          </a:r>
          <a:r>
            <a:rPr sz="1800" dirty="0" err="1"/>
            <a:t>dhambi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</a:t>
          </a:r>
          <a:r>
            <a:rPr sz="1800" dirty="0" err="1"/>
            <a:t>kumkabidhi</a:t>
          </a:r>
          <a:r>
            <a:rPr sz="1800" dirty="0"/>
            <a:t> "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Shetani</a:t>
          </a:r>
          <a:r>
            <a:rPr sz="1800" dirty="0"/>
            <a:t>," </a:t>
          </a:r>
          <a:r>
            <a:rPr sz="1800" dirty="0" err="1"/>
            <a:t>kwani</a:t>
          </a:r>
          <a:r>
            <a:rPr sz="1800" dirty="0"/>
            <a:t>,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kuthamini</a:t>
          </a:r>
          <a:r>
            <a:rPr sz="1800" dirty="0"/>
            <a:t> </a:t>
          </a:r>
          <a:r>
            <a:rPr sz="1800" dirty="0" err="1"/>
            <a:t>dhambi</a:t>
          </a:r>
          <a:r>
            <a:rPr sz="1800" dirty="0"/>
            <a:t> </a:t>
          </a:r>
          <a:r>
            <a:rPr sz="1800" dirty="0" err="1"/>
            <a:t>hii</a:t>
          </a:r>
          <a:r>
            <a:rPr sz="1800" dirty="0"/>
            <a:t>, </a:t>
          </a:r>
          <a:r>
            <a:rPr sz="1800" dirty="0" err="1"/>
            <a:t>amechagua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hiari</a:t>
          </a:r>
          <a:r>
            <a:rPr sz="1800" dirty="0"/>
            <a:t> </a:t>
          </a:r>
          <a:r>
            <a:rPr sz="1800" dirty="0" err="1"/>
            <a:t>kujiweka</a:t>
          </a:r>
          <a:r>
            <a:rPr sz="1800" dirty="0"/>
            <a:t> </a:t>
          </a:r>
          <a:r>
            <a:rPr sz="1800" dirty="0" err="1"/>
            <a:t>chini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nira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Shetani</a:t>
          </a:r>
          <a:r>
            <a:rPr sz="1800" dirty="0"/>
            <a:t> (1 Kor. 5:2b, 5a, 13b)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32347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Dhambi Kanisani.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Dhambi iliyokubaliwa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Kutokomeza dhambi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Kushughulikia matatizo ya ndani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Jinsi ya kuepuka dhambi kanisani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Hekalu za Roho Mtakatifu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Ujinsia halali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12843" y="890360"/>
          <a:ext cx="638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8302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15272" y="932732"/>
        <a:ext cx="33445" cy="6695"/>
      </dsp:txXfrm>
    </dsp:sp>
    <dsp:sp modelId="{4517103E-ADA7-4D99-A534-654E56DEE0F6}">
      <dsp:nvSpPr>
        <dsp:cNvPr id="0" name=""/>
        <dsp:cNvSpPr/>
      </dsp:nvSpPr>
      <dsp:spPr>
        <a:xfrm>
          <a:off x="6373" y="63598"/>
          <a:ext cx="2908270" cy="174496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Kufanya</a:t>
          </a:r>
          <a:r>
            <a:rPr sz="2000" kern="1200" dirty="0"/>
            <a:t> </a:t>
          </a:r>
          <a:r>
            <a:rPr sz="2000" kern="1200" dirty="0" err="1"/>
            <a:t>hukumu</a:t>
          </a:r>
          <a:r>
            <a:rPr sz="2000" kern="1200" dirty="0"/>
            <a:t> </a:t>
          </a:r>
          <a:r>
            <a:rPr sz="2000" kern="1200" dirty="0" err="1"/>
            <a:t>inayoamua</a:t>
          </a:r>
          <a:r>
            <a:rPr sz="2000" kern="1200" dirty="0"/>
            <a:t>, au </a:t>
          </a:r>
          <a:r>
            <a:rPr sz="2000" kern="1200" dirty="0" err="1"/>
            <a:t>isiyoamua</a:t>
          </a:r>
          <a:r>
            <a:rPr sz="2000" kern="1200" dirty="0"/>
            <a:t>, </a:t>
          </a:r>
          <a:r>
            <a:rPr sz="2000" kern="1200" dirty="0" err="1"/>
            <a:t>hatia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mtu</a:t>
          </a:r>
          <a:r>
            <a:rPr sz="2000" kern="1200" dirty="0"/>
            <a:t> </a:t>
          </a:r>
          <a:r>
            <a:rPr sz="2000" kern="1200" dirty="0" err="1"/>
            <a:t>huyo</a:t>
          </a:r>
          <a:r>
            <a:rPr sz="2000" kern="1200" dirty="0"/>
            <a:t> (1 Kor. 5:3)</a:t>
          </a:r>
        </a:p>
      </dsp:txBody>
      <dsp:txXfrm>
        <a:off x="6373" y="63598"/>
        <a:ext cx="2908270" cy="1744962"/>
      </dsp:txXfrm>
    </dsp:sp>
    <dsp:sp modelId="{2E1695E2-AA7A-4BE8-80AA-A0A5E0BEED1D}">
      <dsp:nvSpPr>
        <dsp:cNvPr id="0" name=""/>
        <dsp:cNvSpPr/>
      </dsp:nvSpPr>
      <dsp:spPr>
        <a:xfrm>
          <a:off x="7430754" y="890360"/>
          <a:ext cx="6383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733183" y="932732"/>
        <a:ext cx="33445" cy="6695"/>
      </dsp:txXfrm>
    </dsp:sp>
    <dsp:sp modelId="{DE09943A-C256-40CD-B210-19FD6DF04B3D}">
      <dsp:nvSpPr>
        <dsp:cNvPr id="0" name=""/>
        <dsp:cNvSpPr/>
      </dsp:nvSpPr>
      <dsp:spPr>
        <a:xfrm>
          <a:off x="3583545" y="63598"/>
          <a:ext cx="3849008" cy="1744962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000" kern="1200" dirty="0" err="1"/>
            <a:t>Usishirikiane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mwenye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, </a:t>
          </a:r>
          <a:r>
            <a:rPr sz="2000" kern="1200" dirty="0" err="1"/>
            <a:t>wala</a:t>
          </a:r>
          <a:r>
            <a:rPr sz="2000" kern="1200" dirty="0"/>
            <a:t> </a:t>
          </a:r>
          <a:r>
            <a:rPr sz="2000" kern="1200" dirty="0" err="1"/>
            <a:t>hata</a:t>
          </a:r>
          <a:r>
            <a:rPr sz="2000" kern="1200" dirty="0"/>
            <a:t> </a:t>
          </a:r>
          <a:r>
            <a:rPr sz="2000" kern="1200" dirty="0" err="1"/>
            <a:t>kula</a:t>
          </a:r>
          <a:r>
            <a:rPr sz="2000" kern="1200" dirty="0"/>
            <a:t> </a:t>
          </a:r>
          <a:r>
            <a:rPr sz="2000" kern="1200" dirty="0" err="1"/>
            <a:t>naye</a:t>
          </a:r>
          <a:r>
            <a:rPr sz="2000" kern="1200" dirty="0"/>
            <a:t>, </a:t>
          </a:r>
          <a:r>
            <a:rPr sz="2000" kern="1200" dirty="0" err="1"/>
            <a:t>maadamu</a:t>
          </a:r>
          <a:r>
            <a:rPr sz="2000" kern="1200" dirty="0"/>
            <a:t> </a:t>
          </a:r>
          <a:r>
            <a:rPr sz="2000" kern="1200" dirty="0" err="1"/>
            <a:t>anasisitiza</a:t>
          </a:r>
          <a:r>
            <a:rPr sz="2000" kern="1200" dirty="0"/>
            <a:t> </a:t>
          </a:r>
          <a:r>
            <a:rPr sz="2000" kern="1200" dirty="0" err="1"/>
            <a:t>kuchukuliwa</a:t>
          </a:r>
          <a:r>
            <a:rPr sz="2000" kern="1200" dirty="0"/>
            <a:t> </a:t>
          </a:r>
          <a:r>
            <a:rPr sz="2000" kern="1200" dirty="0" err="1"/>
            <a:t>kuwa</a:t>
          </a:r>
          <a:r>
            <a:rPr sz="2000" kern="1200" dirty="0"/>
            <a:t> </a:t>
          </a:r>
          <a:r>
            <a:rPr sz="2000" kern="1200" dirty="0" err="1"/>
            <a:t>mshiriki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kanisa</a:t>
          </a:r>
          <a:r>
            <a:rPr sz="2000" kern="1200" dirty="0"/>
            <a:t>, </a:t>
          </a:r>
          <a:r>
            <a:rPr sz="2000" kern="1200" dirty="0" err="1"/>
            <a:t>asiye</a:t>
          </a:r>
          <a:r>
            <a:rPr sz="2000" kern="1200" dirty="0"/>
            <a:t> </a:t>
          </a:r>
          <a:r>
            <a:rPr sz="2000" kern="1200" dirty="0" err="1"/>
            <a:t>tayari</a:t>
          </a:r>
          <a:r>
            <a:rPr sz="2000" kern="1200" dirty="0"/>
            <a:t> </a:t>
          </a:r>
          <a:r>
            <a:rPr sz="2000" kern="1200" dirty="0" err="1"/>
            <a:t>kuacha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 </a:t>
          </a:r>
          <a:r>
            <a:rPr sz="2000" kern="1200" dirty="0" err="1"/>
            <a:t>yake</a:t>
          </a:r>
          <a:r>
            <a:rPr sz="2000" kern="1200" dirty="0"/>
            <a:t> (1 Kor. 5: 11). </a:t>
          </a:r>
        </a:p>
      </dsp:txBody>
      <dsp:txXfrm>
        <a:off x="3583545" y="63598"/>
        <a:ext cx="3849008" cy="1744962"/>
      </dsp:txXfrm>
    </dsp:sp>
    <dsp:sp modelId="{53659B7C-0BD0-45C0-AE43-E38BED7A7250}">
      <dsp:nvSpPr>
        <dsp:cNvPr id="0" name=""/>
        <dsp:cNvSpPr/>
      </dsp:nvSpPr>
      <dsp:spPr>
        <a:xfrm>
          <a:off x="8101456" y="63598"/>
          <a:ext cx="3639875" cy="174496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1800" kern="1200" dirty="0" err="1"/>
            <a:t>Kumfukuza</a:t>
          </a:r>
          <a:r>
            <a:rPr sz="1800" kern="1200" dirty="0"/>
            <a:t> </a:t>
          </a:r>
          <a:r>
            <a:rPr sz="1800" kern="1200" dirty="0" err="1"/>
            <a:t>mwenye</a:t>
          </a:r>
          <a:r>
            <a:rPr sz="1800" kern="1200" dirty="0"/>
            <a:t> </a:t>
          </a:r>
          <a:r>
            <a:rPr sz="1800" kern="1200" dirty="0" err="1"/>
            <a:t>dhambi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</a:t>
          </a:r>
          <a:r>
            <a:rPr sz="1800" kern="1200" dirty="0" err="1"/>
            <a:t>kumkabidhi</a:t>
          </a:r>
          <a:r>
            <a:rPr sz="1800" kern="1200" dirty="0"/>
            <a:t> "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Shetani</a:t>
          </a:r>
          <a:r>
            <a:rPr sz="1800" kern="1200" dirty="0"/>
            <a:t>," </a:t>
          </a:r>
          <a:r>
            <a:rPr sz="1800" kern="1200" dirty="0" err="1"/>
            <a:t>kwani</a:t>
          </a:r>
          <a:r>
            <a:rPr sz="1800" kern="1200" dirty="0"/>
            <a:t>,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kuthamini</a:t>
          </a:r>
          <a:r>
            <a:rPr sz="1800" kern="1200" dirty="0"/>
            <a:t> </a:t>
          </a:r>
          <a:r>
            <a:rPr sz="1800" kern="1200" dirty="0" err="1"/>
            <a:t>dhambi</a:t>
          </a:r>
          <a:r>
            <a:rPr sz="1800" kern="1200" dirty="0"/>
            <a:t> </a:t>
          </a:r>
          <a:r>
            <a:rPr sz="1800" kern="1200" dirty="0" err="1"/>
            <a:t>hii</a:t>
          </a:r>
          <a:r>
            <a:rPr sz="1800" kern="1200" dirty="0"/>
            <a:t>, </a:t>
          </a:r>
          <a:r>
            <a:rPr sz="1800" kern="1200" dirty="0" err="1"/>
            <a:t>amechagua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hiari</a:t>
          </a:r>
          <a:r>
            <a:rPr sz="1800" kern="1200" dirty="0"/>
            <a:t> </a:t>
          </a:r>
          <a:r>
            <a:rPr sz="1800" kern="1200" dirty="0" err="1"/>
            <a:t>kujiweka</a:t>
          </a:r>
          <a:r>
            <a:rPr sz="1800" kern="1200" dirty="0"/>
            <a:t> </a:t>
          </a:r>
          <a:r>
            <a:rPr sz="1800" kern="1200" dirty="0" err="1"/>
            <a:t>chini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nira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Shetani</a:t>
          </a:r>
          <a:r>
            <a:rPr sz="1800" kern="1200" dirty="0"/>
            <a:t> (1 Kor. 5:2b, 5a, 13b)</a:t>
          </a:r>
        </a:p>
      </dsp:txBody>
      <dsp:txXfrm>
        <a:off x="8101456" y="63598"/>
        <a:ext cx="3639875" cy="1744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>
              <a:defRPr sz="6000" b="1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DHAMBI KANISANI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4336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 err="1"/>
              <a:t>Lessoni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4 </a:t>
            </a:r>
            <a:r>
              <a:rPr dirty="0" err="1"/>
              <a:t>kwa</a:t>
            </a:r>
            <a:r>
              <a:rPr dirty="0"/>
              <a:t> </a:t>
            </a:r>
            <a:r>
              <a:rPr lang="en-US" dirty="0" err="1"/>
              <a:t>aji</a:t>
            </a:r>
            <a:r>
              <a:rPr dirty="0" err="1"/>
              <a:t>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Julai</a:t>
            </a:r>
            <a:r>
              <a:rPr dirty="0"/>
              <a:t>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>
              <a:defRPr sz="4000" b="1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defRPr>
            </a:pPr>
            <a:r>
              <a:t>HEKALU YA ROHO MTAKATIFU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"Hamjui ya kuwa miili yenu ni hekalu la Roho Mtakatifu aliye ndani yenu, mliyepewa na Mungu? Ninyi si mali yenu wenyewe.” </a:t>
            </a:r>
          </a:p>
          <a:p>
            <a:pPr algn="ctr">
              <a:defRPr sz="1400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1 Wakorintho 6:19.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Baada ya kushughulikia suala la madai, Paulo anarudi kwenye mada kuu: uasherati ndani ya kanisa. Kwa nini ilikuwepo?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10" y="3948199"/>
            <a:ext cx="2934316" cy="278636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Hoja yake: miili yetu ni viungo vya Kristo. Hatuwezi kuchukua mshiriki wa Kristo na kuiunganisha na kahaba au mzinzi (1 Kor. 6:15-18).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lang="en-US" dirty="0" err="1"/>
              <a:t>Mwishowe</a:t>
            </a:r>
            <a:r>
              <a:rPr lang="en-US" dirty="0"/>
              <a:t>, </a:t>
            </a:r>
            <a:r>
              <a:rPr lang="en-US" dirty="0" err="1"/>
              <a:t>inatuongoza</a:t>
            </a:r>
            <a:r>
              <a:rPr lang="en-US" dirty="0"/>
              <a:t> </a:t>
            </a:r>
            <a:r>
              <a:rPr lang="en-US" dirty="0" err="1"/>
              <a:t>kutafakari</a:t>
            </a:r>
            <a:r>
              <a:rPr lang="en-US" dirty="0"/>
              <a:t> </a:t>
            </a:r>
            <a:r>
              <a:rPr lang="en-US" dirty="0" err="1"/>
              <a:t>juu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jambo</a:t>
            </a:r>
            <a:r>
              <a:rPr lang="en-US" dirty="0"/>
              <a:t> </a:t>
            </a:r>
            <a:r>
              <a:rPr lang="en-US" dirty="0" err="1"/>
              <a:t>muhimu</a:t>
            </a:r>
            <a:r>
              <a:rPr lang="en-US" dirty="0"/>
              <a:t>: </a:t>
            </a:r>
            <a:r>
              <a:rPr lang="en-US" dirty="0" err="1"/>
              <a:t>miili</a:t>
            </a:r>
            <a:r>
              <a:rPr lang="en-US" dirty="0"/>
              <a:t> </a:t>
            </a:r>
            <a:r>
              <a:rPr lang="en-US" dirty="0" err="1"/>
              <a:t>yetu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hekalu</a:t>
            </a:r>
            <a:r>
              <a:rPr lang="en-US" dirty="0"/>
              <a:t> la </a:t>
            </a:r>
            <a:r>
              <a:rPr lang="en-US" dirty="0" err="1"/>
              <a:t>Roho</a:t>
            </a:r>
            <a:r>
              <a:rPr lang="en-US" dirty="0"/>
              <a:t> </a:t>
            </a:r>
            <a:r>
              <a:rPr lang="en-US" dirty="0" err="1"/>
              <a:t>Mtakatifu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hivyo</a:t>
            </a:r>
            <a:r>
              <a:rPr lang="en-US" dirty="0"/>
              <a:t>, </a:t>
            </a:r>
            <a:r>
              <a:rPr lang="en-US" dirty="0" err="1"/>
              <a:t>sio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yetu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la </a:t>
            </a:r>
            <a:r>
              <a:rPr lang="en-US" dirty="0" err="1"/>
              <a:t>Mungu</a:t>
            </a:r>
            <a:br>
              <a:rPr lang="en" sz="2000" b="1" dirty="0"/>
            </a:br>
            <a:r>
              <a:rPr dirty="0"/>
              <a:t>(1 </a:t>
            </a:r>
            <a:r>
              <a:rPr lang="en-US" dirty="0"/>
              <a:t>K</a:t>
            </a:r>
            <a:r>
              <a:rPr dirty="0"/>
              <a:t>or. 6:19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alitununua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thamani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Mwanawe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tumtukuze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(1 </a:t>
            </a:r>
            <a:r>
              <a:rPr dirty="0" err="1"/>
              <a:t>Wakorintho</a:t>
            </a:r>
            <a:r>
              <a:rPr dirty="0"/>
              <a:t> 6:20). 6:20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wameitwa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utakatifu</a:t>
            </a:r>
            <a:r>
              <a:rPr dirty="0"/>
              <a:t> (1 Kor. 6:11),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inapaswa</a:t>
            </a:r>
            <a:r>
              <a:rPr dirty="0"/>
              <a:t> </a:t>
            </a:r>
            <a:r>
              <a:rPr dirty="0" err="1"/>
              <a:t>kuondoa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. Lakini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walidai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zilikuwa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zimesamehewa</a:t>
            </a:r>
            <a:r>
              <a:rPr dirty="0"/>
              <a:t>, </a:t>
            </a:r>
            <a:r>
              <a:rPr dirty="0" err="1"/>
              <a:t>wangeweza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chochote</a:t>
            </a:r>
            <a:r>
              <a:rPr dirty="0"/>
              <a:t> </a:t>
            </a:r>
            <a:r>
              <a:rPr dirty="0" err="1"/>
              <a:t>wanachotaka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miili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 </a:t>
            </a:r>
            <a:r>
              <a:rPr dirty="0" err="1"/>
              <a:t>Ndiyo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Paulo </a:t>
            </a:r>
            <a:r>
              <a:rPr dirty="0" err="1"/>
              <a:t>anafafanua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mwili</a:t>
            </a:r>
            <a:r>
              <a:rPr dirty="0"/>
              <a:t> </a:t>
            </a:r>
            <a:r>
              <a:rPr dirty="0" err="1"/>
              <a:t>haukukusudiwa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uasherati</a:t>
            </a:r>
            <a:r>
              <a:rPr dirty="0"/>
              <a:t>" </a:t>
            </a:r>
            <a:br>
              <a:rPr lang="es-ES" dirty="0"/>
            </a:br>
            <a:r>
              <a:rPr dirty="0"/>
              <a:t>(1 Kor. 6:12-13).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UJINSIA HALALI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kujibu baadhi ya maswali ambayo yalikuwa yameibuliwa na kanisa la Korintho, Paulo anatusaidia kuelewa jinsi tunavyoweza kukimbia uasherati (1 Kor. 7:1).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"Lakini kwa sababu ya zinaa iliyoenea, kila mwanamume na awe na mke wake mwenyewe na kila mwanamke awe na mume wake mwenyewe." </a:t>
            </a:r>
            <a:r>
              <a:rPr sz="1400"/>
              <a:t>(1 Wakorintho 7:2 </a:t>
            </a:r>
            <a:r>
              <a:rPr sz="1100"/>
              <a:t>NIV</a:t>
            </a:r>
            <a:r>
              <a:rPr sz="1400"/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Watu wasio na wenzi walio na karama ya kuendelea wanaweza kutumia fursa bora za kumtumikia Mungu bila mapungufu kutoka kwa huduma za familia (1 Kor. 7:6-8, 32-34).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358641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Wanandoa hawapaswi kukataa kuwa na uhusiano wa kimapenzi ili kuepuka kumchochea mwenzake kwa uwezekano wa uzinzi. 7:3-5).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387563"/>
            <a:ext cx="835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Kimsingi</a:t>
            </a:r>
            <a:r>
              <a:rPr dirty="0"/>
              <a:t>: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waliooa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kufurahia</a:t>
            </a:r>
            <a:r>
              <a:rPr dirty="0"/>
              <a:t> </a:t>
            </a:r>
            <a:r>
              <a:rPr dirty="0" err="1"/>
              <a:t>ngono</a:t>
            </a:r>
            <a:r>
              <a:rPr dirty="0"/>
              <a:t> </a:t>
            </a:r>
            <a:r>
              <a:rPr dirty="0" err="1"/>
              <a:t>halali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wenzi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;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wenzi</a:t>
            </a:r>
            <a:r>
              <a:rPr dirty="0"/>
              <a:t> </a:t>
            </a:r>
            <a:r>
              <a:rPr dirty="0" err="1"/>
              <a:t>hawapaswi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kimapenzi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yeyote</a:t>
            </a:r>
            <a:r>
              <a:rPr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7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Watu wasio na ndoa wasio na karama ya kuendelea wanapaswa kujaribu kuoa ili kuepuka majaribu (1 Kor. 7:9).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wakosao</a:t>
            </a:r>
            <a:r>
              <a:rPr dirty="0"/>
              <a:t>,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jicho</a:t>
            </a:r>
            <a:r>
              <a:rPr dirty="0"/>
              <a:t> </a:t>
            </a:r>
            <a:r>
              <a:rPr dirty="0" err="1"/>
              <a:t>lielekezwe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. […] </a:t>
            </a:r>
            <a:r>
              <a:rPr dirty="0" err="1"/>
              <a:t>Wacha</a:t>
            </a:r>
            <a:r>
              <a:rPr dirty="0"/>
              <a:t> </a:t>
            </a:r>
            <a:r>
              <a:rPr dirty="0" err="1"/>
              <a:t>wazungumze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kusamehe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. </a:t>
            </a:r>
            <a:r>
              <a:rPr dirty="0" err="1"/>
              <a:t>Wacha</a:t>
            </a:r>
            <a:r>
              <a:rPr dirty="0"/>
              <a:t> </a:t>
            </a:r>
            <a:r>
              <a:rPr dirty="0" err="1"/>
              <a:t>wamhimize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atubu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kumwamini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anayeweza</a:t>
            </a:r>
            <a:r>
              <a:rPr dirty="0"/>
              <a:t> </a:t>
            </a:r>
            <a:r>
              <a:rPr dirty="0" err="1"/>
              <a:t>kusamehe</a:t>
            </a:r>
            <a:r>
              <a:rPr dirty="0"/>
              <a:t>. […]</a:t>
            </a:r>
          </a:p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ikubaliwe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shukrani</a:t>
            </a:r>
            <a:r>
              <a:rPr dirty="0"/>
              <a:t>. </a:t>
            </a:r>
            <a:r>
              <a:rPr dirty="0" err="1"/>
              <a:t>Hebu</a:t>
            </a:r>
            <a:r>
              <a:rPr dirty="0"/>
              <a:t> yule </a:t>
            </a:r>
            <a:r>
              <a:rPr dirty="0" err="1"/>
              <a:t>anayetubu</a:t>
            </a:r>
            <a:r>
              <a:rPr dirty="0"/>
              <a:t> </a:t>
            </a:r>
            <a:r>
              <a:rPr dirty="0" err="1"/>
              <a:t>aongozwe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gizani</a:t>
            </a:r>
            <a:r>
              <a:rPr dirty="0"/>
              <a:t> la </a:t>
            </a:r>
            <a:r>
              <a:rPr dirty="0" err="1"/>
              <a:t>kutokuamini</a:t>
            </a:r>
            <a:r>
              <a:rPr dirty="0"/>
              <a:t> </a:t>
            </a:r>
            <a:r>
              <a:rPr dirty="0" err="1"/>
              <a:t>kwenda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. </a:t>
            </a: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kutetemeka</a:t>
            </a:r>
            <a:r>
              <a:rPr dirty="0"/>
              <a:t> </a:t>
            </a:r>
            <a:r>
              <a:rPr dirty="0" err="1"/>
              <a:t>uwekwe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umeidhinishwa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Desire of Ages, uk.327)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3693319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Hamjui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miili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hekalu</a:t>
            </a:r>
            <a:r>
              <a:rPr dirty="0"/>
              <a:t> la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, </a:t>
            </a:r>
            <a:r>
              <a:rPr dirty="0" err="1"/>
              <a:t>mliyepewa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? </a:t>
            </a:r>
            <a:r>
              <a:rPr dirty="0" err="1"/>
              <a:t>Ninyi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mali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; </a:t>
            </a:r>
            <a:r>
              <a:rPr dirty="0" err="1"/>
              <a:t>mlinunuliwa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. </a:t>
            </a:r>
            <a:r>
              <a:rPr dirty="0" err="1"/>
              <a:t>Basi</a:t>
            </a:r>
            <a:r>
              <a:rPr dirty="0"/>
              <a:t>, </a:t>
            </a:r>
            <a:r>
              <a:rPr dirty="0" err="1"/>
              <a:t>mtukuzeni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.”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 dirty="0"/>
              <a:t>(1 </a:t>
            </a:r>
            <a:r>
              <a:rPr lang="en-US" sz="1800" dirty="0" err="1"/>
              <a:t>Wak</a:t>
            </a:r>
            <a:r>
              <a:rPr sz="1800" dirty="0" err="1"/>
              <a:t>orinth</a:t>
            </a:r>
            <a:r>
              <a:rPr lang="en-US" sz="1800" dirty="0" err="1"/>
              <a:t>o</a:t>
            </a:r>
            <a:r>
              <a:rPr sz="1800" dirty="0"/>
              <a:t> 6:19, 20)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131074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24228" y="56311"/>
            <a:ext cx="6877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Paulo anatumia sura ya tano hadi saba ya 1 Wakorintho hasa kujaribu kuondoa dhambi ambayo ilikuwa imeota mizizi katika kanisa la Korintho: uasherati.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24227" y="2529906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Kwa </a:t>
            </a:r>
            <a:r>
              <a:rPr dirty="0" err="1"/>
              <a:t>kutumia</a:t>
            </a:r>
            <a:r>
              <a:rPr dirty="0"/>
              <a:t> </a:t>
            </a:r>
            <a:r>
              <a:rPr dirty="0" err="1"/>
              <a:t>lugha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Paulo </a:t>
            </a:r>
            <a:r>
              <a:rPr dirty="0" err="1"/>
              <a:t>haonyeshi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anapendekeza</a:t>
            </a:r>
            <a:r>
              <a:rPr dirty="0"/>
              <a:t> </a:t>
            </a:r>
            <a:r>
              <a:rPr dirty="0" err="1"/>
              <a:t>suluhisho</a:t>
            </a:r>
            <a:r>
              <a:rPr dirty="0"/>
              <a:t> la </a:t>
            </a:r>
            <a:r>
              <a:rPr dirty="0" err="1"/>
              <a:t>kukabiliana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kuzuia</a:t>
            </a:r>
            <a:r>
              <a:rPr dirty="0"/>
              <a:t> </a:t>
            </a:r>
            <a:r>
              <a:rPr dirty="0" err="1"/>
              <a:t>kuanguka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24228" y="1331418"/>
            <a:ext cx="7000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</a:t>
            </a:r>
            <a:r>
              <a:rPr dirty="0" err="1"/>
              <a:t>ilizidishwa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vile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udanganyifu</a:t>
            </a:r>
            <a:r>
              <a:rPr dirty="0"/>
              <a:t> </a:t>
            </a:r>
            <a:r>
              <a:rPr dirty="0" err="1"/>
              <a:t>uliofanywa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walifikishwa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mahakama</a:t>
            </a:r>
            <a:r>
              <a:rPr dirty="0"/>
              <a:t> za </a:t>
            </a:r>
            <a:r>
              <a:rPr dirty="0" err="1"/>
              <a:t>kiraia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t>DHAMBI KANISANI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defRPr>
            </a:pPr>
            <a:r>
              <a:t>DHAMBI ILIYOKUBALIWA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7030A0"/>
                </a:solidFill>
                <a:latin typeface="Comic Sans MS" panose="030F0702030302020204" pitchFamily="66" charset="0"/>
              </a:defRPr>
            </a:pPr>
            <a:r>
              <a:t>“Na unajivuna! Je! Haikupasa wewe kwenda katika maombolezo na kumtoa nje ya ushirika wako mtu ambaye amekuwa akifanya hivi?” </a:t>
            </a:r>
            <a:r>
              <a:rPr sz="1400"/>
              <a:t>(1 Wakorintho 5:2 </a:t>
            </a:r>
            <a:r>
              <a:rPr sz="1100"/>
              <a:t>NIV</a:t>
            </a:r>
            <a:r>
              <a:rPr sz="1400"/>
              <a:t>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kanisa</a:t>
            </a:r>
            <a:r>
              <a:rPr sz="2000" dirty="0"/>
              <a:t> la </a:t>
            </a:r>
            <a:r>
              <a:rPr sz="2000" dirty="0" err="1"/>
              <a:t>Korintho</a:t>
            </a:r>
            <a:r>
              <a:rPr sz="2000" dirty="0"/>
              <a:t> </a:t>
            </a:r>
            <a:r>
              <a:rPr sz="2000" dirty="0" err="1"/>
              <a:t>kulikuwa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"</a:t>
            </a:r>
            <a:r>
              <a:rPr sz="2000" dirty="0" err="1"/>
              <a:t>uasherati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yenu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aina</a:t>
            </a:r>
            <a:r>
              <a:rPr sz="2000" dirty="0"/>
              <a:t> </a:t>
            </a:r>
            <a:r>
              <a:rPr sz="2000" dirty="0" err="1"/>
              <a:t>ambayo</a:t>
            </a:r>
            <a:r>
              <a:rPr sz="2000" dirty="0"/>
              <a:t> </a:t>
            </a:r>
            <a:r>
              <a:rPr sz="2000" dirty="0" err="1"/>
              <a:t>hata</a:t>
            </a:r>
            <a:r>
              <a:rPr sz="2000" dirty="0"/>
              <a:t> </a:t>
            </a:r>
            <a:r>
              <a:rPr sz="2000" dirty="0" err="1"/>
              <a:t>wapagani</a:t>
            </a:r>
            <a:r>
              <a:rPr sz="2000" dirty="0"/>
              <a:t> </a:t>
            </a:r>
            <a:r>
              <a:rPr sz="2000" dirty="0" err="1"/>
              <a:t>hawavumilii</a:t>
            </a:r>
            <a:r>
              <a:rPr sz="2000" dirty="0"/>
              <a:t>" (1 Kor. 5:1)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186146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Kanisa liliundwa kimsingi na watu wa Mataifa. Dhamiri yao wenyewe iliwaambia kwamba jinsia haipaswi kuvumiliwa. Zaidi ya hayo, ujuzi wao wa Maandiko uliimarisha wazo hili ( Law . 18:8).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2000" dirty="0" err="1"/>
              <a:t>Kuwepo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uhusiano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kimapenzi</a:t>
            </a:r>
            <a:r>
              <a:rPr sz="2000" dirty="0"/>
              <a:t> </a:t>
            </a:r>
            <a:r>
              <a:rPr sz="2000" dirty="0" err="1"/>
              <a:t>ndani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kanisa</a:t>
            </a:r>
            <a:r>
              <a:rPr sz="2000" dirty="0"/>
              <a:t> </a:t>
            </a:r>
            <a:r>
              <a:rPr sz="2000" dirty="0" err="1"/>
              <a:t>lilikuwa</a:t>
            </a:r>
            <a:r>
              <a:rPr sz="2000" dirty="0"/>
              <a:t> </a:t>
            </a:r>
            <a:r>
              <a:rPr sz="2000" dirty="0" err="1"/>
              <a:t>jambo</a:t>
            </a:r>
            <a:r>
              <a:rPr sz="2000" dirty="0"/>
              <a:t> </a:t>
            </a:r>
            <a:r>
              <a:rPr sz="2000" dirty="0" err="1"/>
              <a:t>zito</a:t>
            </a:r>
            <a:r>
              <a:rPr sz="2000" dirty="0"/>
              <a:t> </a:t>
            </a:r>
            <a:r>
              <a:rPr sz="2000" dirty="0" err="1"/>
              <a:t>sana</a:t>
            </a:r>
            <a:r>
              <a:rPr sz="2000" dirty="0"/>
              <a:t>.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hali</a:t>
            </a:r>
            <a:r>
              <a:rPr sz="2000" dirty="0"/>
              <a:t> </a:t>
            </a:r>
            <a:r>
              <a:rPr sz="2000" dirty="0" err="1"/>
              <a:t>ilifanywa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mbaya</a:t>
            </a:r>
            <a:r>
              <a:rPr sz="2000" dirty="0"/>
              <a:t> </a:t>
            </a:r>
            <a:r>
              <a:rPr sz="2000" dirty="0" err="1"/>
              <a:t>zaidi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sababu</a:t>
            </a:r>
            <a:r>
              <a:rPr sz="2000" dirty="0"/>
              <a:t>, </a:t>
            </a:r>
            <a:r>
              <a:rPr sz="2000" dirty="0" err="1"/>
              <a:t>badala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kusababisha</a:t>
            </a:r>
            <a:r>
              <a:rPr sz="2000" dirty="0"/>
              <a:t> </a:t>
            </a:r>
            <a:r>
              <a:rPr sz="2000" dirty="0" err="1"/>
              <a:t>uasi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washiriki</a:t>
            </a:r>
            <a:r>
              <a:rPr sz="2000" dirty="0"/>
              <a:t>, </a:t>
            </a:r>
            <a:r>
              <a:rPr sz="2000" dirty="0" err="1"/>
              <a:t>walijivunia</a:t>
            </a:r>
            <a:r>
              <a:rPr sz="2000" dirty="0"/>
              <a:t> </a:t>
            </a:r>
            <a:r>
              <a:rPr sz="2000" dirty="0" err="1"/>
              <a:t>kuvumilia</a:t>
            </a:r>
            <a:r>
              <a:rPr sz="2000" dirty="0"/>
              <a:t> </a:t>
            </a:r>
            <a:r>
              <a:rPr sz="2000" dirty="0" err="1"/>
              <a:t>dhambi</a:t>
            </a:r>
            <a:r>
              <a:rPr sz="2000" dirty="0"/>
              <a:t> </a:t>
            </a:r>
            <a:r>
              <a:rPr sz="2000" dirty="0" err="1"/>
              <a:t>hii</a:t>
            </a:r>
            <a:r>
              <a:rPr sz="2000" dirty="0"/>
              <a:t> (1 Kor. 5:2 </a:t>
            </a:r>
            <a:r>
              <a:rPr sz="1600" dirty="0"/>
              <a:t>NIV</a:t>
            </a:r>
            <a:r>
              <a:rPr sz="200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509022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…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walijivunia</a:t>
            </a:r>
            <a:r>
              <a:rPr dirty="0"/>
              <a:t> (1 Kor. 5 - 6 Je, familia </a:t>
            </a:r>
            <a:r>
              <a:rPr dirty="0" err="1"/>
              <a:t>iliyohusika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ushawishi</a:t>
            </a:r>
            <a:r>
              <a:rPr dirty="0"/>
              <a:t> </a:t>
            </a:r>
            <a:r>
              <a:rPr dirty="0" err="1"/>
              <a:t>kanisani</a:t>
            </a:r>
            <a:r>
              <a:rPr dirty="0"/>
              <a:t>? Je, </a:t>
            </a:r>
            <a:r>
              <a:rPr dirty="0" err="1"/>
              <a:t>walijivunia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linalovumilia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r>
              <a:t>KUTOKOMEZA DHAMBI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atawahukumu</a:t>
            </a:r>
            <a:r>
              <a:rPr dirty="0"/>
              <a:t> wale </a:t>
            </a:r>
            <a:r>
              <a:rPr dirty="0" err="1"/>
              <a:t>walio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. "</a:t>
            </a:r>
            <a:r>
              <a:rPr dirty="0" err="1"/>
              <a:t>Mfukuze</a:t>
            </a:r>
            <a:r>
              <a:rPr dirty="0"/>
              <a:t> yule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mwovu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." </a:t>
            </a:r>
            <a:r>
              <a:rPr sz="1400" dirty="0"/>
              <a:t>(1 </a:t>
            </a:r>
            <a:r>
              <a:rPr lang="en-US" sz="1400" dirty="0" err="1"/>
              <a:t>Wakorintho</a:t>
            </a:r>
            <a:r>
              <a:rPr sz="1400" dirty="0"/>
              <a:t>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Kisa cha kujamiana tayari kilikuwa "maarifa ya umma" (1 Kor. 5:1 </a:t>
            </a:r>
            <a:r>
              <a:rPr sz="1600"/>
              <a:t>NIV</a:t>
            </a:r>
            <a:r>
              <a:rPr sz="2000"/>
              <a:t>), kwa hivyo hatua za haraka zilipaswa kuchukuliwa ili kuzuia uharibifu wa sifa ya kanisa. Ni hatua gani zinapaswa kuchukuliwa?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444155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403213"/>
            <a:ext cx="47293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Nidhamu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(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kujali</a:t>
            </a:r>
            <a:r>
              <a:rPr dirty="0"/>
              <a:t> </a:t>
            </a:r>
            <a:r>
              <a:rPr dirty="0" err="1"/>
              <a:t>uzito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)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kusudi</a:t>
            </a:r>
            <a:r>
              <a:rPr dirty="0"/>
              <a:t> la </a:t>
            </a:r>
            <a:r>
              <a:rPr dirty="0" err="1"/>
              <a:t>ukombozi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. </a:t>
            </a:r>
            <a:r>
              <a:rPr lang="en-US" dirty="0" err="1"/>
              <a:t>Kosa</a:t>
            </a:r>
            <a:r>
              <a:rPr lang="en-US" dirty="0"/>
              <a:t> la </a:t>
            </a:r>
            <a:r>
              <a:rPr lang="en-US" dirty="0" err="1"/>
              <a:t>mtu</a:t>
            </a:r>
            <a:r>
              <a:rPr lang="en-US" dirty="0"/>
              <a:t> </a:t>
            </a:r>
            <a:r>
              <a:rPr lang="en-US" dirty="0" err="1"/>
              <a:t>huyo</a:t>
            </a:r>
            <a:r>
              <a:rPr lang="en-US" dirty="0"/>
              <a:t> </a:t>
            </a:r>
            <a:r>
              <a:rPr lang="en-US" dirty="0" err="1"/>
              <a:t>lazima</a:t>
            </a:r>
            <a:r>
              <a:rPr lang="en-US" dirty="0"/>
              <a:t> </a:t>
            </a:r>
            <a:r>
              <a:rPr lang="en-US" dirty="0" err="1"/>
              <a:t>lifichuliwe</a:t>
            </a:r>
            <a:r>
              <a:rPr lang="en-US" dirty="0"/>
              <a:t> </a:t>
            </a:r>
            <a:r>
              <a:rPr lang="en-US" dirty="0" err="1"/>
              <a:t>wazi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aweze</a:t>
            </a:r>
            <a:r>
              <a:rPr lang="en-US" dirty="0"/>
              <a:t> </a:t>
            </a:r>
            <a:r>
              <a:rPr lang="en-US" dirty="0" err="1"/>
              <a:t>kulitambua</a:t>
            </a:r>
            <a:r>
              <a:rPr lang="en-US" dirty="0"/>
              <a:t>, </a:t>
            </a:r>
            <a:r>
              <a:rPr lang="en-US" dirty="0" err="1"/>
              <a:t>kutubu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dirty="0"/>
              <a:t>“</a:t>
            </a:r>
            <a:r>
              <a:rPr lang="en-US" dirty="0" err="1"/>
              <a:t>kuokolewa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Bwana </a:t>
            </a:r>
            <a:r>
              <a:rPr lang="en-US" dirty="0" err="1"/>
              <a:t>Yesu</a:t>
            </a:r>
            <a:r>
              <a:rPr dirty="0"/>
              <a:t>”(1 </a:t>
            </a:r>
            <a:r>
              <a:rPr lang="en-US" dirty="0" err="1"/>
              <a:t>Wak</a:t>
            </a:r>
            <a:r>
              <a:rPr dirty="0" err="1"/>
              <a:t>orinth</a:t>
            </a:r>
            <a:r>
              <a:rPr lang="en-US" dirty="0" err="1"/>
              <a:t>o</a:t>
            </a:r>
            <a:r>
              <a:rPr dirty="0"/>
              <a:t> 5:5).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 sz="4400" b="1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defRPr>
            </a:pPr>
            <a:r>
              <a:t>KUSHUGHULIKIA MATATIZO YA NDANI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127283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ana</a:t>
            </a:r>
            <a:r>
              <a:rPr dirty="0"/>
              <a:t> </a:t>
            </a:r>
            <a:r>
              <a:rPr dirty="0" err="1"/>
              <a:t>mabishano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,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mnathubutu</a:t>
            </a:r>
            <a:r>
              <a:rPr dirty="0"/>
              <a:t> </a:t>
            </a:r>
            <a:r>
              <a:rPr dirty="0" err="1"/>
              <a:t>kuyapeleka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wasiomcha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hukumu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kuwapeleka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Bwana?" </a:t>
            </a:r>
            <a:r>
              <a:rPr sz="1400" dirty="0"/>
              <a:t>(1 </a:t>
            </a:r>
            <a:r>
              <a:rPr sz="1400" dirty="0" err="1"/>
              <a:t>Wakorintho</a:t>
            </a:r>
            <a:r>
              <a:rPr sz="1400" dirty="0"/>
              <a:t> 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kuelezea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kutatua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, Paulo </a:t>
            </a:r>
            <a:r>
              <a:rPr dirty="0" err="1"/>
              <a:t>anawakemea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kutofuata</a:t>
            </a:r>
            <a:r>
              <a:rPr dirty="0"/>
              <a:t> </a:t>
            </a:r>
            <a:r>
              <a:rPr dirty="0" err="1"/>
              <a:t>miongozo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kuacha</a:t>
            </a:r>
            <a:r>
              <a:rPr dirty="0"/>
              <a:t> </a:t>
            </a:r>
            <a:r>
              <a:rPr dirty="0" err="1"/>
              <a:t>migogoro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mahakama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(1 </a:t>
            </a:r>
            <a:r>
              <a:rPr dirty="0" err="1"/>
              <a:t>Wakorintho</a:t>
            </a:r>
            <a:r>
              <a:rPr dirty="0"/>
              <a:t> 6:1-6). </a:t>
            </a:r>
            <a:r>
              <a:rPr dirty="0" err="1"/>
              <a:t>Lakini</a:t>
            </a:r>
            <a:r>
              <a:rPr dirty="0"/>
              <a:t> Paulo </a:t>
            </a:r>
            <a:r>
              <a:rPr dirty="0" err="1"/>
              <a:t>huenda</a:t>
            </a:r>
            <a:r>
              <a:rPr dirty="0"/>
              <a:t>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kushambulia</a:t>
            </a:r>
            <a:r>
              <a:rPr dirty="0"/>
              <a:t> </a:t>
            </a:r>
            <a:r>
              <a:rPr dirty="0" err="1"/>
              <a:t>mzizi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tatizo</a:t>
            </a:r>
            <a:r>
              <a:rPr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5639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Pili,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wawe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kusamehe</a:t>
            </a:r>
            <a:r>
              <a:rPr dirty="0"/>
              <a:t> </a:t>
            </a:r>
            <a:r>
              <a:rPr dirty="0" err="1"/>
              <a:t>kosa</a:t>
            </a:r>
            <a:r>
              <a:rPr dirty="0"/>
              <a:t> (1 Kor. 6:7b).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Hakupaswi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kutoelewana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washiriki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(1 Kor. 6:7a) </a:t>
            </a:r>
            <a:r>
              <a:rPr dirty="0" err="1"/>
              <a:t>na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shaka</a:t>
            </a:r>
            <a:r>
              <a:rPr dirty="0"/>
              <a:t>, </a:t>
            </a:r>
            <a:r>
              <a:rPr dirty="0" err="1"/>
              <a:t>washiriki</a:t>
            </a:r>
            <a:r>
              <a:rPr dirty="0"/>
              <a:t> </a:t>
            </a:r>
            <a:r>
              <a:rPr dirty="0" err="1"/>
              <a:t>hawapaswi</a:t>
            </a:r>
            <a:r>
              <a:rPr dirty="0"/>
              <a:t> </a:t>
            </a:r>
            <a:r>
              <a:rPr dirty="0" err="1"/>
              <a:t>kumkosea</a:t>
            </a:r>
            <a:r>
              <a:rPr dirty="0"/>
              <a:t> au </a:t>
            </a:r>
            <a:r>
              <a:rPr dirty="0" err="1"/>
              <a:t>kumdanganya</a:t>
            </a:r>
            <a:r>
              <a:rPr dirty="0"/>
              <a:t> </a:t>
            </a:r>
            <a:r>
              <a:rPr dirty="0" err="1"/>
              <a:t>mshiriki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 (1 Kor. 6:8).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Isipokuwa ni jambo la jinai (Rum. 13:1-5), matatizo ya ndani ya kanisa yanapaswa kutatuliwa ndani.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Ikiwa hakuna makubaliano kati ya washiriki, kanisa lazima lihukumu au lipatanishe kati yao. 6–2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577156" y="1038050"/>
            <a:ext cx="1018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“Ni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,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husababisha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kuzima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kwanza.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kujithamini</a:t>
            </a:r>
            <a:r>
              <a:rPr dirty="0"/>
              <a:t>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kujitahidi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uchoyo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Wanikolai</a:t>
            </a:r>
            <a:r>
              <a:rPr dirty="0"/>
              <a:t>, </a:t>
            </a:r>
            <a:r>
              <a:rPr dirty="0" err="1"/>
              <a:t>kugeuza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uasherati</a:t>
            </a:r>
            <a:r>
              <a:rPr dirty="0"/>
              <a:t>?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matumizi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matumizi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fursa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mapendeleo</a:t>
            </a:r>
            <a:r>
              <a:rPr dirty="0"/>
              <a:t>,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madai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kujivunia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kidini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tabia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maadili</a:t>
            </a:r>
            <a:r>
              <a:rPr dirty="0"/>
              <a:t>? </a:t>
            </a:r>
            <a:r>
              <a:rPr dirty="0" err="1"/>
              <a:t>Chochote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imekuwa</a:t>
            </a:r>
            <a:r>
              <a:rPr dirty="0"/>
              <a:t> </a:t>
            </a:r>
            <a:r>
              <a:rPr lang="en-US" dirty="0" err="1"/>
              <a:t>ikibembelezwa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kulima</a:t>
            </a:r>
            <a:r>
              <a:rPr dirty="0"/>
              <a:t> </a:t>
            </a:r>
            <a:r>
              <a:rPr dirty="0" err="1"/>
              <a:t>mpaka</a:t>
            </a:r>
            <a:r>
              <a:rPr dirty="0"/>
              <a:t> </a:t>
            </a:r>
            <a:r>
              <a:rPr dirty="0" err="1"/>
              <a:t>imekuwa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en-US" dirty="0" err="1"/>
              <a:t>ikitawala</a:t>
            </a:r>
            <a:r>
              <a:rPr dirty="0"/>
              <a:t>,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jitihada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kuamua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, </a:t>
            </a:r>
            <a:r>
              <a:rPr dirty="0" err="1"/>
              <a:t>vinginevyo</a:t>
            </a:r>
            <a:r>
              <a:rPr dirty="0"/>
              <a:t> </a:t>
            </a:r>
            <a:r>
              <a:rPr dirty="0" err="1"/>
              <a:t>utakuwa</a:t>
            </a:r>
            <a:r>
              <a:rPr dirty="0"/>
              <a:t> </a:t>
            </a:r>
            <a:r>
              <a:rPr dirty="0" err="1"/>
              <a:t>waliopotea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(Ye Shall Receive Power, Desemba 18)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285750" y="81635"/>
            <a:ext cx="7658100" cy="6656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3000"/>
              </a:lnSpc>
              <a:defRPr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defRPr>
            </a:pPr>
            <a:r>
              <a:rPr dirty="0"/>
              <a:t>JINSI YA KUEPUKA DHAMBI KANISANI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1288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2026-06-19T16:27:56Z</dcterms:created>
  <dcterms:modified xsi:type="dcterms:W3CDTF">2026-07-03T16:47:53Z</dcterms:modified>
</cp:coreProperties>
</file>