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70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D5"/>
    <a:srgbClr val="FFCCFF"/>
    <a:srgbClr val="337519"/>
    <a:srgbClr val="91E171"/>
    <a:srgbClr val="105660"/>
    <a:srgbClr val="5C4A00"/>
    <a:srgbClr val="FFE79B"/>
    <a:srgbClr val="C7E6A4"/>
    <a:srgbClr val="91784B"/>
    <a:srgbClr val="BCE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233" autoAdjust="0"/>
  </p:normalViewPr>
  <p:slideViewPr>
    <p:cSldViewPr snapToGrid="0">
      <p:cViewPr varScale="1">
        <p:scale>
          <a:sx n="103" d="100"/>
          <a:sy n="103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1 </a:t>
          </a:r>
          <a:r>
            <a:rPr lang="es-ES" sz="2000" b="1" dirty="0" err="1"/>
            <a:t>Wakorintho</a:t>
          </a:r>
          <a:r>
            <a:rPr lang="es-ES" sz="2000" b="1" dirty="0"/>
            <a:t> 8</a:t>
          </a:r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>
              <a:solidFill>
                <a:srgbClr val="105660"/>
              </a:solidFill>
            </a:rPr>
            <a:t>C</a:t>
          </a:r>
          <a:r>
            <a:rPr lang="pl-PL" sz="2000" b="1" dirty="0">
              <a:solidFill>
                <a:srgbClr val="105660"/>
              </a:solidFill>
            </a:rPr>
            <a:t>hakula kilichotolewa sadaka kwa sanamu</a:t>
          </a:r>
          <a:endParaRPr lang="es-ES" sz="2000" b="1" dirty="0">
            <a:solidFill>
              <a:srgbClr val="105660"/>
            </a:solidFill>
          </a:endParaRP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827423D8-1AD9-46A3-A11E-90EEBF91BB4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(</a:t>
          </a:r>
          <a:r>
            <a:rPr lang="es-ES" sz="2000" b="1" dirty="0" err="1"/>
            <a:t>Maarifa</a:t>
          </a:r>
          <a:r>
            <a:rPr lang="es-ES" sz="2000" b="1" dirty="0"/>
            <a:t> </a:t>
          </a:r>
          <a:r>
            <a:rPr lang="es-ES" sz="2000" b="1" dirty="0" err="1"/>
            <a:t>na</a:t>
          </a:r>
          <a:r>
            <a:rPr lang="es-ES" sz="2000" b="1" dirty="0"/>
            <a:t> </a:t>
          </a:r>
          <a:r>
            <a:rPr lang="es-ES" sz="2000" b="1" dirty="0" err="1"/>
            <a:t>Upendo</a:t>
          </a:r>
          <a:r>
            <a:rPr lang="es-ES" sz="2000" b="1" dirty="0"/>
            <a:t>)</a:t>
          </a:r>
        </a:p>
      </dgm:t>
    </dgm:pt>
    <dgm:pt modelId="{10F515B2-ED3A-409F-BCD3-D9353A3A44C3}" type="par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9ADDA0EC-1591-4B58-B3BA-E14D06682C58}" type="sib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1 </a:t>
          </a:r>
          <a:r>
            <a:rPr lang="es-ES" sz="2000" b="1" dirty="0" err="1"/>
            <a:t>Wakorintho</a:t>
          </a:r>
          <a:r>
            <a:rPr lang="es-ES" sz="2000" b="1" dirty="0"/>
            <a:t> 9</a:t>
          </a:r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Paulo </a:t>
          </a:r>
          <a:r>
            <a:rPr lang="es-ES" sz="2000" b="1" dirty="0" err="1">
              <a:solidFill>
                <a:schemeClr val="accent1">
                  <a:lumMod val="50000"/>
                </a:schemeClr>
              </a:solidFill>
            </a:rPr>
            <a:t>anakataa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1">
                  <a:lumMod val="50000"/>
                </a:schemeClr>
              </a:solidFill>
            </a:rPr>
            <a:t>haki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1">
                  <a:lumMod val="50000"/>
                </a:schemeClr>
              </a:solidFill>
            </a:rPr>
            <a:t>zake</a:t>
          </a:r>
          <a:endParaRPr lang="es-E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833BD500-A8CE-4DE4-BB13-C2698E84EA9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(Haki </a:t>
          </a:r>
          <a:r>
            <a:rPr lang="es-ES" sz="2000" b="1" dirty="0" err="1"/>
            <a:t>za</a:t>
          </a:r>
          <a:r>
            <a:rPr lang="es-ES" sz="2000" b="1" dirty="0"/>
            <a:t> </a:t>
          </a:r>
          <a:r>
            <a:rPr lang="es-ES" sz="2000" b="1" dirty="0" err="1"/>
            <a:t>Injili</a:t>
          </a:r>
          <a:r>
            <a:rPr lang="es-ES" sz="2000" b="1" dirty="0"/>
            <a:t>)</a:t>
          </a:r>
        </a:p>
      </dgm:t>
    </dgm:pt>
    <dgm:pt modelId="{736F7864-FAC2-4C78-9D1E-EFC065EEEDC2}" type="par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1B877C3B-E374-4DED-B0B4-4C6FF71C41C7}" type="sib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1 </a:t>
          </a:r>
          <a:r>
            <a:rPr lang="es-ES" sz="2000" b="1" dirty="0" err="1"/>
            <a:t>Wakorintho</a:t>
          </a:r>
          <a:r>
            <a:rPr lang="es-ES" sz="2000" b="1" dirty="0"/>
            <a:t> 10:1-13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Onyo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dhidi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ya 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ibada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ya 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sanamu</a:t>
          </a:r>
          <a:endParaRPr lang="es-ES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7E7C4A5E-3813-4E62-8701-AC2CDB909C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(</a:t>
          </a:r>
          <a:r>
            <a:rPr lang="es-ES" sz="2000" b="1" dirty="0" err="1"/>
            <a:t>Kujifunza</a:t>
          </a:r>
          <a:r>
            <a:rPr lang="es-ES" sz="2000" b="1" dirty="0"/>
            <a:t> </a:t>
          </a:r>
          <a:r>
            <a:rPr lang="es-ES" sz="2000" b="1" dirty="0" err="1"/>
            <a:t>kutoka</a:t>
          </a:r>
          <a:r>
            <a:rPr lang="es-ES" sz="2000" b="1" dirty="0"/>
            <a:t> Mambo ya </a:t>
          </a:r>
          <a:r>
            <a:rPr lang="es-ES" sz="2000" b="1" dirty="0" err="1"/>
            <a:t>zamani</a:t>
          </a:r>
          <a:r>
            <a:rPr lang="es-ES" sz="2000" b="1" dirty="0"/>
            <a:t>)</a:t>
          </a:r>
        </a:p>
      </dgm:t>
    </dgm:pt>
    <dgm:pt modelId="{6142C5ED-00DE-4880-BE19-DFE0725A7C33}" type="par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A1C3323B-B82F-491E-8DD0-B01EA676CE2D}" type="sib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1 </a:t>
          </a:r>
          <a:r>
            <a:rPr lang="es-ES" sz="2000" b="1" dirty="0" err="1"/>
            <a:t>Wakorintho</a:t>
          </a:r>
          <a:r>
            <a:rPr lang="es-ES" sz="2000" b="1" dirty="0"/>
            <a:t> 10:14-22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K</a:t>
          </a:r>
          <a:r>
            <a:rPr lang="pl-PL" sz="2000" b="1" dirty="0">
              <a:solidFill>
                <a:schemeClr val="accent6">
                  <a:lumMod val="50000"/>
                </a:schemeClr>
              </a:solidFill>
            </a:rPr>
            <a:t>ikombe cha Bwana na kikombe cha mapepo</a:t>
          </a:r>
          <a:endParaRPr lang="es-E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F4FAD408-6E09-47FC-92F0-4776A48DC1A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(Acha </a:t>
          </a:r>
          <a:r>
            <a:rPr lang="es-ES" sz="2000" b="1" dirty="0" err="1"/>
            <a:t>ibada</a:t>
          </a:r>
          <a:r>
            <a:rPr lang="es-ES" sz="2000" b="1" dirty="0"/>
            <a:t> ya </a:t>
          </a:r>
          <a:r>
            <a:rPr lang="es-ES" sz="2000" b="1" dirty="0" err="1"/>
            <a:t>sanamu</a:t>
          </a:r>
          <a:r>
            <a:rPr lang="es-ES" sz="2000" b="1" dirty="0"/>
            <a:t>)</a:t>
          </a:r>
        </a:p>
      </dgm:t>
    </dgm:pt>
    <dgm:pt modelId="{30D9DF4E-3B0A-4ABD-9FDC-76505951A2CD}" type="par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E63FCBAA-3762-4D0E-89A2-9141070EBAB7}" type="sib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1 </a:t>
          </a:r>
          <a:r>
            <a:rPr lang="es-ES" sz="2000" b="1" dirty="0" err="1"/>
            <a:t>Wakorintho</a:t>
          </a:r>
          <a:r>
            <a:rPr lang="es-ES" sz="2000" b="1" dirty="0"/>
            <a:t> 10:23-33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Fanya </a:t>
          </a:r>
          <a:r>
            <a:rPr lang="es-ES" sz="2000" b="1" dirty="0" err="1">
              <a:solidFill>
                <a:schemeClr val="accent3">
                  <a:lumMod val="50000"/>
                </a:schemeClr>
              </a:solidFill>
            </a:rPr>
            <a:t>kila</a:t>
          </a:r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3">
                  <a:lumMod val="50000"/>
                </a:schemeClr>
              </a:solidFill>
            </a:rPr>
            <a:t>kitu</a:t>
          </a:r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3">
                  <a:lumMod val="50000"/>
                </a:schemeClr>
              </a:solidFill>
            </a:rPr>
            <a:t>kwa</a:t>
          </a:r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3">
                  <a:lumMod val="50000"/>
                </a:schemeClr>
              </a:solidFill>
            </a:rPr>
            <a:t>utukufu</a:t>
          </a:r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3">
                  <a:lumMod val="50000"/>
                </a:schemeClr>
              </a:solidFill>
            </a:rPr>
            <a:t>wa</a:t>
          </a:r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3">
                  <a:lumMod val="50000"/>
                </a:schemeClr>
              </a:solidFill>
            </a:rPr>
            <a:t>Mungu</a:t>
          </a:r>
          <a:endParaRPr lang="es-E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F5B9CF13-9D89-4323-A0E7-B4BCDAC219F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(Ni nini </a:t>
          </a:r>
          <a:r>
            <a:rPr lang="es-ES" sz="2000" b="1" dirty="0" err="1"/>
            <a:t>halali</a:t>
          </a:r>
          <a:r>
            <a:rPr lang="es-ES" sz="2000" b="1" dirty="0"/>
            <a:t> </a:t>
          </a:r>
          <a:r>
            <a:rPr lang="es-ES" sz="2000" b="1" dirty="0" err="1"/>
            <a:t>na</a:t>
          </a:r>
          <a:r>
            <a:rPr lang="es-ES" sz="2000" b="1" dirty="0"/>
            <a:t> </a:t>
          </a:r>
          <a:r>
            <a:rPr lang="es-ES" sz="2000" b="1" dirty="0" err="1"/>
            <a:t>kinachofaa</a:t>
          </a:r>
          <a:r>
            <a:rPr lang="es-ES" sz="2000" b="1" dirty="0"/>
            <a:t>)</a:t>
          </a:r>
        </a:p>
      </dgm:t>
    </dgm:pt>
    <dgm:pt modelId="{39DD5979-1606-42C9-ACE9-FB44F3DB702E}" type="par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32809D65-05FB-4909-AC01-4D08D8411DA1}" type="sib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4A7E905-CA6B-40FD-99DC-C6E089C2290B}" type="presOf" srcId="{833BD500-A8CE-4DE4-BB13-C2698E84EA96}" destId="{EFC215ED-B80C-46B7-91C7-A6AC412A000D}" srcOrd="0" destOrd="1" presId="urn:microsoft.com/office/officeart/2005/8/layout/vList2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D03F124-52E2-486E-A89B-D50A3CE4BB77}" type="presOf" srcId="{7E7C4A5E-3813-4E62-8701-AC2CDB909CE3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CEFDE731-7B0B-4BE2-A396-A7FAF5FAD183}" srcId="{2DD08215-E7C0-406F-A2C1-B933C43095E0}" destId="{7E7C4A5E-3813-4E62-8701-AC2CDB909CE3}" srcOrd="1" destOrd="0" parTransId="{6142C5ED-00DE-4880-BE19-DFE0725A7C33}" sibTransId="{A1C3323B-B82F-491E-8DD0-B01EA676CE2D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8568455E-AD73-48C8-86B0-FCB1EB756C32}" type="presOf" srcId="{827423D8-1AD9-46A3-A11E-90EEBF91BB4E}" destId="{CBDBDD01-3099-41C2-BE30-1FC52A6D2D21}" srcOrd="0" destOrd="1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74EB4B43-8E0F-4CD6-A0FA-4D350F864E23}" srcId="{0E15DC5B-1B4C-48A9-B98F-835B260FC666}" destId="{F5B9CF13-9D89-4323-A0E7-B4BCDAC219F8}" srcOrd="1" destOrd="0" parTransId="{39DD5979-1606-42C9-ACE9-FB44F3DB702E}" sibTransId="{32809D65-05FB-4909-AC01-4D08D8411DA1}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70799054-57CD-4CB9-B9BE-26BF34C02D26}" type="presOf" srcId="{F4FAD408-6E09-47FC-92F0-4776A48DC1A8}" destId="{F6C34058-B94A-4665-B0D2-FAC45F96C35E}" srcOrd="0" destOrd="1" presId="urn:microsoft.com/office/officeart/2005/8/layout/vList2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BA45627A-D583-42DB-AB3F-326266E3EE34}" srcId="{3309BE94-2E55-4780-8847-E2314BB6B5CA}" destId="{F4FAD408-6E09-47FC-92F0-4776A48DC1A8}" srcOrd="1" destOrd="0" parTransId="{30D9DF4E-3B0A-4ABD-9FDC-76505951A2CD}" sibTransId="{E63FCBAA-3762-4D0E-89A2-9141070EBAB7}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94E011A1-70A7-41C1-89BC-2A9EC83988EF}" srcId="{A0487429-BEEA-4814-A7FD-DF3D8DDB8992}" destId="{833BD500-A8CE-4DE4-BB13-C2698E84EA96}" srcOrd="1" destOrd="0" parTransId="{736F7864-FAC2-4C78-9D1E-EFC065EEEDC2}" sibTransId="{1B877C3B-E374-4DED-B0B4-4C6FF71C41C7}"/>
    <dgm:cxn modelId="{28B616A5-962E-4E3B-915E-283FD71556C5}" type="presOf" srcId="{F5B9CF13-9D89-4323-A0E7-B4BCDAC219F8}" destId="{A64A5609-2709-430E-A009-E012925686C4}" srcOrd="0" destOrd="1" presId="urn:microsoft.com/office/officeart/2005/8/layout/vList2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5F0486D8-51B4-482B-870D-B2B9BC0AE83C}" srcId="{118D28A0-2C81-4E20-83D8-337E72355E0C}" destId="{827423D8-1AD9-46A3-A11E-90EEBF91BB4E}" srcOrd="1" destOrd="0" parTransId="{10F515B2-ED3A-409F-BCD3-D9353A3A44C3}" sibTransId="{9ADDA0EC-1591-4B58-B3BA-E14D06682C5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1 </a:t>
          </a:r>
          <a:r>
            <a:rPr sz="2000" dirty="0" err="1"/>
            <a:t>Wakorintho</a:t>
          </a:r>
          <a:r>
            <a:rPr sz="2000" dirty="0"/>
            <a:t> 8:4-7a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 err="1"/>
            <a:t>Wenye</a:t>
          </a:r>
          <a:r>
            <a:rPr sz="2000" dirty="0"/>
            <a:t> </a:t>
          </a:r>
          <a:r>
            <a:rPr sz="2000" dirty="0" err="1"/>
            <a:t>nguvu</a:t>
          </a:r>
          <a:r>
            <a:rPr sz="2000" dirty="0"/>
            <a:t> </a:t>
          </a:r>
          <a:r>
            <a:rPr sz="2000" dirty="0" err="1"/>
            <a:t>wanaelewa</a:t>
          </a:r>
          <a:r>
            <a:rPr sz="2000" dirty="0"/>
            <a:t> </a:t>
          </a:r>
          <a:r>
            <a:rPr sz="2000" dirty="0" err="1"/>
            <a:t>kwamba</a:t>
          </a:r>
          <a:r>
            <a:rPr sz="2000" dirty="0"/>
            <a:t> </a:t>
          </a:r>
          <a:r>
            <a:rPr sz="2000" dirty="0" err="1"/>
            <a:t>sanamu</a:t>
          </a:r>
          <a:r>
            <a:rPr sz="2000" dirty="0"/>
            <a:t> </a:t>
          </a:r>
          <a:r>
            <a:rPr sz="2000" dirty="0" err="1"/>
            <a:t>si</a:t>
          </a:r>
          <a:r>
            <a:rPr sz="2000" dirty="0"/>
            <a:t> </a:t>
          </a:r>
          <a:r>
            <a:rPr sz="2000" dirty="0" err="1"/>
            <a:t>kitu</a:t>
          </a:r>
          <a:r>
            <a:rPr sz="2000" dirty="0"/>
            <a:t>,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maana</a:t>
          </a:r>
          <a:r>
            <a:rPr sz="2000" dirty="0"/>
            <a:t> kuna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mmoja</a:t>
          </a:r>
          <a:r>
            <a:rPr sz="2000" dirty="0"/>
            <a:t> </a:t>
          </a:r>
          <a:r>
            <a:rPr sz="2000" dirty="0" err="1"/>
            <a:t>tu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kweli</a:t>
          </a:r>
          <a:r>
            <a:rPr sz="2000" dirty="0"/>
            <a:t>.</a:t>
          </a:r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1800" dirty="0" err="1"/>
            <a:t>Wanyonge</a:t>
          </a:r>
          <a:r>
            <a:rPr sz="1800" dirty="0"/>
            <a:t> </a:t>
          </a:r>
          <a:r>
            <a:rPr sz="1800" dirty="0" err="1"/>
            <a:t>bado</a:t>
          </a:r>
          <a:r>
            <a:rPr sz="1800" dirty="0"/>
            <a:t> </a:t>
          </a:r>
          <a:r>
            <a:rPr sz="1800" dirty="0" err="1"/>
            <a:t>hawajaelewa</a:t>
          </a:r>
          <a:r>
            <a:rPr sz="1800" dirty="0"/>
            <a:t> </a:t>
          </a:r>
          <a:r>
            <a:rPr sz="1800" dirty="0" err="1"/>
            <a:t>jambo</a:t>
          </a:r>
          <a:r>
            <a:rPr sz="1800" dirty="0"/>
            <a:t> </a:t>
          </a:r>
          <a:r>
            <a:rPr sz="1800" dirty="0" err="1"/>
            <a:t>hili</a:t>
          </a:r>
          <a:r>
            <a:rPr sz="1800" dirty="0"/>
            <a:t>.</a:t>
          </a:r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/>
            <a:t>1 </a:t>
          </a:r>
          <a:r>
            <a:rPr sz="2000" dirty="0" err="1"/>
            <a:t>Wakorintho</a:t>
          </a:r>
          <a:endParaRPr sz="2000" dirty="0"/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1600" dirty="0" err="1"/>
            <a:t>Wenye</a:t>
          </a:r>
          <a:r>
            <a:rPr sz="1600" dirty="0"/>
            <a:t> </a:t>
          </a:r>
          <a:r>
            <a:rPr sz="1600" dirty="0" err="1"/>
            <a:t>nguvu</a:t>
          </a:r>
          <a:r>
            <a:rPr sz="1600" dirty="0"/>
            <a:t> hula </a:t>
          </a:r>
          <a:r>
            <a:rPr sz="1600" dirty="0" err="1"/>
            <a:t>nyama</a:t>
          </a:r>
          <a:r>
            <a:rPr sz="1600" dirty="0"/>
            <a:t> </a:t>
          </a:r>
          <a:r>
            <a:rPr sz="1600" dirty="0" err="1"/>
            <a:t>iliyotolewa</a:t>
          </a:r>
          <a:r>
            <a:rPr sz="1600" dirty="0"/>
            <a:t> </a:t>
          </a:r>
          <a:r>
            <a:rPr sz="1600" dirty="0" err="1"/>
            <a:t>dhabihu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sanamu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sababu</a:t>
          </a:r>
          <a:r>
            <a:rPr sz="1600" dirty="0"/>
            <a:t> </a:t>
          </a:r>
          <a:r>
            <a:rPr sz="1600" dirty="0" err="1"/>
            <a:t>wanajua</a:t>
          </a:r>
          <a:r>
            <a:rPr sz="1600" dirty="0"/>
            <a:t> </a:t>
          </a:r>
          <a:r>
            <a:rPr sz="1600" dirty="0" err="1"/>
            <a:t>kwamba</a:t>
          </a:r>
          <a:r>
            <a:rPr sz="1600" dirty="0"/>
            <a:t> </a:t>
          </a:r>
          <a:r>
            <a:rPr sz="1600" dirty="0" err="1"/>
            <a:t>sanamu</a:t>
          </a:r>
          <a:r>
            <a:rPr sz="1600" dirty="0"/>
            <a:t> </a:t>
          </a:r>
          <a:r>
            <a:rPr sz="1600" dirty="0" err="1"/>
            <a:t>haziwezi</a:t>
          </a:r>
          <a:r>
            <a:rPr sz="1600" dirty="0"/>
            <a:t> </a:t>
          </a:r>
          <a:r>
            <a:rPr sz="1600" dirty="0" err="1"/>
            <a:t>kuchafua</a:t>
          </a:r>
          <a:r>
            <a:rPr sz="1600" dirty="0"/>
            <a:t> </a:t>
          </a:r>
          <a:r>
            <a:rPr sz="1600" dirty="0" err="1"/>
            <a:t>chakula</a:t>
          </a:r>
          <a:r>
            <a:rPr sz="1600" dirty="0"/>
            <a:t>.</a:t>
          </a: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1600" dirty="0" err="1"/>
            <a:t>Wanyonge</a:t>
          </a:r>
          <a:r>
            <a:rPr sz="1600" dirty="0"/>
            <a:t> </a:t>
          </a:r>
          <a:r>
            <a:rPr sz="1600" dirty="0" err="1"/>
            <a:t>wanaamini</a:t>
          </a:r>
          <a:r>
            <a:rPr sz="1600" dirty="0"/>
            <a:t> </a:t>
          </a:r>
          <a:r>
            <a:rPr sz="1600" dirty="0" err="1"/>
            <a:t>kwamba</a:t>
          </a:r>
          <a:r>
            <a:rPr sz="1600" dirty="0"/>
            <a:t> </a:t>
          </a:r>
          <a:r>
            <a:rPr sz="1600" dirty="0" err="1"/>
            <a:t>watatenda</a:t>
          </a:r>
          <a:r>
            <a:rPr sz="1600" dirty="0"/>
            <a:t> </a:t>
          </a:r>
          <a:r>
            <a:rPr sz="1600" dirty="0" err="1"/>
            <a:t>dhambi</a:t>
          </a:r>
          <a:r>
            <a:rPr sz="1600" dirty="0"/>
            <a:t> </a:t>
          </a:r>
          <a:r>
            <a:rPr sz="1600" dirty="0" err="1"/>
            <a:t>ikiwa</a:t>
          </a:r>
          <a:r>
            <a:rPr sz="1600" dirty="0"/>
            <a:t> </a:t>
          </a:r>
          <a:r>
            <a:rPr sz="1600" dirty="0" err="1"/>
            <a:t>watakula</a:t>
          </a:r>
          <a:r>
            <a:rPr sz="1600" dirty="0"/>
            <a:t> </a:t>
          </a:r>
          <a:r>
            <a:rPr sz="1600" dirty="0" err="1"/>
            <a:t>nyama</a:t>
          </a:r>
          <a:r>
            <a:rPr sz="1600" dirty="0"/>
            <a:t> </a:t>
          </a:r>
          <a:r>
            <a:rPr sz="1600" dirty="0" err="1"/>
            <a:t>hiyo</a:t>
          </a:r>
          <a:r>
            <a:rPr sz="1600" dirty="0"/>
            <a:t>.</a:t>
          </a:r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  <a:defRPr sz="2000" b="1"/>
          </a:pPr>
          <a:r>
            <a:rPr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s-ES" b="1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dirty="0">
              <a:solidFill>
                <a:schemeClr val="tx1"/>
              </a:solidFill>
            </a:rPr>
            <a:t>Haki </a:t>
          </a:r>
          <a:r>
            <a:rPr dirty="0" err="1">
              <a:solidFill>
                <a:schemeClr val="tx1"/>
              </a:solidFill>
            </a:rPr>
            <a:t>ya</a:t>
          </a:r>
          <a:r>
            <a:rPr dirty="0">
              <a:solidFill>
                <a:schemeClr val="tx1"/>
              </a:solidFill>
            </a:rPr>
            <a:t> </a:t>
          </a:r>
          <a:r>
            <a:rPr dirty="0" err="1">
              <a:solidFill>
                <a:schemeClr val="tx1"/>
              </a:solidFill>
            </a:rPr>
            <a:t>kulishwa</a:t>
          </a:r>
          <a:r>
            <a:rPr dirty="0">
              <a:solidFill>
                <a:schemeClr val="tx1"/>
              </a:solidFill>
            </a:rPr>
            <a:t> </a:t>
          </a:r>
          <a:r>
            <a:rPr dirty="0" err="1">
              <a:solidFill>
                <a:schemeClr val="tx1"/>
              </a:solidFill>
            </a:rPr>
            <a:t>na</a:t>
          </a:r>
          <a:r>
            <a:rPr dirty="0">
              <a:solidFill>
                <a:schemeClr val="tx1"/>
              </a:solidFill>
            </a:rPr>
            <a:t> </a:t>
          </a:r>
          <a:r>
            <a:rPr dirty="0" err="1">
              <a:solidFill>
                <a:schemeClr val="tx1"/>
              </a:solidFill>
            </a:rPr>
            <a:t>kusanyiko</a:t>
          </a:r>
          <a:r>
            <a:rPr dirty="0">
              <a:solidFill>
                <a:schemeClr val="tx1"/>
              </a:solidFill>
            </a:rPr>
            <a:t> (1 Kor. 9:4)</a:t>
          </a:r>
          <a:endParaRPr lang="es-ES" sz="2000" dirty="0">
            <a:solidFill>
              <a:schemeClr val="tx1"/>
            </a:solidFill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dirty="0">
              <a:solidFill>
                <a:schemeClr val="bg1"/>
              </a:solidFill>
            </a:rPr>
            <a:t>Haki </a:t>
          </a:r>
          <a:r>
            <a:rPr dirty="0" err="1">
              <a:solidFill>
                <a:schemeClr val="bg1"/>
              </a:solidFill>
            </a:rPr>
            <a:t>ya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kuongozana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na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mkewe</a:t>
          </a:r>
          <a:r>
            <a:rPr dirty="0">
              <a:solidFill>
                <a:schemeClr val="bg1"/>
              </a:solidFill>
            </a:rPr>
            <a:t> (1 Kor. 9:5). 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  <a:defRPr sz="2000" b="1">
              <a:effectLst>
                <a:outerShdw blurRad="50800" dist="38100" dir="5400000" algn="ctr" rotWithShape="0">
                  <a:schemeClr val="tx1"/>
                </a:outerShdw>
              </a:effectLst>
            </a:defRPr>
          </a:pPr>
          <a:r>
            <a:rPr lang="es-ES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⁕ </a:t>
          </a:r>
          <a:r>
            <a:rPr dirty="0">
              <a:solidFill>
                <a:schemeClr val="bg1"/>
              </a:solidFill>
            </a:rPr>
            <a:t>Haki </a:t>
          </a:r>
          <a:r>
            <a:rPr dirty="0" err="1">
              <a:solidFill>
                <a:schemeClr val="bg1"/>
              </a:solidFill>
            </a:rPr>
            <a:t>ya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kutofanya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kazi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ya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kawaida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ya</a:t>
          </a:r>
          <a:r>
            <a:rPr dirty="0">
              <a:solidFill>
                <a:schemeClr val="bg1"/>
              </a:solidFill>
            </a:rPr>
            <a:t> </a:t>
          </a:r>
          <a:r>
            <a:rPr dirty="0" err="1">
              <a:solidFill>
                <a:schemeClr val="bg1"/>
              </a:solidFill>
            </a:rPr>
            <a:t>matengenezo</a:t>
          </a:r>
          <a:r>
            <a:rPr dirty="0">
              <a:solidFill>
                <a:schemeClr val="bg1"/>
              </a:solidFill>
            </a:rPr>
            <a:t> (1 Kor. 9:6).</a:t>
          </a:r>
          <a:endParaRPr lang="es-ES" sz="2000" dirty="0">
            <a:solidFill>
              <a:schemeClr val="bg1"/>
            </a:solidFill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  <a:defRPr sz="2000" b="1">
              <a:solidFill>
                <a:schemeClr val="tx1"/>
              </a:solidFill>
            </a:defRPr>
          </a:pPr>
          <a:r>
            <a:t>Paulo anakataa haki yake kama mtume ya kuungwa mkono na makanisa anayohudumu, kama mitume wengine walivyofanya.</a:t>
          </a:r>
          <a:endParaRPr lang="es-ES" sz="2000" dirty="0">
            <a:solidFill>
              <a:schemeClr val="tx1"/>
            </a:solidFill>
          </a:endParaRP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dirty="0"/>
            <a:t>Kitendo cha </a:t>
          </a:r>
          <a:r>
            <a:rPr dirty="0" err="1"/>
            <a:t>jumla</a:t>
          </a:r>
          <a:r>
            <a:rPr dirty="0"/>
            <a:t> </a:t>
          </a:r>
          <a:r>
            <a:rPr dirty="0" err="1"/>
            <a:t>kati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mitume</a:t>
          </a:r>
          <a:r>
            <a:rPr dirty="0"/>
            <a:t> </a:t>
          </a:r>
          <a:r>
            <a:rPr dirty="0" err="1"/>
            <a:t>kilikuwa</a:t>
          </a:r>
          <a:r>
            <a:rPr dirty="0"/>
            <a:t> cha </a:t>
          </a:r>
          <a:r>
            <a:rPr dirty="0" err="1"/>
            <a:t>wao</a:t>
          </a:r>
          <a:r>
            <a:rPr dirty="0"/>
            <a:t> </a:t>
          </a:r>
          <a:r>
            <a:rPr dirty="0" err="1"/>
            <a:t>kusafiri</a:t>
          </a:r>
          <a:r>
            <a:rPr dirty="0"/>
            <a:t> </a:t>
          </a:r>
          <a:r>
            <a:rPr dirty="0" err="1"/>
            <a:t>na</a:t>
          </a:r>
          <a:r>
            <a:rPr dirty="0"/>
            <a:t> wake </a:t>
          </a:r>
          <a:r>
            <a:rPr dirty="0" err="1"/>
            <a:t>zao</a:t>
          </a:r>
          <a:r>
            <a:rPr dirty="0"/>
            <a:t> </a:t>
          </a:r>
          <a:r>
            <a:rPr dirty="0" err="1"/>
            <a:t>kuwatunza</a:t>
          </a:r>
          <a:r>
            <a:rPr dirty="0"/>
            <a:t>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kuwasaidia</a:t>
          </a:r>
          <a:r>
            <a:rPr dirty="0"/>
            <a:t> </a:t>
          </a:r>
          <a:r>
            <a:rPr dirty="0" err="1"/>
            <a:t>katika</a:t>
          </a:r>
          <a:r>
            <a:rPr dirty="0"/>
            <a:t> </a:t>
          </a:r>
          <a:r>
            <a:rPr dirty="0" err="1"/>
            <a:t>huduma</a:t>
          </a:r>
          <a:r>
            <a:rPr dirty="0"/>
            <a:t> </a:t>
          </a:r>
          <a:r>
            <a:rPr dirty="0" err="1"/>
            <a:t>yao</a:t>
          </a:r>
          <a:r>
            <a:rPr dirty="0"/>
            <a:t>. </a:t>
          </a:r>
          <a:r>
            <a:rPr dirty="0" err="1"/>
            <a:t>Mwanamke</a:t>
          </a:r>
          <a:r>
            <a:rPr dirty="0"/>
            <a:t> </a:t>
          </a:r>
          <a:r>
            <a:rPr dirty="0" err="1"/>
            <a:t>huyu</a:t>
          </a:r>
          <a:r>
            <a:rPr dirty="0"/>
            <a:t>, </a:t>
          </a:r>
          <a:r>
            <a:rPr dirty="0" err="1"/>
            <a:t>kama</a:t>
          </a:r>
          <a:r>
            <a:rPr dirty="0"/>
            <a:t> </a:t>
          </a:r>
          <a:r>
            <a:rPr dirty="0" err="1"/>
            <a:t>mumewe</a:t>
          </a:r>
          <a:r>
            <a:rPr dirty="0"/>
            <a:t>, </a:t>
          </a:r>
          <a:r>
            <a:rPr dirty="0" err="1"/>
            <a:t>angekuwa</a:t>
          </a:r>
          <a:r>
            <a:rPr dirty="0"/>
            <a:t>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haki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kuungwa</a:t>
          </a:r>
          <a:r>
            <a:rPr dirty="0"/>
            <a:t> </a:t>
          </a:r>
          <a:r>
            <a:rPr dirty="0" err="1"/>
            <a:t>mkono</a:t>
          </a:r>
          <a:r>
            <a:rPr dirty="0"/>
            <a:t>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kanisa</a:t>
          </a:r>
          <a:r>
            <a:rPr dirty="0"/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defRPr sz="2000" b="1">
              <a:effectLst>
                <a:outerShdw blurRad="50800" dist="38100" dir="5400000" algn="ctr" rotWithShape="0">
                  <a:schemeClr val="tx1"/>
                </a:outerShdw>
              </a:effectLst>
            </a:defRPr>
          </a:pPr>
          <a:r>
            <a:rPr dirty="0"/>
            <a:t>Paulo </a:t>
          </a:r>
          <a:r>
            <a:rPr dirty="0" err="1"/>
            <a:t>anataka</a:t>
          </a:r>
          <a:r>
            <a:rPr dirty="0"/>
            <a:t> </a:t>
          </a:r>
          <a:r>
            <a:rPr dirty="0" err="1"/>
            <a:t>kupata</a:t>
          </a:r>
          <a:r>
            <a:rPr dirty="0"/>
            <a:t> </a:t>
          </a:r>
          <a:r>
            <a:rPr dirty="0" err="1"/>
            <a:t>riziki</a:t>
          </a:r>
          <a:r>
            <a:rPr dirty="0"/>
            <a:t> </a:t>
          </a:r>
          <a:r>
            <a:rPr dirty="0" err="1"/>
            <a:t>yake</a:t>
          </a:r>
          <a:r>
            <a:rPr dirty="0"/>
            <a:t> </a:t>
          </a:r>
          <a:r>
            <a:rPr dirty="0" err="1"/>
            <a:t>ili</a:t>
          </a:r>
          <a:r>
            <a:rPr dirty="0"/>
            <a:t> </a:t>
          </a:r>
          <a:r>
            <a:rPr dirty="0" err="1"/>
            <a:t>kuepuka</a:t>
          </a:r>
          <a:r>
            <a:rPr dirty="0"/>
            <a:t> </a:t>
          </a:r>
          <a:r>
            <a:rPr dirty="0" err="1"/>
            <a:t>watu</a:t>
          </a:r>
          <a:r>
            <a:rPr dirty="0"/>
            <a:t> </a:t>
          </a:r>
          <a:r>
            <a:rPr dirty="0" err="1"/>
            <a:t>wanaodhani</a:t>
          </a:r>
          <a:r>
            <a:rPr dirty="0"/>
            <a:t> </a:t>
          </a:r>
          <a:r>
            <a:rPr dirty="0" err="1"/>
            <a:t>anataka</a:t>
          </a:r>
          <a:r>
            <a:rPr dirty="0"/>
            <a:t> </a:t>
          </a:r>
          <a:r>
            <a:rPr dirty="0" err="1"/>
            <a:t>kuchukua</a:t>
          </a:r>
          <a:r>
            <a:rPr dirty="0"/>
            <a:t> </a:t>
          </a:r>
          <a:r>
            <a:rPr dirty="0" err="1"/>
            <a:t>faida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hadhira</a:t>
          </a:r>
          <a:r>
            <a:rPr dirty="0"/>
            <a:t> </a:t>
          </a:r>
          <a:r>
            <a:rPr dirty="0" err="1"/>
            <a:t>yake</a:t>
          </a:r>
          <a:r>
            <a:rPr dirty="0"/>
            <a:t>,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kuwapa</a:t>
          </a:r>
          <a:r>
            <a:rPr dirty="0"/>
            <a:t> </a:t>
          </a:r>
          <a:r>
            <a:rPr dirty="0" err="1"/>
            <a:t>onyesho</a:t>
          </a:r>
          <a:r>
            <a:rPr dirty="0"/>
            <a:t> la </a:t>
          </a:r>
          <a:r>
            <a:rPr dirty="0" err="1"/>
            <a:t>kutokuwa</a:t>
          </a:r>
          <a:r>
            <a:rPr dirty="0"/>
            <a:t>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ubinafsi</a:t>
          </a:r>
          <a:r>
            <a:rPr dirty="0"/>
            <a:t>.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/>
            <a:t>Duka la </a:t>
          </a:r>
          <a:r>
            <a:rPr sz="1800" dirty="0" err="1"/>
            <a:t>mchinjaji</a:t>
          </a:r>
          <a:r>
            <a:rPr sz="1800" dirty="0"/>
            <a:t> </a:t>
          </a:r>
          <a:r>
            <a:rPr sz="1800" dirty="0" err="1"/>
            <a:t>liliuza</a:t>
          </a:r>
          <a:r>
            <a:rPr sz="1800" dirty="0"/>
            <a:t> </a:t>
          </a:r>
          <a:r>
            <a:rPr sz="1800" dirty="0" err="1"/>
            <a:t>chakula</a:t>
          </a:r>
          <a:r>
            <a:rPr sz="1800" dirty="0"/>
            <a:t> </a:t>
          </a:r>
          <a:r>
            <a:rPr sz="1800" dirty="0" err="1"/>
            <a:t>kilichotolewa</a:t>
          </a:r>
          <a:r>
            <a:rPr sz="1800" dirty="0"/>
            <a:t> </a:t>
          </a:r>
          <a:r>
            <a:rPr sz="1800" dirty="0" err="1"/>
            <a:t>dhabihu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sanamu</a:t>
          </a:r>
          <a:r>
            <a:rPr sz="1800" dirty="0"/>
            <a:t> </a:t>
          </a:r>
          <a:r>
            <a:rPr sz="1800" dirty="0" err="1"/>
            <a:t>na</a:t>
          </a:r>
          <a:r>
            <a:rPr sz="1800" dirty="0"/>
            <a:t> </a:t>
          </a:r>
          <a:r>
            <a:rPr sz="1800" dirty="0" err="1"/>
            <a:t>chakula</a:t>
          </a:r>
          <a:r>
            <a:rPr sz="1800" dirty="0"/>
            <a:t> </a:t>
          </a:r>
          <a:r>
            <a:rPr sz="1800" dirty="0" err="1"/>
            <a:t>ambacho</a:t>
          </a:r>
          <a:r>
            <a:rPr sz="1800" dirty="0"/>
            <a:t> </a:t>
          </a:r>
          <a:r>
            <a:rPr sz="1800" dirty="0" err="1"/>
            <a:t>hakikuwa</a:t>
          </a:r>
          <a:r>
            <a:rPr sz="1800" dirty="0"/>
            <a:t> </a:t>
          </a:r>
          <a:r>
            <a:rPr sz="1800" dirty="0" err="1"/>
            <a:t>kimetolewa</a:t>
          </a:r>
          <a:r>
            <a:rPr sz="1800" dirty="0"/>
            <a:t> </a:t>
          </a:r>
          <a:r>
            <a:rPr sz="1800" dirty="0" err="1"/>
            <a:t>dhabihu</a:t>
          </a:r>
          <a:r>
            <a:rPr sz="1800" dirty="0"/>
            <a:t>. </a:t>
          </a:r>
          <a:r>
            <a:rPr sz="1800" dirty="0" err="1"/>
            <a:t>Muumini</a:t>
          </a:r>
          <a:r>
            <a:rPr sz="1800" dirty="0"/>
            <a:t> </a:t>
          </a:r>
          <a:r>
            <a:rPr sz="1800" dirty="0" err="1"/>
            <a:t>hakupaswa</a:t>
          </a:r>
          <a:r>
            <a:rPr sz="1800" dirty="0"/>
            <a:t> </a:t>
          </a:r>
          <a:r>
            <a:rPr sz="1800" dirty="0" err="1"/>
            <a:t>kuuliza</a:t>
          </a:r>
          <a:r>
            <a:rPr sz="1800" dirty="0"/>
            <a:t> </a:t>
          </a:r>
          <a:r>
            <a:rPr sz="1800" dirty="0" err="1"/>
            <a:t>juu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asili</a:t>
          </a:r>
          <a:r>
            <a:rPr sz="1800" dirty="0"/>
            <a:t> </a:t>
          </a:r>
          <a:r>
            <a:rPr sz="1800" dirty="0" err="1"/>
            <a:t>yake</a:t>
          </a:r>
          <a:r>
            <a:rPr sz="1800" dirty="0"/>
            <a:t> </a:t>
          </a:r>
          <a:r>
            <a:rPr sz="1800" dirty="0" err="1"/>
            <a:t>ili</a:t>
          </a:r>
          <a:r>
            <a:rPr sz="1800" dirty="0"/>
            <a:t> </a:t>
          </a:r>
          <a:r>
            <a:rPr sz="1800" dirty="0" err="1"/>
            <a:t>asitoe</a:t>
          </a:r>
          <a:r>
            <a:rPr sz="1800" dirty="0"/>
            <a:t> </a:t>
          </a:r>
          <a:r>
            <a:rPr sz="1800" dirty="0" err="1"/>
            <a:t>wazo</a:t>
          </a:r>
          <a:r>
            <a:rPr sz="1800" dirty="0"/>
            <a:t> </a:t>
          </a:r>
          <a:r>
            <a:rPr sz="1800" dirty="0" err="1"/>
            <a:t>kwamba</a:t>
          </a:r>
          <a:r>
            <a:rPr sz="1800" dirty="0"/>
            <a:t> </a:t>
          </a:r>
          <a:r>
            <a:rPr sz="1800" dirty="0" err="1"/>
            <a:t>aliona</a:t>
          </a:r>
          <a:r>
            <a:rPr sz="1800" dirty="0"/>
            <a:t> </a:t>
          </a:r>
          <a:r>
            <a:rPr sz="1800" dirty="0" err="1"/>
            <a:t>ni</a:t>
          </a:r>
          <a:r>
            <a:rPr sz="1800" dirty="0"/>
            <a:t> </a:t>
          </a:r>
          <a:r>
            <a:rPr sz="1800" dirty="0" err="1"/>
            <a:t>kinyume</a:t>
          </a:r>
          <a:r>
            <a:rPr sz="1800" dirty="0"/>
            <a:t> cha sheria kula </a:t>
          </a:r>
          <a:r>
            <a:rPr sz="1800" dirty="0" err="1"/>
            <a:t>nyama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aina</a:t>
          </a:r>
          <a:r>
            <a:rPr sz="1800" dirty="0"/>
            <a:t> </a:t>
          </a:r>
          <a:r>
            <a:rPr sz="1800" dirty="0" err="1"/>
            <a:t>hiyo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sz="1800" dirty="0"/>
            <a:t>(1 Kor. 10:25)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Mtu</a:t>
          </a:r>
          <a:r>
            <a:rPr dirty="0"/>
            <a:t> </a:t>
          </a:r>
          <a:r>
            <a:rPr dirty="0" err="1"/>
            <a:t>asiyeamini</a:t>
          </a:r>
          <a:r>
            <a:rPr dirty="0"/>
            <a:t> </a:t>
          </a:r>
          <a:r>
            <a:rPr dirty="0" err="1"/>
            <a:t>alimwalika</a:t>
          </a:r>
          <a:r>
            <a:rPr dirty="0"/>
            <a:t> </a:t>
          </a:r>
          <a:r>
            <a:rPr dirty="0" err="1"/>
            <a:t>mwamini</a:t>
          </a:r>
          <a:r>
            <a:rPr dirty="0"/>
            <a:t> ale. </a:t>
          </a:r>
          <a:r>
            <a:rPr dirty="0" err="1"/>
            <a:t>Muumini</a:t>
          </a:r>
          <a:r>
            <a:rPr dirty="0"/>
            <a:t> </a:t>
          </a:r>
          <a:r>
            <a:rPr dirty="0" err="1"/>
            <a:t>alikula</a:t>
          </a:r>
          <a:r>
            <a:rPr dirty="0"/>
            <a:t> </a:t>
          </a:r>
          <a:r>
            <a:rPr dirty="0" err="1"/>
            <a:t>bila</a:t>
          </a:r>
          <a:r>
            <a:rPr dirty="0"/>
            <a:t> </a:t>
          </a:r>
          <a:r>
            <a:rPr dirty="0" err="1"/>
            <a:t>swali</a:t>
          </a:r>
          <a:r>
            <a:rPr dirty="0"/>
            <a:t> (</a:t>
          </a:r>
          <a:r>
            <a:rPr dirty="0" err="1"/>
            <a:t>kila</a:t>
          </a:r>
          <a:r>
            <a:rPr dirty="0"/>
            <a:t> </a:t>
          </a:r>
          <a:r>
            <a:rPr dirty="0" err="1"/>
            <a:t>kitu</a:t>
          </a:r>
          <a:r>
            <a:rPr dirty="0"/>
            <a:t> </a:t>
          </a:r>
          <a:r>
            <a:rPr dirty="0" err="1"/>
            <a:t>kinaruhusiwa</a:t>
          </a:r>
          <a:r>
            <a:rPr dirty="0"/>
            <a:t> </a:t>
          </a:r>
          <a:r>
            <a:rPr dirty="0" err="1"/>
            <a:t>kwake</a:t>
          </a:r>
          <a:r>
            <a:rPr dirty="0"/>
            <a:t>). Lakini </a:t>
          </a:r>
          <a:r>
            <a:rPr dirty="0" err="1"/>
            <a:t>mwenyeji</a:t>
          </a:r>
          <a:r>
            <a:rPr dirty="0"/>
            <a:t> </a:t>
          </a:r>
          <a:r>
            <a:rPr dirty="0" err="1"/>
            <a:t>alisema</a:t>
          </a:r>
          <a:r>
            <a:rPr dirty="0"/>
            <a:t> </a:t>
          </a:r>
          <a:r>
            <a:rPr dirty="0" err="1"/>
            <a:t>kwamba</a:t>
          </a:r>
          <a:r>
            <a:rPr dirty="0"/>
            <a:t> </a:t>
          </a:r>
          <a:r>
            <a:rPr dirty="0" err="1"/>
            <a:t>nyama</a:t>
          </a:r>
          <a:r>
            <a:rPr dirty="0"/>
            <a:t> </a:t>
          </a:r>
          <a:r>
            <a:rPr dirty="0" err="1"/>
            <a:t>ilikuwa</a:t>
          </a:r>
          <a:r>
            <a:rPr dirty="0"/>
            <a:t> </a:t>
          </a:r>
          <a:r>
            <a:rPr dirty="0" err="1"/>
            <a:t>imetolewa</a:t>
          </a:r>
          <a:r>
            <a:rPr dirty="0"/>
            <a:t>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sanamu</a:t>
          </a:r>
          <a:r>
            <a:rPr dirty="0"/>
            <a:t>. Kwa </a:t>
          </a:r>
          <a:r>
            <a:rPr dirty="0" err="1"/>
            <a:t>hivyo</a:t>
          </a:r>
          <a:r>
            <a:rPr dirty="0"/>
            <a:t>, </a:t>
          </a:r>
          <a:r>
            <a:rPr dirty="0" err="1"/>
            <a:t>ili</a:t>
          </a:r>
          <a:r>
            <a:rPr dirty="0"/>
            <a:t> </a:t>
          </a:r>
          <a:r>
            <a:rPr dirty="0" err="1"/>
            <a:t>kutoikosea</a:t>
          </a:r>
          <a:r>
            <a:rPr dirty="0"/>
            <a:t> </a:t>
          </a:r>
          <a:r>
            <a:rPr dirty="0" err="1"/>
            <a:t>dhamiri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mwenyeji</a:t>
          </a:r>
          <a:r>
            <a:rPr dirty="0"/>
            <a:t>, </a:t>
          </a:r>
          <a:r>
            <a:rPr dirty="0" err="1"/>
            <a:t>ilionekana</a:t>
          </a:r>
          <a:r>
            <a:rPr dirty="0"/>
            <a:t> </a:t>
          </a:r>
          <a:r>
            <a:rPr dirty="0" err="1"/>
            <a:t>kuwa</a:t>
          </a:r>
          <a:r>
            <a:rPr dirty="0"/>
            <a:t> </a:t>
          </a:r>
          <a:r>
            <a:rPr dirty="0" err="1"/>
            <a:t>haifai</a:t>
          </a:r>
          <a:r>
            <a:rPr dirty="0"/>
            <a:t>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mwamini</a:t>
          </a:r>
          <a:r>
            <a:rPr dirty="0"/>
            <a:t> kula </a:t>
          </a:r>
          <a:r>
            <a:rPr dirty="0" err="1"/>
            <a:t>nyama</a:t>
          </a:r>
          <a:r>
            <a:rPr dirty="0"/>
            <a:t> </a:t>
          </a:r>
          <a:r>
            <a:rPr dirty="0" err="1"/>
            <a:t>hiyo</a:t>
          </a:r>
          <a:b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dirty="0"/>
            <a:t>(1 </a:t>
          </a:r>
          <a:r>
            <a:rPr dirty="0" err="1"/>
            <a:t>Wakorintho</a:t>
          </a:r>
          <a:r>
            <a:rPr dirty="0"/>
            <a:t> 10:27-29).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35247"/>
          <a:ext cx="5886449" cy="3599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 </a:t>
          </a:r>
          <a:r>
            <a:rPr lang="es-ES" sz="2000" b="1" kern="1200" dirty="0" err="1"/>
            <a:t>Wakorintho</a:t>
          </a:r>
          <a:r>
            <a:rPr lang="es-ES" sz="2000" b="1" kern="1200" dirty="0"/>
            <a:t> 8</a:t>
          </a:r>
        </a:p>
      </dsp:txBody>
      <dsp:txXfrm>
        <a:off x="17574" y="52821"/>
        <a:ext cx="5851301" cy="324851"/>
      </dsp:txXfrm>
    </dsp:sp>
    <dsp:sp modelId="{CBDBDD01-3099-41C2-BE30-1FC52A6D2D21}">
      <dsp:nvSpPr>
        <dsp:cNvPr id="0" name=""/>
        <dsp:cNvSpPr/>
      </dsp:nvSpPr>
      <dsp:spPr>
        <a:xfrm>
          <a:off x="0" y="395247"/>
          <a:ext cx="5886449" cy="9108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>
              <a:solidFill>
                <a:srgbClr val="105660"/>
              </a:solidFill>
            </a:rPr>
            <a:t>C</a:t>
          </a:r>
          <a:r>
            <a:rPr lang="pl-PL" sz="2000" b="1" kern="1200" dirty="0">
              <a:solidFill>
                <a:srgbClr val="105660"/>
              </a:solidFill>
            </a:rPr>
            <a:t>hakula kilichotolewa sadaka kwa sanamu</a:t>
          </a:r>
          <a:endParaRPr lang="es-ES" sz="2000" b="1" kern="1200" dirty="0">
            <a:solidFill>
              <a:srgbClr val="1056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/>
            <a:t>(</a:t>
          </a:r>
          <a:r>
            <a:rPr lang="es-ES" sz="2000" b="1" kern="1200" dirty="0" err="1"/>
            <a:t>Maarifa</a:t>
          </a:r>
          <a:r>
            <a:rPr lang="es-ES" sz="2000" b="1" kern="1200" dirty="0"/>
            <a:t> </a:t>
          </a:r>
          <a:r>
            <a:rPr lang="es-ES" sz="2000" b="1" kern="1200" dirty="0" err="1"/>
            <a:t>na</a:t>
          </a:r>
          <a:r>
            <a:rPr lang="es-ES" sz="2000" b="1" kern="1200" dirty="0"/>
            <a:t> </a:t>
          </a:r>
          <a:r>
            <a:rPr lang="es-ES" sz="2000" b="1" kern="1200" dirty="0" err="1"/>
            <a:t>Upendo</a:t>
          </a:r>
          <a:r>
            <a:rPr lang="es-ES" sz="2000" b="1" kern="1200" dirty="0"/>
            <a:t>)</a:t>
          </a:r>
        </a:p>
      </dsp:txBody>
      <dsp:txXfrm>
        <a:off x="0" y="395247"/>
        <a:ext cx="5886449" cy="910800"/>
      </dsp:txXfrm>
    </dsp:sp>
    <dsp:sp modelId="{D23DF7B9-1508-4D64-BF74-796D8F9392E5}">
      <dsp:nvSpPr>
        <dsp:cNvPr id="0" name=""/>
        <dsp:cNvSpPr/>
      </dsp:nvSpPr>
      <dsp:spPr>
        <a:xfrm>
          <a:off x="0" y="1306047"/>
          <a:ext cx="5886449" cy="35999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 </a:t>
          </a:r>
          <a:r>
            <a:rPr lang="es-ES" sz="2000" b="1" kern="1200" dirty="0" err="1"/>
            <a:t>Wakorintho</a:t>
          </a:r>
          <a:r>
            <a:rPr lang="es-ES" sz="2000" b="1" kern="1200" dirty="0"/>
            <a:t> 9</a:t>
          </a:r>
        </a:p>
      </dsp:txBody>
      <dsp:txXfrm>
        <a:off x="17574" y="1323621"/>
        <a:ext cx="5851301" cy="324851"/>
      </dsp:txXfrm>
    </dsp:sp>
    <dsp:sp modelId="{EFC215ED-B80C-46B7-91C7-A6AC412A000D}">
      <dsp:nvSpPr>
        <dsp:cNvPr id="0" name=""/>
        <dsp:cNvSpPr/>
      </dsp:nvSpPr>
      <dsp:spPr>
        <a:xfrm>
          <a:off x="0" y="1666046"/>
          <a:ext cx="5886449" cy="910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Paulo </a:t>
          </a:r>
          <a:r>
            <a:rPr lang="es-ES" sz="2000" b="1" kern="1200" dirty="0" err="1">
              <a:solidFill>
                <a:schemeClr val="accent1">
                  <a:lumMod val="50000"/>
                </a:schemeClr>
              </a:solidFill>
            </a:rPr>
            <a:t>anakataa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1">
                  <a:lumMod val="50000"/>
                </a:schemeClr>
              </a:solidFill>
            </a:rPr>
            <a:t>haki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1">
                  <a:lumMod val="50000"/>
                </a:schemeClr>
              </a:solidFill>
            </a:rPr>
            <a:t>zake</a:t>
          </a:r>
          <a:endParaRPr lang="es-ES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/>
            <a:t>(Haki </a:t>
          </a:r>
          <a:r>
            <a:rPr lang="es-ES" sz="2000" b="1" kern="1200" dirty="0" err="1"/>
            <a:t>za</a:t>
          </a:r>
          <a:r>
            <a:rPr lang="es-ES" sz="2000" b="1" kern="1200" dirty="0"/>
            <a:t> </a:t>
          </a:r>
          <a:r>
            <a:rPr lang="es-ES" sz="2000" b="1" kern="1200" dirty="0" err="1"/>
            <a:t>Injili</a:t>
          </a:r>
          <a:r>
            <a:rPr lang="es-ES" sz="2000" b="1" kern="1200" dirty="0"/>
            <a:t>)</a:t>
          </a:r>
        </a:p>
      </dsp:txBody>
      <dsp:txXfrm>
        <a:off x="0" y="1666046"/>
        <a:ext cx="5886449" cy="910800"/>
      </dsp:txXfrm>
    </dsp:sp>
    <dsp:sp modelId="{44612A3A-7010-455E-982D-13892276492C}">
      <dsp:nvSpPr>
        <dsp:cNvPr id="0" name=""/>
        <dsp:cNvSpPr/>
      </dsp:nvSpPr>
      <dsp:spPr>
        <a:xfrm>
          <a:off x="0" y="2576846"/>
          <a:ext cx="5886449" cy="35999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 </a:t>
          </a:r>
          <a:r>
            <a:rPr lang="es-ES" sz="2000" b="1" kern="1200" dirty="0" err="1"/>
            <a:t>Wakorintho</a:t>
          </a:r>
          <a:r>
            <a:rPr lang="es-ES" sz="2000" b="1" kern="1200" dirty="0"/>
            <a:t> 10:1-13</a:t>
          </a:r>
        </a:p>
      </dsp:txBody>
      <dsp:txXfrm>
        <a:off x="17574" y="2594420"/>
        <a:ext cx="5851301" cy="324851"/>
      </dsp:txXfrm>
    </dsp:sp>
    <dsp:sp modelId="{10B49261-2E38-4333-877D-540977F0CE76}">
      <dsp:nvSpPr>
        <dsp:cNvPr id="0" name=""/>
        <dsp:cNvSpPr/>
      </dsp:nvSpPr>
      <dsp:spPr>
        <a:xfrm>
          <a:off x="0" y="2936846"/>
          <a:ext cx="5886449" cy="910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Onyo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dhidi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ya 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ibada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ya 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sanamu</a:t>
          </a:r>
          <a:endParaRPr lang="es-ES" sz="20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/>
            <a:t>(</a:t>
          </a:r>
          <a:r>
            <a:rPr lang="es-ES" sz="2000" b="1" kern="1200" dirty="0" err="1"/>
            <a:t>Kujifunza</a:t>
          </a:r>
          <a:r>
            <a:rPr lang="es-ES" sz="2000" b="1" kern="1200" dirty="0"/>
            <a:t> </a:t>
          </a:r>
          <a:r>
            <a:rPr lang="es-ES" sz="2000" b="1" kern="1200" dirty="0" err="1"/>
            <a:t>kutoka</a:t>
          </a:r>
          <a:r>
            <a:rPr lang="es-ES" sz="2000" b="1" kern="1200" dirty="0"/>
            <a:t> Mambo ya </a:t>
          </a:r>
          <a:r>
            <a:rPr lang="es-ES" sz="2000" b="1" kern="1200" dirty="0" err="1"/>
            <a:t>zamani</a:t>
          </a:r>
          <a:r>
            <a:rPr lang="es-ES" sz="2000" b="1" kern="1200" dirty="0"/>
            <a:t>)</a:t>
          </a:r>
        </a:p>
      </dsp:txBody>
      <dsp:txXfrm>
        <a:off x="0" y="2936846"/>
        <a:ext cx="5886449" cy="910800"/>
      </dsp:txXfrm>
    </dsp:sp>
    <dsp:sp modelId="{E02B32B1-A93B-45CE-A8E9-B011A91A1719}">
      <dsp:nvSpPr>
        <dsp:cNvPr id="0" name=""/>
        <dsp:cNvSpPr/>
      </dsp:nvSpPr>
      <dsp:spPr>
        <a:xfrm>
          <a:off x="0" y="3847646"/>
          <a:ext cx="5886449" cy="35999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 </a:t>
          </a:r>
          <a:r>
            <a:rPr lang="es-ES" sz="2000" b="1" kern="1200" dirty="0" err="1"/>
            <a:t>Wakorintho</a:t>
          </a:r>
          <a:r>
            <a:rPr lang="es-ES" sz="2000" b="1" kern="1200" dirty="0"/>
            <a:t> 10:14-22</a:t>
          </a:r>
        </a:p>
      </dsp:txBody>
      <dsp:txXfrm>
        <a:off x="17574" y="3865220"/>
        <a:ext cx="5851301" cy="324851"/>
      </dsp:txXfrm>
    </dsp:sp>
    <dsp:sp modelId="{F6C34058-B94A-4665-B0D2-FAC45F96C35E}">
      <dsp:nvSpPr>
        <dsp:cNvPr id="0" name=""/>
        <dsp:cNvSpPr/>
      </dsp:nvSpPr>
      <dsp:spPr>
        <a:xfrm>
          <a:off x="0" y="4207645"/>
          <a:ext cx="5886449" cy="9108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K</a:t>
          </a:r>
          <a:r>
            <a:rPr lang="pl-PL" sz="2000" b="1" kern="1200" dirty="0">
              <a:solidFill>
                <a:schemeClr val="accent6">
                  <a:lumMod val="50000"/>
                </a:schemeClr>
              </a:solidFill>
            </a:rPr>
            <a:t>ikombe cha Bwana na kikombe cha mapepo</a:t>
          </a:r>
          <a:endParaRPr lang="es-ES" sz="2000" b="1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/>
            <a:t>(Acha </a:t>
          </a:r>
          <a:r>
            <a:rPr lang="es-ES" sz="2000" b="1" kern="1200" dirty="0" err="1"/>
            <a:t>ibada</a:t>
          </a:r>
          <a:r>
            <a:rPr lang="es-ES" sz="2000" b="1" kern="1200" dirty="0"/>
            <a:t> ya </a:t>
          </a:r>
          <a:r>
            <a:rPr lang="es-ES" sz="2000" b="1" kern="1200" dirty="0" err="1"/>
            <a:t>sanamu</a:t>
          </a:r>
          <a:r>
            <a:rPr lang="es-ES" sz="2000" b="1" kern="1200" dirty="0"/>
            <a:t>)</a:t>
          </a:r>
        </a:p>
      </dsp:txBody>
      <dsp:txXfrm>
        <a:off x="0" y="4207645"/>
        <a:ext cx="5886449" cy="910800"/>
      </dsp:txXfrm>
    </dsp:sp>
    <dsp:sp modelId="{98DC2228-4CA8-4FBD-BE7A-F2BCAB7EE064}">
      <dsp:nvSpPr>
        <dsp:cNvPr id="0" name=""/>
        <dsp:cNvSpPr/>
      </dsp:nvSpPr>
      <dsp:spPr>
        <a:xfrm>
          <a:off x="0" y="5118445"/>
          <a:ext cx="5886449" cy="3599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 </a:t>
          </a:r>
          <a:r>
            <a:rPr lang="es-ES" sz="2000" b="1" kern="1200" dirty="0" err="1"/>
            <a:t>Wakorintho</a:t>
          </a:r>
          <a:r>
            <a:rPr lang="es-ES" sz="2000" b="1" kern="1200" dirty="0"/>
            <a:t> 10:23-33</a:t>
          </a:r>
        </a:p>
      </dsp:txBody>
      <dsp:txXfrm>
        <a:off x="17574" y="5136019"/>
        <a:ext cx="5851301" cy="324851"/>
      </dsp:txXfrm>
    </dsp:sp>
    <dsp:sp modelId="{A64A5609-2709-430E-A009-E012925686C4}">
      <dsp:nvSpPr>
        <dsp:cNvPr id="0" name=""/>
        <dsp:cNvSpPr/>
      </dsp:nvSpPr>
      <dsp:spPr>
        <a:xfrm>
          <a:off x="0" y="5478445"/>
          <a:ext cx="5886449" cy="9108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Fanya </a:t>
          </a:r>
          <a:r>
            <a:rPr lang="es-ES" sz="2000" b="1" kern="1200" dirty="0" err="1">
              <a:solidFill>
                <a:schemeClr val="accent3">
                  <a:lumMod val="50000"/>
                </a:schemeClr>
              </a:solidFill>
            </a:rPr>
            <a:t>kila</a:t>
          </a: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3">
                  <a:lumMod val="50000"/>
                </a:schemeClr>
              </a:solidFill>
            </a:rPr>
            <a:t>kitu</a:t>
          </a: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3">
                  <a:lumMod val="50000"/>
                </a:schemeClr>
              </a:solidFill>
            </a:rPr>
            <a:t>kwa</a:t>
          </a: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3">
                  <a:lumMod val="50000"/>
                </a:schemeClr>
              </a:solidFill>
            </a:rPr>
            <a:t>utukufu</a:t>
          </a: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3">
                  <a:lumMod val="50000"/>
                </a:schemeClr>
              </a:solidFill>
            </a:rPr>
            <a:t>wa</a:t>
          </a: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3">
                  <a:lumMod val="50000"/>
                </a:schemeClr>
              </a:solidFill>
            </a:rPr>
            <a:t>Mungu</a:t>
          </a:r>
          <a:endParaRPr lang="es-ES" sz="20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b="1" kern="1200" dirty="0"/>
            <a:t>(Ni nini </a:t>
          </a:r>
          <a:r>
            <a:rPr lang="es-ES" sz="2000" b="1" kern="1200" dirty="0" err="1"/>
            <a:t>halali</a:t>
          </a:r>
          <a:r>
            <a:rPr lang="es-ES" sz="2000" b="1" kern="1200" dirty="0"/>
            <a:t> </a:t>
          </a:r>
          <a:r>
            <a:rPr lang="es-ES" sz="2000" b="1" kern="1200" dirty="0" err="1"/>
            <a:t>na</a:t>
          </a:r>
          <a:r>
            <a:rPr lang="es-ES" sz="2000" b="1" kern="1200" dirty="0"/>
            <a:t> </a:t>
          </a:r>
          <a:r>
            <a:rPr lang="es-ES" sz="2000" b="1" kern="1200" dirty="0" err="1"/>
            <a:t>kinachofaa</a:t>
          </a:r>
          <a:r>
            <a:rPr lang="es-ES" sz="2000" b="1" kern="1200" dirty="0"/>
            <a:t>)</a:t>
          </a:r>
        </a:p>
      </dsp:txBody>
      <dsp:txXfrm>
        <a:off x="0" y="5478445"/>
        <a:ext cx="5886449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1 </a:t>
          </a:r>
          <a:r>
            <a:rPr sz="2000" kern="1200" dirty="0" err="1"/>
            <a:t>Wakorintho</a:t>
          </a:r>
          <a:r>
            <a:rPr sz="2000" kern="1200" dirty="0"/>
            <a:t> 8:4-7a</a:t>
          </a: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Wenye</a:t>
          </a:r>
          <a:r>
            <a:rPr sz="2000" kern="1200" dirty="0"/>
            <a:t> </a:t>
          </a:r>
          <a:r>
            <a:rPr sz="2000" kern="1200" dirty="0" err="1"/>
            <a:t>nguvu</a:t>
          </a:r>
          <a:r>
            <a:rPr sz="2000" kern="1200" dirty="0"/>
            <a:t> </a:t>
          </a:r>
          <a:r>
            <a:rPr sz="2000" kern="1200" dirty="0" err="1"/>
            <a:t>wanaelewa</a:t>
          </a:r>
          <a:r>
            <a:rPr sz="2000" kern="1200" dirty="0"/>
            <a:t> </a:t>
          </a:r>
          <a:r>
            <a:rPr sz="2000" kern="1200" dirty="0" err="1"/>
            <a:t>kwamba</a:t>
          </a:r>
          <a:r>
            <a:rPr sz="2000" kern="1200" dirty="0"/>
            <a:t> </a:t>
          </a:r>
          <a:r>
            <a:rPr sz="2000" kern="1200" dirty="0" err="1"/>
            <a:t>sanamu</a:t>
          </a:r>
          <a:r>
            <a:rPr sz="2000" kern="1200" dirty="0"/>
            <a:t> </a:t>
          </a:r>
          <a:r>
            <a:rPr sz="2000" kern="1200" dirty="0" err="1"/>
            <a:t>si</a:t>
          </a:r>
          <a:r>
            <a:rPr sz="2000" kern="1200" dirty="0"/>
            <a:t> </a:t>
          </a:r>
          <a:r>
            <a:rPr sz="2000" kern="1200" dirty="0" err="1"/>
            <a:t>kitu</a:t>
          </a:r>
          <a:r>
            <a:rPr sz="2000" kern="1200" dirty="0"/>
            <a:t>,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maana</a:t>
          </a:r>
          <a:r>
            <a:rPr sz="2000" kern="1200" dirty="0"/>
            <a:t> kuna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mmoja</a:t>
          </a:r>
          <a:r>
            <a:rPr sz="2000" kern="1200" dirty="0"/>
            <a:t> </a:t>
          </a:r>
          <a:r>
            <a:rPr sz="2000" kern="1200" dirty="0" err="1"/>
            <a:t>tu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kweli</a:t>
          </a:r>
          <a:r>
            <a:rPr sz="2000" kern="1200" dirty="0"/>
            <a:t>.</a:t>
          </a:r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800" kern="1200" dirty="0" err="1"/>
            <a:t>Wanyonge</a:t>
          </a:r>
          <a:r>
            <a:rPr sz="1800" kern="1200" dirty="0"/>
            <a:t> </a:t>
          </a:r>
          <a:r>
            <a:rPr sz="1800" kern="1200" dirty="0" err="1"/>
            <a:t>bado</a:t>
          </a:r>
          <a:r>
            <a:rPr sz="1800" kern="1200" dirty="0"/>
            <a:t> </a:t>
          </a:r>
          <a:r>
            <a:rPr sz="1800" kern="1200" dirty="0" err="1"/>
            <a:t>hawajaelewa</a:t>
          </a:r>
          <a:r>
            <a:rPr sz="1800" kern="1200" dirty="0"/>
            <a:t> </a:t>
          </a:r>
          <a:r>
            <a:rPr sz="1800" kern="1200" dirty="0" err="1"/>
            <a:t>jambo</a:t>
          </a:r>
          <a:r>
            <a:rPr sz="1800" kern="1200" dirty="0"/>
            <a:t> </a:t>
          </a:r>
          <a:r>
            <a:rPr sz="1800" kern="1200" dirty="0" err="1"/>
            <a:t>hili</a:t>
          </a:r>
          <a:r>
            <a:rPr sz="1800" kern="1200" dirty="0"/>
            <a:t>.</a:t>
          </a:r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/>
            <a:t>1 </a:t>
          </a:r>
          <a:r>
            <a:rPr sz="2000" kern="1200" dirty="0" err="1"/>
            <a:t>Wakorintho</a:t>
          </a:r>
          <a:endParaRPr sz="2000" kern="1200" dirty="0"/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 err="1"/>
            <a:t>Wenye</a:t>
          </a:r>
          <a:r>
            <a:rPr sz="1600" kern="1200" dirty="0"/>
            <a:t> </a:t>
          </a:r>
          <a:r>
            <a:rPr sz="1600" kern="1200" dirty="0" err="1"/>
            <a:t>nguvu</a:t>
          </a:r>
          <a:r>
            <a:rPr sz="1600" kern="1200" dirty="0"/>
            <a:t> hula </a:t>
          </a:r>
          <a:r>
            <a:rPr sz="1600" kern="1200" dirty="0" err="1"/>
            <a:t>nyama</a:t>
          </a:r>
          <a:r>
            <a:rPr sz="1600" kern="1200" dirty="0"/>
            <a:t> </a:t>
          </a:r>
          <a:r>
            <a:rPr sz="1600" kern="1200" dirty="0" err="1"/>
            <a:t>iliyotolewa</a:t>
          </a:r>
          <a:r>
            <a:rPr sz="1600" kern="1200" dirty="0"/>
            <a:t> </a:t>
          </a:r>
          <a:r>
            <a:rPr sz="1600" kern="1200" dirty="0" err="1"/>
            <a:t>dhabihu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sanamu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sababu</a:t>
          </a:r>
          <a:r>
            <a:rPr sz="1600" kern="1200" dirty="0"/>
            <a:t> </a:t>
          </a:r>
          <a:r>
            <a:rPr sz="1600" kern="1200" dirty="0" err="1"/>
            <a:t>wanajua</a:t>
          </a:r>
          <a:r>
            <a:rPr sz="1600" kern="1200" dirty="0"/>
            <a:t> </a:t>
          </a:r>
          <a:r>
            <a:rPr sz="1600" kern="1200" dirty="0" err="1"/>
            <a:t>kwamba</a:t>
          </a:r>
          <a:r>
            <a:rPr sz="1600" kern="1200" dirty="0"/>
            <a:t> </a:t>
          </a:r>
          <a:r>
            <a:rPr sz="1600" kern="1200" dirty="0" err="1"/>
            <a:t>sanamu</a:t>
          </a:r>
          <a:r>
            <a:rPr sz="1600" kern="1200" dirty="0"/>
            <a:t> </a:t>
          </a:r>
          <a:r>
            <a:rPr sz="1600" kern="1200" dirty="0" err="1"/>
            <a:t>haziwezi</a:t>
          </a:r>
          <a:r>
            <a:rPr sz="1600" kern="1200" dirty="0"/>
            <a:t> </a:t>
          </a:r>
          <a:r>
            <a:rPr sz="1600" kern="1200" dirty="0" err="1"/>
            <a:t>kuchafua</a:t>
          </a:r>
          <a:r>
            <a:rPr sz="1600" kern="1200" dirty="0"/>
            <a:t> </a:t>
          </a:r>
          <a:r>
            <a:rPr sz="1600" kern="1200" dirty="0" err="1"/>
            <a:t>chakula</a:t>
          </a:r>
          <a:r>
            <a:rPr sz="1600" kern="1200" dirty="0"/>
            <a:t>.</a:t>
          </a: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 err="1"/>
            <a:t>Wanyonge</a:t>
          </a:r>
          <a:r>
            <a:rPr sz="1600" kern="1200" dirty="0"/>
            <a:t> </a:t>
          </a:r>
          <a:r>
            <a:rPr sz="1600" kern="1200" dirty="0" err="1"/>
            <a:t>wanaamini</a:t>
          </a:r>
          <a:r>
            <a:rPr sz="1600" kern="1200" dirty="0"/>
            <a:t> </a:t>
          </a:r>
          <a:r>
            <a:rPr sz="1600" kern="1200" dirty="0" err="1"/>
            <a:t>kwamba</a:t>
          </a:r>
          <a:r>
            <a:rPr sz="1600" kern="1200" dirty="0"/>
            <a:t> </a:t>
          </a:r>
          <a:r>
            <a:rPr sz="1600" kern="1200" dirty="0" err="1"/>
            <a:t>watatenda</a:t>
          </a:r>
          <a:r>
            <a:rPr sz="1600" kern="1200" dirty="0"/>
            <a:t> </a:t>
          </a:r>
          <a:r>
            <a:rPr sz="1600" kern="1200" dirty="0" err="1"/>
            <a:t>dhambi</a:t>
          </a:r>
          <a:r>
            <a:rPr sz="1600" kern="1200" dirty="0"/>
            <a:t> </a:t>
          </a:r>
          <a:r>
            <a:rPr sz="1600" kern="1200" dirty="0" err="1"/>
            <a:t>ikiwa</a:t>
          </a:r>
          <a:r>
            <a:rPr sz="1600" kern="1200" dirty="0"/>
            <a:t> </a:t>
          </a:r>
          <a:r>
            <a:rPr sz="1600" kern="1200" dirty="0" err="1"/>
            <a:t>watakula</a:t>
          </a:r>
          <a:r>
            <a:rPr sz="1600" kern="1200" dirty="0"/>
            <a:t> </a:t>
          </a:r>
          <a:r>
            <a:rPr sz="1600" kern="1200" dirty="0" err="1"/>
            <a:t>nyama</a:t>
          </a:r>
          <a:r>
            <a:rPr sz="1600" kern="1200" dirty="0"/>
            <a:t> </a:t>
          </a:r>
          <a:r>
            <a:rPr sz="1600" kern="1200" dirty="0" err="1"/>
            <a:t>hiyo</a:t>
          </a:r>
          <a:r>
            <a:rPr sz="1600" kern="1200" dirty="0"/>
            <a:t>.</a:t>
          </a:r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s-ES" b="1" kern="120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kern="1200" dirty="0">
              <a:solidFill>
                <a:schemeClr val="tx1"/>
              </a:solidFill>
            </a:rPr>
            <a:t>Haki </a:t>
          </a:r>
          <a:r>
            <a:rPr kern="1200" dirty="0" err="1">
              <a:solidFill>
                <a:schemeClr val="tx1"/>
              </a:solidFill>
            </a:rPr>
            <a:t>ya</a:t>
          </a:r>
          <a:r>
            <a:rPr kern="1200" dirty="0">
              <a:solidFill>
                <a:schemeClr val="tx1"/>
              </a:solidFill>
            </a:rPr>
            <a:t> </a:t>
          </a:r>
          <a:r>
            <a:rPr kern="1200" dirty="0" err="1">
              <a:solidFill>
                <a:schemeClr val="tx1"/>
              </a:solidFill>
            </a:rPr>
            <a:t>kulishwa</a:t>
          </a:r>
          <a:r>
            <a:rPr kern="1200" dirty="0">
              <a:solidFill>
                <a:schemeClr val="tx1"/>
              </a:solidFill>
            </a:rPr>
            <a:t> </a:t>
          </a:r>
          <a:r>
            <a:rPr kern="1200" dirty="0" err="1">
              <a:solidFill>
                <a:schemeClr val="tx1"/>
              </a:solidFill>
            </a:rPr>
            <a:t>na</a:t>
          </a:r>
          <a:r>
            <a:rPr kern="1200" dirty="0">
              <a:solidFill>
                <a:schemeClr val="tx1"/>
              </a:solidFill>
            </a:rPr>
            <a:t> </a:t>
          </a:r>
          <a:r>
            <a:rPr kern="1200" dirty="0" err="1">
              <a:solidFill>
                <a:schemeClr val="tx1"/>
              </a:solidFill>
            </a:rPr>
            <a:t>kusanyiko</a:t>
          </a:r>
          <a:r>
            <a:rPr kern="1200" dirty="0">
              <a:solidFill>
                <a:schemeClr val="tx1"/>
              </a:solidFill>
            </a:rPr>
            <a:t> (1 Kor. 9:4)</a:t>
          </a:r>
          <a:endParaRPr lang="es-ES" sz="20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  <a:defRPr sz="2000" b="1">
              <a:solidFill>
                <a:schemeClr val="tx1"/>
              </a:solidFill>
            </a:defRPr>
          </a:pPr>
          <a:r>
            <a:rPr kern="1200"/>
            <a:t>Paulo anakataa haki yake kama mtume ya kuungwa mkono na makanisa anayohudumu, kama mitume wengine walivyofanya.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521806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lang="es-ES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kern="1200" dirty="0">
              <a:solidFill>
                <a:schemeClr val="bg1"/>
              </a:solidFill>
            </a:rPr>
            <a:t>Haki </a:t>
          </a:r>
          <a:r>
            <a:rPr kern="1200" dirty="0" err="1">
              <a:solidFill>
                <a:schemeClr val="bg1"/>
              </a:solidFill>
            </a:rPr>
            <a:t>ya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kuongozana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na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mkewe</a:t>
          </a:r>
          <a:r>
            <a:rPr kern="1200" dirty="0">
              <a:solidFill>
                <a:schemeClr val="bg1"/>
              </a:solidFill>
            </a:rPr>
            <a:t> (1 Kor. 9:5). 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 dirty="0"/>
            <a:t>Kitendo cha </a:t>
          </a:r>
          <a:r>
            <a:rPr kern="1200" dirty="0" err="1"/>
            <a:t>jumla</a:t>
          </a:r>
          <a:r>
            <a:rPr kern="1200" dirty="0"/>
            <a:t> </a:t>
          </a:r>
          <a:r>
            <a:rPr kern="1200" dirty="0" err="1"/>
            <a:t>kati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mitume</a:t>
          </a:r>
          <a:r>
            <a:rPr kern="1200" dirty="0"/>
            <a:t> </a:t>
          </a:r>
          <a:r>
            <a:rPr kern="1200" dirty="0" err="1"/>
            <a:t>kilikuwa</a:t>
          </a:r>
          <a:r>
            <a:rPr kern="1200" dirty="0"/>
            <a:t> cha </a:t>
          </a:r>
          <a:r>
            <a:rPr kern="1200" dirty="0" err="1"/>
            <a:t>wao</a:t>
          </a:r>
          <a:r>
            <a:rPr kern="1200" dirty="0"/>
            <a:t> </a:t>
          </a:r>
          <a:r>
            <a:rPr kern="1200" dirty="0" err="1"/>
            <a:t>kusafiri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wake </a:t>
          </a:r>
          <a:r>
            <a:rPr kern="1200" dirty="0" err="1"/>
            <a:t>zao</a:t>
          </a:r>
          <a:r>
            <a:rPr kern="1200" dirty="0"/>
            <a:t> </a:t>
          </a:r>
          <a:r>
            <a:rPr kern="1200" dirty="0" err="1"/>
            <a:t>kuwatunza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kuwasaidia</a:t>
          </a:r>
          <a:r>
            <a:rPr kern="1200" dirty="0"/>
            <a:t> </a:t>
          </a:r>
          <a:r>
            <a:rPr kern="1200" dirty="0" err="1"/>
            <a:t>katika</a:t>
          </a:r>
          <a:r>
            <a:rPr kern="1200" dirty="0"/>
            <a:t> </a:t>
          </a:r>
          <a:r>
            <a:rPr kern="1200" dirty="0" err="1"/>
            <a:t>huduma</a:t>
          </a:r>
          <a:r>
            <a:rPr kern="1200" dirty="0"/>
            <a:t> </a:t>
          </a:r>
          <a:r>
            <a:rPr kern="1200" dirty="0" err="1"/>
            <a:t>yao</a:t>
          </a:r>
          <a:r>
            <a:rPr kern="1200" dirty="0"/>
            <a:t>. </a:t>
          </a:r>
          <a:r>
            <a:rPr kern="1200" dirty="0" err="1"/>
            <a:t>Mwanamke</a:t>
          </a:r>
          <a:r>
            <a:rPr kern="1200" dirty="0"/>
            <a:t> </a:t>
          </a:r>
          <a:r>
            <a:rPr kern="1200" dirty="0" err="1"/>
            <a:t>huyu</a:t>
          </a:r>
          <a:r>
            <a:rPr kern="1200" dirty="0"/>
            <a:t>, </a:t>
          </a:r>
          <a:r>
            <a:rPr kern="1200" dirty="0" err="1"/>
            <a:t>kama</a:t>
          </a:r>
          <a:r>
            <a:rPr kern="1200" dirty="0"/>
            <a:t> </a:t>
          </a:r>
          <a:r>
            <a:rPr kern="1200" dirty="0" err="1"/>
            <a:t>mumewe</a:t>
          </a:r>
          <a:r>
            <a:rPr kern="1200" dirty="0"/>
            <a:t>, </a:t>
          </a:r>
          <a:r>
            <a:rPr kern="1200" dirty="0" err="1"/>
            <a:t>angekuwa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haki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kuungwa</a:t>
          </a:r>
          <a:r>
            <a:rPr kern="1200" dirty="0"/>
            <a:t> </a:t>
          </a:r>
          <a:r>
            <a:rPr kern="1200" dirty="0" err="1"/>
            <a:t>mkono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kanisa</a:t>
          </a:r>
          <a:r>
            <a:rPr kern="1200" dirty="0"/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49030" y="1521806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  <a:defRPr sz="2000" b="1">
              <a:effectLst>
                <a:outerShdw blurRad="50800" dist="38100" dir="5400000" algn="ctr" rotWithShape="0">
                  <a:schemeClr val="tx1"/>
                </a:outerShdw>
              </a:effectLst>
            </a:defRPr>
          </a:pPr>
          <a:r>
            <a:rPr lang="es-ES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⁕ </a:t>
          </a:r>
          <a:r>
            <a:rPr kern="1200" dirty="0">
              <a:solidFill>
                <a:schemeClr val="bg1"/>
              </a:solidFill>
            </a:rPr>
            <a:t>Haki </a:t>
          </a:r>
          <a:r>
            <a:rPr kern="1200" dirty="0" err="1">
              <a:solidFill>
                <a:schemeClr val="bg1"/>
              </a:solidFill>
            </a:rPr>
            <a:t>ya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kutofanya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kazi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ya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kawaida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ya</a:t>
          </a:r>
          <a:r>
            <a:rPr kern="1200" dirty="0">
              <a:solidFill>
                <a:schemeClr val="bg1"/>
              </a:solidFill>
            </a:rPr>
            <a:t> </a:t>
          </a:r>
          <a:r>
            <a:rPr kern="1200" dirty="0" err="1">
              <a:solidFill>
                <a:schemeClr val="bg1"/>
              </a:solidFill>
            </a:rPr>
            <a:t>matengenezo</a:t>
          </a:r>
          <a:r>
            <a:rPr kern="1200" dirty="0">
              <a:solidFill>
                <a:schemeClr val="bg1"/>
              </a:solidFill>
            </a:rPr>
            <a:t> (1 Kor. 9:6).</a:t>
          </a:r>
          <a:endParaRPr lang="es-ES" sz="2000" kern="1200" dirty="0">
            <a:solidFill>
              <a:schemeClr val="bg1"/>
            </a:solidFill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defRPr sz="2000" b="1">
              <a:effectLst>
                <a:outerShdw blurRad="50800" dist="38100" dir="5400000" algn="ctr" rotWithShape="0">
                  <a:schemeClr val="tx1"/>
                </a:outerShdw>
              </a:effectLst>
            </a:defRPr>
          </a:pPr>
          <a:r>
            <a:rPr kern="1200" dirty="0"/>
            <a:t>Paulo </a:t>
          </a:r>
          <a:r>
            <a:rPr kern="1200" dirty="0" err="1"/>
            <a:t>anataka</a:t>
          </a:r>
          <a:r>
            <a:rPr kern="1200" dirty="0"/>
            <a:t> </a:t>
          </a:r>
          <a:r>
            <a:rPr kern="1200" dirty="0" err="1"/>
            <a:t>kupata</a:t>
          </a:r>
          <a:r>
            <a:rPr kern="1200" dirty="0"/>
            <a:t> </a:t>
          </a:r>
          <a:r>
            <a:rPr kern="1200" dirty="0" err="1"/>
            <a:t>riziki</a:t>
          </a:r>
          <a:r>
            <a:rPr kern="1200" dirty="0"/>
            <a:t> </a:t>
          </a:r>
          <a:r>
            <a:rPr kern="1200" dirty="0" err="1"/>
            <a:t>yake</a:t>
          </a:r>
          <a:r>
            <a:rPr kern="1200" dirty="0"/>
            <a:t> </a:t>
          </a:r>
          <a:r>
            <a:rPr kern="1200" dirty="0" err="1"/>
            <a:t>ili</a:t>
          </a:r>
          <a:r>
            <a:rPr kern="1200" dirty="0"/>
            <a:t> </a:t>
          </a:r>
          <a:r>
            <a:rPr kern="1200" dirty="0" err="1"/>
            <a:t>kuepuka</a:t>
          </a:r>
          <a:r>
            <a:rPr kern="1200" dirty="0"/>
            <a:t> </a:t>
          </a:r>
          <a:r>
            <a:rPr kern="1200" dirty="0" err="1"/>
            <a:t>watu</a:t>
          </a:r>
          <a:r>
            <a:rPr kern="1200" dirty="0"/>
            <a:t> </a:t>
          </a:r>
          <a:r>
            <a:rPr kern="1200" dirty="0" err="1"/>
            <a:t>wanaodhani</a:t>
          </a:r>
          <a:r>
            <a:rPr kern="1200" dirty="0"/>
            <a:t> </a:t>
          </a:r>
          <a:r>
            <a:rPr kern="1200" dirty="0" err="1"/>
            <a:t>anataka</a:t>
          </a:r>
          <a:r>
            <a:rPr kern="1200" dirty="0"/>
            <a:t> </a:t>
          </a:r>
          <a:r>
            <a:rPr kern="1200" dirty="0" err="1"/>
            <a:t>kuchukua</a:t>
          </a:r>
          <a:r>
            <a:rPr kern="1200" dirty="0"/>
            <a:t> </a:t>
          </a:r>
          <a:r>
            <a:rPr kern="1200" dirty="0" err="1"/>
            <a:t>faida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hadhira</a:t>
          </a:r>
          <a:r>
            <a:rPr kern="1200" dirty="0"/>
            <a:t> </a:t>
          </a:r>
          <a:r>
            <a:rPr kern="1200" dirty="0" err="1"/>
            <a:t>yake</a:t>
          </a:r>
          <a:r>
            <a:rPr kern="1200" dirty="0"/>
            <a:t>,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kuwapa</a:t>
          </a:r>
          <a:r>
            <a:rPr kern="1200" dirty="0"/>
            <a:t> </a:t>
          </a:r>
          <a:r>
            <a:rPr kern="1200" dirty="0" err="1"/>
            <a:t>onyesho</a:t>
          </a:r>
          <a:r>
            <a:rPr kern="1200" dirty="0"/>
            <a:t> la </a:t>
          </a:r>
          <a:r>
            <a:rPr kern="1200" dirty="0" err="1"/>
            <a:t>kutokuwa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ubinafsi</a:t>
          </a:r>
          <a:r>
            <a:rPr kern="1200" dirty="0"/>
            <a:t>.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51" y="0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/>
            <a:t>Duka la </a:t>
          </a:r>
          <a:r>
            <a:rPr sz="1800" kern="1200" dirty="0" err="1"/>
            <a:t>mchinjaji</a:t>
          </a:r>
          <a:r>
            <a:rPr sz="1800" kern="1200" dirty="0"/>
            <a:t> </a:t>
          </a:r>
          <a:r>
            <a:rPr sz="1800" kern="1200" dirty="0" err="1"/>
            <a:t>liliuza</a:t>
          </a:r>
          <a:r>
            <a:rPr sz="1800" kern="1200" dirty="0"/>
            <a:t> </a:t>
          </a:r>
          <a:r>
            <a:rPr sz="1800" kern="1200" dirty="0" err="1"/>
            <a:t>chakula</a:t>
          </a:r>
          <a:r>
            <a:rPr sz="1800" kern="1200" dirty="0"/>
            <a:t> </a:t>
          </a:r>
          <a:r>
            <a:rPr sz="1800" kern="1200" dirty="0" err="1"/>
            <a:t>kilichotolewa</a:t>
          </a:r>
          <a:r>
            <a:rPr sz="1800" kern="1200" dirty="0"/>
            <a:t> </a:t>
          </a:r>
          <a:r>
            <a:rPr sz="1800" kern="1200" dirty="0" err="1"/>
            <a:t>dhabihu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sanamu</a:t>
          </a:r>
          <a:r>
            <a:rPr sz="1800" kern="1200" dirty="0"/>
            <a:t> </a:t>
          </a:r>
          <a:r>
            <a:rPr sz="1800" kern="1200" dirty="0" err="1"/>
            <a:t>na</a:t>
          </a:r>
          <a:r>
            <a:rPr sz="1800" kern="1200" dirty="0"/>
            <a:t> </a:t>
          </a:r>
          <a:r>
            <a:rPr sz="1800" kern="1200" dirty="0" err="1"/>
            <a:t>chakula</a:t>
          </a:r>
          <a:r>
            <a:rPr sz="1800" kern="1200" dirty="0"/>
            <a:t> </a:t>
          </a:r>
          <a:r>
            <a:rPr sz="1800" kern="1200" dirty="0" err="1"/>
            <a:t>ambacho</a:t>
          </a:r>
          <a:r>
            <a:rPr sz="1800" kern="1200" dirty="0"/>
            <a:t> </a:t>
          </a:r>
          <a:r>
            <a:rPr sz="1800" kern="1200" dirty="0" err="1"/>
            <a:t>hakikuwa</a:t>
          </a:r>
          <a:r>
            <a:rPr sz="1800" kern="1200" dirty="0"/>
            <a:t> </a:t>
          </a:r>
          <a:r>
            <a:rPr sz="1800" kern="1200" dirty="0" err="1"/>
            <a:t>kimetolewa</a:t>
          </a:r>
          <a:r>
            <a:rPr sz="1800" kern="1200" dirty="0"/>
            <a:t> </a:t>
          </a:r>
          <a:r>
            <a:rPr sz="1800" kern="1200" dirty="0" err="1"/>
            <a:t>dhabihu</a:t>
          </a:r>
          <a:r>
            <a:rPr sz="1800" kern="1200" dirty="0"/>
            <a:t>. </a:t>
          </a:r>
          <a:r>
            <a:rPr sz="1800" kern="1200" dirty="0" err="1"/>
            <a:t>Muumini</a:t>
          </a:r>
          <a:r>
            <a:rPr sz="1800" kern="1200" dirty="0"/>
            <a:t> </a:t>
          </a:r>
          <a:r>
            <a:rPr sz="1800" kern="1200" dirty="0" err="1"/>
            <a:t>hakupaswa</a:t>
          </a:r>
          <a:r>
            <a:rPr sz="1800" kern="1200" dirty="0"/>
            <a:t> </a:t>
          </a:r>
          <a:r>
            <a:rPr sz="1800" kern="1200" dirty="0" err="1"/>
            <a:t>kuuliza</a:t>
          </a:r>
          <a:r>
            <a:rPr sz="1800" kern="1200" dirty="0"/>
            <a:t> </a:t>
          </a:r>
          <a:r>
            <a:rPr sz="1800" kern="1200" dirty="0" err="1"/>
            <a:t>juu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asili</a:t>
          </a:r>
          <a:r>
            <a:rPr sz="1800" kern="1200" dirty="0"/>
            <a:t> </a:t>
          </a:r>
          <a:r>
            <a:rPr sz="1800" kern="1200" dirty="0" err="1"/>
            <a:t>yake</a:t>
          </a:r>
          <a:r>
            <a:rPr sz="1800" kern="1200" dirty="0"/>
            <a:t> </a:t>
          </a:r>
          <a:r>
            <a:rPr sz="1800" kern="1200" dirty="0" err="1"/>
            <a:t>ili</a:t>
          </a:r>
          <a:r>
            <a:rPr sz="1800" kern="1200" dirty="0"/>
            <a:t> </a:t>
          </a:r>
          <a:r>
            <a:rPr sz="1800" kern="1200" dirty="0" err="1"/>
            <a:t>asitoe</a:t>
          </a:r>
          <a:r>
            <a:rPr sz="1800" kern="1200" dirty="0"/>
            <a:t> </a:t>
          </a:r>
          <a:r>
            <a:rPr sz="1800" kern="1200" dirty="0" err="1"/>
            <a:t>wazo</a:t>
          </a:r>
          <a:r>
            <a:rPr sz="1800" kern="1200" dirty="0"/>
            <a:t> </a:t>
          </a:r>
          <a:r>
            <a:rPr sz="1800" kern="1200" dirty="0" err="1"/>
            <a:t>kwamba</a:t>
          </a:r>
          <a:r>
            <a:rPr sz="1800" kern="1200" dirty="0"/>
            <a:t> </a:t>
          </a:r>
          <a:r>
            <a:rPr sz="1800" kern="1200" dirty="0" err="1"/>
            <a:t>aliona</a:t>
          </a:r>
          <a:r>
            <a:rPr sz="1800" kern="1200" dirty="0"/>
            <a:t> </a:t>
          </a:r>
          <a:r>
            <a:rPr sz="1800" kern="1200" dirty="0" err="1"/>
            <a:t>ni</a:t>
          </a:r>
          <a:r>
            <a:rPr sz="1800" kern="1200" dirty="0"/>
            <a:t> </a:t>
          </a:r>
          <a:r>
            <a:rPr sz="1800" kern="1200" dirty="0" err="1"/>
            <a:t>kinyume</a:t>
          </a:r>
          <a:r>
            <a:rPr sz="1800" kern="1200" dirty="0"/>
            <a:t> cha sheria kula </a:t>
          </a:r>
          <a:r>
            <a:rPr sz="1800" kern="1200" dirty="0" err="1"/>
            <a:t>nyama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aina</a:t>
          </a:r>
          <a:r>
            <a:rPr sz="1800" kern="1200" dirty="0"/>
            <a:t> </a:t>
          </a:r>
          <a:r>
            <a:rPr sz="1800" kern="1200" dirty="0" err="1"/>
            <a:t>hiyo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sz="1800" kern="1200" dirty="0"/>
            <a:t>(1 Kor. 10:25)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6051" y="0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Mtu</a:t>
          </a:r>
          <a:r>
            <a:rPr kern="1200" dirty="0"/>
            <a:t> </a:t>
          </a:r>
          <a:r>
            <a:rPr kern="1200" dirty="0" err="1"/>
            <a:t>asiyeamini</a:t>
          </a:r>
          <a:r>
            <a:rPr kern="1200" dirty="0"/>
            <a:t> </a:t>
          </a:r>
          <a:r>
            <a:rPr kern="1200" dirty="0" err="1"/>
            <a:t>alimwalika</a:t>
          </a:r>
          <a:r>
            <a:rPr kern="1200" dirty="0"/>
            <a:t> </a:t>
          </a:r>
          <a:r>
            <a:rPr kern="1200" dirty="0" err="1"/>
            <a:t>mwamini</a:t>
          </a:r>
          <a:r>
            <a:rPr kern="1200" dirty="0"/>
            <a:t> ale. </a:t>
          </a:r>
          <a:r>
            <a:rPr kern="1200" dirty="0" err="1"/>
            <a:t>Muumini</a:t>
          </a:r>
          <a:r>
            <a:rPr kern="1200" dirty="0"/>
            <a:t> </a:t>
          </a:r>
          <a:r>
            <a:rPr kern="1200" dirty="0" err="1"/>
            <a:t>alikula</a:t>
          </a:r>
          <a:r>
            <a:rPr kern="1200" dirty="0"/>
            <a:t> </a:t>
          </a:r>
          <a:r>
            <a:rPr kern="1200" dirty="0" err="1"/>
            <a:t>bila</a:t>
          </a:r>
          <a:r>
            <a:rPr kern="1200" dirty="0"/>
            <a:t> </a:t>
          </a:r>
          <a:r>
            <a:rPr kern="1200" dirty="0" err="1"/>
            <a:t>swali</a:t>
          </a:r>
          <a:r>
            <a:rPr kern="1200" dirty="0"/>
            <a:t> (</a:t>
          </a:r>
          <a:r>
            <a:rPr kern="1200" dirty="0" err="1"/>
            <a:t>kila</a:t>
          </a:r>
          <a:r>
            <a:rPr kern="1200" dirty="0"/>
            <a:t> </a:t>
          </a:r>
          <a:r>
            <a:rPr kern="1200" dirty="0" err="1"/>
            <a:t>kitu</a:t>
          </a:r>
          <a:r>
            <a:rPr kern="1200" dirty="0"/>
            <a:t> </a:t>
          </a:r>
          <a:r>
            <a:rPr kern="1200" dirty="0" err="1"/>
            <a:t>kinaruhusiwa</a:t>
          </a:r>
          <a:r>
            <a:rPr kern="1200" dirty="0"/>
            <a:t> </a:t>
          </a:r>
          <a:r>
            <a:rPr kern="1200" dirty="0" err="1"/>
            <a:t>kwake</a:t>
          </a:r>
          <a:r>
            <a:rPr kern="1200" dirty="0"/>
            <a:t>). Lakini </a:t>
          </a:r>
          <a:r>
            <a:rPr kern="1200" dirty="0" err="1"/>
            <a:t>mwenyeji</a:t>
          </a:r>
          <a:r>
            <a:rPr kern="1200" dirty="0"/>
            <a:t> </a:t>
          </a:r>
          <a:r>
            <a:rPr kern="1200" dirty="0" err="1"/>
            <a:t>alisema</a:t>
          </a:r>
          <a:r>
            <a:rPr kern="1200" dirty="0"/>
            <a:t> </a:t>
          </a:r>
          <a:r>
            <a:rPr kern="1200" dirty="0" err="1"/>
            <a:t>kwamba</a:t>
          </a:r>
          <a:r>
            <a:rPr kern="1200" dirty="0"/>
            <a:t> </a:t>
          </a:r>
          <a:r>
            <a:rPr kern="1200" dirty="0" err="1"/>
            <a:t>nyama</a:t>
          </a:r>
          <a:r>
            <a:rPr kern="1200" dirty="0"/>
            <a:t> </a:t>
          </a:r>
          <a:r>
            <a:rPr kern="1200" dirty="0" err="1"/>
            <a:t>ilikuwa</a:t>
          </a:r>
          <a:r>
            <a:rPr kern="1200" dirty="0"/>
            <a:t> </a:t>
          </a:r>
          <a:r>
            <a:rPr kern="1200" dirty="0" err="1"/>
            <a:t>imetolewa</a:t>
          </a:r>
          <a:r>
            <a:rPr kern="1200" dirty="0"/>
            <a:t>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sanamu</a:t>
          </a:r>
          <a:r>
            <a:rPr kern="1200" dirty="0"/>
            <a:t>. Kwa </a:t>
          </a:r>
          <a:r>
            <a:rPr kern="1200" dirty="0" err="1"/>
            <a:t>hivyo</a:t>
          </a:r>
          <a:r>
            <a:rPr kern="1200" dirty="0"/>
            <a:t>, </a:t>
          </a:r>
          <a:r>
            <a:rPr kern="1200" dirty="0" err="1"/>
            <a:t>ili</a:t>
          </a:r>
          <a:r>
            <a:rPr kern="1200" dirty="0"/>
            <a:t> </a:t>
          </a:r>
          <a:r>
            <a:rPr kern="1200" dirty="0" err="1"/>
            <a:t>kutoikosea</a:t>
          </a:r>
          <a:r>
            <a:rPr kern="1200" dirty="0"/>
            <a:t> </a:t>
          </a:r>
          <a:r>
            <a:rPr kern="1200" dirty="0" err="1"/>
            <a:t>dhamiri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mwenyeji</a:t>
          </a:r>
          <a:r>
            <a:rPr kern="1200" dirty="0"/>
            <a:t>, </a:t>
          </a:r>
          <a:r>
            <a:rPr kern="1200" dirty="0" err="1"/>
            <a:t>ilionekana</a:t>
          </a:r>
          <a:r>
            <a:rPr kern="1200" dirty="0"/>
            <a:t> </a:t>
          </a:r>
          <a:r>
            <a:rPr kern="1200" dirty="0" err="1"/>
            <a:t>kuwa</a:t>
          </a:r>
          <a:r>
            <a:rPr kern="1200" dirty="0"/>
            <a:t> </a:t>
          </a:r>
          <a:r>
            <a:rPr kern="1200" dirty="0" err="1"/>
            <a:t>haifai</a:t>
          </a:r>
          <a:r>
            <a:rPr kern="1200" dirty="0"/>
            <a:t>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mwamini</a:t>
          </a:r>
          <a:r>
            <a:rPr kern="1200" dirty="0"/>
            <a:t> kula </a:t>
          </a:r>
          <a:r>
            <a:rPr kern="1200" dirty="0" err="1"/>
            <a:t>nyama</a:t>
          </a:r>
          <a:r>
            <a:rPr kern="1200" dirty="0"/>
            <a:t> </a:t>
          </a:r>
          <a:r>
            <a:rPr kern="1200" dirty="0" err="1"/>
            <a:t>hiyo</a:t>
          </a:r>
          <a:b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 dirty="0"/>
            <a:t>(1 </a:t>
          </a:r>
          <a:r>
            <a:rPr kern="1200" dirty="0" err="1"/>
            <a:t>Wakorintho</a:t>
          </a:r>
          <a:r>
            <a:rPr kern="1200" dirty="0"/>
            <a:t> 10:27-29).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3238500" y="0"/>
            <a:ext cx="5238750" cy="2585323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>
              <a:defRPr sz="5400" b="1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defRPr>
            </a:pPr>
            <a:r>
              <a:rPr dirty="0"/>
              <a:t>YOTE KWA </a:t>
            </a:r>
            <a:r>
              <a:rPr dirty="0" err="1"/>
              <a:t>UTUKUFU</a:t>
            </a:r>
            <a:r>
              <a:rPr dirty="0"/>
              <a:t> WA </a:t>
            </a:r>
            <a:r>
              <a:rPr dirty="0" err="1"/>
              <a:t>MUNGU</a:t>
            </a:r>
            <a:r>
              <a:rPr dirty="0"/>
              <a:t>
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8598067" y="6515100"/>
            <a:ext cx="35939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5 kwa ajili ya Agosti 1, 2026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0" y="3669632"/>
            <a:ext cx="3295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2400" b="1" kern="120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dirty="0"/>
              <a:t>“ Basi, lo </a:t>
            </a:r>
            <a:r>
              <a:rPr lang="en-US" dirty="0" err="1"/>
              <a:t>lote</a:t>
            </a:r>
            <a:r>
              <a:rPr lang="en-US" dirty="0"/>
              <a:t> </a:t>
            </a:r>
            <a:r>
              <a:rPr lang="en-US" dirty="0" err="1"/>
              <a:t>mfanyalo</a:t>
            </a:r>
            <a:r>
              <a:rPr lang="en-US" dirty="0"/>
              <a:t>, </a:t>
            </a:r>
            <a:r>
              <a:rPr lang="en-US" dirty="0" err="1"/>
              <a:t>kama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kula au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kunywa</a:t>
            </a:r>
            <a:r>
              <a:rPr lang="en-US" dirty="0"/>
              <a:t>, </a:t>
            </a:r>
            <a:r>
              <a:rPr lang="en-US" dirty="0" err="1"/>
              <a:t>fanyeni</a:t>
            </a:r>
            <a:r>
              <a:rPr lang="en-US" dirty="0"/>
              <a:t> yote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utukufu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Mungu</a:t>
            </a:r>
            <a:r>
              <a:rPr lang="en-US"/>
              <a:t> 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77002" y="3283454"/>
            <a:ext cx="35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800" dirty="0"/>
              <a:t>1 </a:t>
            </a:r>
            <a:r>
              <a:rPr sz="1800" dirty="0" err="1"/>
              <a:t>Wakorintho</a:t>
            </a:r>
            <a:r>
              <a:rPr sz="1800" dirty="0"/>
              <a:t> 10:31</a:t>
            </a: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0C719-5F0C-01B4-D3D0-8B44E85C7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D546A-B0E9-798A-C007-A73AB455EFD1}"/>
              </a:ext>
            </a:extLst>
          </p:cNvPr>
          <p:cNvSpPr txBox="1"/>
          <p:nvPr/>
        </p:nvSpPr>
        <p:spPr>
          <a:xfrm>
            <a:off x="104774" y="128106"/>
            <a:ext cx="6094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Kuanzia</a:t>
            </a:r>
            <a:r>
              <a:rPr dirty="0"/>
              <a:t> 1 </a:t>
            </a:r>
            <a:r>
              <a:rPr dirty="0" err="1"/>
              <a:t>Wakorintho</a:t>
            </a:r>
            <a:r>
              <a:rPr dirty="0"/>
              <a:t> 7, Paulo </a:t>
            </a:r>
            <a:r>
              <a:rPr dirty="0" err="1"/>
              <a:t>alijitolea</a:t>
            </a:r>
            <a:r>
              <a:rPr dirty="0"/>
              <a:t> </a:t>
            </a:r>
            <a:r>
              <a:rPr dirty="0" err="1"/>
              <a:t>kujibu</a:t>
            </a:r>
            <a:r>
              <a:rPr dirty="0"/>
              <a:t> </a:t>
            </a:r>
            <a:r>
              <a:rPr dirty="0" err="1"/>
              <a:t>mfululizo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maswali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Wakorintho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wamemtumia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(1 Kor. 7:1a).</a:t>
            </a:r>
            <a:endParaRPr lang="es-ES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9D216-DA08-07E4-24A1-19135544B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510117"/>
            <a:ext cx="5086454" cy="224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301BCB-BB39-265F-D61F-147F1C47A773}"/>
              </a:ext>
            </a:extLst>
          </p:cNvPr>
          <p:cNvSpPr txBox="1"/>
          <p:nvPr/>
        </p:nvSpPr>
        <p:spPr>
          <a:xfrm>
            <a:off x="104775" y="3429000"/>
            <a:ext cx="609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Pamoja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wazo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Paulo </a:t>
            </a:r>
            <a:r>
              <a:rPr dirty="0" err="1"/>
              <a:t>anasisitiza</a:t>
            </a:r>
            <a:r>
              <a:rPr dirty="0"/>
              <a:t> </a:t>
            </a:r>
            <a:r>
              <a:rPr dirty="0" err="1"/>
              <a:t>hitaji</a:t>
            </a:r>
            <a:r>
              <a:rPr dirty="0"/>
              <a:t> la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kinachofanywa</a:t>
            </a:r>
            <a:r>
              <a:rPr dirty="0"/>
              <a:t> </a:t>
            </a:r>
            <a:r>
              <a:rPr dirty="0" err="1"/>
              <a:t>kanisani</a:t>
            </a:r>
            <a:r>
              <a:rPr dirty="0"/>
              <a:t>, au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faragha</a:t>
            </a:r>
            <a:r>
              <a:rPr dirty="0"/>
              <a:t>, </a:t>
            </a:r>
            <a:r>
              <a:rPr dirty="0" err="1"/>
              <a:t>kufanywa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7C8543-8DCA-A4B7-1146-CFC121FFF911}"/>
              </a:ext>
            </a:extLst>
          </p:cNvPr>
          <p:cNvSpPr txBox="1"/>
          <p:nvPr/>
        </p:nvSpPr>
        <p:spPr>
          <a:xfrm>
            <a:off x="103220" y="2431294"/>
            <a:ext cx="6094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anajaribu</a:t>
            </a:r>
            <a:r>
              <a:rPr dirty="0"/>
              <a:t> </a:t>
            </a:r>
            <a:r>
              <a:rPr dirty="0" err="1"/>
              <a:t>kujumuisha</a:t>
            </a:r>
            <a:r>
              <a:rPr dirty="0"/>
              <a:t> </a:t>
            </a:r>
            <a:r>
              <a:rPr dirty="0" err="1"/>
              <a:t>uzi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kawaida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: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kuheshimiana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inapaswa</a:t>
            </a:r>
            <a:r>
              <a:rPr dirty="0"/>
              <a:t> </a:t>
            </a:r>
            <a:r>
              <a:rPr dirty="0" err="1"/>
              <a:t>kuongoza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umoja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8FF0BA-96D8-3A24-29E6-4E1862DDAD66}"/>
              </a:ext>
            </a:extLst>
          </p:cNvPr>
          <p:cNvSpPr txBox="1"/>
          <p:nvPr/>
        </p:nvSpPr>
        <p:spPr>
          <a:xfrm>
            <a:off x="103221" y="1125812"/>
            <a:ext cx="609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ingawa</a:t>
            </a:r>
            <a:r>
              <a:rPr dirty="0"/>
              <a:t> sura </a:t>
            </a:r>
            <a:r>
              <a:rPr dirty="0" err="1"/>
              <a:t>ya</a:t>
            </a:r>
            <a:r>
              <a:rPr dirty="0"/>
              <a:t> 8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10 </a:t>
            </a:r>
            <a:r>
              <a:rPr dirty="0" err="1"/>
              <a:t>inahusu</a:t>
            </a:r>
            <a:r>
              <a:rPr dirty="0"/>
              <a:t> </a:t>
            </a:r>
            <a:r>
              <a:rPr dirty="0" err="1"/>
              <a:t>hasa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, Paulo </a:t>
            </a:r>
            <a:r>
              <a:rPr dirty="0" err="1"/>
              <a:t>anachanganya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kadhaa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dhahiri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C3ADFE-6A17-3810-214A-45728F14F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418777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931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000" b="1">
                <a:ln/>
                <a:solidFill>
                  <a:schemeClr val="accent3"/>
                </a:solidFill>
              </a:defRPr>
            </a:pPr>
            <a:r>
              <a:t>MAARIFA NA UPENDO</a:t>
            </a:r>
          </a:p>
          <a:p>
            <a:pPr algn="ctr">
              <a:defRPr sz="2000" b="1">
                <a:ln/>
                <a:solidFill>
                  <a:schemeClr val="accent4">
                    <a:lumMod val="50000"/>
                  </a:schemeClr>
                </a:solidFill>
              </a:defRPr>
            </a:pPr>
            <a:r>
              <a:t>1 Wakorintho 8 (Chakula kilichotolewa sadaka kwa sanamu)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1166098"/>
            <a:ext cx="72424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"Lakini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hujivuna</a:t>
            </a:r>
            <a:r>
              <a:rPr dirty="0"/>
              <a:t> </a:t>
            </a:r>
            <a:r>
              <a:rPr dirty="0" err="1"/>
              <a:t>huku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ukijenga</a:t>
            </a:r>
            <a:r>
              <a:rPr dirty="0"/>
              <a:t>." </a:t>
            </a:r>
            <a:r>
              <a:rPr sz="1400" dirty="0"/>
              <a:t>(1 </a:t>
            </a:r>
            <a:r>
              <a:rPr sz="1400" dirty="0" err="1"/>
              <a:t>Wakorintho</a:t>
            </a:r>
            <a:r>
              <a:rPr sz="1400" dirty="0"/>
              <a:t> 8:1)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Paulo "anagawanya" kanisa katika vikundi viwili: "wenye nguvu" na "wanyonge".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693824" y="4413691"/>
            <a:ext cx="67627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Lakini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,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 </a:t>
            </a:r>
            <a:r>
              <a:rPr dirty="0" err="1"/>
              <a:t>wanaweza</a:t>
            </a:r>
            <a:r>
              <a:rPr dirty="0"/>
              <a:t> </a:t>
            </a:r>
            <a:r>
              <a:rPr dirty="0" err="1"/>
              <a:t>kusababisha</a:t>
            </a:r>
            <a:r>
              <a:rPr dirty="0"/>
              <a:t> </a:t>
            </a:r>
            <a:r>
              <a:rPr dirty="0" err="1"/>
              <a:t>wanyonge</a:t>
            </a:r>
            <a:r>
              <a:rPr dirty="0"/>
              <a:t> </a:t>
            </a:r>
            <a:r>
              <a:rPr dirty="0" err="1"/>
              <a:t>kuanguka</a:t>
            </a:r>
            <a:r>
              <a:rPr dirty="0"/>
              <a:t> (1 Kor. 8:10 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ajizuie</a:t>
            </a:r>
            <a:r>
              <a:rPr dirty="0"/>
              <a:t> (1 Kor. 8:11-13).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90434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kuweka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yanaweza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kikwazo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"</a:t>
            </a:r>
            <a:r>
              <a:rPr dirty="0" err="1"/>
              <a:t>dhaifu</a:t>
            </a:r>
            <a:r>
              <a:rPr dirty="0"/>
              <a:t>" (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mchakato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makuzi</a:t>
            </a:r>
            <a:r>
              <a:rPr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66740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t>HAKI ZA INJILI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1 Wakorintho 9 (Paulo anakataa haki zake)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135096" y="182778"/>
            <a:ext cx="384774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002060"/>
                </a:solidFill>
                <a:latin typeface="Comic Sans MS" panose="030F0702030302020204" pitchFamily="66" charset="0"/>
              </a:defRPr>
            </a:pPr>
            <a:r>
              <a:t>"</a:t>
            </a:r>
            <a:r>
              <a:rPr sz="1600"/>
              <a:t>Vivyo hivyo, Bwana ameamuru kwamba wale wanaohubiri injili wapate maisha yao kutoka kwa injili." </a:t>
            </a:r>
            <a:r>
              <a:rPr sz="1200"/>
              <a:t>(1 Wakorintho 9:14</a:t>
            </a:r>
            <a:r>
              <a:rPr sz="1400"/>
              <a:t>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1167013"/>
            <a:ext cx="8415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pPr>
            <a:r>
              <a:t>Paulo alikataa angalau haki tatu kwa sababu ya upendo kwa wanyonge: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05708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9044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Ingawa Yesu aliweka wazi kwamba wale wanaohubiri injili wanapaswa kuishi kutokana na injili, Paulo na Barnaba walikataa hii kwa hiari ili wasizuie waumini (1 Kor. 9:12-14; Lk. 10:7).</a:t>
            </a:r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402766" y="0"/>
            <a:ext cx="8789234" cy="1138773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44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en-US" dirty="0"/>
              <a:t>MASOMO </a:t>
            </a:r>
            <a:r>
              <a:rPr lang="en-US" dirty="0" err="1"/>
              <a:t>KUTOKA</a:t>
            </a:r>
            <a:r>
              <a:rPr lang="en-US" dirty="0"/>
              <a:t> ZAMANI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lang="en-US" dirty="0"/>
              <a:t>1 WAKORINTHO 10:1-13 (ONYO DHIDI YA IBADA YA SANAMU)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“Msiwe waabudu sanamu, kama wengine wao walivyokuwa; kama ilivyoandikwa, Watu waliketi kula na kunywa, wakaondoka wakajifurahisha” </a:t>
            </a:r>
            <a:r>
              <a:rPr sz="1400"/>
              <a:t>(1 Wakorintho 10:7)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8469" y="2266985"/>
            <a:ext cx="6578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Uzoefu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, </a:t>
            </a:r>
            <a:r>
              <a:rPr dirty="0" err="1"/>
              <a:t>unaoeleweka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sambamba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. </a:t>
            </a:r>
            <a:r>
              <a:rPr dirty="0" err="1"/>
              <a:t>Kuvuka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la </a:t>
            </a:r>
            <a:r>
              <a:rPr dirty="0" err="1"/>
              <a:t>ubatizo</a:t>
            </a:r>
            <a:r>
              <a:rPr dirty="0"/>
              <a:t> (1 Kor. 10:1-2).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273863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Angalieni</a:t>
            </a:r>
            <a:r>
              <a:rPr dirty="0"/>
              <a:t>! Licha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uzoefu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 </a:t>
            </a:r>
            <a:r>
              <a:rPr dirty="0" err="1"/>
              <a:t>Waisraeli</a:t>
            </a:r>
            <a:r>
              <a:rPr dirty="0"/>
              <a:t> </a:t>
            </a:r>
            <a:r>
              <a:rPr dirty="0" err="1"/>
              <a:t>walianguka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nzito</a:t>
            </a:r>
            <a:r>
              <a:rPr dirty="0"/>
              <a:t>,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uasherati</a:t>
            </a:r>
            <a:r>
              <a:rPr dirty="0"/>
              <a:t>. </a:t>
            </a:r>
            <a:r>
              <a:rPr dirty="0" err="1"/>
              <a:t>Tusitendewe</a:t>
            </a:r>
            <a:r>
              <a:rPr dirty="0"/>
              <a:t> 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! (1 </a:t>
            </a:r>
            <a:r>
              <a:rPr dirty="0" err="1"/>
              <a:t>Wakorintho</a:t>
            </a:r>
            <a:r>
              <a:rPr dirty="0"/>
              <a:t> 10:5-10).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282648"/>
            <a:ext cx="6578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Chakula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vinywaji</a:t>
            </a:r>
            <a:r>
              <a:rPr dirty="0"/>
              <a:t> </a:t>
            </a:r>
            <a:r>
              <a:rPr dirty="0" err="1"/>
              <a:t>walivyochukua</a:t>
            </a:r>
            <a:r>
              <a:rPr dirty="0"/>
              <a:t> </a:t>
            </a:r>
            <a:r>
              <a:rPr dirty="0" err="1"/>
              <a:t>jangwani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ushiriki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Ushirika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tunakula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kunywa</a:t>
            </a:r>
            <a:r>
              <a:rPr dirty="0"/>
              <a:t>,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Yesu                                                    (1 Kor. 10:3-4).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1828" y="5540076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hivyo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mtume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anahitimisha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sehemu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ushauri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wenye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nguvu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"</a:t>
            </a: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unafikiri</a:t>
            </a:r>
            <a:r>
              <a:rPr dirty="0"/>
              <a:t> </a:t>
            </a:r>
            <a:r>
              <a:rPr dirty="0" err="1"/>
              <a:t>unasimama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,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mwangalifu</a:t>
            </a:r>
            <a:r>
              <a:rPr dirty="0"/>
              <a:t> </a:t>
            </a:r>
            <a:r>
              <a:rPr dirty="0" err="1"/>
              <a:t>msije</a:t>
            </a:r>
            <a:r>
              <a:rPr dirty="0"/>
              <a:t> </a:t>
            </a:r>
            <a:r>
              <a:rPr dirty="0" err="1"/>
              <a:t>mkaanguka</a:t>
            </a:r>
            <a:r>
              <a:rPr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(1 Kor. 10:12).</a:t>
            </a: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defRPr>
            </a:pPr>
            <a:r>
              <a:t>ACHA IBADA YA SANAMU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1 Wakorintho 10:14-22 (Kikombe cha Bwana na kikombe cha mapepo)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819275" y="1138773"/>
            <a:ext cx="8553450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"Kwa hivyo, wapenzi wangu, kimbieni ibada ya sanamu" </a:t>
            </a:r>
            <a:r>
              <a:rPr sz="1400"/>
              <a:t>(1 Wakorintho 10:14)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90721" y="1607062"/>
            <a:ext cx="7301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chakula</a:t>
            </a:r>
            <a:r>
              <a:rPr dirty="0"/>
              <a:t> </a:t>
            </a:r>
            <a:r>
              <a:rPr dirty="0" err="1"/>
              <a:t>kilichotolewa</a:t>
            </a:r>
            <a:r>
              <a:rPr dirty="0"/>
              <a:t> </a:t>
            </a:r>
            <a:r>
              <a:rPr dirty="0" err="1"/>
              <a:t>sadaka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 </a:t>
            </a:r>
            <a:r>
              <a:rPr dirty="0" err="1"/>
              <a:t>kinaweza</a:t>
            </a:r>
            <a:r>
              <a:rPr dirty="0"/>
              <a:t> </a:t>
            </a:r>
            <a:r>
              <a:rPr dirty="0" err="1"/>
              <a:t>kuliwa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wasiwasi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Paulo </a:t>
            </a:r>
            <a:r>
              <a:rPr dirty="0" err="1"/>
              <a:t>anaonekana</a:t>
            </a:r>
            <a:r>
              <a:rPr dirty="0"/>
              <a:t> </a:t>
            </a:r>
            <a:r>
              <a:rPr dirty="0" err="1"/>
              <a:t>kushauri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1 </a:t>
            </a:r>
            <a:r>
              <a:rPr dirty="0" err="1"/>
              <a:t>Wakorintho</a:t>
            </a:r>
            <a:r>
              <a:rPr dirty="0"/>
              <a:t> 10:20?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pPr>
            <a:r>
              <a:rPr dirty="0"/>
              <a:t>Kwa </a:t>
            </a:r>
            <a:r>
              <a:rPr dirty="0" err="1"/>
              <a:t>kushiriki</a:t>
            </a:r>
            <a:r>
              <a:rPr dirty="0"/>
              <a:t> </a:t>
            </a:r>
            <a:r>
              <a:rPr dirty="0" err="1"/>
              <a:t>Ushirika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tunakuwa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Kristo (</a:t>
            </a:r>
            <a:r>
              <a:rPr dirty="0" err="1"/>
              <a:t>kanisa</a:t>
            </a:r>
            <a:r>
              <a:rPr dirty="0"/>
              <a:t>), </a:t>
            </a:r>
            <a:r>
              <a:rPr dirty="0" err="1"/>
              <a:t>ilhali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kushiriki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 za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sanamu,tunashiriki</a:t>
            </a:r>
            <a:r>
              <a:rPr lang="en-US"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mapepo</a:t>
            </a:r>
            <a:r>
              <a:rPr lang="en-US" dirty="0"/>
              <a:t> </a:t>
            </a:r>
            <a:b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dirty="0"/>
              <a:t>(1 Kor. 10:16-20).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1" y="2628543"/>
            <a:ext cx="73012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Ni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kula </a:t>
            </a:r>
            <a:r>
              <a:rPr dirty="0" err="1"/>
              <a:t>nyama</a:t>
            </a:r>
            <a:r>
              <a:rPr dirty="0"/>
              <a:t> </a:t>
            </a:r>
            <a:r>
              <a:rPr dirty="0" err="1"/>
              <a:t>nyumbani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hatia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jingine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hadhara</a:t>
            </a:r>
            <a:r>
              <a:rPr dirty="0"/>
              <a:t>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 </a:t>
            </a:r>
            <a:r>
              <a:rPr dirty="0" err="1"/>
              <a:t>zinaabudiwa</a:t>
            </a:r>
            <a:r>
              <a:rPr dirty="0"/>
              <a:t>. Kwa </a:t>
            </a:r>
            <a:r>
              <a:rPr dirty="0" err="1"/>
              <a:t>kushiriki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hizo</a:t>
            </a:r>
            <a:r>
              <a:rPr dirty="0"/>
              <a:t>, </a:t>
            </a:r>
            <a:r>
              <a:rPr dirty="0" err="1"/>
              <a:t>muumini</a:t>
            </a:r>
            <a:r>
              <a:rPr dirty="0"/>
              <a:t> </a:t>
            </a:r>
            <a:r>
              <a:rPr dirty="0" err="1"/>
              <a:t>anakataa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kukubali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7103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Hatuwezi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kikombe</a:t>
            </a:r>
            <a:r>
              <a:rPr dirty="0"/>
              <a:t> cha </a:t>
            </a:r>
            <a:r>
              <a:rPr dirty="0" err="1"/>
              <a:t>Ushirika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tukimsifu</a:t>
            </a:r>
            <a:r>
              <a:rPr dirty="0"/>
              <a:t> Yesu, </a:t>
            </a:r>
            <a:r>
              <a:rPr dirty="0" err="1"/>
              <a:t>na</a:t>
            </a:r>
            <a:r>
              <a:rPr dirty="0"/>
              <a:t> -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-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kikombe</a:t>
            </a:r>
            <a:r>
              <a:rPr dirty="0"/>
              <a:t> </a:t>
            </a:r>
            <a:r>
              <a:rPr dirty="0" err="1"/>
              <a:t>kinachosifu</a:t>
            </a:r>
            <a:r>
              <a:rPr dirty="0"/>
              <a:t> </a:t>
            </a:r>
            <a:r>
              <a:rPr dirty="0" err="1"/>
              <a:t>mapepo</a:t>
            </a:r>
            <a:r>
              <a:rPr dirty="0"/>
              <a:t> (1 Kor. 10:21</a:t>
            </a: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defRPr>
            </a:pPr>
            <a:r>
              <a:t>KILE NI HALALI NA KINACHOFAA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1 Wakorintho 10:23-33 (Fanyeni yote kwa utukufu wa Mungu)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2" y="1117921"/>
            <a:ext cx="120348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Basi, lo </a:t>
            </a:r>
            <a:r>
              <a:rPr dirty="0" err="1"/>
              <a:t>lote</a:t>
            </a:r>
            <a:r>
              <a:rPr dirty="0"/>
              <a:t> </a:t>
            </a:r>
            <a:r>
              <a:rPr dirty="0" err="1"/>
              <a:t>mfanyalo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kula au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kunywa</a:t>
            </a:r>
            <a:r>
              <a:rPr dirty="0"/>
              <a:t>, </a:t>
            </a:r>
            <a:r>
              <a:rPr dirty="0" err="1"/>
              <a:t>fanyeni</a:t>
            </a:r>
            <a:r>
              <a:rPr dirty="0"/>
              <a:t> yote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sz="1400" dirty="0"/>
              <a:t>(1 </a:t>
            </a:r>
            <a:r>
              <a:rPr lang="en-US" sz="1400" dirty="0" err="1"/>
              <a:t>Wak</a:t>
            </a:r>
            <a:r>
              <a:rPr sz="1400" dirty="0" err="1"/>
              <a:t>orinth</a:t>
            </a:r>
            <a:r>
              <a:rPr lang="en-US" sz="1400" dirty="0" err="1"/>
              <a:t>o</a:t>
            </a:r>
            <a:r>
              <a:rPr sz="1400" dirty="0"/>
              <a:t> 10:31)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52795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"Kila kitu kinaruhusiwa, lakini si kila kitu kina faida" (1 Wakorintho 10:23).Mifano </a:t>
            </a:r>
            <a:br>
              <a:rPr lang="en" sz="2000" b="1" dirty="0"/>
            </a:br>
            <a:r>
              <a:t>miwili halisi: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820035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161091"/>
            <a:ext cx="76009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Kanuni</a:t>
            </a:r>
            <a:r>
              <a:rPr dirty="0"/>
              <a:t> za </a:t>
            </a:r>
            <a:r>
              <a:rPr dirty="0" err="1"/>
              <a:t>msingi</a:t>
            </a:r>
            <a:r>
              <a:rPr dirty="0"/>
              <a:t> za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pia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: </a:t>
            </a:r>
            <a:r>
              <a:rPr dirty="0" err="1"/>
              <a:t>kumsifu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(1 Kor. 10:31);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kutafuta</a:t>
            </a:r>
            <a:r>
              <a:rPr dirty="0"/>
              <a:t> </a:t>
            </a:r>
            <a:r>
              <a:rPr dirty="0" err="1"/>
              <a:t>faida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(1 Kor. 10:24, 32).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6150114"/>
            <a:ext cx="7600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Yaani, </a:t>
            </a:r>
            <a:r>
              <a:rPr dirty="0" err="1"/>
              <a:t>kumpenda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jirani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unavyojipenda</a:t>
            </a:r>
            <a:r>
              <a:rPr dirty="0"/>
              <a:t> (</a:t>
            </a:r>
            <a:r>
              <a:rPr dirty="0" err="1"/>
              <a:t>kama</a:t>
            </a:r>
            <a:r>
              <a:rPr dirty="0"/>
              <a:t> vile Yesu </a:t>
            </a:r>
            <a:r>
              <a:rPr dirty="0" err="1"/>
              <a:t>alivyomuuliza</a:t>
            </a:r>
            <a:r>
              <a:rPr dirty="0"/>
              <a:t> yule </a:t>
            </a:r>
            <a:r>
              <a:rPr dirty="0" err="1"/>
              <a:t>kijana</a:t>
            </a:r>
            <a:r>
              <a:rPr dirty="0"/>
              <a:t> </a:t>
            </a:r>
            <a:r>
              <a:rPr dirty="0" err="1"/>
              <a:t>tajiri</a:t>
            </a:r>
            <a:r>
              <a:rPr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00162" y="1429167"/>
            <a:ext cx="983932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"Mtume </a:t>
            </a:r>
            <a:r>
              <a:rPr dirty="0" err="1"/>
              <a:t>aliwaapia</a:t>
            </a:r>
            <a:r>
              <a:rPr dirty="0"/>
              <a:t> </a:t>
            </a:r>
            <a:r>
              <a:rPr dirty="0" err="1"/>
              <a:t>Wakorintho</a:t>
            </a:r>
            <a:r>
              <a:rPr dirty="0"/>
              <a:t>, "Yeye </a:t>
            </a:r>
            <a:r>
              <a:rPr dirty="0" err="1"/>
              <a:t>afikiriye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amesimama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aangalie</a:t>
            </a:r>
            <a:r>
              <a:rPr dirty="0"/>
              <a:t> </a:t>
            </a:r>
            <a:r>
              <a:rPr dirty="0" err="1"/>
              <a:t>asianguke</a:t>
            </a:r>
            <a:r>
              <a:rPr dirty="0"/>
              <a:t>."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wangekuwa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majivuno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kujiamini</a:t>
            </a:r>
            <a:r>
              <a:rPr dirty="0"/>
              <a:t>, </a:t>
            </a:r>
            <a:r>
              <a:rPr dirty="0" err="1"/>
              <a:t>wakipuuza</a:t>
            </a:r>
            <a:r>
              <a:rPr dirty="0"/>
              <a:t> </a:t>
            </a:r>
            <a:r>
              <a:rPr dirty="0" err="1"/>
              <a:t>kukesha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kuomba</a:t>
            </a:r>
            <a:r>
              <a:rPr dirty="0"/>
              <a:t>, </a:t>
            </a:r>
            <a:r>
              <a:rPr dirty="0" err="1"/>
              <a:t>wangeanguka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nzito</a:t>
            </a:r>
            <a:r>
              <a:rPr dirty="0"/>
              <a:t>, </a:t>
            </a:r>
            <a:r>
              <a:rPr dirty="0" err="1"/>
              <a:t>wakijiita</a:t>
            </a:r>
            <a:r>
              <a:rPr dirty="0"/>
              <a:t> </a:t>
            </a:r>
            <a:r>
              <a:rPr dirty="0" err="1"/>
              <a:t>ghadhabu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[…]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Paulo </a:t>
            </a:r>
            <a:r>
              <a:rPr dirty="0" err="1"/>
              <a:t>aliwahimiza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wajiulize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ushawishi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yangekuwa</a:t>
            </a:r>
            <a:r>
              <a:rPr dirty="0"/>
              <a:t> </a:t>
            </a:r>
            <a:r>
              <a:rPr dirty="0" err="1"/>
              <a:t>nayo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wasifanye</a:t>
            </a:r>
            <a:r>
              <a:rPr dirty="0"/>
              <a:t> </a:t>
            </a:r>
            <a:r>
              <a:rPr dirty="0" err="1"/>
              <a:t>chochote</a:t>
            </a:r>
            <a:r>
              <a:rPr dirty="0"/>
              <a:t>,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,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kingeonekana</a:t>
            </a:r>
            <a:r>
              <a:rPr dirty="0"/>
              <a:t> </a:t>
            </a:r>
            <a:r>
              <a:rPr dirty="0" err="1"/>
              <a:t>kuidhinisha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 au </a:t>
            </a:r>
            <a:r>
              <a:rPr dirty="0" err="1"/>
              <a:t>kukasirisha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dhaifu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 Basi, </a:t>
            </a:r>
            <a:r>
              <a:rPr dirty="0" err="1"/>
              <a:t>chochote</a:t>
            </a:r>
            <a:r>
              <a:rPr dirty="0"/>
              <a:t> </a:t>
            </a:r>
            <a:r>
              <a:rPr dirty="0" err="1"/>
              <a:t>mfanyacho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kula au </a:t>
            </a:r>
            <a:r>
              <a:rPr dirty="0" err="1"/>
              <a:t>kunywa</a:t>
            </a:r>
            <a:r>
              <a:rPr dirty="0"/>
              <a:t>, </a:t>
            </a:r>
            <a:r>
              <a:rPr dirty="0" err="1"/>
              <a:t>fanyeni</a:t>
            </a:r>
            <a:r>
              <a:rPr dirty="0"/>
              <a:t> yote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Msiwakoseshe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</a:t>
            </a:r>
            <a:r>
              <a:rPr dirty="0" err="1"/>
              <a:t>mengine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287425" y="5661095"/>
            <a:ext cx="36606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(The Acts of the Apostles, uk. 591)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1232</Words>
  <Application>Microsoft Office PowerPoint</Application>
  <PresentationFormat>Panorámica</PresentationFormat>
  <Paragraphs>72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Constantia</vt:lpstr>
      <vt:lpstr>Arial</vt:lpstr>
      <vt:lpstr>Aptos Display</vt:lpstr>
      <vt:lpstr>Wingdings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2026-07-04T15:24:19Z</dcterms:created>
  <dcterms:modified xsi:type="dcterms:W3CDTF">2026-07-13T06:26:31Z</dcterms:modified>
</cp:coreProperties>
</file>