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def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800" dirty="0"/>
            <a:t>PICHA YA UPENDO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Ukuu</a:t>
          </a:r>
          <a:r>
            <a:rPr sz="2000" dirty="0"/>
            <a:t> </a:t>
          </a:r>
          <a:r>
            <a:rPr sz="2000" dirty="0" err="1"/>
            <a:t>wa</a:t>
          </a:r>
          <a:r>
            <a:rPr sz="2000" dirty="0"/>
            <a:t> Upendo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Njia</a:t>
          </a:r>
          <a:r>
            <a:rPr sz="2000" dirty="0"/>
            <a:t> Bora Zaidi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Sifa za </a:t>
          </a:r>
          <a:r>
            <a:rPr sz="2000" dirty="0" err="1"/>
            <a:t>upendo</a:t>
          </a:r>
          <a:endParaRPr sz="2000" dirty="0"/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dirty="0"/>
            <a:t>Upendo </a:t>
          </a:r>
          <a:r>
            <a:rPr sz="1600" dirty="0" err="1"/>
            <a:t>unafanya</a:t>
          </a:r>
          <a:r>
            <a:rPr sz="1600" dirty="0"/>
            <a:t> </a:t>
          </a:r>
          <a:r>
            <a:rPr sz="1600" dirty="0" err="1"/>
            <a:t>nini</a:t>
          </a:r>
          <a:endParaRPr sz="1600" dirty="0"/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dirty="0"/>
            <a:t>Kile </a:t>
          </a:r>
          <a:r>
            <a:rPr sz="1600" dirty="0" err="1"/>
            <a:t>ambacho</a:t>
          </a:r>
          <a:r>
            <a:rPr sz="1600" dirty="0"/>
            <a:t> Upendo  HAUFANYI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Picha </a:t>
          </a:r>
          <a:r>
            <a:rPr sz="2000" dirty="0" err="1"/>
            <a:t>ya</a:t>
          </a:r>
          <a:r>
            <a:rPr sz="2000" dirty="0"/>
            <a:t> Yesu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Uvumilivu</a:t>
          </a:r>
          <a:r>
            <a:rPr sz="2000" dirty="0"/>
            <a:t> </a:t>
          </a:r>
          <a:r>
            <a:rPr sz="2000" dirty="0" err="1"/>
            <a:t>wa</a:t>
          </a:r>
          <a:r>
            <a:rPr sz="2000" dirty="0"/>
            <a:t> </a:t>
          </a:r>
          <a:r>
            <a:rPr sz="2000" dirty="0" err="1"/>
            <a:t>upendo</a:t>
          </a:r>
          <a:endParaRPr sz="2000" dirty="0"/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Fadhila </a:t>
          </a:r>
          <a:r>
            <a:rPr sz="2000" dirty="0" err="1"/>
            <a:t>kuu</a:t>
          </a:r>
          <a:r>
            <a:rPr sz="2000" dirty="0"/>
            <a:t> </a:t>
          </a:r>
          <a:r>
            <a:rPr sz="2000" dirty="0" err="1"/>
            <a:t>kati</a:t>
          </a:r>
          <a:r>
            <a:rPr sz="2000" dirty="0"/>
            <a:t>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zote</a:t>
          </a:r>
          <a:endParaRPr sz="2000" dirty="0"/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136703" custScaleY="141545" custLinFactNeighborX="-6090" custLinFactNeighborY="83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X="141288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Inateseka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muda</a:t>
          </a:r>
          <a:r>
            <a:rPr sz="2000" dirty="0"/>
            <a:t> </a:t>
          </a:r>
          <a:r>
            <a:rPr sz="2000" dirty="0" err="1"/>
            <a:t>mrefu</a:t>
          </a:r>
          <a:endParaRPr sz="2000" dirty="0"/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Ni </a:t>
          </a:r>
          <a:r>
            <a:rPr sz="2000" dirty="0" err="1"/>
            <a:t>fadhili</a:t>
          </a:r>
          <a:endParaRPr sz="2000" dirty="0"/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Anafurahia</a:t>
          </a:r>
          <a:r>
            <a:rPr sz="2000" dirty="0"/>
            <a:t> </a:t>
          </a:r>
          <a:r>
            <a:rPr sz="2000" dirty="0" err="1"/>
            <a:t>ukweli</a:t>
          </a:r>
          <a:endParaRPr sz="2000" dirty="0"/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sz="1800" b="1" dirty="0"/>
            <a:t>: </a:t>
          </a:r>
          <a:r>
            <a:rPr sz="1800" b="1" dirty="0" err="1"/>
            <a:t>kuwa</a:t>
          </a:r>
          <a:r>
            <a:rPr sz="1800" b="1" dirty="0"/>
            <a:t> </a:t>
          </a:r>
          <a:r>
            <a:rPr sz="1800" b="1" dirty="0" err="1"/>
            <a:t>na</a:t>
          </a:r>
          <a:r>
            <a:rPr sz="1800" b="1" dirty="0"/>
            <a:t> </a:t>
          </a:r>
          <a:r>
            <a:rPr sz="1800" b="1" dirty="0" err="1"/>
            <a:t>roho</a:t>
          </a:r>
          <a:r>
            <a:rPr sz="1800" b="1" dirty="0"/>
            <a:t> </a:t>
          </a:r>
          <a:r>
            <a:rPr sz="1800" b="1" dirty="0" err="1"/>
            <a:t>ndefu</a:t>
          </a:r>
          <a:r>
            <a:rPr sz="1800" b="1" dirty="0"/>
            <a:t>, </a:t>
          </a:r>
          <a:r>
            <a:rPr sz="1800" b="1" dirty="0" err="1"/>
            <a:t>kuvumilia</a:t>
          </a:r>
          <a:r>
            <a:rPr sz="1800" b="1" dirty="0"/>
            <a:t>, </a:t>
          </a:r>
          <a:r>
            <a:rPr sz="1800" b="1" dirty="0" err="1"/>
            <a:t>kuwa</a:t>
          </a:r>
          <a:r>
            <a:rPr sz="1800" b="1" dirty="0"/>
            <a:t> </a:t>
          </a:r>
          <a:r>
            <a:rPr sz="1800" b="1" dirty="0" err="1"/>
            <a:t>na</a:t>
          </a:r>
          <a:r>
            <a:rPr sz="1800" b="1" dirty="0"/>
            <a:t> </a:t>
          </a:r>
          <a:r>
            <a:rPr sz="1800" b="1" dirty="0" err="1"/>
            <a:t>subira</a:t>
          </a:r>
          <a:endParaRPr sz="1800" b="1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/>
            <a:t>Onyesha </a:t>
          </a:r>
          <a:r>
            <a:rPr sz="1800" dirty="0" err="1"/>
            <a:t>uvumilivu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uvumilie</a:t>
          </a:r>
          <a:r>
            <a:rPr sz="1800" dirty="0"/>
            <a:t> </a:t>
          </a:r>
          <a:r>
            <a:rPr sz="1800" dirty="0" err="1"/>
            <a:t>makosa</a:t>
          </a:r>
          <a:r>
            <a:rPr sz="1800" dirty="0"/>
            <a:t> </a:t>
          </a:r>
          <a:r>
            <a:rPr sz="1800" dirty="0" err="1"/>
            <a:t>ya</a:t>
          </a:r>
          <a:r>
            <a:rPr sz="1800" dirty="0"/>
            <a:t> </a:t>
          </a:r>
          <a:r>
            <a:rPr sz="1800" dirty="0" err="1"/>
            <a:t>wengine</a:t>
          </a:r>
          <a:endParaRPr sz="180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dirty="0"/>
            <a:t>: </a:t>
          </a:r>
          <a:r>
            <a:rPr sz="1800" b="1" dirty="0" err="1"/>
            <a:t>tenda</a:t>
          </a:r>
          <a:r>
            <a:rPr sz="1800" b="1" dirty="0"/>
            <a:t> </a:t>
          </a:r>
          <a:r>
            <a:rPr sz="1800" b="1" dirty="0" err="1"/>
            <a:t>kwa</a:t>
          </a:r>
          <a:r>
            <a:rPr sz="1800" b="1" dirty="0"/>
            <a:t> </a:t>
          </a:r>
          <a:r>
            <a:rPr sz="1800" b="1" dirty="0" err="1"/>
            <a:t>ukarimu</a:t>
          </a:r>
          <a:endParaRPr sz="1800" b="1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/>
            <a:t>Ni </a:t>
          </a:r>
          <a:r>
            <a:rPr sz="1800" dirty="0" err="1"/>
            <a:t>mwenye</a:t>
          </a:r>
          <a:r>
            <a:rPr sz="1800" dirty="0"/>
            <a:t> </a:t>
          </a:r>
          <a:r>
            <a:rPr sz="1800" dirty="0" err="1"/>
            <a:t>rehema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huruma</a:t>
          </a:r>
          <a:endParaRPr sz="180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sz="1800" b="1" dirty="0"/>
            <a:t>: </a:t>
          </a:r>
          <a:r>
            <a:rPr sz="1800" b="1" dirty="0" err="1"/>
            <a:t>kuonyesha</a:t>
          </a:r>
          <a:r>
            <a:rPr sz="1800" b="1" dirty="0"/>
            <a:t> </a:t>
          </a:r>
          <a:r>
            <a:rPr sz="1800" b="1" dirty="0" err="1"/>
            <a:t>huruma</a:t>
          </a:r>
          <a:r>
            <a:rPr sz="1800" b="1" dirty="0"/>
            <a:t>, </a:t>
          </a:r>
          <a:r>
            <a:rPr sz="1800" b="1" dirty="0" err="1"/>
            <a:t>kupongeza</a:t>
          </a:r>
          <a:endParaRPr sz="1800" b="1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 err="1"/>
            <a:t>Inafurahi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wale </a:t>
          </a:r>
          <a:r>
            <a:rPr sz="1800" dirty="0" err="1"/>
            <a:t>wanaounga</a:t>
          </a:r>
          <a:r>
            <a:rPr sz="1800" dirty="0"/>
            <a:t> </a:t>
          </a:r>
          <a:r>
            <a:rPr sz="1800" dirty="0" err="1"/>
            <a:t>mkono</a:t>
          </a:r>
          <a:r>
            <a:rPr sz="1800" dirty="0"/>
            <a:t> </a:t>
          </a:r>
          <a:r>
            <a:rPr sz="1800" dirty="0" err="1"/>
            <a:t>ukweli</a:t>
          </a:r>
          <a:endParaRPr sz="180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Hubeba</a:t>
          </a:r>
          <a:r>
            <a:rPr sz="2000" dirty="0"/>
            <a:t> </a:t>
          </a:r>
          <a:r>
            <a:rPr sz="2000" dirty="0" err="1"/>
            <a:t>vitu</a:t>
          </a:r>
          <a:r>
            <a:rPr sz="2000" dirty="0"/>
            <a:t> </a:t>
          </a:r>
          <a:r>
            <a:rPr sz="2000" dirty="0" err="1"/>
            <a:t>vyote</a:t>
          </a:r>
          <a:endParaRPr sz="2000" dirty="0"/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sz="1800" b="1" dirty="0"/>
            <a:t>: </a:t>
          </a:r>
          <a:r>
            <a:rPr sz="1800" b="1" dirty="0" err="1"/>
            <a:t>kufunika</a:t>
          </a:r>
          <a:r>
            <a:rPr sz="1800" b="1" dirty="0"/>
            <a:t> </a:t>
          </a:r>
          <a:r>
            <a:rPr sz="1800" b="1" dirty="0" err="1"/>
            <a:t>ukimya</a:t>
          </a:r>
          <a:r>
            <a:rPr sz="1800" b="1" dirty="0"/>
            <a:t> (</a:t>
          </a:r>
          <a:r>
            <a:rPr sz="1800" b="1" dirty="0" err="1"/>
            <a:t>kuvumilia</a:t>
          </a:r>
          <a:r>
            <a:rPr sz="1800" b="1" dirty="0"/>
            <a:t> </a:t>
          </a:r>
          <a:r>
            <a:rPr sz="1800" b="1" dirty="0" err="1"/>
            <a:t>kwa</a:t>
          </a:r>
          <a:r>
            <a:rPr sz="1800" b="1" dirty="0"/>
            <a:t> </a:t>
          </a:r>
          <a:r>
            <a:rPr sz="1800" b="1" dirty="0" err="1"/>
            <a:t>uvumilivu</a:t>
          </a:r>
          <a:r>
            <a:rPr sz="1800" b="1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600" b="1"/>
          </a:pPr>
          <a:r>
            <a:rPr sz="1600" dirty="0" err="1"/>
            <a:t>Ficha</a:t>
          </a:r>
          <a:r>
            <a:rPr sz="1600" dirty="0"/>
            <a:t> </a:t>
          </a:r>
          <a:r>
            <a:rPr sz="1600" dirty="0" err="1"/>
            <a:t>na</a:t>
          </a:r>
          <a:r>
            <a:rPr sz="1600" dirty="0"/>
            <a:t> </a:t>
          </a:r>
          <a:r>
            <a:rPr sz="1600" dirty="0" err="1"/>
            <a:t>kaa</a:t>
          </a:r>
          <a:r>
            <a:rPr sz="1600" dirty="0"/>
            <a:t> </a:t>
          </a:r>
          <a:r>
            <a:rPr sz="1600" dirty="0" err="1"/>
            <a:t>kimya</a:t>
          </a:r>
          <a:r>
            <a:rPr sz="1600" dirty="0"/>
            <a:t> </a:t>
          </a:r>
          <a:r>
            <a:rPr sz="1600" dirty="0" err="1"/>
            <a:t>kuhusu</a:t>
          </a:r>
          <a:r>
            <a:rPr sz="1600" dirty="0"/>
            <a:t> </a:t>
          </a:r>
          <a:r>
            <a:rPr sz="1600" dirty="0" err="1"/>
            <a:t>makosa</a:t>
          </a:r>
          <a:r>
            <a:rPr sz="1600" dirty="0"/>
            <a:t> </a:t>
          </a:r>
          <a:r>
            <a:rPr sz="1600" dirty="0" err="1"/>
            <a:t>ya</a:t>
          </a:r>
          <a:r>
            <a:rPr sz="1600" dirty="0"/>
            <a:t> </a:t>
          </a:r>
          <a:r>
            <a:rPr sz="1600" dirty="0" err="1"/>
            <a:t>wengine</a:t>
          </a:r>
          <a:r>
            <a:rPr sz="1600" dirty="0"/>
            <a:t>, </a:t>
          </a:r>
          <a:r>
            <a:rPr sz="1600" dirty="0" err="1"/>
            <a:t>bila</a:t>
          </a:r>
          <a:r>
            <a:rPr sz="1600" dirty="0"/>
            <a:t> </a:t>
          </a:r>
          <a:r>
            <a:rPr sz="1600" dirty="0" err="1"/>
            <a:t>kuyafunua</a:t>
          </a:r>
          <a:endParaRPr sz="160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Inaamini</a:t>
          </a:r>
          <a:r>
            <a:rPr sz="2000" dirty="0"/>
            <a:t> mambo yote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sz="1800" b="1" dirty="0"/>
            <a:t>: </a:t>
          </a:r>
          <a:r>
            <a:rPr sz="1800" b="1" dirty="0" err="1"/>
            <a:t>kuwa</a:t>
          </a:r>
          <a:r>
            <a:rPr sz="1800" b="1" dirty="0"/>
            <a:t> </a:t>
          </a:r>
          <a:r>
            <a:rPr sz="1800" b="1" dirty="0" err="1"/>
            <a:t>na</a:t>
          </a:r>
          <a:r>
            <a:rPr sz="1800" b="1" dirty="0"/>
            <a:t> </a:t>
          </a:r>
          <a:r>
            <a:rPr sz="1800" b="1" dirty="0" err="1"/>
            <a:t>imani</a:t>
          </a:r>
          <a:r>
            <a:rPr sz="1800" b="1" dirty="0"/>
            <a:t>, </a:t>
          </a:r>
          <a:r>
            <a:rPr sz="1800" b="1" dirty="0" err="1"/>
            <a:t>kutoa</a:t>
          </a:r>
          <a:r>
            <a:rPr sz="1800" b="1" dirty="0"/>
            <a:t> </a:t>
          </a:r>
          <a:r>
            <a:rPr sz="1800" b="1" dirty="0" err="1"/>
            <a:t>sifa</a:t>
          </a:r>
          <a:r>
            <a:rPr sz="1800" b="1" dirty="0"/>
            <a:t>, </a:t>
          </a:r>
          <a:r>
            <a:rPr sz="1800" b="1" dirty="0" err="1"/>
            <a:t>kuamini</a:t>
          </a:r>
          <a:endParaRPr sz="1800" b="1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 err="1"/>
            <a:t>Haishutumu</a:t>
          </a:r>
          <a:r>
            <a:rPr sz="1800" dirty="0"/>
            <a:t>, </a:t>
          </a:r>
          <a:r>
            <a:rPr sz="1800" dirty="0" err="1"/>
            <a:t>lakini</a:t>
          </a:r>
          <a:r>
            <a:rPr sz="1800" dirty="0"/>
            <a:t> </a:t>
          </a:r>
          <a:r>
            <a:rPr sz="1800" dirty="0" err="1"/>
            <a:t>badala</a:t>
          </a:r>
          <a:r>
            <a:rPr sz="1800" dirty="0"/>
            <a:t> </a:t>
          </a:r>
          <a:r>
            <a:rPr sz="1800" dirty="0" err="1"/>
            <a:t>yake</a:t>
          </a:r>
          <a:r>
            <a:rPr sz="1800" dirty="0"/>
            <a:t> </a:t>
          </a:r>
          <a:r>
            <a:rPr sz="1800" dirty="0" err="1"/>
            <a:t>inatoa</a:t>
          </a:r>
          <a:r>
            <a:rPr sz="1800" dirty="0"/>
            <a:t> </a:t>
          </a:r>
          <a:r>
            <a:rPr sz="1800" dirty="0" err="1"/>
            <a:t>faida</a:t>
          </a:r>
          <a:r>
            <a:rPr sz="1800" dirty="0"/>
            <a:t> </a:t>
          </a:r>
          <a:r>
            <a:rPr sz="1800" dirty="0" err="1"/>
            <a:t>ya</a:t>
          </a:r>
          <a:r>
            <a:rPr sz="1800" dirty="0"/>
            <a:t> shaka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Inatumaini</a:t>
          </a:r>
          <a:r>
            <a:rPr sz="2000" dirty="0"/>
            <a:t> mambo yote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sz="1800" b="1" dirty="0"/>
            <a:t> </a:t>
          </a:r>
          <a:r>
            <a:rPr sz="1800" b="1" dirty="0" err="1"/>
            <a:t>kusubiri</a:t>
          </a:r>
          <a:r>
            <a:rPr sz="1800" b="1" dirty="0"/>
            <a:t> au </a:t>
          </a:r>
          <a:r>
            <a:rPr sz="1800" b="1" dirty="0" err="1"/>
            <a:t>kuamini</a:t>
          </a:r>
          <a:endParaRPr sz="1800" b="1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/>
            <a:t>Daima </a:t>
          </a:r>
          <a:r>
            <a:rPr sz="1800" dirty="0" err="1"/>
            <a:t>tarajia</a:t>
          </a:r>
          <a:r>
            <a:rPr sz="1800" dirty="0"/>
            <a:t> </a:t>
          </a:r>
          <a:r>
            <a:rPr sz="1800" dirty="0" err="1"/>
            <a:t>kitu</a:t>
          </a:r>
          <a:r>
            <a:rPr sz="1800" dirty="0"/>
            <a:t> </a:t>
          </a:r>
          <a:r>
            <a:rPr sz="1800" dirty="0" err="1"/>
            <a:t>kizuri</a:t>
          </a:r>
          <a:r>
            <a:rPr sz="1800" dirty="0"/>
            <a:t> </a:t>
          </a:r>
          <a:r>
            <a:rPr sz="1800" dirty="0" err="1"/>
            <a:t>kitokee</a:t>
          </a:r>
          <a:endParaRPr sz="180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Huvumilia</a:t>
          </a:r>
          <a:r>
            <a:rPr sz="2000" dirty="0"/>
            <a:t> </a:t>
          </a:r>
          <a:r>
            <a:rPr sz="2000" dirty="0" err="1"/>
            <a:t>vitu</a:t>
          </a:r>
          <a:r>
            <a:rPr sz="2000" dirty="0"/>
            <a:t> </a:t>
          </a:r>
          <a:r>
            <a:rPr sz="2000" dirty="0" err="1"/>
            <a:t>vyote</a:t>
          </a:r>
          <a:endParaRPr sz="2000" dirty="0"/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sz="1800" b="1" dirty="0"/>
            <a:t>: </a:t>
          </a:r>
          <a:r>
            <a:rPr sz="1800" b="1" dirty="0" err="1"/>
            <a:t>kupinga</a:t>
          </a:r>
          <a:r>
            <a:rPr sz="1800" b="1" dirty="0"/>
            <a:t>, </a:t>
          </a:r>
          <a:r>
            <a:rPr sz="1800" b="1" dirty="0" err="1"/>
            <a:t>kuvumilia</a:t>
          </a:r>
          <a:r>
            <a:rPr sz="1800" b="1" dirty="0"/>
            <a:t>, </a:t>
          </a:r>
          <a:r>
            <a:rPr sz="1800" b="1" dirty="0" err="1"/>
            <a:t>kuwa</a:t>
          </a:r>
          <a:r>
            <a:rPr sz="1800" b="1" dirty="0"/>
            <a:t> </a:t>
          </a:r>
          <a:r>
            <a:rPr sz="1800" b="1" dirty="0" err="1"/>
            <a:t>na</a:t>
          </a:r>
          <a:r>
            <a:rPr sz="1800" b="1" dirty="0"/>
            <a:t> </a:t>
          </a:r>
          <a:r>
            <a:rPr sz="1800" b="1" dirty="0" err="1"/>
            <a:t>ujasiri</a:t>
          </a:r>
          <a:r>
            <a:rPr sz="1800" b="1" dirty="0"/>
            <a:t>, </a:t>
          </a:r>
          <a:r>
            <a:rPr sz="1800" b="1" dirty="0" err="1"/>
            <a:t>kuvumilia</a:t>
          </a:r>
          <a:endParaRPr sz="1800" b="1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/>
            <a:t>Vumilia </a:t>
          </a:r>
          <a:r>
            <a:rPr sz="1800" dirty="0" err="1"/>
            <a:t>shida</a:t>
          </a:r>
          <a:r>
            <a:rPr sz="1800" dirty="0"/>
            <a:t>, </a:t>
          </a:r>
          <a:r>
            <a:rPr sz="1800" dirty="0" err="1"/>
            <a:t>majaribu</a:t>
          </a:r>
          <a:r>
            <a:rPr sz="1800" dirty="0"/>
            <a:t>,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mateso</a:t>
          </a:r>
          <a:endParaRPr sz="180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wivu</a:t>
          </a:r>
          <a:endParaRPr sz="2000" dirty="0"/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b="1"/>
            <a:t>: kuwa na hisia za </a:t>
          </a:r>
          <a:br>
            <a:rPr lang="en" sz="1800" b="1" noProof="0" dirty="0"/>
          </a:br>
          <a:r>
            <a:rPr b="1"/>
            <a:t>moto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1500"/>
            </a:lnSpc>
            <a:defRPr sz="1800" b="1"/>
          </a:pPr>
          <a:r>
            <a:rPr sz="1800" dirty="0" err="1"/>
            <a:t>Ha</a:t>
          </a:r>
          <a:r>
            <a:rPr lang="en-US" sz="1800" dirty="0" err="1"/>
            <a:t>u</a:t>
          </a:r>
          <a:r>
            <a:rPr sz="1800" dirty="0" err="1"/>
            <a:t>wahusudu</a:t>
          </a:r>
          <a:r>
            <a:rPr sz="1800" dirty="0"/>
            <a:t> wale </a:t>
          </a:r>
          <a:r>
            <a:rPr sz="1800" dirty="0" err="1"/>
            <a:t>ambao</a:t>
          </a:r>
          <a:r>
            <a:rPr sz="1800" dirty="0"/>
            <a:t> </a:t>
          </a:r>
          <a:r>
            <a:rPr sz="1800" dirty="0" err="1"/>
            <a:t>wana</a:t>
          </a:r>
          <a:r>
            <a:rPr sz="1800" dirty="0"/>
            <a:t> </a:t>
          </a:r>
          <a:r>
            <a:rPr sz="1800" dirty="0" err="1"/>
            <a:t>karama</a:t>
          </a:r>
          <a:r>
            <a:rPr sz="1800" dirty="0"/>
            <a:t> au </a:t>
          </a:r>
          <a:r>
            <a:rPr sz="1800" dirty="0" err="1"/>
            <a:t>fadhila</a:t>
          </a:r>
          <a:r>
            <a:rPr sz="1800" dirty="0"/>
            <a:t> </a:t>
          </a:r>
          <a:r>
            <a:rPr sz="1800" dirty="0" err="1"/>
            <a:t>zingine</a:t>
          </a:r>
          <a:endParaRPr sz="180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ujionyeshi</a:t>
          </a:r>
          <a:endParaRPr lang="en-US" sz="2000" dirty="0"/>
        </a:p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wenyewe</a:t>
          </a:r>
          <a:endParaRPr sz="2000" dirty="0"/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dirty="0"/>
            <a:t>: </a:t>
          </a:r>
          <a:r>
            <a:rPr sz="1800" b="1" dirty="0" err="1"/>
            <a:t>kujisifu</a:t>
          </a:r>
          <a:r>
            <a:rPr sz="1800" b="1" dirty="0"/>
            <a:t>, </a:t>
          </a:r>
          <a:r>
            <a:rPr sz="1800" b="1" dirty="0" err="1"/>
            <a:t>kujisifu</a:t>
          </a:r>
          <a:endParaRPr sz="1800" b="1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 err="1"/>
            <a:t>Ha</a:t>
          </a:r>
          <a:r>
            <a:rPr lang="en-US" sz="1800" dirty="0" err="1"/>
            <a:t>u</a:t>
          </a:r>
          <a:r>
            <a:rPr sz="1800" dirty="0" err="1"/>
            <a:t>taki</a:t>
          </a:r>
          <a:r>
            <a:rPr sz="1800" dirty="0"/>
            <a:t> </a:t>
          </a:r>
          <a:r>
            <a:rPr sz="1800" dirty="0" err="1"/>
            <a:t>kusifiwa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wengine</a:t>
          </a:r>
          <a:endParaRPr sz="180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sz="1800" b="1" dirty="0"/>
            <a:t>: </a:t>
          </a:r>
          <a:r>
            <a:rPr sz="1800" b="1" dirty="0" err="1"/>
            <a:t>kuvimba</a:t>
          </a:r>
          <a:r>
            <a:rPr sz="1800" b="1" dirty="0"/>
            <a:t>, </a:t>
          </a:r>
          <a:r>
            <a:rPr sz="1800" b="1" dirty="0" err="1"/>
            <a:t>kujivunia</a:t>
          </a:r>
          <a:endParaRPr sz="1800" b="1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1500"/>
            </a:lnSpc>
            <a:defRPr sz="1700" b="1"/>
          </a:pPr>
          <a:r>
            <a:rPr sz="1800" dirty="0" err="1"/>
            <a:t>Ha</a:t>
          </a:r>
          <a:r>
            <a:rPr lang="en-US" sz="1800" dirty="0" err="1"/>
            <a:t>u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maoni</a:t>
          </a:r>
          <a:r>
            <a:rPr sz="1800" dirty="0"/>
            <a:t> </a:t>
          </a:r>
          <a:r>
            <a:rPr sz="1800" dirty="0" err="1"/>
            <a:t>ya</a:t>
          </a:r>
          <a:r>
            <a:rPr sz="1800" dirty="0"/>
            <a:t> </a:t>
          </a:r>
          <a:r>
            <a:rPr sz="1800" dirty="0" err="1"/>
            <a:t>kutia</a:t>
          </a:r>
          <a:r>
            <a:rPr sz="1800" dirty="0"/>
            <a:t> </a:t>
          </a:r>
          <a:r>
            <a:rPr sz="1800" dirty="0" err="1"/>
            <a:t>chumvi</a:t>
          </a:r>
          <a:r>
            <a:rPr sz="1800" dirty="0"/>
            <a:t> </a:t>
          </a:r>
          <a:r>
            <a:rPr sz="1800" dirty="0" err="1"/>
            <a:t>juu</a:t>
          </a:r>
          <a:r>
            <a:rPr sz="1800" dirty="0"/>
            <a:t> </a:t>
          </a:r>
          <a:r>
            <a:rPr sz="1800" dirty="0" err="1"/>
            <a:t>yake</a:t>
          </a:r>
          <a:r>
            <a:rPr sz="1800" dirty="0"/>
            <a:t> </a:t>
          </a:r>
          <a:r>
            <a:rPr sz="1800" dirty="0" err="1"/>
            <a:t>mwenyewe</a:t>
          </a:r>
          <a:endParaRPr sz="180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tendi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ujeuri</a:t>
          </a:r>
          <a:endParaRPr sz="2000" dirty="0"/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sz="1800" b="1" dirty="0"/>
            <a:t>: </a:t>
          </a:r>
          <a:r>
            <a:rPr sz="1800" b="1" dirty="0" err="1"/>
            <a:t>kutenda</a:t>
          </a:r>
          <a:r>
            <a:rPr sz="1800" b="1" dirty="0"/>
            <a:t> </a:t>
          </a:r>
          <a:r>
            <a:rPr sz="1800" b="1" dirty="0" err="1"/>
            <a:t>isivyofaa</a:t>
          </a:r>
          <a:endParaRPr sz="1800" b="1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1500"/>
            </a:lnSpc>
            <a:defRPr sz="1800" b="1"/>
          </a:pPr>
          <a:r>
            <a:rPr sz="1800" dirty="0" err="1"/>
            <a:t>Ha</a:t>
          </a:r>
          <a:r>
            <a:rPr lang="en-US" sz="1800" dirty="0" err="1"/>
            <a:t>u</a:t>
          </a:r>
          <a:r>
            <a:rPr sz="1800" dirty="0" err="1"/>
            <a:t>tendi</a:t>
          </a:r>
          <a:r>
            <a:rPr sz="1800" dirty="0"/>
            <a:t> </a:t>
          </a:r>
          <a:r>
            <a:rPr sz="1800" dirty="0" err="1"/>
            <a:t>kinyume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kanuni</a:t>
          </a:r>
          <a:r>
            <a:rPr sz="1800" dirty="0"/>
            <a:t> za </a:t>
          </a:r>
          <a:r>
            <a:rPr sz="1800" dirty="0" err="1"/>
            <a:t>kijamii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kimaadili</a:t>
          </a:r>
          <a:endParaRPr sz="180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tafuti</a:t>
          </a:r>
          <a:r>
            <a:rPr sz="2000" dirty="0"/>
            <a:t> </a:t>
          </a:r>
          <a:r>
            <a:rPr sz="2000" dirty="0" err="1"/>
            <a:t>yake</a:t>
          </a:r>
          <a:r>
            <a:rPr sz="2000" dirty="0"/>
            <a:t> </a:t>
          </a:r>
          <a:r>
            <a:rPr sz="2000" dirty="0" err="1"/>
            <a:t>mwenyewe</a:t>
          </a:r>
          <a:endParaRPr sz="2000" dirty="0"/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sz="1800" b="1" dirty="0"/>
            <a:t>: </a:t>
          </a:r>
          <a:r>
            <a:rPr sz="1800" b="1" dirty="0" err="1"/>
            <a:t>kutafuta</a:t>
          </a:r>
          <a:endParaRPr sz="1800" b="1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lang="en-US" sz="1800" dirty="0" err="1"/>
            <a:t>U</a:t>
          </a:r>
          <a:r>
            <a:rPr sz="1800" dirty="0" err="1"/>
            <a:t>natoa</a:t>
          </a:r>
          <a:r>
            <a:rPr sz="1800" dirty="0"/>
            <a:t> </a:t>
          </a:r>
          <a:r>
            <a:rPr sz="1800" dirty="0" err="1"/>
            <a:t>haki</a:t>
          </a:r>
          <a:r>
            <a:rPr sz="1800" dirty="0"/>
            <a:t> </a:t>
          </a:r>
          <a:r>
            <a:rPr sz="1800" dirty="0" err="1"/>
            <a:t>zake</a:t>
          </a:r>
          <a:r>
            <a:rPr sz="1800" dirty="0"/>
            <a:t> </a:t>
          </a:r>
          <a:r>
            <a:rPr sz="1800" dirty="0" err="1"/>
            <a:t>kwa</a:t>
          </a:r>
          <a:r>
            <a:rPr sz="1800" dirty="0"/>
            <a:t> </a:t>
          </a:r>
          <a:r>
            <a:rPr sz="1800" dirty="0" err="1"/>
            <a:t>faida</a:t>
          </a:r>
          <a:r>
            <a:rPr sz="1800" dirty="0"/>
            <a:t> </a:t>
          </a:r>
          <a:r>
            <a:rPr sz="1800" dirty="0" err="1"/>
            <a:t>ya</a:t>
          </a:r>
          <a:r>
            <a:rPr sz="1800" dirty="0"/>
            <a:t> </a:t>
          </a:r>
          <a:r>
            <a:rPr sz="1800" dirty="0" err="1"/>
            <a:t>wengine</a:t>
          </a:r>
          <a:endParaRPr sz="180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dirty="0" err="1"/>
            <a:t>Ha</a:t>
          </a:r>
          <a:r>
            <a:rPr lang="en-US" sz="1600" dirty="0" err="1"/>
            <a:t>u</a:t>
          </a:r>
          <a:r>
            <a:rPr sz="1600" dirty="0" err="1"/>
            <a:t>j</a:t>
          </a:r>
          <a:r>
            <a:rPr lang="en-US" sz="1600" dirty="0" err="1"/>
            <a:t>i</a:t>
          </a:r>
          <a:r>
            <a:rPr sz="1600" dirty="0" err="1"/>
            <a:t>choche</a:t>
          </a:r>
          <a:r>
            <a:rPr lang="en-US" sz="1600" dirty="0" err="1"/>
            <a:t>i</a:t>
          </a:r>
          <a:endParaRPr sz="1600" dirty="0"/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dirty="0"/>
            <a:t>: </a:t>
          </a:r>
          <a:r>
            <a:rPr sz="1800" b="1" dirty="0" err="1"/>
            <a:t>kunoa</a:t>
          </a:r>
          <a:r>
            <a:rPr sz="1800" b="1" dirty="0"/>
            <a:t> </a:t>
          </a:r>
          <a:r>
            <a:rPr sz="1800" b="1" dirty="0" err="1"/>
            <a:t>kitu</a:t>
          </a:r>
          <a:r>
            <a:rPr sz="1800" b="1" dirty="0"/>
            <a:t> cha </a:t>
          </a:r>
          <a:r>
            <a:rPr sz="1800" b="1" dirty="0" err="1"/>
            <a:t>kukasirisha</a:t>
          </a:r>
          <a:r>
            <a:rPr sz="1800" b="1" dirty="0"/>
            <a:t>, </a:t>
          </a:r>
          <a:r>
            <a:rPr sz="1800" b="1" dirty="0" err="1"/>
            <a:t>kuchochea</a:t>
          </a:r>
          <a:r>
            <a:rPr sz="1800" b="1" dirty="0"/>
            <a:t> au </a:t>
          </a:r>
          <a:r>
            <a:rPr sz="1800" b="1" dirty="0" err="1"/>
            <a:t>kukasirisha</a:t>
          </a:r>
          <a:endParaRPr sz="1800" b="1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/>
            <a:t>Si </a:t>
          </a:r>
          <a:r>
            <a:rPr sz="1800" dirty="0" err="1"/>
            <a:t>jambo</a:t>
          </a:r>
          <a:r>
            <a:rPr sz="1800" dirty="0"/>
            <a:t> </a:t>
          </a:r>
          <a:r>
            <a:rPr sz="1800" dirty="0" err="1"/>
            <a:t>lisiloeleweka</a:t>
          </a:r>
          <a:r>
            <a:rPr sz="1800" dirty="0"/>
            <a:t> </a:t>
          </a:r>
          <a:r>
            <a:rPr sz="1800" dirty="0" err="1"/>
            <a:t>wala</a:t>
          </a:r>
          <a:r>
            <a:rPr sz="1800" dirty="0"/>
            <a:t> </a:t>
          </a:r>
          <a:r>
            <a:rPr sz="1800" dirty="0" err="1"/>
            <a:t>nyeti</a:t>
          </a:r>
          <a:r>
            <a:rPr sz="1800" dirty="0"/>
            <a:t> </a:t>
          </a:r>
          <a:r>
            <a:rPr sz="1800" dirty="0" err="1"/>
            <a:t>kupita</a:t>
          </a:r>
          <a:r>
            <a:rPr sz="1800" dirty="0"/>
            <a:t> </a:t>
          </a:r>
          <a:r>
            <a:rPr sz="1800" dirty="0" err="1"/>
            <a:t>kiasi</a:t>
          </a:r>
          <a:endParaRPr sz="180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fikirii</a:t>
          </a:r>
          <a:r>
            <a:rPr sz="2000" dirty="0"/>
            <a:t> </a:t>
          </a:r>
          <a:r>
            <a:rPr sz="2000" dirty="0" err="1"/>
            <a:t>uovu</a:t>
          </a:r>
          <a:r>
            <a:rPr sz="2000" dirty="0"/>
            <a:t> </a:t>
          </a:r>
          <a:r>
            <a:rPr sz="2000" dirty="0" err="1"/>
            <a:t>wowote</a:t>
          </a:r>
          <a:endParaRPr sz="2000" dirty="0"/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dirty="0"/>
            <a:t>: </a:t>
          </a:r>
          <a:r>
            <a:rPr sz="1800" b="1" dirty="0" err="1"/>
            <a:t>chukua</a:t>
          </a:r>
          <a:r>
            <a:rPr sz="1800" b="1" dirty="0"/>
            <a:t> </a:t>
          </a:r>
          <a:r>
            <a:rPr sz="1800" b="1" dirty="0" err="1"/>
            <a:t>hesabu</a:t>
          </a:r>
          <a:endParaRPr sz="1800" b="1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 err="1"/>
            <a:t>Husamehe</a:t>
          </a:r>
          <a:r>
            <a:rPr sz="1800" dirty="0"/>
            <a:t> </a:t>
          </a:r>
          <a:r>
            <a:rPr sz="1800" dirty="0" err="1"/>
            <a:t>na</a:t>
          </a:r>
          <a:r>
            <a:rPr sz="1800" dirty="0"/>
            <a:t> </a:t>
          </a:r>
          <a:r>
            <a:rPr sz="1800" dirty="0" err="1"/>
            <a:t>kupuuza</a:t>
          </a:r>
          <a:r>
            <a:rPr sz="1800" dirty="0"/>
            <a:t> </a:t>
          </a:r>
          <a:r>
            <a:rPr sz="1800" dirty="0" err="1"/>
            <a:t>makosa</a:t>
          </a:r>
          <a:r>
            <a:rPr sz="1800" dirty="0"/>
            <a:t> </a:t>
          </a:r>
          <a:r>
            <a:rPr sz="1800" dirty="0" err="1"/>
            <a:t>yaliyopokelewa</a:t>
          </a:r>
          <a:endParaRPr sz="180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furahii</a:t>
          </a:r>
          <a:r>
            <a:rPr sz="2000" dirty="0"/>
            <a:t> </a:t>
          </a:r>
          <a:r>
            <a:rPr sz="2000" dirty="0" err="1"/>
            <a:t>uovu</a:t>
          </a:r>
          <a:endParaRPr sz="2000" dirty="0"/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/>
          </a:pPr>
          <a:r>
            <a:rPr sz="180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sz="1800" b="1" dirty="0"/>
            <a:t>: </a:t>
          </a:r>
          <a:r>
            <a:rPr sz="1800" b="1" dirty="0" err="1"/>
            <a:t>kuwa</a:t>
          </a:r>
          <a:r>
            <a:rPr sz="1800" b="1" dirty="0"/>
            <a:t> </a:t>
          </a:r>
          <a:r>
            <a:rPr sz="1800" b="1" dirty="0" err="1"/>
            <a:t>mchangamfu</a:t>
          </a:r>
          <a:r>
            <a:rPr sz="1800" b="1" dirty="0"/>
            <a:t>, </a:t>
          </a:r>
          <a:r>
            <a:rPr sz="1800" b="1" dirty="0" err="1"/>
            <a:t>mwenye</a:t>
          </a:r>
          <a:r>
            <a:rPr sz="1800" b="1" dirty="0"/>
            <a:t> </a:t>
          </a:r>
          <a:r>
            <a:rPr sz="1800" b="1" dirty="0" err="1"/>
            <a:t>furaha</a:t>
          </a:r>
          <a:r>
            <a:rPr sz="1800" b="1" dirty="0"/>
            <a:t>, au </a:t>
          </a:r>
          <a:r>
            <a:rPr sz="1800" b="1" dirty="0" err="1"/>
            <a:t>kujisikia</a:t>
          </a:r>
          <a:r>
            <a:rPr sz="1800" b="1" dirty="0"/>
            <a:t> </a:t>
          </a:r>
          <a:r>
            <a:rPr sz="1800" b="1" dirty="0" err="1"/>
            <a:t>vizuri</a:t>
          </a:r>
          <a:endParaRPr sz="1800" b="1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1800" b="1"/>
          </a:pPr>
          <a:r>
            <a:rPr sz="1800" dirty="0" err="1"/>
            <a:t>Ha</a:t>
          </a:r>
          <a:r>
            <a:rPr lang="en-US" sz="1800" dirty="0" err="1"/>
            <a:t>u</a:t>
          </a:r>
          <a:r>
            <a:rPr sz="1800" dirty="0" err="1"/>
            <a:t>furahii</a:t>
          </a:r>
          <a:r>
            <a:rPr sz="1800" dirty="0"/>
            <a:t> </a:t>
          </a:r>
          <a:r>
            <a:rPr sz="1800" dirty="0" err="1"/>
            <a:t>makosa</a:t>
          </a:r>
          <a:r>
            <a:rPr sz="1800" dirty="0"/>
            <a:t>, </a:t>
          </a:r>
          <a:r>
            <a:rPr sz="1800" dirty="0" err="1"/>
            <a:t>lakini</a:t>
          </a:r>
          <a:r>
            <a:rPr sz="1800" dirty="0"/>
            <a:t> </a:t>
          </a:r>
          <a:r>
            <a:rPr lang="en-US" sz="1800" dirty="0" err="1"/>
            <a:t>u</a:t>
          </a:r>
          <a:r>
            <a:rPr sz="1800" dirty="0" err="1"/>
            <a:t>natafuta</a:t>
          </a:r>
          <a:r>
            <a:rPr sz="1800" dirty="0"/>
            <a:t> </a:t>
          </a:r>
          <a:r>
            <a:rPr sz="1800" dirty="0" err="1"/>
            <a:t>kuyarekebisha</a:t>
          </a:r>
          <a:endParaRPr sz="180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Ha</a:t>
          </a:r>
          <a:r>
            <a:rPr lang="en-US" sz="2000" dirty="0" err="1"/>
            <a:t>u</a:t>
          </a:r>
          <a:r>
            <a:rPr sz="2000" dirty="0" err="1"/>
            <a:t>jivuni</a:t>
          </a:r>
          <a:endParaRPr sz="2000" dirty="0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t>Alivumilia kupigwa, kutukanwa, na kudharauliwa </a:t>
          </a:r>
          <a:br>
            <a:rPr lang="en" sz="2000" b="1" noProof="0" dirty="0"/>
          </a:br>
          <a:r>
            <a:t>(Mt.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Yeye </a:t>
          </a:r>
          <a:r>
            <a:rPr sz="2000" dirty="0" err="1"/>
            <a:t>ni</a:t>
          </a:r>
          <a:r>
            <a:rPr sz="2000" dirty="0"/>
            <a:t> </a:t>
          </a:r>
          <a:r>
            <a:rPr sz="2000" dirty="0" err="1"/>
            <a:t>mwema</a:t>
          </a:r>
          <a:endParaRPr sz="2000" dirty="0"/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rPr sz="2000" dirty="0" err="1"/>
            <a:t>Alijali</a:t>
          </a:r>
          <a:r>
            <a:rPr sz="2000" dirty="0"/>
            <a:t> </a:t>
          </a:r>
          <a:r>
            <a:rPr sz="2000" dirty="0" err="1"/>
            <a:t>mtu</a:t>
          </a:r>
          <a:r>
            <a:rPr sz="2000" dirty="0"/>
            <a:t> </a:t>
          </a:r>
          <a:r>
            <a:rPr sz="2000" dirty="0" err="1"/>
            <a:t>yeyote</a:t>
          </a:r>
          <a:r>
            <a:rPr sz="2000" dirty="0"/>
            <a:t> </a:t>
          </a:r>
          <a:r>
            <a:rPr sz="2000" dirty="0" err="1"/>
            <a:t>ambaye</a:t>
          </a:r>
          <a:r>
            <a:rPr sz="2000" dirty="0"/>
            <a:t> </a:t>
          </a:r>
          <a:r>
            <a:rPr sz="2000" dirty="0" err="1"/>
            <a:t>alikuwa</a:t>
          </a:r>
          <a:r>
            <a:rPr sz="2000" dirty="0"/>
            <a:t> </a:t>
          </a:r>
          <a:r>
            <a:rPr sz="2000" dirty="0" err="1"/>
            <a:t>akiteseka</a:t>
          </a:r>
          <a:endParaRPr sz="200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Anateseka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muda</a:t>
          </a:r>
          <a:r>
            <a:rPr sz="2000" dirty="0"/>
            <a:t> </a:t>
          </a:r>
          <a:r>
            <a:rPr sz="2000" dirty="0" err="1"/>
            <a:t>mrefu</a:t>
          </a:r>
          <a:endParaRPr sz="2000" dirty="0"/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Anafurahia</a:t>
          </a:r>
          <a:r>
            <a:rPr sz="2000" dirty="0"/>
            <a:t> </a:t>
          </a:r>
          <a:r>
            <a:rPr sz="2000" dirty="0" err="1"/>
            <a:t>ukweli</a:t>
          </a:r>
          <a:endParaRPr sz="2000" dirty="0"/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rPr sz="2000" dirty="0" err="1"/>
            <a:t>Alifundisha</a:t>
          </a:r>
          <a:r>
            <a:rPr sz="2000" dirty="0"/>
            <a:t> </a:t>
          </a:r>
          <a:r>
            <a:rPr sz="2000" dirty="0" err="1"/>
            <a:t>ukweli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uwazi</a:t>
          </a:r>
          <a:r>
            <a:rPr sz="2000" dirty="0"/>
            <a:t>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usadikisho</a:t>
          </a:r>
          <a:endParaRPr sz="200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Anabeba</a:t>
          </a:r>
          <a:r>
            <a:rPr sz="2000" dirty="0"/>
            <a:t> </a:t>
          </a:r>
          <a:r>
            <a:rPr sz="2000" dirty="0" err="1"/>
            <a:t>vitu</a:t>
          </a:r>
          <a:r>
            <a:rPr sz="2000" dirty="0"/>
            <a:t> </a:t>
          </a:r>
          <a:r>
            <a:rPr sz="2000" dirty="0" err="1"/>
            <a:t>vyote</a:t>
          </a:r>
          <a:endParaRPr sz="2000" dirty="0"/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rPr sz="2000" dirty="0" err="1"/>
            <a:t>Hakumhukumu</a:t>
          </a:r>
          <a:r>
            <a:rPr sz="2000" dirty="0"/>
            <a:t> </a:t>
          </a:r>
          <a:r>
            <a:rPr sz="2000" dirty="0" err="1"/>
            <a:t>mwanamke</a:t>
          </a:r>
          <a:r>
            <a:rPr sz="2000" dirty="0"/>
            <a:t> </a:t>
          </a:r>
          <a:r>
            <a:rPr sz="2000" dirty="0" err="1"/>
            <a:t>mwenye</a:t>
          </a:r>
          <a:r>
            <a:rPr sz="2000" dirty="0"/>
            <a:t> </a:t>
          </a:r>
          <a:r>
            <a:rPr sz="2000" dirty="0" err="1"/>
            <a:t>dhambi</a:t>
          </a:r>
          <a:r>
            <a:rPr sz="2000" dirty="0"/>
            <a:t>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akampa</a:t>
          </a:r>
          <a:r>
            <a:rPr sz="2000" dirty="0"/>
            <a:t> </a:t>
          </a:r>
          <a:r>
            <a:rPr sz="2000" dirty="0" err="1"/>
            <a:t>msamaha</a:t>
          </a:r>
          <a:r>
            <a:rPr sz="2000" dirty="0"/>
            <a:t>                    </a:t>
          </a:r>
          <a:r>
            <a:rPr sz="1600" dirty="0"/>
            <a:t>(Yohana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Anaamini</a:t>
          </a:r>
          <a:r>
            <a:rPr sz="2000" dirty="0"/>
            <a:t> mambo yote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t>Iliamini uaminifu wa Zakayo </a:t>
          </a:r>
          <a:br>
            <a:rPr lang="en" sz="2000" b="1" noProof="0" dirty="0"/>
          </a:br>
          <a:r>
            <a:t>(Lk.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Anatumaini</a:t>
          </a:r>
          <a:r>
            <a:rPr sz="2000" dirty="0"/>
            <a:t> </a:t>
          </a:r>
          <a:r>
            <a:rPr sz="2000" dirty="0" err="1"/>
            <a:t>vitu</a:t>
          </a:r>
          <a:r>
            <a:rPr sz="2000" dirty="0"/>
            <a:t> </a:t>
          </a:r>
          <a:r>
            <a:rPr sz="2000" dirty="0" err="1"/>
            <a:t>vyote</a:t>
          </a:r>
          <a:endParaRPr sz="2000" dirty="0"/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rPr sz="2000" dirty="0" err="1"/>
            <a:t>Aliwaandaa</a:t>
          </a:r>
          <a:r>
            <a:rPr sz="2000" dirty="0"/>
            <a:t> </a:t>
          </a:r>
          <a:r>
            <a:rPr sz="2000" dirty="0" err="1"/>
            <a:t>watu</a:t>
          </a:r>
          <a:r>
            <a:rPr sz="2000" dirty="0"/>
            <a:t> 12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ajili</a:t>
          </a:r>
          <a:r>
            <a:rPr sz="2000" dirty="0"/>
            <a:t>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misheni</a:t>
          </a:r>
          <a:r>
            <a:rPr sz="2000" dirty="0"/>
            <a:t> "</a:t>
          </a:r>
          <a:r>
            <a:rPr sz="2000" dirty="0" err="1"/>
            <a:t>isiyowezekana</a:t>
          </a:r>
          <a:r>
            <a:rPr sz="2000" dirty="0"/>
            <a:t>"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Anavumilia</a:t>
          </a:r>
          <a:r>
            <a:rPr sz="2000" dirty="0"/>
            <a:t> </a:t>
          </a:r>
          <a:r>
            <a:rPr sz="2000" dirty="0" err="1"/>
            <a:t>vitu</a:t>
          </a:r>
          <a:r>
            <a:rPr sz="2000" dirty="0"/>
            <a:t> </a:t>
          </a:r>
          <a:r>
            <a:rPr sz="2000" dirty="0" err="1"/>
            <a:t>vyote</a:t>
          </a:r>
          <a:endParaRPr sz="2000" dirty="0"/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/>
          </a:pPr>
          <a:r>
            <a:rPr sz="2000" dirty="0" err="1"/>
            <a:t>Alivumilia</a:t>
          </a:r>
          <a:r>
            <a:rPr sz="2000" dirty="0"/>
            <a:t> </a:t>
          </a:r>
          <a:r>
            <a:rPr sz="2000" dirty="0" err="1"/>
            <a:t>njaa</a:t>
          </a:r>
          <a:r>
            <a:rPr sz="2000" dirty="0"/>
            <a:t>, </a:t>
          </a:r>
          <a:r>
            <a:rPr sz="2000" dirty="0" err="1"/>
            <a:t>kukataliwa</a:t>
          </a:r>
          <a:r>
            <a:rPr sz="2000" dirty="0"/>
            <a:t>, </a:t>
          </a:r>
          <a:r>
            <a:rPr sz="2000" dirty="0" err="1"/>
            <a:t>maumivu</a:t>
          </a:r>
          <a:r>
            <a:rPr sz="2000" dirty="0"/>
            <a:t>,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mateso</a:t>
          </a:r>
          <a:endParaRPr sz="200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/>
            <a:t>Haoni wivu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Hakutafuta heshima, na alishirikiana na wanyenyekevu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1800" b="1">
              <a:solidFill>
                <a:schemeClr val="tx1"/>
              </a:solidFill>
            </a:defRPr>
          </a:pPr>
          <a:r>
            <a:rPr sz="1800" dirty="0" err="1"/>
            <a:t>Hafanyi</a:t>
          </a:r>
          <a:r>
            <a:rPr sz="1800" dirty="0"/>
            <a:t> </a:t>
          </a:r>
          <a:r>
            <a:rPr sz="1800" dirty="0" err="1"/>
            <a:t>gwaride</a:t>
          </a:r>
          <a:r>
            <a:rPr sz="1800" dirty="0"/>
            <a:t> </a:t>
          </a:r>
          <a:r>
            <a:rPr sz="1800" dirty="0" err="1"/>
            <a:t>mwenyewe</a:t>
          </a:r>
          <a:endParaRPr sz="1800" dirty="0"/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Ingawa alikuwa Mfalme wa Ulimwengu, hakujivunia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1800" b="1">
              <a:solidFill>
                <a:schemeClr val="tx1"/>
              </a:solidFill>
            </a:defRPr>
          </a:pPr>
          <a:r>
            <a:rPr sz="1800"/>
            <a:t>Hajajivuna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Alikuwa tayari kufanya kazi za unyenyekevu zaidi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1800" b="1">
              <a:solidFill>
                <a:schemeClr val="tx1"/>
              </a:solidFill>
            </a:defRPr>
          </a:pPr>
          <a:r>
            <a:rPr sz="1800"/>
            <a:t>Hatendi kwa ujeuri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Alimtendea kila mtu kwa adabu na umiliki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1800" b="1">
              <a:solidFill>
                <a:schemeClr val="tx1"/>
              </a:solidFill>
            </a:defRPr>
          </a:pPr>
          <a:r>
            <a:rPr sz="1800"/>
            <a:t>Hatafuti yake mwenyewe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Daima alifanya mapenzi ya Baba yake (Yn. 6:38 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/>
            <a:t>Hajakasirishwa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Hata walipompiga, alijibu kwa adabu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/>
            <a:t>(Yohana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1800" dirty="0" err="1"/>
            <a:t>Hafikirii</a:t>
          </a:r>
          <a:r>
            <a:rPr sz="1800" dirty="0"/>
            <a:t> </a:t>
          </a:r>
          <a:r>
            <a:rPr sz="1800" dirty="0" err="1"/>
            <a:t>uovu</a:t>
          </a:r>
          <a:r>
            <a:rPr sz="1800" dirty="0"/>
            <a:t> </a:t>
          </a:r>
          <a:r>
            <a:rPr sz="1800" dirty="0" err="1"/>
            <a:t>wowote</a:t>
          </a:r>
          <a:endParaRPr sz="1800" dirty="0"/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Aliwaombea msamaha wale    waliomsulubisha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/>
            <a:t>(Lk. 23:34 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defRPr sz="1800" b="1">
              <a:solidFill>
                <a:schemeClr val="tx1"/>
              </a:solidFill>
            </a:defRPr>
          </a:pPr>
          <a:r>
            <a:rPr sz="1800"/>
            <a:t>Hafurahii uovu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/>
            <a:t>Aliongea kwa ukali na Mafarisayo wasio waadilifu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/>
            <a:t>(Mt.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5797" y="875"/>
          <a:ext cx="7894153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800" kern="1200" dirty="0"/>
            <a:t>PICHA YA UPENDO</a:t>
          </a:r>
        </a:p>
      </dsp:txBody>
      <dsp:txXfrm>
        <a:off x="19536" y="14614"/>
        <a:ext cx="7866675" cy="441614"/>
      </dsp:txXfrm>
    </dsp:sp>
    <dsp:sp modelId="{ACDC36D2-6AC7-4F41-B88C-BCA24DEDB065}">
      <dsp:nvSpPr>
        <dsp:cNvPr id="0" name=""/>
        <dsp:cNvSpPr/>
      </dsp:nvSpPr>
      <dsp:spPr>
        <a:xfrm>
          <a:off x="13503" y="611561"/>
          <a:ext cx="1947253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Ukuu</a:t>
          </a:r>
          <a:r>
            <a:rPr sz="2000" kern="1200" dirty="0"/>
            <a:t> </a:t>
          </a:r>
          <a:r>
            <a:rPr sz="2000" kern="1200" dirty="0" err="1"/>
            <a:t>wa</a:t>
          </a:r>
          <a:r>
            <a:rPr sz="2000" kern="1200" dirty="0"/>
            <a:t> Upendo</a:t>
          </a:r>
        </a:p>
      </dsp:txBody>
      <dsp:txXfrm>
        <a:off x="44553" y="642611"/>
        <a:ext cx="1885153" cy="998021"/>
      </dsp:txXfrm>
    </dsp:sp>
    <dsp:sp modelId="{0D2D9D5E-57A4-415D-9D5B-7D46004FD9EA}">
      <dsp:nvSpPr>
        <dsp:cNvPr id="0" name=""/>
        <dsp:cNvSpPr/>
      </dsp:nvSpPr>
      <dsp:spPr>
        <a:xfrm>
          <a:off x="366308" y="1813275"/>
          <a:ext cx="124164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Njia</a:t>
          </a:r>
          <a:r>
            <a:rPr sz="2000" kern="1200" dirty="0"/>
            <a:t> Bora Zaidi</a:t>
          </a:r>
        </a:p>
      </dsp:txBody>
      <dsp:txXfrm>
        <a:off x="402674" y="1849641"/>
        <a:ext cx="1168911" cy="1427816"/>
      </dsp:txXfrm>
    </dsp:sp>
    <dsp:sp modelId="{B5F7911F-4156-4B99-927E-8450E4249B0E}">
      <dsp:nvSpPr>
        <dsp:cNvPr id="0" name=""/>
        <dsp:cNvSpPr/>
      </dsp:nvSpPr>
      <dsp:spPr>
        <a:xfrm>
          <a:off x="2043686" y="611561"/>
          <a:ext cx="3818376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Sifa za </a:t>
          </a:r>
          <a:r>
            <a:rPr sz="2000" kern="1200" dirty="0" err="1"/>
            <a:t>upendo</a:t>
          </a:r>
          <a:endParaRPr sz="2000" kern="1200" dirty="0"/>
        </a:p>
      </dsp:txBody>
      <dsp:txXfrm>
        <a:off x="2074736" y="642611"/>
        <a:ext cx="3756276" cy="998021"/>
      </dsp:txXfrm>
    </dsp:sp>
    <dsp:sp modelId="{6F889E49-F227-4759-BE46-C1BD1E885D40}">
      <dsp:nvSpPr>
        <dsp:cNvPr id="0" name=""/>
        <dsp:cNvSpPr/>
      </dsp:nvSpPr>
      <dsp:spPr>
        <a:xfrm>
          <a:off x="1991185" y="1814150"/>
          <a:ext cx="1345651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kern="1200" dirty="0"/>
            <a:t>Upendo </a:t>
          </a:r>
          <a:r>
            <a:rPr sz="1600" kern="1200" dirty="0" err="1"/>
            <a:t>unafanya</a:t>
          </a:r>
          <a:r>
            <a:rPr sz="1600" kern="1200" dirty="0"/>
            <a:t> </a:t>
          </a:r>
          <a:r>
            <a:rPr sz="1600" kern="1200" dirty="0" err="1"/>
            <a:t>nini</a:t>
          </a:r>
          <a:endParaRPr sz="1600" kern="1200" dirty="0"/>
        </a:p>
      </dsp:txBody>
      <dsp:txXfrm>
        <a:off x="2030598" y="1853563"/>
        <a:ext cx="1266825" cy="1421722"/>
      </dsp:txXfrm>
    </dsp:sp>
    <dsp:sp modelId="{C93AE218-E267-4BE1-B67E-BD1DB0237802}">
      <dsp:nvSpPr>
        <dsp:cNvPr id="0" name=""/>
        <dsp:cNvSpPr/>
      </dsp:nvSpPr>
      <dsp:spPr>
        <a:xfrm>
          <a:off x="3438127" y="1813275"/>
          <a:ext cx="1390784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kern="1200" dirty="0"/>
            <a:t>Kile </a:t>
          </a:r>
          <a:r>
            <a:rPr sz="1600" kern="1200" dirty="0" err="1"/>
            <a:t>ambacho</a:t>
          </a:r>
          <a:r>
            <a:rPr sz="1600" kern="1200" dirty="0"/>
            <a:t> Upendo  HAUFANYI</a:t>
          </a:r>
        </a:p>
      </dsp:txBody>
      <dsp:txXfrm>
        <a:off x="3478862" y="1854010"/>
        <a:ext cx="1309314" cy="1419078"/>
      </dsp:txXfrm>
    </dsp:sp>
    <dsp:sp modelId="{A7847FB9-DBE9-4D4C-8E20-8EDC136D15AF}">
      <dsp:nvSpPr>
        <dsp:cNvPr id="0" name=""/>
        <dsp:cNvSpPr/>
      </dsp:nvSpPr>
      <dsp:spPr>
        <a:xfrm>
          <a:off x="4870254" y="1813275"/>
          <a:ext cx="984361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Picha </a:t>
          </a:r>
          <a:r>
            <a:rPr sz="2000" kern="1200" dirty="0" err="1"/>
            <a:t>ya</a:t>
          </a:r>
          <a:r>
            <a:rPr sz="2000" kern="1200" dirty="0"/>
            <a:t> Yesu</a:t>
          </a:r>
        </a:p>
      </dsp:txBody>
      <dsp:txXfrm>
        <a:off x="4899085" y="1842106"/>
        <a:ext cx="926699" cy="1442886"/>
      </dsp:txXfrm>
    </dsp:sp>
    <dsp:sp modelId="{517CB350-DD93-45DC-9943-411AA58E242F}">
      <dsp:nvSpPr>
        <dsp:cNvPr id="0" name=""/>
        <dsp:cNvSpPr/>
      </dsp:nvSpPr>
      <dsp:spPr>
        <a:xfrm>
          <a:off x="5944992" y="611561"/>
          <a:ext cx="1947253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Uvumilivu</a:t>
          </a:r>
          <a:r>
            <a:rPr sz="2000" kern="1200" dirty="0"/>
            <a:t> </a:t>
          </a:r>
          <a:r>
            <a:rPr sz="2000" kern="1200" dirty="0" err="1"/>
            <a:t>wa</a:t>
          </a:r>
          <a:r>
            <a:rPr sz="2000" kern="1200" dirty="0"/>
            <a:t> </a:t>
          </a:r>
          <a:r>
            <a:rPr sz="2000" kern="1200" dirty="0" err="1"/>
            <a:t>upendo</a:t>
          </a:r>
          <a:endParaRPr sz="2000" kern="1200" dirty="0"/>
        </a:p>
      </dsp:txBody>
      <dsp:txXfrm>
        <a:off x="5976042" y="642611"/>
        <a:ext cx="1885153" cy="998021"/>
      </dsp:txXfrm>
    </dsp:sp>
    <dsp:sp modelId="{4CBD7F29-7EBD-4A45-AB82-2083F6007082}">
      <dsp:nvSpPr>
        <dsp:cNvPr id="0" name=""/>
        <dsp:cNvSpPr/>
      </dsp:nvSpPr>
      <dsp:spPr>
        <a:xfrm>
          <a:off x="6297797" y="1813275"/>
          <a:ext cx="124164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Fadhila </a:t>
          </a:r>
          <a:r>
            <a:rPr sz="2000" kern="1200" dirty="0" err="1"/>
            <a:t>kuu</a:t>
          </a:r>
          <a:r>
            <a:rPr sz="2000" kern="1200" dirty="0"/>
            <a:t> </a:t>
          </a:r>
          <a:r>
            <a:rPr sz="2000" kern="1200" dirty="0" err="1"/>
            <a:t>kati</a:t>
          </a:r>
          <a:r>
            <a:rPr sz="2000" kern="1200" dirty="0"/>
            <a:t>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zote</a:t>
          </a:r>
          <a:endParaRPr sz="2000" kern="1200" dirty="0"/>
        </a:p>
      </dsp:txBody>
      <dsp:txXfrm>
        <a:off x="6334163" y="1849641"/>
        <a:ext cx="1168911" cy="1427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Inateseka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muda</a:t>
          </a:r>
          <a:r>
            <a:rPr sz="2000" kern="1200" dirty="0"/>
            <a:t> </a:t>
          </a:r>
          <a:r>
            <a:rPr sz="2000" kern="1200" dirty="0" err="1"/>
            <a:t>mrefu</a:t>
          </a:r>
          <a:endParaRPr sz="2000" kern="1200" dirty="0"/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sz="1800" b="1" kern="1200" dirty="0"/>
            <a:t>: </a:t>
          </a:r>
          <a:r>
            <a:rPr sz="1800" b="1" kern="1200" dirty="0" err="1"/>
            <a:t>kuwa</a:t>
          </a:r>
          <a:r>
            <a:rPr sz="1800" b="1" kern="1200" dirty="0"/>
            <a:t> </a:t>
          </a:r>
          <a:r>
            <a:rPr sz="1800" b="1" kern="1200" dirty="0" err="1"/>
            <a:t>na</a:t>
          </a:r>
          <a:r>
            <a:rPr sz="1800" b="1" kern="1200" dirty="0"/>
            <a:t> </a:t>
          </a:r>
          <a:r>
            <a:rPr sz="1800" b="1" kern="1200" dirty="0" err="1"/>
            <a:t>roho</a:t>
          </a:r>
          <a:r>
            <a:rPr sz="1800" b="1" kern="1200" dirty="0"/>
            <a:t> </a:t>
          </a:r>
          <a:r>
            <a:rPr sz="1800" b="1" kern="1200" dirty="0" err="1"/>
            <a:t>ndefu</a:t>
          </a:r>
          <a:r>
            <a:rPr sz="1800" b="1" kern="1200" dirty="0"/>
            <a:t>, </a:t>
          </a:r>
          <a:r>
            <a:rPr sz="1800" b="1" kern="1200" dirty="0" err="1"/>
            <a:t>kuvumilia</a:t>
          </a:r>
          <a:r>
            <a:rPr sz="1800" b="1" kern="1200" dirty="0"/>
            <a:t>, </a:t>
          </a:r>
          <a:r>
            <a:rPr sz="1800" b="1" kern="1200" dirty="0" err="1"/>
            <a:t>kuwa</a:t>
          </a:r>
          <a:r>
            <a:rPr sz="1800" b="1" kern="1200" dirty="0"/>
            <a:t> </a:t>
          </a:r>
          <a:r>
            <a:rPr sz="1800" b="1" kern="1200" dirty="0" err="1"/>
            <a:t>na</a:t>
          </a:r>
          <a:r>
            <a:rPr sz="1800" b="1" kern="1200" dirty="0"/>
            <a:t> </a:t>
          </a:r>
          <a:r>
            <a:rPr sz="1800" b="1" kern="1200" dirty="0" err="1"/>
            <a:t>subira</a:t>
          </a:r>
          <a:endParaRPr sz="1800" b="1" kern="120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/>
            <a:t>Onyesha </a:t>
          </a:r>
          <a:r>
            <a:rPr sz="1800" kern="1200" dirty="0" err="1"/>
            <a:t>uvumilivu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uvumilie</a:t>
          </a:r>
          <a:r>
            <a:rPr sz="1800" kern="1200" dirty="0"/>
            <a:t> </a:t>
          </a:r>
          <a:r>
            <a:rPr sz="1800" kern="1200" dirty="0" err="1"/>
            <a:t>makosa</a:t>
          </a:r>
          <a:r>
            <a:rPr sz="1800" kern="1200" dirty="0"/>
            <a:t> </a:t>
          </a:r>
          <a:r>
            <a:rPr sz="1800" kern="1200" dirty="0" err="1"/>
            <a:t>ya</a:t>
          </a:r>
          <a:r>
            <a:rPr sz="1800" kern="1200" dirty="0"/>
            <a:t> </a:t>
          </a:r>
          <a:r>
            <a:rPr sz="1800" kern="1200" dirty="0" err="1"/>
            <a:t>wengine</a:t>
          </a:r>
          <a:endParaRPr sz="1800" kern="120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Ni </a:t>
          </a:r>
          <a:r>
            <a:rPr sz="2000" kern="1200" dirty="0" err="1"/>
            <a:t>fadhili</a:t>
          </a:r>
          <a:endParaRPr sz="2000" kern="1200" dirty="0"/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sz="18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kern="1200" dirty="0"/>
            <a:t>: </a:t>
          </a:r>
          <a:r>
            <a:rPr sz="1800" b="1" kern="1200" dirty="0" err="1"/>
            <a:t>tenda</a:t>
          </a:r>
          <a:r>
            <a:rPr sz="1800" b="1" kern="1200" dirty="0"/>
            <a:t> </a:t>
          </a:r>
          <a:r>
            <a:rPr sz="1800" b="1" kern="1200" dirty="0" err="1"/>
            <a:t>kwa</a:t>
          </a:r>
          <a:r>
            <a:rPr sz="1800" b="1" kern="1200" dirty="0"/>
            <a:t> </a:t>
          </a:r>
          <a:r>
            <a:rPr sz="1800" b="1" kern="1200" dirty="0" err="1"/>
            <a:t>ukarimu</a:t>
          </a:r>
          <a:endParaRPr sz="1800" b="1" kern="120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/>
            <a:t>Ni </a:t>
          </a:r>
          <a:r>
            <a:rPr sz="1800" kern="1200" dirty="0" err="1"/>
            <a:t>mwenye</a:t>
          </a:r>
          <a:r>
            <a:rPr sz="1800" kern="1200" dirty="0"/>
            <a:t> </a:t>
          </a:r>
          <a:r>
            <a:rPr sz="1800" kern="1200" dirty="0" err="1"/>
            <a:t>rehema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huruma</a:t>
          </a:r>
          <a:endParaRPr sz="1800" kern="120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Anafurahia</a:t>
          </a:r>
          <a:r>
            <a:rPr sz="2000" kern="1200" dirty="0"/>
            <a:t> </a:t>
          </a:r>
          <a:r>
            <a:rPr sz="2000" kern="1200" dirty="0" err="1"/>
            <a:t>ukweli</a:t>
          </a:r>
          <a:endParaRPr sz="2000" kern="1200" dirty="0"/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sz="1800" b="1" kern="1200" dirty="0"/>
            <a:t>: </a:t>
          </a:r>
          <a:r>
            <a:rPr sz="1800" b="1" kern="1200" dirty="0" err="1"/>
            <a:t>kuonyesha</a:t>
          </a:r>
          <a:r>
            <a:rPr sz="1800" b="1" kern="1200" dirty="0"/>
            <a:t> </a:t>
          </a:r>
          <a:r>
            <a:rPr sz="1800" b="1" kern="1200" dirty="0" err="1"/>
            <a:t>huruma</a:t>
          </a:r>
          <a:r>
            <a:rPr sz="1800" b="1" kern="1200" dirty="0"/>
            <a:t>, </a:t>
          </a:r>
          <a:r>
            <a:rPr sz="1800" b="1" kern="1200" dirty="0" err="1"/>
            <a:t>kupongeza</a:t>
          </a:r>
          <a:endParaRPr sz="1800" b="1" kern="120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Inafurahi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wale </a:t>
          </a:r>
          <a:r>
            <a:rPr sz="1800" kern="1200" dirty="0" err="1"/>
            <a:t>wanaounga</a:t>
          </a:r>
          <a:r>
            <a:rPr sz="1800" kern="1200" dirty="0"/>
            <a:t> </a:t>
          </a:r>
          <a:r>
            <a:rPr sz="1800" kern="1200" dirty="0" err="1"/>
            <a:t>mkono</a:t>
          </a:r>
          <a:r>
            <a:rPr sz="1800" kern="1200" dirty="0"/>
            <a:t> </a:t>
          </a:r>
          <a:r>
            <a:rPr sz="1800" kern="1200" dirty="0" err="1"/>
            <a:t>ukweli</a:t>
          </a:r>
          <a:endParaRPr sz="1800" kern="120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Hubeba</a:t>
          </a:r>
          <a:r>
            <a:rPr sz="2000" kern="1200" dirty="0"/>
            <a:t> </a:t>
          </a:r>
          <a:r>
            <a:rPr sz="2000" kern="1200" dirty="0" err="1"/>
            <a:t>vitu</a:t>
          </a:r>
          <a:r>
            <a:rPr sz="2000" kern="1200" dirty="0"/>
            <a:t> </a:t>
          </a:r>
          <a:r>
            <a:rPr sz="2000" kern="1200" dirty="0" err="1"/>
            <a:t>vyote</a:t>
          </a:r>
          <a:endParaRPr sz="2000" kern="1200" dirty="0"/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sz="1800" b="1" kern="1200" dirty="0"/>
            <a:t>: </a:t>
          </a:r>
          <a:r>
            <a:rPr sz="1800" b="1" kern="1200" dirty="0" err="1"/>
            <a:t>kufunika</a:t>
          </a:r>
          <a:r>
            <a:rPr sz="1800" b="1" kern="1200" dirty="0"/>
            <a:t> </a:t>
          </a:r>
          <a:r>
            <a:rPr sz="1800" b="1" kern="1200" dirty="0" err="1"/>
            <a:t>ukimya</a:t>
          </a:r>
          <a:r>
            <a:rPr sz="1800" b="1" kern="1200" dirty="0"/>
            <a:t> (</a:t>
          </a:r>
          <a:r>
            <a:rPr sz="1800" b="1" kern="1200" dirty="0" err="1"/>
            <a:t>kuvumilia</a:t>
          </a:r>
          <a:r>
            <a:rPr sz="1800" b="1" kern="1200" dirty="0"/>
            <a:t> </a:t>
          </a:r>
          <a:r>
            <a:rPr sz="1800" b="1" kern="1200" dirty="0" err="1"/>
            <a:t>kwa</a:t>
          </a:r>
          <a:r>
            <a:rPr sz="1800" b="1" kern="1200" dirty="0"/>
            <a:t> </a:t>
          </a:r>
          <a:r>
            <a:rPr sz="1800" b="1" kern="1200" dirty="0" err="1"/>
            <a:t>uvumilivu</a:t>
          </a:r>
          <a:r>
            <a:rPr sz="1800" b="1" kern="120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600" kern="1200" dirty="0" err="1"/>
            <a:t>Ficha</a:t>
          </a:r>
          <a:r>
            <a:rPr sz="1600" kern="1200" dirty="0"/>
            <a:t> </a:t>
          </a:r>
          <a:r>
            <a:rPr sz="1600" kern="1200" dirty="0" err="1"/>
            <a:t>na</a:t>
          </a:r>
          <a:r>
            <a:rPr sz="1600" kern="1200" dirty="0"/>
            <a:t> </a:t>
          </a:r>
          <a:r>
            <a:rPr sz="1600" kern="1200" dirty="0" err="1"/>
            <a:t>kaa</a:t>
          </a:r>
          <a:r>
            <a:rPr sz="1600" kern="1200" dirty="0"/>
            <a:t> </a:t>
          </a:r>
          <a:r>
            <a:rPr sz="1600" kern="1200" dirty="0" err="1"/>
            <a:t>kimya</a:t>
          </a:r>
          <a:r>
            <a:rPr sz="1600" kern="1200" dirty="0"/>
            <a:t> </a:t>
          </a:r>
          <a:r>
            <a:rPr sz="1600" kern="1200" dirty="0" err="1"/>
            <a:t>kuhusu</a:t>
          </a:r>
          <a:r>
            <a:rPr sz="1600" kern="1200" dirty="0"/>
            <a:t> </a:t>
          </a:r>
          <a:r>
            <a:rPr sz="1600" kern="1200" dirty="0" err="1"/>
            <a:t>makosa</a:t>
          </a:r>
          <a:r>
            <a:rPr sz="1600" kern="1200" dirty="0"/>
            <a:t> </a:t>
          </a:r>
          <a:r>
            <a:rPr sz="1600" kern="1200" dirty="0" err="1"/>
            <a:t>ya</a:t>
          </a:r>
          <a:r>
            <a:rPr sz="1600" kern="1200" dirty="0"/>
            <a:t> </a:t>
          </a:r>
          <a:r>
            <a:rPr sz="1600" kern="1200" dirty="0" err="1"/>
            <a:t>wengine</a:t>
          </a:r>
          <a:r>
            <a:rPr sz="1600" kern="1200" dirty="0"/>
            <a:t>, </a:t>
          </a:r>
          <a:r>
            <a:rPr sz="1600" kern="1200" dirty="0" err="1"/>
            <a:t>bila</a:t>
          </a:r>
          <a:r>
            <a:rPr sz="1600" kern="1200" dirty="0"/>
            <a:t> </a:t>
          </a:r>
          <a:r>
            <a:rPr sz="1600" kern="1200" dirty="0" err="1"/>
            <a:t>kuyafunua</a:t>
          </a:r>
          <a:endParaRPr sz="1600" kern="120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Inaamini</a:t>
          </a:r>
          <a:r>
            <a:rPr sz="2000" kern="1200" dirty="0"/>
            <a:t> mambo yote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sz="1800" b="1" kern="1200" dirty="0"/>
            <a:t>: </a:t>
          </a:r>
          <a:r>
            <a:rPr sz="1800" b="1" kern="1200" dirty="0" err="1"/>
            <a:t>kuwa</a:t>
          </a:r>
          <a:r>
            <a:rPr sz="1800" b="1" kern="1200" dirty="0"/>
            <a:t> </a:t>
          </a:r>
          <a:r>
            <a:rPr sz="1800" b="1" kern="1200" dirty="0" err="1"/>
            <a:t>na</a:t>
          </a:r>
          <a:r>
            <a:rPr sz="1800" b="1" kern="1200" dirty="0"/>
            <a:t> </a:t>
          </a:r>
          <a:r>
            <a:rPr sz="1800" b="1" kern="1200" dirty="0" err="1"/>
            <a:t>imani</a:t>
          </a:r>
          <a:r>
            <a:rPr sz="1800" b="1" kern="1200" dirty="0"/>
            <a:t>, </a:t>
          </a:r>
          <a:r>
            <a:rPr sz="1800" b="1" kern="1200" dirty="0" err="1"/>
            <a:t>kutoa</a:t>
          </a:r>
          <a:r>
            <a:rPr sz="1800" b="1" kern="1200" dirty="0"/>
            <a:t> </a:t>
          </a:r>
          <a:r>
            <a:rPr sz="1800" b="1" kern="1200" dirty="0" err="1"/>
            <a:t>sifa</a:t>
          </a:r>
          <a:r>
            <a:rPr sz="1800" b="1" kern="1200" dirty="0"/>
            <a:t>, </a:t>
          </a:r>
          <a:r>
            <a:rPr sz="1800" b="1" kern="1200" dirty="0" err="1"/>
            <a:t>kuamini</a:t>
          </a:r>
          <a:endParaRPr sz="1800" b="1" kern="120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Haishutumu</a:t>
          </a:r>
          <a:r>
            <a:rPr sz="1800" kern="1200" dirty="0"/>
            <a:t>, </a:t>
          </a:r>
          <a:r>
            <a:rPr sz="1800" kern="1200" dirty="0" err="1"/>
            <a:t>lakini</a:t>
          </a:r>
          <a:r>
            <a:rPr sz="1800" kern="1200" dirty="0"/>
            <a:t> </a:t>
          </a:r>
          <a:r>
            <a:rPr sz="1800" kern="1200" dirty="0" err="1"/>
            <a:t>badala</a:t>
          </a:r>
          <a:r>
            <a:rPr sz="1800" kern="1200" dirty="0"/>
            <a:t> </a:t>
          </a:r>
          <a:r>
            <a:rPr sz="1800" kern="1200" dirty="0" err="1"/>
            <a:t>yake</a:t>
          </a:r>
          <a:r>
            <a:rPr sz="1800" kern="1200" dirty="0"/>
            <a:t> </a:t>
          </a:r>
          <a:r>
            <a:rPr sz="1800" kern="1200" dirty="0" err="1"/>
            <a:t>inatoa</a:t>
          </a:r>
          <a:r>
            <a:rPr sz="1800" kern="1200" dirty="0"/>
            <a:t> </a:t>
          </a:r>
          <a:r>
            <a:rPr sz="1800" kern="1200" dirty="0" err="1"/>
            <a:t>faida</a:t>
          </a:r>
          <a:r>
            <a:rPr sz="1800" kern="1200" dirty="0"/>
            <a:t> </a:t>
          </a:r>
          <a:r>
            <a:rPr sz="1800" kern="1200" dirty="0" err="1"/>
            <a:t>ya</a:t>
          </a:r>
          <a:r>
            <a:rPr sz="1800" kern="1200" dirty="0"/>
            <a:t> shaka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Inatumaini</a:t>
          </a:r>
          <a:r>
            <a:rPr sz="2000" kern="1200" dirty="0"/>
            <a:t> mambo yote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sz="18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sz="1800" b="1" kern="1200" dirty="0"/>
            <a:t> </a:t>
          </a:r>
          <a:r>
            <a:rPr sz="1800" b="1" kern="1200" dirty="0" err="1"/>
            <a:t>kusubiri</a:t>
          </a:r>
          <a:r>
            <a:rPr sz="1800" b="1" kern="1200" dirty="0"/>
            <a:t> au </a:t>
          </a:r>
          <a:r>
            <a:rPr sz="1800" b="1" kern="1200" dirty="0" err="1"/>
            <a:t>kuamini</a:t>
          </a:r>
          <a:endParaRPr sz="1800" b="1" kern="120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/>
            <a:t>Daima </a:t>
          </a:r>
          <a:r>
            <a:rPr sz="1800" kern="1200" dirty="0" err="1"/>
            <a:t>tarajia</a:t>
          </a:r>
          <a:r>
            <a:rPr sz="1800" kern="1200" dirty="0"/>
            <a:t> </a:t>
          </a:r>
          <a:r>
            <a:rPr sz="1800" kern="1200" dirty="0" err="1"/>
            <a:t>kitu</a:t>
          </a:r>
          <a:r>
            <a:rPr sz="1800" kern="1200" dirty="0"/>
            <a:t> </a:t>
          </a:r>
          <a:r>
            <a:rPr sz="1800" kern="1200" dirty="0" err="1"/>
            <a:t>kizuri</a:t>
          </a:r>
          <a:r>
            <a:rPr sz="1800" kern="1200" dirty="0"/>
            <a:t> </a:t>
          </a:r>
          <a:r>
            <a:rPr sz="1800" kern="1200" dirty="0" err="1"/>
            <a:t>kitokee</a:t>
          </a:r>
          <a:endParaRPr sz="1800" kern="120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Huvumilia</a:t>
          </a:r>
          <a:r>
            <a:rPr sz="2000" kern="1200" dirty="0"/>
            <a:t> </a:t>
          </a:r>
          <a:r>
            <a:rPr sz="2000" kern="1200" dirty="0" err="1"/>
            <a:t>vitu</a:t>
          </a:r>
          <a:r>
            <a:rPr sz="2000" kern="1200" dirty="0"/>
            <a:t> </a:t>
          </a:r>
          <a:r>
            <a:rPr sz="2000" kern="1200" dirty="0" err="1"/>
            <a:t>vyote</a:t>
          </a:r>
          <a:endParaRPr sz="2000" kern="1200" dirty="0"/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sz="1800" b="1" kern="1200" dirty="0"/>
            <a:t>: </a:t>
          </a:r>
          <a:r>
            <a:rPr sz="1800" b="1" kern="1200" dirty="0" err="1"/>
            <a:t>kupinga</a:t>
          </a:r>
          <a:r>
            <a:rPr sz="1800" b="1" kern="1200" dirty="0"/>
            <a:t>, </a:t>
          </a:r>
          <a:r>
            <a:rPr sz="1800" b="1" kern="1200" dirty="0" err="1"/>
            <a:t>kuvumilia</a:t>
          </a:r>
          <a:r>
            <a:rPr sz="1800" b="1" kern="1200" dirty="0"/>
            <a:t>, </a:t>
          </a:r>
          <a:r>
            <a:rPr sz="1800" b="1" kern="1200" dirty="0" err="1"/>
            <a:t>kuwa</a:t>
          </a:r>
          <a:r>
            <a:rPr sz="1800" b="1" kern="1200" dirty="0"/>
            <a:t> </a:t>
          </a:r>
          <a:r>
            <a:rPr sz="1800" b="1" kern="1200" dirty="0" err="1"/>
            <a:t>na</a:t>
          </a:r>
          <a:r>
            <a:rPr sz="1800" b="1" kern="1200" dirty="0"/>
            <a:t> </a:t>
          </a:r>
          <a:r>
            <a:rPr sz="1800" b="1" kern="1200" dirty="0" err="1"/>
            <a:t>ujasiri</a:t>
          </a:r>
          <a:r>
            <a:rPr sz="1800" b="1" kern="1200" dirty="0"/>
            <a:t>, </a:t>
          </a:r>
          <a:r>
            <a:rPr sz="1800" b="1" kern="1200" dirty="0" err="1"/>
            <a:t>kuvumilia</a:t>
          </a:r>
          <a:endParaRPr sz="1800" b="1" kern="120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/>
            <a:t>Vumilia </a:t>
          </a:r>
          <a:r>
            <a:rPr sz="1800" kern="1200" dirty="0" err="1"/>
            <a:t>shida</a:t>
          </a:r>
          <a:r>
            <a:rPr sz="1800" kern="1200" dirty="0"/>
            <a:t>, </a:t>
          </a:r>
          <a:r>
            <a:rPr sz="1800" kern="1200" dirty="0" err="1"/>
            <a:t>majaribu</a:t>
          </a:r>
          <a:r>
            <a:rPr sz="1800" kern="1200" dirty="0"/>
            <a:t>,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mateso</a:t>
          </a:r>
          <a:endParaRPr sz="1800" kern="120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wivu</a:t>
          </a:r>
          <a:endParaRPr sz="2000" kern="1200" dirty="0"/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b="1" kern="1200"/>
            <a:t>: kuwa na hisia za </a:t>
          </a:r>
          <a:br>
            <a:rPr lang="en" sz="1800" b="1" kern="1200" noProof="0" dirty="0"/>
          </a:br>
          <a:r>
            <a:rPr b="1" kern="1200"/>
            <a:t>moto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ts val="15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Ha</a:t>
          </a:r>
          <a:r>
            <a:rPr lang="en-US" sz="1800" kern="1200" dirty="0" err="1"/>
            <a:t>u</a:t>
          </a:r>
          <a:r>
            <a:rPr sz="1800" kern="1200" dirty="0" err="1"/>
            <a:t>wahusudu</a:t>
          </a:r>
          <a:r>
            <a:rPr sz="1800" kern="1200" dirty="0"/>
            <a:t> wale </a:t>
          </a:r>
          <a:r>
            <a:rPr sz="1800" kern="1200" dirty="0" err="1"/>
            <a:t>ambao</a:t>
          </a:r>
          <a:r>
            <a:rPr sz="1800" kern="1200" dirty="0"/>
            <a:t> </a:t>
          </a:r>
          <a:r>
            <a:rPr sz="1800" kern="1200" dirty="0" err="1"/>
            <a:t>wana</a:t>
          </a:r>
          <a:r>
            <a:rPr sz="1800" kern="1200" dirty="0"/>
            <a:t> </a:t>
          </a:r>
          <a:r>
            <a:rPr sz="1800" kern="1200" dirty="0" err="1"/>
            <a:t>karama</a:t>
          </a:r>
          <a:r>
            <a:rPr sz="1800" kern="1200" dirty="0"/>
            <a:t> au </a:t>
          </a:r>
          <a:r>
            <a:rPr sz="1800" kern="1200" dirty="0" err="1"/>
            <a:t>fadhila</a:t>
          </a:r>
          <a:r>
            <a:rPr sz="1800" kern="1200" dirty="0"/>
            <a:t> </a:t>
          </a:r>
          <a:r>
            <a:rPr sz="1800" kern="1200" dirty="0" err="1"/>
            <a:t>zingine</a:t>
          </a:r>
          <a:endParaRPr sz="1800" kern="120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ujionyeshi</a:t>
          </a: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wenyewe</a:t>
          </a:r>
          <a:endParaRPr sz="2000" kern="1200" dirty="0"/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sz="18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kern="1200" dirty="0"/>
            <a:t>: </a:t>
          </a:r>
          <a:r>
            <a:rPr sz="1800" b="1" kern="1200" dirty="0" err="1"/>
            <a:t>kujisifu</a:t>
          </a:r>
          <a:r>
            <a:rPr sz="1800" b="1" kern="1200" dirty="0"/>
            <a:t>, </a:t>
          </a:r>
          <a:r>
            <a:rPr sz="1800" b="1" kern="1200" dirty="0" err="1"/>
            <a:t>kujisifu</a:t>
          </a:r>
          <a:endParaRPr sz="1800" b="1" kern="120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Ha</a:t>
          </a:r>
          <a:r>
            <a:rPr lang="en-US" sz="1800" kern="1200" dirty="0" err="1"/>
            <a:t>u</a:t>
          </a:r>
          <a:r>
            <a:rPr sz="1800" kern="1200" dirty="0" err="1"/>
            <a:t>taki</a:t>
          </a:r>
          <a:r>
            <a:rPr sz="1800" kern="1200" dirty="0"/>
            <a:t> </a:t>
          </a:r>
          <a:r>
            <a:rPr sz="1800" kern="1200" dirty="0" err="1"/>
            <a:t>kusifiwa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wengine</a:t>
          </a:r>
          <a:endParaRPr sz="1800" kern="120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jivuni</a:t>
          </a:r>
          <a:endParaRPr sz="2000" kern="1200" dirty="0"/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sz="1800" b="1" kern="1200" dirty="0"/>
            <a:t>: </a:t>
          </a:r>
          <a:r>
            <a:rPr sz="1800" b="1" kern="1200" dirty="0" err="1"/>
            <a:t>kuvimba</a:t>
          </a:r>
          <a:r>
            <a:rPr sz="1800" b="1" kern="1200" dirty="0"/>
            <a:t>, </a:t>
          </a:r>
          <a:r>
            <a:rPr sz="1800" b="1" kern="1200" dirty="0" err="1"/>
            <a:t>kujivunia</a:t>
          </a:r>
          <a:endParaRPr sz="1800" b="1" kern="120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ts val="1500"/>
            </a:lnSpc>
            <a:spcBef>
              <a:spcPct val="0"/>
            </a:spcBef>
            <a:spcAft>
              <a:spcPct val="35000"/>
            </a:spcAft>
            <a:buNone/>
            <a:defRPr sz="1700" b="1"/>
          </a:pPr>
          <a:r>
            <a:rPr sz="1800" kern="1200" dirty="0" err="1"/>
            <a:t>Ha</a:t>
          </a:r>
          <a:r>
            <a:rPr lang="en-US" sz="1800" kern="1200" dirty="0" err="1"/>
            <a:t>u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maoni</a:t>
          </a:r>
          <a:r>
            <a:rPr sz="1800" kern="1200" dirty="0"/>
            <a:t> </a:t>
          </a:r>
          <a:r>
            <a:rPr sz="1800" kern="1200" dirty="0" err="1"/>
            <a:t>ya</a:t>
          </a:r>
          <a:r>
            <a:rPr sz="1800" kern="1200" dirty="0"/>
            <a:t> </a:t>
          </a:r>
          <a:r>
            <a:rPr sz="1800" kern="1200" dirty="0" err="1"/>
            <a:t>kutia</a:t>
          </a:r>
          <a:r>
            <a:rPr sz="1800" kern="1200" dirty="0"/>
            <a:t> </a:t>
          </a:r>
          <a:r>
            <a:rPr sz="1800" kern="1200" dirty="0" err="1"/>
            <a:t>chumvi</a:t>
          </a:r>
          <a:r>
            <a:rPr sz="1800" kern="1200" dirty="0"/>
            <a:t> </a:t>
          </a:r>
          <a:r>
            <a:rPr sz="1800" kern="1200" dirty="0" err="1"/>
            <a:t>juu</a:t>
          </a:r>
          <a:r>
            <a:rPr sz="1800" kern="1200" dirty="0"/>
            <a:t> </a:t>
          </a:r>
          <a:r>
            <a:rPr sz="1800" kern="1200" dirty="0" err="1"/>
            <a:t>yake</a:t>
          </a:r>
          <a:r>
            <a:rPr sz="1800" kern="1200" dirty="0"/>
            <a:t> </a:t>
          </a:r>
          <a:r>
            <a:rPr sz="1800" kern="1200" dirty="0" err="1"/>
            <a:t>mwenyewe</a:t>
          </a:r>
          <a:endParaRPr sz="1800" kern="120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tendi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ujeuri</a:t>
          </a:r>
          <a:endParaRPr sz="2000" kern="1200" dirty="0"/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sz="1800" b="1" kern="1200" dirty="0"/>
            <a:t>: </a:t>
          </a:r>
          <a:r>
            <a:rPr sz="1800" b="1" kern="1200" dirty="0" err="1"/>
            <a:t>kutenda</a:t>
          </a:r>
          <a:r>
            <a:rPr sz="1800" b="1" kern="1200" dirty="0"/>
            <a:t> </a:t>
          </a:r>
          <a:r>
            <a:rPr sz="1800" b="1" kern="1200" dirty="0" err="1"/>
            <a:t>isivyofaa</a:t>
          </a:r>
          <a:endParaRPr sz="1800" b="1" kern="120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ts val="15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Ha</a:t>
          </a:r>
          <a:r>
            <a:rPr lang="en-US" sz="1800" kern="1200" dirty="0" err="1"/>
            <a:t>u</a:t>
          </a:r>
          <a:r>
            <a:rPr sz="1800" kern="1200" dirty="0" err="1"/>
            <a:t>tendi</a:t>
          </a:r>
          <a:r>
            <a:rPr sz="1800" kern="1200" dirty="0"/>
            <a:t> </a:t>
          </a:r>
          <a:r>
            <a:rPr sz="1800" kern="1200" dirty="0" err="1"/>
            <a:t>kinyume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kanuni</a:t>
          </a:r>
          <a:r>
            <a:rPr sz="1800" kern="1200" dirty="0"/>
            <a:t> za </a:t>
          </a:r>
          <a:r>
            <a:rPr sz="1800" kern="1200" dirty="0" err="1"/>
            <a:t>kijamii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kimaadili</a:t>
          </a:r>
          <a:endParaRPr sz="1800" kern="120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tafuti</a:t>
          </a:r>
          <a:r>
            <a:rPr sz="2000" kern="1200" dirty="0"/>
            <a:t> </a:t>
          </a:r>
          <a:r>
            <a:rPr sz="2000" kern="1200" dirty="0" err="1"/>
            <a:t>yake</a:t>
          </a:r>
          <a:r>
            <a:rPr sz="2000" kern="1200" dirty="0"/>
            <a:t> </a:t>
          </a:r>
          <a:r>
            <a:rPr sz="2000" kern="1200" dirty="0" err="1"/>
            <a:t>mwenyewe</a:t>
          </a:r>
          <a:endParaRPr sz="2000" kern="1200" dirty="0"/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sz="1800" b="1" kern="1200" dirty="0"/>
            <a:t>: </a:t>
          </a:r>
          <a:r>
            <a:rPr sz="1800" b="1" kern="1200" dirty="0" err="1"/>
            <a:t>kutafuta</a:t>
          </a:r>
          <a:endParaRPr sz="1800" b="1" kern="120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lang="en-US" sz="1800" kern="1200" dirty="0" err="1"/>
            <a:t>U</a:t>
          </a:r>
          <a:r>
            <a:rPr sz="1800" kern="1200" dirty="0" err="1"/>
            <a:t>natoa</a:t>
          </a:r>
          <a:r>
            <a:rPr sz="1800" kern="1200" dirty="0"/>
            <a:t> </a:t>
          </a:r>
          <a:r>
            <a:rPr sz="1800" kern="1200" dirty="0" err="1"/>
            <a:t>haki</a:t>
          </a:r>
          <a:r>
            <a:rPr sz="1800" kern="1200" dirty="0"/>
            <a:t> </a:t>
          </a:r>
          <a:r>
            <a:rPr sz="1800" kern="1200" dirty="0" err="1"/>
            <a:t>zake</a:t>
          </a:r>
          <a:r>
            <a:rPr sz="1800" kern="1200" dirty="0"/>
            <a:t> </a:t>
          </a:r>
          <a:r>
            <a:rPr sz="1800" kern="1200" dirty="0" err="1"/>
            <a:t>kwa</a:t>
          </a:r>
          <a:r>
            <a:rPr sz="1800" kern="1200" dirty="0"/>
            <a:t> </a:t>
          </a:r>
          <a:r>
            <a:rPr sz="1800" kern="1200" dirty="0" err="1"/>
            <a:t>faida</a:t>
          </a:r>
          <a:r>
            <a:rPr sz="1800" kern="1200" dirty="0"/>
            <a:t> </a:t>
          </a:r>
          <a:r>
            <a:rPr sz="1800" kern="1200" dirty="0" err="1"/>
            <a:t>ya</a:t>
          </a:r>
          <a:r>
            <a:rPr sz="1800" kern="1200" dirty="0"/>
            <a:t> </a:t>
          </a:r>
          <a:r>
            <a:rPr sz="1800" kern="1200" dirty="0" err="1"/>
            <a:t>wengine</a:t>
          </a:r>
          <a:endParaRPr sz="1800" kern="120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kern="1200" dirty="0" err="1"/>
            <a:t>Ha</a:t>
          </a:r>
          <a:r>
            <a:rPr lang="en-US" sz="1600" kern="1200" dirty="0" err="1"/>
            <a:t>u</a:t>
          </a:r>
          <a:r>
            <a:rPr sz="1600" kern="1200" dirty="0" err="1"/>
            <a:t>j</a:t>
          </a:r>
          <a:r>
            <a:rPr lang="en-US" sz="1600" kern="1200" dirty="0" err="1"/>
            <a:t>i</a:t>
          </a:r>
          <a:r>
            <a:rPr sz="1600" kern="1200" dirty="0" err="1"/>
            <a:t>choche</a:t>
          </a:r>
          <a:r>
            <a:rPr lang="en-US" sz="1600" kern="1200" dirty="0" err="1"/>
            <a:t>i</a:t>
          </a:r>
          <a:endParaRPr sz="1600" kern="1200" dirty="0"/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sz="18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kern="1200" dirty="0"/>
            <a:t>: </a:t>
          </a:r>
          <a:r>
            <a:rPr sz="1800" b="1" kern="1200" dirty="0" err="1"/>
            <a:t>kunoa</a:t>
          </a:r>
          <a:r>
            <a:rPr sz="1800" b="1" kern="1200" dirty="0"/>
            <a:t> </a:t>
          </a:r>
          <a:r>
            <a:rPr sz="1800" b="1" kern="1200" dirty="0" err="1"/>
            <a:t>kitu</a:t>
          </a:r>
          <a:r>
            <a:rPr sz="1800" b="1" kern="1200" dirty="0"/>
            <a:t> cha </a:t>
          </a:r>
          <a:r>
            <a:rPr sz="1800" b="1" kern="1200" dirty="0" err="1"/>
            <a:t>kukasirisha</a:t>
          </a:r>
          <a:r>
            <a:rPr sz="1800" b="1" kern="1200" dirty="0"/>
            <a:t>, </a:t>
          </a:r>
          <a:r>
            <a:rPr sz="1800" b="1" kern="1200" dirty="0" err="1"/>
            <a:t>kuchochea</a:t>
          </a:r>
          <a:r>
            <a:rPr sz="1800" b="1" kern="1200" dirty="0"/>
            <a:t> au </a:t>
          </a:r>
          <a:r>
            <a:rPr sz="1800" b="1" kern="1200" dirty="0" err="1"/>
            <a:t>kukasirisha</a:t>
          </a:r>
          <a:endParaRPr sz="1800" b="1" kern="120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/>
            <a:t>Si </a:t>
          </a:r>
          <a:r>
            <a:rPr sz="1800" kern="1200" dirty="0" err="1"/>
            <a:t>jambo</a:t>
          </a:r>
          <a:r>
            <a:rPr sz="1800" kern="1200" dirty="0"/>
            <a:t> </a:t>
          </a:r>
          <a:r>
            <a:rPr sz="1800" kern="1200" dirty="0" err="1"/>
            <a:t>lisiloeleweka</a:t>
          </a:r>
          <a:r>
            <a:rPr sz="1800" kern="1200" dirty="0"/>
            <a:t> </a:t>
          </a:r>
          <a:r>
            <a:rPr sz="1800" kern="1200" dirty="0" err="1"/>
            <a:t>wala</a:t>
          </a:r>
          <a:r>
            <a:rPr sz="1800" kern="1200" dirty="0"/>
            <a:t> </a:t>
          </a:r>
          <a:r>
            <a:rPr sz="1800" kern="1200" dirty="0" err="1"/>
            <a:t>nyeti</a:t>
          </a:r>
          <a:r>
            <a:rPr sz="1800" kern="1200" dirty="0"/>
            <a:t> </a:t>
          </a:r>
          <a:r>
            <a:rPr sz="1800" kern="1200" dirty="0" err="1"/>
            <a:t>kupita</a:t>
          </a:r>
          <a:r>
            <a:rPr sz="1800" kern="1200" dirty="0"/>
            <a:t> </a:t>
          </a:r>
          <a:r>
            <a:rPr sz="1800" kern="1200" dirty="0" err="1"/>
            <a:t>kiasi</a:t>
          </a:r>
          <a:endParaRPr sz="1800" kern="120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fikirii</a:t>
          </a:r>
          <a:r>
            <a:rPr sz="2000" kern="1200" dirty="0"/>
            <a:t> </a:t>
          </a:r>
          <a:r>
            <a:rPr sz="2000" kern="1200" dirty="0" err="1"/>
            <a:t>uovu</a:t>
          </a:r>
          <a:r>
            <a:rPr sz="2000" kern="1200" dirty="0"/>
            <a:t> </a:t>
          </a:r>
          <a:r>
            <a:rPr sz="2000" kern="1200" dirty="0" err="1"/>
            <a:t>wowote</a:t>
          </a:r>
          <a:endParaRPr sz="2000" kern="1200" dirty="0"/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sz="18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sz="1800" b="1" kern="1200" dirty="0"/>
            <a:t>: </a:t>
          </a:r>
          <a:r>
            <a:rPr sz="1800" b="1" kern="1200" dirty="0" err="1"/>
            <a:t>chukua</a:t>
          </a:r>
          <a:r>
            <a:rPr sz="1800" b="1" kern="1200" dirty="0"/>
            <a:t> </a:t>
          </a:r>
          <a:r>
            <a:rPr sz="1800" b="1" kern="1200" dirty="0" err="1"/>
            <a:t>hesabu</a:t>
          </a:r>
          <a:endParaRPr sz="1800" b="1" kern="120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Husamehe</a:t>
          </a:r>
          <a:r>
            <a:rPr sz="1800" kern="1200" dirty="0"/>
            <a:t> </a:t>
          </a:r>
          <a:r>
            <a:rPr sz="1800" kern="1200" dirty="0" err="1"/>
            <a:t>na</a:t>
          </a:r>
          <a:r>
            <a:rPr sz="1800" kern="1200" dirty="0"/>
            <a:t> </a:t>
          </a:r>
          <a:r>
            <a:rPr sz="1800" kern="1200" dirty="0" err="1"/>
            <a:t>kupuuza</a:t>
          </a:r>
          <a:r>
            <a:rPr sz="1800" kern="1200" dirty="0"/>
            <a:t> </a:t>
          </a:r>
          <a:r>
            <a:rPr sz="1800" kern="1200" dirty="0" err="1"/>
            <a:t>makosa</a:t>
          </a:r>
          <a:r>
            <a:rPr sz="1800" kern="1200" dirty="0"/>
            <a:t> </a:t>
          </a:r>
          <a:r>
            <a:rPr sz="1800" kern="1200" dirty="0" err="1"/>
            <a:t>yaliyopokelewa</a:t>
          </a:r>
          <a:endParaRPr sz="1800" kern="120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Ha</a:t>
          </a:r>
          <a:r>
            <a:rPr lang="en-US" sz="2000" kern="1200" dirty="0" err="1"/>
            <a:t>u</a:t>
          </a:r>
          <a:r>
            <a:rPr sz="2000" kern="1200" dirty="0" err="1"/>
            <a:t>furahii</a:t>
          </a:r>
          <a:r>
            <a:rPr sz="2000" kern="1200" dirty="0"/>
            <a:t> </a:t>
          </a:r>
          <a:r>
            <a:rPr sz="2000" kern="1200" dirty="0" err="1"/>
            <a:t>uovu</a:t>
          </a:r>
          <a:endParaRPr sz="2000" kern="1200" dirty="0"/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/>
          </a:pPr>
          <a:r>
            <a:rPr sz="180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sz="1800" b="1" kern="1200" dirty="0"/>
            <a:t>: </a:t>
          </a:r>
          <a:r>
            <a:rPr sz="1800" b="1" kern="1200" dirty="0" err="1"/>
            <a:t>kuwa</a:t>
          </a:r>
          <a:r>
            <a:rPr sz="1800" b="1" kern="1200" dirty="0"/>
            <a:t> </a:t>
          </a:r>
          <a:r>
            <a:rPr sz="1800" b="1" kern="1200" dirty="0" err="1"/>
            <a:t>mchangamfu</a:t>
          </a:r>
          <a:r>
            <a:rPr sz="1800" b="1" kern="1200" dirty="0"/>
            <a:t>, </a:t>
          </a:r>
          <a:r>
            <a:rPr sz="1800" b="1" kern="1200" dirty="0" err="1"/>
            <a:t>mwenye</a:t>
          </a:r>
          <a:r>
            <a:rPr sz="1800" b="1" kern="1200" dirty="0"/>
            <a:t> </a:t>
          </a:r>
          <a:r>
            <a:rPr sz="1800" b="1" kern="1200" dirty="0" err="1"/>
            <a:t>furaha</a:t>
          </a:r>
          <a:r>
            <a:rPr sz="1800" b="1" kern="1200" dirty="0"/>
            <a:t>, au </a:t>
          </a:r>
          <a:r>
            <a:rPr sz="1800" b="1" kern="1200" dirty="0" err="1"/>
            <a:t>kujisikia</a:t>
          </a:r>
          <a:r>
            <a:rPr sz="1800" b="1" kern="1200" dirty="0"/>
            <a:t> </a:t>
          </a:r>
          <a:r>
            <a:rPr sz="1800" b="1" kern="1200" dirty="0" err="1"/>
            <a:t>vizuri</a:t>
          </a:r>
          <a:endParaRPr sz="1800" b="1" kern="120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/>
          </a:pPr>
          <a:r>
            <a:rPr sz="1800" kern="1200" dirty="0" err="1"/>
            <a:t>Ha</a:t>
          </a:r>
          <a:r>
            <a:rPr lang="en-US" sz="1800" kern="1200" dirty="0" err="1"/>
            <a:t>u</a:t>
          </a:r>
          <a:r>
            <a:rPr sz="1800" kern="1200" dirty="0" err="1"/>
            <a:t>furahii</a:t>
          </a:r>
          <a:r>
            <a:rPr sz="1800" kern="1200" dirty="0"/>
            <a:t> </a:t>
          </a:r>
          <a:r>
            <a:rPr sz="1800" kern="1200" dirty="0" err="1"/>
            <a:t>makosa</a:t>
          </a:r>
          <a:r>
            <a:rPr sz="1800" kern="1200" dirty="0"/>
            <a:t>, </a:t>
          </a:r>
          <a:r>
            <a:rPr sz="1800" kern="1200" dirty="0" err="1"/>
            <a:t>lakini</a:t>
          </a:r>
          <a:r>
            <a:rPr sz="1800" kern="1200" dirty="0"/>
            <a:t> </a:t>
          </a:r>
          <a:r>
            <a:rPr lang="en-US" sz="1800" kern="1200" dirty="0" err="1"/>
            <a:t>u</a:t>
          </a:r>
          <a:r>
            <a:rPr sz="1800" kern="1200" dirty="0" err="1"/>
            <a:t>natafuta</a:t>
          </a:r>
          <a:r>
            <a:rPr sz="1800" kern="1200" dirty="0"/>
            <a:t> </a:t>
          </a:r>
          <a:r>
            <a:rPr sz="1800" kern="1200" dirty="0" err="1"/>
            <a:t>kuyarekebisha</a:t>
          </a:r>
          <a:endParaRPr sz="1800" kern="120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0" lvl="1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kern="1200"/>
            <a:t>Alivumilia kupigwa, kutukanwa, na kudharauliwa </a:t>
          </a:r>
          <a:br>
            <a:rPr lang="en" sz="2000" b="1" kern="1200" noProof="0" dirty="0"/>
          </a:br>
          <a:r>
            <a:rPr kern="1200"/>
            <a:t>(Mt.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Anateseka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muda</a:t>
          </a:r>
          <a:r>
            <a:rPr sz="2000" kern="1200" dirty="0"/>
            <a:t> </a:t>
          </a:r>
          <a:r>
            <a:rPr sz="2000" kern="1200" dirty="0" err="1"/>
            <a:t>mrefu</a:t>
          </a:r>
          <a:endParaRPr sz="2000" kern="1200" dirty="0"/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sz="2000" kern="1200" dirty="0" err="1"/>
            <a:t>Alijali</a:t>
          </a:r>
          <a:r>
            <a:rPr sz="2000" kern="1200" dirty="0"/>
            <a:t> </a:t>
          </a:r>
          <a:r>
            <a:rPr sz="2000" kern="1200" dirty="0" err="1"/>
            <a:t>mtu</a:t>
          </a:r>
          <a:r>
            <a:rPr sz="2000" kern="1200" dirty="0"/>
            <a:t> </a:t>
          </a:r>
          <a:r>
            <a:rPr sz="2000" kern="1200" dirty="0" err="1"/>
            <a:t>yeyote</a:t>
          </a:r>
          <a:r>
            <a:rPr sz="2000" kern="1200" dirty="0"/>
            <a:t> </a:t>
          </a:r>
          <a:r>
            <a:rPr sz="2000" kern="1200" dirty="0" err="1"/>
            <a:t>ambaye</a:t>
          </a:r>
          <a:r>
            <a:rPr sz="2000" kern="1200" dirty="0"/>
            <a:t> </a:t>
          </a:r>
          <a:r>
            <a:rPr sz="2000" kern="1200" dirty="0" err="1"/>
            <a:t>alikuwa</a:t>
          </a:r>
          <a:r>
            <a:rPr sz="2000" kern="1200" dirty="0"/>
            <a:t> </a:t>
          </a:r>
          <a:r>
            <a:rPr sz="2000" kern="1200" dirty="0" err="1"/>
            <a:t>akiteseka</a:t>
          </a:r>
          <a:endParaRPr sz="2000" kern="120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Yeye </a:t>
          </a:r>
          <a:r>
            <a:rPr sz="2000" kern="1200" dirty="0" err="1"/>
            <a:t>ni</a:t>
          </a:r>
          <a:r>
            <a:rPr sz="2000" kern="1200" dirty="0"/>
            <a:t> </a:t>
          </a:r>
          <a:r>
            <a:rPr sz="2000" kern="1200" dirty="0" err="1"/>
            <a:t>mwema</a:t>
          </a:r>
          <a:endParaRPr sz="2000" kern="1200" dirty="0"/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sz="2000" kern="1200" dirty="0" err="1"/>
            <a:t>Alifundisha</a:t>
          </a:r>
          <a:r>
            <a:rPr sz="2000" kern="1200" dirty="0"/>
            <a:t> </a:t>
          </a:r>
          <a:r>
            <a:rPr sz="2000" kern="1200" dirty="0" err="1"/>
            <a:t>ukweli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uwazi</a:t>
          </a:r>
          <a:r>
            <a:rPr sz="2000" kern="1200" dirty="0"/>
            <a:t>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usadikisho</a:t>
          </a:r>
          <a:endParaRPr sz="2000" kern="120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Anafurahia</a:t>
          </a:r>
          <a:r>
            <a:rPr sz="2000" kern="1200" dirty="0"/>
            <a:t> </a:t>
          </a:r>
          <a:r>
            <a:rPr sz="2000" kern="1200" dirty="0" err="1"/>
            <a:t>ukweli</a:t>
          </a:r>
          <a:endParaRPr sz="2000" kern="1200" dirty="0"/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sz="2000" kern="1200" dirty="0" err="1"/>
            <a:t>Hakumhukumu</a:t>
          </a:r>
          <a:r>
            <a:rPr sz="2000" kern="1200" dirty="0"/>
            <a:t> </a:t>
          </a:r>
          <a:r>
            <a:rPr sz="2000" kern="1200" dirty="0" err="1"/>
            <a:t>mwanamke</a:t>
          </a:r>
          <a:r>
            <a:rPr sz="2000" kern="1200" dirty="0"/>
            <a:t> </a:t>
          </a:r>
          <a:r>
            <a:rPr sz="2000" kern="1200" dirty="0" err="1"/>
            <a:t>mwenye</a:t>
          </a:r>
          <a:r>
            <a:rPr sz="2000" kern="1200" dirty="0"/>
            <a:t> </a:t>
          </a:r>
          <a:r>
            <a:rPr sz="2000" kern="1200" dirty="0" err="1"/>
            <a:t>dhambi</a:t>
          </a:r>
          <a:r>
            <a:rPr sz="2000" kern="1200" dirty="0"/>
            <a:t>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akampa</a:t>
          </a:r>
          <a:r>
            <a:rPr sz="2000" kern="1200" dirty="0"/>
            <a:t> </a:t>
          </a:r>
          <a:r>
            <a:rPr sz="2000" kern="1200" dirty="0" err="1"/>
            <a:t>msamaha</a:t>
          </a:r>
          <a:r>
            <a:rPr sz="2000" kern="1200" dirty="0"/>
            <a:t>                    </a:t>
          </a:r>
          <a:r>
            <a:rPr sz="1600" kern="1200" dirty="0"/>
            <a:t>(Yohana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Anabeba</a:t>
          </a:r>
          <a:r>
            <a:rPr sz="2000" kern="1200" dirty="0"/>
            <a:t> </a:t>
          </a:r>
          <a:r>
            <a:rPr sz="2000" kern="1200" dirty="0" err="1"/>
            <a:t>vitu</a:t>
          </a:r>
          <a:r>
            <a:rPr sz="2000" kern="1200" dirty="0"/>
            <a:t> </a:t>
          </a:r>
          <a:r>
            <a:rPr sz="2000" kern="1200" dirty="0" err="1"/>
            <a:t>vyote</a:t>
          </a:r>
          <a:endParaRPr sz="2000" kern="1200" dirty="0"/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0" lvl="1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kern="1200"/>
            <a:t>Iliamini uaminifu wa Zakayo </a:t>
          </a:r>
          <a:br>
            <a:rPr lang="en" sz="2000" b="1" kern="1200" noProof="0" dirty="0"/>
          </a:br>
          <a:r>
            <a:rPr kern="1200"/>
            <a:t>(Lk.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Anaamini</a:t>
          </a:r>
          <a:r>
            <a:rPr sz="2000" kern="1200" dirty="0"/>
            <a:t> mambo yote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sz="2000" kern="1200" dirty="0" err="1"/>
            <a:t>Aliwaandaa</a:t>
          </a:r>
          <a:r>
            <a:rPr sz="2000" kern="1200" dirty="0"/>
            <a:t> </a:t>
          </a:r>
          <a:r>
            <a:rPr sz="2000" kern="1200" dirty="0" err="1"/>
            <a:t>watu</a:t>
          </a:r>
          <a:r>
            <a:rPr sz="2000" kern="1200" dirty="0"/>
            <a:t> 12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ajili</a:t>
          </a:r>
          <a:r>
            <a:rPr sz="2000" kern="1200" dirty="0"/>
            <a:t>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misheni</a:t>
          </a:r>
          <a:r>
            <a:rPr sz="2000" kern="1200" dirty="0"/>
            <a:t> "</a:t>
          </a:r>
          <a:r>
            <a:rPr sz="2000" kern="1200" dirty="0" err="1"/>
            <a:t>isiyowezekana</a:t>
          </a:r>
          <a:r>
            <a:rPr sz="2000" kern="1200" dirty="0"/>
            <a:t>"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Anatumaini</a:t>
          </a:r>
          <a:r>
            <a:rPr sz="2000" kern="1200" dirty="0"/>
            <a:t> </a:t>
          </a:r>
          <a:r>
            <a:rPr sz="2000" kern="1200" dirty="0" err="1"/>
            <a:t>vitu</a:t>
          </a:r>
          <a:r>
            <a:rPr sz="2000" kern="1200" dirty="0"/>
            <a:t> </a:t>
          </a:r>
          <a:r>
            <a:rPr sz="2000" kern="1200" dirty="0" err="1"/>
            <a:t>vyote</a:t>
          </a:r>
          <a:endParaRPr sz="2000" kern="1200" dirty="0"/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/>
          </a:pPr>
          <a:r>
            <a:rPr sz="2000" kern="1200" dirty="0" err="1"/>
            <a:t>Alivumilia</a:t>
          </a:r>
          <a:r>
            <a:rPr sz="2000" kern="1200" dirty="0"/>
            <a:t> </a:t>
          </a:r>
          <a:r>
            <a:rPr sz="2000" kern="1200" dirty="0" err="1"/>
            <a:t>njaa</a:t>
          </a:r>
          <a:r>
            <a:rPr sz="2000" kern="1200" dirty="0"/>
            <a:t>, </a:t>
          </a:r>
          <a:r>
            <a:rPr sz="2000" kern="1200" dirty="0" err="1"/>
            <a:t>kukataliwa</a:t>
          </a:r>
          <a:r>
            <a:rPr sz="2000" kern="1200" dirty="0"/>
            <a:t>, </a:t>
          </a:r>
          <a:r>
            <a:rPr sz="2000" kern="1200" dirty="0" err="1"/>
            <a:t>maumivu</a:t>
          </a:r>
          <a:r>
            <a:rPr sz="2000" kern="1200" dirty="0"/>
            <a:t>,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mateso</a:t>
          </a:r>
          <a:endParaRPr sz="2000" kern="120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Anavumilia</a:t>
          </a:r>
          <a:r>
            <a:rPr sz="2000" kern="1200" dirty="0"/>
            <a:t> </a:t>
          </a:r>
          <a:r>
            <a:rPr sz="2000" kern="1200" dirty="0" err="1"/>
            <a:t>vitu</a:t>
          </a:r>
          <a:r>
            <a:rPr sz="2000" kern="1200" dirty="0"/>
            <a:t> </a:t>
          </a:r>
          <a:r>
            <a:rPr sz="2000" kern="1200" dirty="0" err="1"/>
            <a:t>vyote</a:t>
          </a:r>
          <a:endParaRPr sz="2000" kern="1200" dirty="0"/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Hakutafuta heshima, na alishirikiana na wanyenyekevu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/>
            <a:t>Haoni wivu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Ingawa alikuwa Mfalme wa Ulimwengu, hakujivunia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solidFill>
                <a:schemeClr val="tx1"/>
              </a:solidFill>
            </a:defRPr>
          </a:pPr>
          <a:r>
            <a:rPr sz="1800" kern="1200" dirty="0" err="1"/>
            <a:t>Hafanyi</a:t>
          </a:r>
          <a:r>
            <a:rPr sz="1800" kern="1200" dirty="0"/>
            <a:t> </a:t>
          </a:r>
          <a:r>
            <a:rPr sz="1800" kern="1200" dirty="0" err="1"/>
            <a:t>gwaride</a:t>
          </a:r>
          <a:r>
            <a:rPr sz="1800" kern="1200" dirty="0"/>
            <a:t> </a:t>
          </a:r>
          <a:r>
            <a:rPr sz="1800" kern="1200" dirty="0" err="1"/>
            <a:t>mwenyewe</a:t>
          </a:r>
          <a:endParaRPr sz="1800" kern="1200" dirty="0"/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Alikuwa tayari kufanya kazi za unyenyekevu zaidi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solidFill>
                <a:schemeClr val="tx1"/>
              </a:solidFill>
            </a:defRPr>
          </a:pPr>
          <a:r>
            <a:rPr sz="1800" kern="1200"/>
            <a:t>Hajajivuna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Alimtendea kila mtu kwa adabu na umiliki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solidFill>
                <a:schemeClr val="tx1"/>
              </a:solidFill>
            </a:defRPr>
          </a:pPr>
          <a:r>
            <a:rPr sz="1800" kern="1200"/>
            <a:t>Hatendi kwa ujeuri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Daima alifanya mapenzi ya Baba yake (Yn. 6:38 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solidFill>
                <a:schemeClr val="tx1"/>
              </a:solidFill>
            </a:defRPr>
          </a:pPr>
          <a:r>
            <a:rPr sz="1800" kern="1200"/>
            <a:t>Hatafuti yake mwenyewe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Hata walipompiga, alijibu kwa adabu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 kern="1200"/>
            <a:t>(Yohana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/>
            <a:t>Hajakasirishwa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Aliwaombea msamaha wale    waliomsulubisha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 kern="1200"/>
            <a:t>(Lk. 23:34 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1800" kern="1200" dirty="0" err="1"/>
            <a:t>Hafikirii</a:t>
          </a:r>
          <a:r>
            <a:rPr sz="1800" kern="1200" dirty="0"/>
            <a:t> </a:t>
          </a:r>
          <a:r>
            <a:rPr sz="1800" kern="1200" dirty="0" err="1"/>
            <a:t>uovu</a:t>
          </a:r>
          <a:r>
            <a:rPr sz="1800" kern="1200" dirty="0"/>
            <a:t> </a:t>
          </a:r>
          <a:r>
            <a:rPr sz="1800" kern="1200" dirty="0" err="1"/>
            <a:t>wowote</a:t>
          </a:r>
          <a:endParaRPr sz="1800" kern="1200" dirty="0"/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/>
            <a:t>Aliongea kwa ukali na Mafarisayo wasio waadilifu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2000" kern="1200"/>
            <a:t>(Mt.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solidFill>
                <a:schemeClr val="tx1"/>
              </a:solidFill>
            </a:defRPr>
          </a:pPr>
          <a:r>
            <a:rPr sz="1800" kern="1200"/>
            <a:t>Hafurahii uovu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defRPr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dirty="0"/>
              <a:t>PICHA YA UPENDO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Lessoni ya 7 kwa ajili ya Agosti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8220673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PICHA YA YESU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"Amri </a:t>
            </a:r>
            <a:r>
              <a:rPr dirty="0" err="1"/>
              <a:t>yangu</a:t>
            </a:r>
            <a:r>
              <a:rPr dirty="0"/>
              <a:t> </a:t>
            </a:r>
            <a:r>
              <a:rPr dirty="0" err="1"/>
              <a:t>ndiyo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, </a:t>
            </a:r>
            <a:r>
              <a:rPr dirty="0" err="1"/>
              <a:t>Mpendane</a:t>
            </a:r>
            <a:r>
              <a:rPr dirty="0"/>
              <a:t>,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nilivyowapenda</a:t>
            </a:r>
            <a:r>
              <a:rPr dirty="0"/>
              <a:t> </a:t>
            </a:r>
            <a:r>
              <a:rPr dirty="0" err="1"/>
              <a:t>ninyi</a:t>
            </a:r>
            <a:r>
              <a:rPr dirty="0"/>
              <a:t>." </a:t>
            </a:r>
            <a:r>
              <a:rPr sz="1400" dirty="0"/>
              <a:t>(John 15:12)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37856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sz="6000" b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defRPr>
            </a:pPr>
            <a:r>
              <a:t>UVUMILIVU WA</a:t>
            </a:r>
          </a:p>
          <a:p>
            <a:pPr algn="ctr">
              <a:defRPr sz="6000" b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defRPr>
            </a:pPr>
            <a:r>
              <a:t>UPENDO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defRPr>
            </a:pPr>
            <a:r>
              <a:t>FADHILA ZA JUU ZA WEMA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defRPr>
            </a:pPr>
            <a:r>
              <a:t>"Na sasa kaeni imani, tumaini, upendo, haya matatu; lakini lililo kuu ni upendo."</a:t>
            </a:r>
          </a:p>
          <a:p>
            <a:pPr algn="ctr">
              <a:defRPr sz="1400" b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defRPr>
            </a:pPr>
            <a:r>
              <a:t>1 Wakorintho 13: 13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59922" y="1314522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 err="1"/>
              <a:t>Wakorintho</a:t>
            </a:r>
            <a:r>
              <a:rPr dirty="0"/>
              <a:t>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wakionyesha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mtazamo</a:t>
            </a:r>
            <a:r>
              <a:rPr dirty="0"/>
              <a:t> </a:t>
            </a:r>
            <a:r>
              <a:rPr dirty="0" err="1"/>
              <a:t>wao</a:t>
            </a:r>
            <a:r>
              <a:rPr dirty="0"/>
              <a:t> </a:t>
            </a:r>
            <a:r>
              <a:rPr dirty="0" err="1"/>
              <a:t>kile</a:t>
            </a:r>
            <a:r>
              <a:rPr dirty="0"/>
              <a:t> </a:t>
            </a:r>
            <a:r>
              <a:rPr dirty="0" err="1"/>
              <a:t>ambacho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haufanyi</a:t>
            </a:r>
            <a:r>
              <a:rPr dirty="0"/>
              <a:t>: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wivu</a:t>
            </a:r>
            <a:r>
              <a:rPr dirty="0"/>
              <a:t>; </a:t>
            </a:r>
            <a:r>
              <a:rPr dirty="0" err="1"/>
              <a:t>wenye</a:t>
            </a:r>
            <a:r>
              <a:rPr dirty="0"/>
              <a:t> </a:t>
            </a:r>
            <a:r>
              <a:rPr dirty="0" err="1"/>
              <a:t>kujisifu</a:t>
            </a:r>
            <a:r>
              <a:rPr dirty="0"/>
              <a:t>; </a:t>
            </a:r>
            <a:r>
              <a:rPr dirty="0" err="1"/>
              <a:t>wasio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maana</a:t>
            </a:r>
            <a:r>
              <a:rPr dirty="0"/>
              <a:t>; </a:t>
            </a:r>
            <a:r>
              <a:rPr dirty="0" err="1"/>
              <a:t>walitenda</a:t>
            </a:r>
            <a:r>
              <a:rPr dirty="0"/>
              <a:t> </a:t>
            </a:r>
            <a:r>
              <a:rPr dirty="0" err="1"/>
              <a:t>isivyofaa</a:t>
            </a:r>
            <a:r>
              <a:rPr dirty="0"/>
              <a:t>;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wabinafsi</a:t>
            </a:r>
            <a:r>
              <a:rPr dirty="0"/>
              <a:t>;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wakikasirika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urahisi</a:t>
            </a:r>
            <a:r>
              <a:rPr dirty="0"/>
              <a:t>;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wakorofi</a:t>
            </a:r>
            <a:r>
              <a:rPr dirty="0"/>
              <a:t>;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walivumilia</a:t>
            </a:r>
            <a:r>
              <a:rPr dirty="0"/>
              <a:t> </a:t>
            </a:r>
            <a:r>
              <a:rPr dirty="0" err="1"/>
              <a:t>dhambi</a:t>
            </a:r>
            <a:r>
              <a:rPr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 err="1"/>
              <a:t>Wakati</a:t>
            </a:r>
            <a:r>
              <a:rPr dirty="0"/>
              <a:t> Yesu </a:t>
            </a:r>
            <a:r>
              <a:rPr dirty="0" err="1"/>
              <a:t>atakapokuja</a:t>
            </a:r>
            <a:r>
              <a:rPr dirty="0"/>
              <a:t>, </a:t>
            </a:r>
            <a:r>
              <a:rPr dirty="0" err="1"/>
              <a:t>dhambi</a:t>
            </a:r>
            <a:r>
              <a:rPr dirty="0"/>
              <a:t> </a:t>
            </a:r>
            <a:r>
              <a:rPr dirty="0" err="1"/>
              <a:t>itakoma</a:t>
            </a:r>
            <a:r>
              <a:rPr dirty="0"/>
              <a:t> </a:t>
            </a:r>
            <a:r>
              <a:rPr dirty="0" err="1"/>
              <a:t>kuwepo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tutafurahia</a:t>
            </a:r>
            <a:r>
              <a:rPr dirty="0"/>
              <a:t> </a:t>
            </a:r>
            <a:r>
              <a:rPr dirty="0" err="1"/>
              <a:t>uzima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milele</a:t>
            </a:r>
            <a:r>
              <a:rPr dirty="0"/>
              <a:t> </a:t>
            </a:r>
            <a:r>
              <a:rPr dirty="0" err="1"/>
              <a:t>pamoja</a:t>
            </a:r>
            <a:r>
              <a:rPr dirty="0"/>
              <a:t> </a:t>
            </a:r>
            <a:r>
              <a:rPr dirty="0" err="1"/>
              <a:t>naye</a:t>
            </a:r>
            <a:r>
              <a:rPr dirty="0"/>
              <a:t>. Kisha, </a:t>
            </a:r>
            <a:r>
              <a:rPr dirty="0" err="1"/>
              <a:t>unabii</a:t>
            </a:r>
            <a:r>
              <a:rPr dirty="0"/>
              <a:t>, </a:t>
            </a:r>
            <a:r>
              <a:rPr dirty="0" err="1"/>
              <a:t>lugha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karama</a:t>
            </a:r>
            <a:r>
              <a:rPr dirty="0"/>
              <a:t> </a:t>
            </a:r>
            <a:r>
              <a:rPr dirty="0" err="1"/>
              <a:t>zingine</a:t>
            </a:r>
            <a:r>
              <a:rPr dirty="0"/>
              <a:t>, </a:t>
            </a:r>
            <a:r>
              <a:rPr dirty="0" err="1"/>
              <a:t>pamoja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imani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tumaini</a:t>
            </a:r>
            <a:r>
              <a:rPr dirty="0"/>
              <a:t>, </a:t>
            </a:r>
            <a:r>
              <a:rPr dirty="0" err="1"/>
              <a:t>hazitakuwa</a:t>
            </a:r>
            <a:r>
              <a:rPr dirty="0"/>
              <a:t> </a:t>
            </a:r>
            <a:r>
              <a:rPr dirty="0" err="1"/>
              <a:t>muhimu</a:t>
            </a:r>
            <a:r>
              <a:rPr dirty="0"/>
              <a:t> </a:t>
            </a:r>
            <a:r>
              <a:rPr dirty="0" err="1"/>
              <a:t>tena</a:t>
            </a:r>
            <a:r>
              <a:rPr dirty="0"/>
              <a:t>. Lakini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utadumu</a:t>
            </a:r>
            <a:r>
              <a:rPr dirty="0"/>
              <a:t> </a:t>
            </a:r>
            <a:r>
              <a:rPr dirty="0" err="1"/>
              <a:t>milele</a:t>
            </a:r>
            <a:r>
              <a:rPr lang="es-ES" dirty="0"/>
              <a:t> </a:t>
            </a:r>
            <a:r>
              <a:rPr dirty="0"/>
              <a:t>(1 </a:t>
            </a:r>
            <a:r>
              <a:rPr dirty="0" err="1"/>
              <a:t>Wakorintho</a:t>
            </a:r>
            <a:r>
              <a:rPr dirty="0"/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2700" y="4483247"/>
            <a:ext cx="3886602" cy="2224408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547457"/>
            <a:ext cx="1620149" cy="216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Kama wao, lazima tuachane na makosa haya na kuzidi katika fadhila za upendo, kama Paulo anavyotufundisha, ili tutumie karama za kiroho kwa usahihi. Pia anatualika tukae katika fadhila nyingine mbili: imani na tumaini.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800" b="1">
                <a:latin typeface="Constantia" panose="02030602050306030303" pitchFamily="18" charset="0"/>
              </a:defRPr>
            </a:pP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 Upendo </a:t>
            </a:r>
            <a:r>
              <a:rPr dirty="0" err="1"/>
              <a:t>wa</a:t>
            </a:r>
            <a:r>
              <a:rPr dirty="0"/>
              <a:t> Baba </a:t>
            </a:r>
            <a:r>
              <a:rPr dirty="0" err="1"/>
              <a:t>na</a:t>
            </a:r>
            <a:r>
              <a:rPr dirty="0"/>
              <a:t> Mwana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sifa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kila</a:t>
            </a:r>
            <a:r>
              <a:rPr dirty="0"/>
              <a:t> </a:t>
            </a:r>
            <a:r>
              <a:rPr dirty="0" err="1"/>
              <a:t>mwamini</a:t>
            </a:r>
            <a:r>
              <a:rPr dirty="0"/>
              <a:t>. Neno la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</a:t>
            </a:r>
            <a:r>
              <a:rPr dirty="0" err="1"/>
              <a:t>ambayo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kimungu</a:t>
            </a:r>
            <a:r>
              <a:rPr dirty="0"/>
              <a:t> </a:t>
            </a:r>
            <a:r>
              <a:rPr dirty="0" err="1"/>
              <a:t>unawasilishwa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mwanadamu</a:t>
            </a:r>
            <a:r>
              <a:rPr dirty="0"/>
              <a:t>. Ukweli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ndio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</a:t>
            </a:r>
            <a:r>
              <a:rPr dirty="0" err="1"/>
              <a:t>ambayo</a:t>
            </a:r>
            <a:r>
              <a:rPr dirty="0"/>
              <a:t> </a:t>
            </a:r>
            <a:r>
              <a:rPr dirty="0" err="1"/>
              <a:t>akili</a:t>
            </a:r>
            <a:r>
              <a:rPr dirty="0"/>
              <a:t> </a:t>
            </a:r>
            <a:r>
              <a:rPr dirty="0" err="1"/>
              <a:t>hufikiwa</a:t>
            </a:r>
            <a:r>
              <a:rPr dirty="0"/>
              <a:t>. Roho </a:t>
            </a:r>
            <a:r>
              <a:rPr dirty="0" err="1"/>
              <a:t>Mtakatifu</a:t>
            </a:r>
            <a:r>
              <a:rPr dirty="0"/>
              <a:t> </a:t>
            </a:r>
            <a:r>
              <a:rPr dirty="0" err="1"/>
              <a:t>hupewa</a:t>
            </a:r>
            <a:r>
              <a:rPr dirty="0"/>
              <a:t> </a:t>
            </a:r>
            <a:r>
              <a:rPr dirty="0" err="1"/>
              <a:t>wakala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kibinadamu</a:t>
            </a:r>
            <a:r>
              <a:rPr dirty="0"/>
              <a:t> </a:t>
            </a:r>
            <a:r>
              <a:rPr dirty="0" err="1"/>
              <a:t>ambaye</a:t>
            </a:r>
            <a:r>
              <a:rPr dirty="0"/>
              <a:t> </a:t>
            </a:r>
            <a:r>
              <a:rPr dirty="0" err="1"/>
              <a:t>anafanya</a:t>
            </a:r>
            <a:r>
              <a:rPr dirty="0"/>
              <a:t> </a:t>
            </a:r>
            <a:r>
              <a:rPr dirty="0" err="1"/>
              <a:t>kazi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kushirikiana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wakala</a:t>
            </a:r>
            <a:r>
              <a:rPr dirty="0"/>
              <a:t> </a:t>
            </a:r>
            <a:r>
              <a:rPr dirty="0" err="1"/>
              <a:t>watakatifu</a:t>
            </a:r>
            <a:r>
              <a:rPr dirty="0"/>
              <a:t>. </a:t>
            </a:r>
            <a:r>
              <a:rPr dirty="0" err="1"/>
              <a:t>Inabadilisha</a:t>
            </a:r>
            <a:r>
              <a:rPr dirty="0"/>
              <a:t> </a:t>
            </a:r>
            <a:r>
              <a:rPr dirty="0" err="1"/>
              <a:t>akili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tabia, </a:t>
            </a:r>
            <a:r>
              <a:rPr dirty="0" err="1"/>
              <a:t>ikimwezesha</a:t>
            </a:r>
            <a:r>
              <a:rPr dirty="0"/>
              <a:t> </a:t>
            </a:r>
            <a:r>
              <a:rPr dirty="0" err="1"/>
              <a:t>mwanadamu</a:t>
            </a:r>
            <a:r>
              <a:rPr dirty="0"/>
              <a:t> </a:t>
            </a:r>
            <a:r>
              <a:rPr dirty="0" err="1"/>
              <a:t>kuvumilia</a:t>
            </a:r>
            <a:r>
              <a:rPr dirty="0"/>
              <a:t>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anayemwona</a:t>
            </a:r>
            <a:r>
              <a:rPr dirty="0"/>
              <a:t> Yeye </a:t>
            </a:r>
            <a:r>
              <a:rPr dirty="0" err="1"/>
              <a:t>asiyeonekana</a:t>
            </a:r>
            <a:r>
              <a:rPr dirty="0"/>
              <a:t>. Upendo </a:t>
            </a:r>
            <a:r>
              <a:rPr dirty="0" err="1"/>
              <a:t>kamili</a:t>
            </a:r>
            <a:r>
              <a:rPr dirty="0"/>
              <a:t> </a:t>
            </a:r>
            <a:r>
              <a:rPr dirty="0" err="1"/>
              <a:t>unaweza</a:t>
            </a:r>
            <a:r>
              <a:rPr dirty="0"/>
              <a:t> </a:t>
            </a:r>
            <a:r>
              <a:rPr dirty="0" err="1"/>
              <a:t>kufurahiwa</a:t>
            </a:r>
            <a:r>
              <a:rPr dirty="0"/>
              <a:t> </a:t>
            </a:r>
            <a:r>
              <a:rPr dirty="0" err="1"/>
              <a:t>tu</a:t>
            </a:r>
            <a:r>
              <a:rPr dirty="0"/>
              <a:t> </a:t>
            </a:r>
            <a:r>
              <a:rPr dirty="0" err="1"/>
              <a:t>kupitia</a:t>
            </a:r>
            <a:r>
              <a:rPr dirty="0"/>
              <a:t> </a:t>
            </a:r>
            <a:r>
              <a:rPr dirty="0" err="1"/>
              <a:t>imani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ukweli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kupokea</a:t>
            </a:r>
            <a:r>
              <a:rPr dirty="0"/>
              <a:t> Roho </a:t>
            </a:r>
            <a:r>
              <a:rPr dirty="0" err="1"/>
              <a:t>Mtakatifu</a:t>
            </a:r>
            <a:r>
              <a:rPr dirty="0"/>
              <a:t>....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/>
            </a:pPr>
            <a:r>
              <a:t>EGW (Our Father Cares, Oktoba 27)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95410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dirty="0"/>
              <a:t>“Na </a:t>
            </a:r>
            <a:r>
              <a:rPr dirty="0" err="1"/>
              <a:t>sasa</a:t>
            </a:r>
            <a:r>
              <a:rPr dirty="0"/>
              <a:t> </a:t>
            </a:r>
            <a:r>
              <a:rPr dirty="0" err="1"/>
              <a:t>haya</a:t>
            </a:r>
            <a:r>
              <a:rPr dirty="0"/>
              <a:t> matatu </a:t>
            </a:r>
            <a:r>
              <a:rPr dirty="0" err="1"/>
              <a:t>yanabaki</a:t>
            </a:r>
            <a:r>
              <a:rPr dirty="0"/>
              <a:t>: </a:t>
            </a:r>
            <a:r>
              <a:rPr dirty="0" err="1"/>
              <a:t>imani</a:t>
            </a:r>
            <a:r>
              <a:rPr dirty="0"/>
              <a:t>, </a:t>
            </a:r>
            <a:r>
              <a:rPr dirty="0" err="1"/>
              <a:t>tumaini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 Lakini </a:t>
            </a:r>
            <a:r>
              <a:rPr dirty="0" err="1"/>
              <a:t>lililo</a:t>
            </a:r>
            <a:r>
              <a:rPr dirty="0"/>
              <a:t> </a:t>
            </a:r>
            <a:r>
              <a:rPr dirty="0" err="1"/>
              <a:t>kubwa</a:t>
            </a:r>
            <a:r>
              <a:rPr dirty="0"/>
              <a:t> </a:t>
            </a:r>
            <a:r>
              <a:rPr dirty="0" err="1"/>
              <a:t>zaidi</a:t>
            </a:r>
            <a:r>
              <a:rPr dirty="0"/>
              <a:t> </a:t>
            </a:r>
            <a:r>
              <a:rPr dirty="0" err="1"/>
              <a:t>kati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hayo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kern="12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sz="1600" dirty="0"/>
              <a:t>(1 </a:t>
            </a:r>
            <a:r>
              <a:rPr lang="en-US" sz="1600" dirty="0" err="1"/>
              <a:t>Wakorintho</a:t>
            </a:r>
            <a:r>
              <a:rPr sz="1600" dirty="0"/>
              <a:t>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1 Wakorintho 13 inajulikana kama "sura ya upendo." Haufafanulii upendo wa kimapenzi, lakini aina ya upendo wa kina zaidi: upendo wa kimungu.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413260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Upendo ndio kichocheo cha matendo yetu yote, sababu kwa nini tunafanya kile kinachowanufaisha wale ambao tunashirikiana nao.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anaelezea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</a:t>
            </a:r>
            <a:r>
              <a:rPr dirty="0" err="1"/>
              <a:t>nzuri</a:t>
            </a:r>
            <a:r>
              <a:rPr dirty="0"/>
              <a:t> </a:t>
            </a:r>
            <a:r>
              <a:rPr dirty="0" err="1"/>
              <a:t>jinsi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kuonyesha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maisha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umemiminwa</a:t>
            </a:r>
            <a:r>
              <a:rPr dirty="0"/>
              <a:t> </a:t>
            </a:r>
            <a:r>
              <a:rPr dirty="0" err="1"/>
              <a:t>ndani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mioyo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 (Rum. 5: 5</a:t>
            </a:r>
            <a:r>
              <a:rPr lang="en-US" dirty="0"/>
              <a:t>)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>
              <a:defRPr sz="66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defRPr>
            </a:pPr>
            <a:r>
              <a:t>UKUU WA UPENDO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sz="4400" b="1">
                <a:ln/>
                <a:solidFill>
                  <a:schemeClr val="accent3"/>
                </a:solidFill>
              </a:defRPr>
            </a:pPr>
            <a:r>
              <a:t>NJIA BORA ZAIDI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defRPr>
            </a:pPr>
            <a:r>
              <a:rPr dirty="0"/>
              <a:t>“Bali </a:t>
            </a:r>
            <a:r>
              <a:rPr dirty="0" err="1"/>
              <a:t>takeni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bidii</a:t>
            </a:r>
            <a:r>
              <a:rPr dirty="0"/>
              <a:t> </a:t>
            </a:r>
            <a:r>
              <a:rPr dirty="0" err="1"/>
              <a:t>karama</a:t>
            </a:r>
            <a:r>
              <a:rPr dirty="0"/>
              <a:t> </a:t>
            </a:r>
            <a:r>
              <a:rPr dirty="0" err="1"/>
              <a:t>zilizo</a:t>
            </a:r>
            <a:r>
              <a:rPr dirty="0"/>
              <a:t> bora. Na </a:t>
            </a:r>
            <a:r>
              <a:rPr dirty="0" err="1"/>
              <a:t>bado</a:t>
            </a:r>
            <a:r>
              <a:rPr dirty="0"/>
              <a:t> </a:t>
            </a:r>
            <a:r>
              <a:rPr dirty="0" err="1"/>
              <a:t>nawaonyesha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bora </a:t>
            </a:r>
            <a:r>
              <a:rPr dirty="0" err="1"/>
              <a:t>zaidi</a:t>
            </a:r>
            <a:r>
              <a:rPr dirty="0"/>
              <a:t>.” </a:t>
            </a:r>
            <a:r>
              <a:rPr sz="1400" dirty="0"/>
              <a:t>(1 </a:t>
            </a:r>
            <a:r>
              <a:rPr lang="en-US" sz="1400" dirty="0" err="1"/>
              <a:t>Wak</a:t>
            </a:r>
            <a:r>
              <a:rPr sz="1400" dirty="0" err="1"/>
              <a:t>orinth</a:t>
            </a:r>
            <a:r>
              <a:rPr lang="en-US" sz="1400" dirty="0" err="1"/>
              <a:t>o</a:t>
            </a:r>
            <a:r>
              <a:rPr sz="1400" dirty="0"/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029074" y="1214531"/>
            <a:ext cx="80780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anaonyesha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aina</a:t>
            </a:r>
            <a:r>
              <a:rPr dirty="0"/>
              <a:t> </a:t>
            </a:r>
            <a:r>
              <a:rPr dirty="0" err="1"/>
              <a:t>gani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1 </a:t>
            </a:r>
            <a:r>
              <a:rPr dirty="0" err="1"/>
              <a:t>Wakorintho</a:t>
            </a:r>
            <a:r>
              <a:rPr dirty="0"/>
              <a:t> 13,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nini</a:t>
            </a:r>
            <a:r>
              <a:rPr dirty="0"/>
              <a:t> </a:t>
            </a:r>
            <a:r>
              <a:rPr dirty="0" err="1"/>
              <a:t>unazidi</a:t>
            </a:r>
            <a:r>
              <a:rPr dirty="0"/>
              <a:t> </a:t>
            </a:r>
            <a:r>
              <a:rPr dirty="0" err="1"/>
              <a:t>karama</a:t>
            </a:r>
            <a:r>
              <a:rPr dirty="0"/>
              <a:t> </a:t>
            </a:r>
            <a:r>
              <a:rPr dirty="0" err="1"/>
              <a:t>yoyote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kiroho</a:t>
            </a:r>
            <a:r>
              <a:rPr dirty="0"/>
              <a:t>? 1 Kor.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2451" y="3488328"/>
            <a:ext cx="3934632" cy="2201520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915029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Hakuna </a:t>
            </a:r>
            <a:r>
              <a:rPr dirty="0" err="1"/>
              <a:t>karama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kiroho</a:t>
            </a:r>
            <a:r>
              <a:rPr dirty="0"/>
              <a:t> </a:t>
            </a:r>
            <a:r>
              <a:rPr dirty="0" err="1"/>
              <a:t>inayofaa</a:t>
            </a:r>
            <a:r>
              <a:rPr dirty="0"/>
              <a:t> </a:t>
            </a:r>
            <a:r>
              <a:rPr dirty="0" err="1"/>
              <a:t>ikiwa</a:t>
            </a:r>
            <a:r>
              <a:rPr dirty="0"/>
              <a:t> </a:t>
            </a:r>
            <a:r>
              <a:rPr dirty="0" err="1"/>
              <a:t>haitumiwi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aina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 Kwa </a:t>
            </a:r>
            <a:r>
              <a:rPr dirty="0" err="1"/>
              <a:t>kweli</a:t>
            </a:r>
            <a:r>
              <a:rPr dirty="0"/>
              <a:t>, </a:t>
            </a:r>
            <a:r>
              <a:rPr dirty="0" err="1"/>
              <a:t>matendo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mawazo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 yote </a:t>
            </a:r>
            <a:r>
              <a:rPr dirty="0" err="1"/>
              <a:t>yanapaswa</a:t>
            </a:r>
            <a:r>
              <a:rPr dirty="0"/>
              <a:t> </a:t>
            </a:r>
            <a:r>
              <a:rPr dirty="0" err="1"/>
              <a:t>kuingizwa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i="1" dirty="0" err="1"/>
              <a:t>upendo</a:t>
            </a:r>
            <a:r>
              <a:rPr i="1" dirty="0"/>
              <a:t> </a:t>
            </a:r>
            <a:r>
              <a:rPr i="1" dirty="0" err="1"/>
              <a:t>wa</a:t>
            </a:r>
            <a:r>
              <a:rPr i="1" dirty="0"/>
              <a:t> agape</a:t>
            </a:r>
            <a:r>
              <a:rPr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Yesu </a:t>
            </a:r>
            <a:r>
              <a:rPr dirty="0" err="1"/>
              <a:t>alituonya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,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sababu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uovu</a:t>
            </a:r>
            <a:r>
              <a:rPr dirty="0"/>
              <a:t>,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huu</a:t>
            </a:r>
            <a:r>
              <a:rPr dirty="0"/>
              <a:t> </a:t>
            </a:r>
            <a:r>
              <a:rPr dirty="0" err="1"/>
              <a:t>utapoa</a:t>
            </a:r>
            <a:r>
              <a:rPr dirty="0"/>
              <a:t> </a:t>
            </a:r>
            <a:br>
              <a:rPr lang="en" sz="2000" b="1" noProof="0" dirty="0"/>
            </a:br>
            <a:r>
              <a:rPr dirty="0"/>
              <a:t>(Mathayo 24:12). Lakini </a:t>
            </a:r>
            <a:r>
              <a:rPr dirty="0" err="1"/>
              <a:t>hatupaswi</a:t>
            </a:r>
            <a:r>
              <a:rPr dirty="0"/>
              <a:t> </a:t>
            </a:r>
            <a:r>
              <a:rPr dirty="0" err="1"/>
              <a:t>kuruhusu</a:t>
            </a:r>
            <a:r>
              <a:rPr dirty="0"/>
              <a:t> </a:t>
            </a:r>
            <a:r>
              <a:rPr dirty="0" err="1"/>
              <a:t>hili</a:t>
            </a:r>
            <a:r>
              <a:rPr dirty="0"/>
              <a:t> </a:t>
            </a:r>
            <a:r>
              <a:rPr dirty="0" err="1"/>
              <a:t>litokee</a:t>
            </a:r>
            <a:r>
              <a:rPr dirty="0"/>
              <a:t> </a:t>
            </a:r>
            <a:r>
              <a:rPr dirty="0" err="1"/>
              <a:t>kwetu</a:t>
            </a:r>
            <a:r>
              <a:rPr dirty="0"/>
              <a:t>,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nyumba</a:t>
            </a:r>
            <a:r>
              <a:rPr dirty="0"/>
              <a:t> </a:t>
            </a:r>
            <a:r>
              <a:rPr dirty="0" err="1"/>
              <a:t>zetu</a:t>
            </a:r>
            <a:r>
              <a:rPr dirty="0"/>
              <a:t>, au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makanisa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029074" y="2103115"/>
            <a:ext cx="78589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Katika </a:t>
            </a:r>
            <a:r>
              <a:rPr dirty="0" err="1"/>
              <a:t>Ki</a:t>
            </a:r>
            <a:r>
              <a:rPr lang="en-US" dirty="0" err="1"/>
              <a:t>yunani</a:t>
            </a:r>
            <a:r>
              <a:rPr dirty="0"/>
              <a:t> kuna </a:t>
            </a:r>
            <a:r>
              <a:rPr dirty="0" err="1"/>
              <a:t>maneno</a:t>
            </a:r>
            <a:r>
              <a:rPr dirty="0"/>
              <a:t> </a:t>
            </a:r>
            <a:r>
              <a:rPr dirty="0" err="1"/>
              <a:t>kadhaa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kufafanua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 Paulo </a:t>
            </a:r>
            <a:r>
              <a:rPr dirty="0" err="1"/>
              <a:t>anachagua</a:t>
            </a:r>
            <a:r>
              <a:rPr dirty="0"/>
              <a:t> </a:t>
            </a:r>
            <a:r>
              <a:rPr i="1" dirty="0"/>
              <a:t>agape </a:t>
            </a:r>
            <a:r>
              <a:rPr dirty="0"/>
              <a:t>(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usio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ubinafsi</a:t>
            </a:r>
            <a:r>
              <a:rPr dirty="0"/>
              <a:t>, </a:t>
            </a:r>
            <a:r>
              <a:rPr dirty="0" err="1"/>
              <a:t>usio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masharti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kutafakari</a:t>
            </a:r>
            <a:r>
              <a:rPr dirty="0"/>
              <a:t>,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unatafuta</a:t>
            </a:r>
            <a:r>
              <a:rPr dirty="0"/>
              <a:t> </a:t>
            </a:r>
            <a:r>
              <a:rPr dirty="0" err="1"/>
              <a:t>tu</a:t>
            </a:r>
            <a:r>
              <a:rPr dirty="0"/>
              <a:t> </a:t>
            </a:r>
            <a:r>
              <a:rPr dirty="0" err="1"/>
              <a:t>ustawi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mpendwa</a:t>
            </a:r>
            <a:r>
              <a:rPr dirty="0"/>
              <a:t>),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ndio</a:t>
            </a:r>
            <a:r>
              <a:rPr dirty="0"/>
              <a:t> </a:t>
            </a:r>
            <a:r>
              <a:rPr dirty="0" err="1"/>
              <a:t>uleule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Yohana </a:t>
            </a:r>
            <a:r>
              <a:rPr dirty="0" err="1"/>
              <a:t>hutumia</a:t>
            </a:r>
            <a:r>
              <a:rPr dirty="0"/>
              <a:t> </a:t>
            </a:r>
            <a:r>
              <a:rPr dirty="0" err="1"/>
              <a:t>wakati</a:t>
            </a:r>
            <a:r>
              <a:rPr dirty="0"/>
              <a:t> </a:t>
            </a:r>
            <a:r>
              <a:rPr dirty="0" err="1"/>
              <a:t>akisema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"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" (1 Yohana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defRPr>
            </a:pPr>
            <a:r>
              <a:rPr dirty="0"/>
              <a:t>SIFA ZA </a:t>
            </a:r>
            <a:r>
              <a:rPr lang="en-US" dirty="0"/>
              <a:t>K</a:t>
            </a:r>
            <a:r>
              <a:rPr dirty="0"/>
              <a:t>U</a:t>
            </a:r>
            <a:r>
              <a:rPr lang="en-US" dirty="0"/>
              <a:t>U</a:t>
            </a:r>
            <a:endParaRPr dirty="0"/>
          </a:p>
          <a:p>
            <a:pPr algn="ctr"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defRPr>
            </a:pPr>
            <a:r>
              <a:rPr dirty="0"/>
              <a:t>UPENDO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0" y="-84161"/>
            <a:ext cx="60388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defRPr>
            </a:pPr>
            <a:r>
              <a:rPr sz="3200" dirty="0"/>
              <a:t>KILE</a:t>
            </a:r>
            <a:r>
              <a:rPr lang="en-US" sz="3200" dirty="0"/>
              <a:t> AMBACHO </a:t>
            </a:r>
            <a:r>
              <a:rPr sz="3200" dirty="0"/>
              <a:t>⁠UPENDO⁠</a:t>
            </a:r>
            <a:r>
              <a:rPr lang="en-US" sz="3200" dirty="0"/>
              <a:t> </a:t>
            </a:r>
            <a:r>
              <a:rPr sz="3200" dirty="0"/>
              <a:t>HUFANYA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667153" y="-38885"/>
            <a:ext cx="6524847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chemeClr val="accent5"/>
                </a:solidFill>
                <a:latin typeface="Comic Sans MS" panose="030F0702030302020204" pitchFamily="66" charset="0"/>
              </a:defRPr>
            </a:pPr>
            <a:r>
              <a:rPr sz="1600" dirty="0"/>
              <a:t>"Upendo </a:t>
            </a:r>
            <a:r>
              <a:rPr sz="1600" dirty="0" err="1"/>
              <a:t>huteseka</a:t>
            </a:r>
            <a:r>
              <a:rPr sz="1600" dirty="0"/>
              <a:t> </a:t>
            </a:r>
            <a:r>
              <a:rPr sz="1600" dirty="0" err="1"/>
              <a:t>kwa</a:t>
            </a:r>
            <a:r>
              <a:rPr sz="1600" dirty="0"/>
              <a:t> </a:t>
            </a:r>
            <a:r>
              <a:rPr sz="1600" dirty="0" err="1"/>
              <a:t>muda</a:t>
            </a:r>
            <a:r>
              <a:rPr sz="1600" dirty="0"/>
              <a:t> </a:t>
            </a:r>
            <a:r>
              <a:rPr sz="1600" dirty="0" err="1"/>
              <a:t>mrefu</a:t>
            </a:r>
            <a:r>
              <a:rPr sz="1600" dirty="0"/>
              <a:t> </a:t>
            </a:r>
            <a:r>
              <a:rPr sz="1600" dirty="0" err="1"/>
              <a:t>na</a:t>
            </a:r>
            <a:r>
              <a:rPr sz="1600" dirty="0"/>
              <a:t> </a:t>
            </a:r>
            <a:r>
              <a:rPr sz="1600" dirty="0" err="1"/>
              <a:t>ni</a:t>
            </a:r>
            <a:r>
              <a:rPr sz="1600" dirty="0"/>
              <a:t> </a:t>
            </a:r>
            <a:r>
              <a:rPr sz="1600" dirty="0" err="1"/>
              <a:t>mwema</a:t>
            </a:r>
            <a:r>
              <a:rPr sz="1600" dirty="0"/>
              <a:t>; [...] </a:t>
            </a:r>
            <a:r>
              <a:rPr sz="1600" dirty="0" err="1"/>
              <a:t>lakini</a:t>
            </a:r>
            <a:r>
              <a:rPr sz="1600" dirty="0"/>
              <a:t> </a:t>
            </a:r>
            <a:r>
              <a:rPr sz="1600" dirty="0" err="1"/>
              <a:t>hufurahi</a:t>
            </a:r>
            <a:r>
              <a:rPr sz="1600" dirty="0"/>
              <a:t> </a:t>
            </a:r>
            <a:r>
              <a:rPr sz="1600" dirty="0" err="1"/>
              <a:t>katika</a:t>
            </a:r>
            <a:r>
              <a:rPr sz="1600" dirty="0"/>
              <a:t> </a:t>
            </a:r>
            <a:r>
              <a:rPr sz="1600" dirty="0" err="1"/>
              <a:t>ukweli</a:t>
            </a:r>
            <a:r>
              <a:rPr sz="1600" dirty="0"/>
              <a:t>; </a:t>
            </a:r>
            <a:r>
              <a:rPr sz="1600" dirty="0" err="1"/>
              <a:t>huvumilia</a:t>
            </a:r>
            <a:r>
              <a:rPr sz="1600" dirty="0"/>
              <a:t> </a:t>
            </a:r>
            <a:r>
              <a:rPr sz="1600" dirty="0" err="1"/>
              <a:t>vitu</a:t>
            </a:r>
            <a:r>
              <a:rPr sz="1600" dirty="0"/>
              <a:t> </a:t>
            </a:r>
            <a:r>
              <a:rPr sz="1600" dirty="0" err="1"/>
              <a:t>vyote</a:t>
            </a:r>
            <a:r>
              <a:rPr sz="1600" dirty="0"/>
              <a:t>, </a:t>
            </a:r>
            <a:r>
              <a:rPr sz="1600" dirty="0" err="1"/>
              <a:t>huamini</a:t>
            </a:r>
            <a:r>
              <a:rPr sz="1600" dirty="0"/>
              <a:t> </a:t>
            </a:r>
            <a:r>
              <a:rPr sz="1600" dirty="0" err="1"/>
              <a:t>vitu</a:t>
            </a:r>
            <a:r>
              <a:rPr sz="1600" dirty="0"/>
              <a:t> </a:t>
            </a:r>
            <a:r>
              <a:rPr sz="1600" dirty="0" err="1"/>
              <a:t>vyote</a:t>
            </a:r>
            <a:r>
              <a:rPr sz="1600" dirty="0"/>
              <a:t>, </a:t>
            </a:r>
            <a:r>
              <a:rPr sz="1600" dirty="0" err="1"/>
              <a:t>hutumaini</a:t>
            </a:r>
            <a:r>
              <a:rPr sz="1600" dirty="0"/>
              <a:t> </a:t>
            </a:r>
            <a:r>
              <a:rPr sz="1600" dirty="0" err="1"/>
              <a:t>vitu</a:t>
            </a:r>
            <a:r>
              <a:rPr sz="1600" dirty="0"/>
              <a:t> </a:t>
            </a:r>
            <a:r>
              <a:rPr sz="1600" dirty="0" err="1"/>
              <a:t>vyote</a:t>
            </a:r>
            <a:r>
              <a:rPr sz="1600" dirty="0"/>
              <a:t>, </a:t>
            </a:r>
            <a:r>
              <a:rPr sz="1600" dirty="0" err="1"/>
              <a:t>huvumilia</a:t>
            </a:r>
            <a:r>
              <a:rPr sz="1600" dirty="0"/>
              <a:t> </a:t>
            </a:r>
            <a:r>
              <a:rPr sz="1600" dirty="0" err="1"/>
              <a:t>vitu</a:t>
            </a:r>
            <a:r>
              <a:rPr sz="1600" dirty="0"/>
              <a:t> </a:t>
            </a:r>
            <a:r>
              <a:rPr sz="1600" dirty="0" err="1"/>
              <a:t>vyote</a:t>
            </a:r>
            <a:r>
              <a:rPr sz="1600" dirty="0"/>
              <a:t>." </a:t>
            </a:r>
            <a:r>
              <a:rPr sz="1200" dirty="0"/>
              <a:t>(1 </a:t>
            </a:r>
            <a:r>
              <a:rPr lang="en-US" sz="1200" dirty="0" err="1"/>
              <a:t>Wakorintho</a:t>
            </a:r>
            <a:r>
              <a:rPr sz="1200" dirty="0"/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843460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-64217"/>
            <a:ext cx="3581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defRPr>
            </a:pPr>
            <a:r>
              <a:rPr dirty="0"/>
              <a:t>KILE AMBACHO UPENDO HAUFANYI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723156"/>
            <a:ext cx="3581400" cy="150810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defRPr>
            </a:pPr>
            <a:r>
              <a:rPr sz="1600" dirty="0"/>
              <a:t>"[…] </a:t>
            </a:r>
            <a:r>
              <a:rPr sz="1600" dirty="0" err="1"/>
              <a:t>upendo</a:t>
            </a:r>
            <a:r>
              <a:rPr sz="1600" dirty="0"/>
              <a:t> </a:t>
            </a:r>
            <a:r>
              <a:rPr sz="1600" dirty="0" err="1"/>
              <a:t>hauoni</a:t>
            </a:r>
            <a:r>
              <a:rPr sz="1600" dirty="0"/>
              <a:t> </a:t>
            </a:r>
            <a:r>
              <a:rPr sz="1600" dirty="0" err="1"/>
              <a:t>wivu</a:t>
            </a:r>
            <a:r>
              <a:rPr sz="1600" dirty="0"/>
              <a:t>; </a:t>
            </a:r>
            <a:r>
              <a:rPr sz="1600" dirty="0" err="1"/>
              <a:t>upendo</a:t>
            </a:r>
            <a:r>
              <a:rPr sz="1600" dirty="0"/>
              <a:t> </a:t>
            </a:r>
            <a:r>
              <a:rPr sz="1600" dirty="0" err="1"/>
              <a:t>haujiharibu</a:t>
            </a:r>
            <a:r>
              <a:rPr sz="1600" dirty="0"/>
              <a:t>, </a:t>
            </a:r>
            <a:r>
              <a:rPr sz="1600" dirty="0" err="1"/>
              <a:t>haujivuni</a:t>
            </a:r>
            <a:r>
              <a:rPr sz="1600" dirty="0"/>
              <a:t>; </a:t>
            </a:r>
            <a:r>
              <a:rPr sz="1600" dirty="0" err="1"/>
              <a:t>hautendi</a:t>
            </a:r>
            <a:r>
              <a:rPr sz="1600" dirty="0"/>
              <a:t> </a:t>
            </a:r>
            <a:r>
              <a:rPr sz="1600" dirty="0" err="1"/>
              <a:t>kwa</a:t>
            </a:r>
            <a:r>
              <a:rPr sz="1600" dirty="0"/>
              <a:t> </a:t>
            </a:r>
            <a:r>
              <a:rPr sz="1600" dirty="0" err="1"/>
              <a:t>ujeuri</a:t>
            </a:r>
            <a:r>
              <a:rPr sz="1600" dirty="0"/>
              <a:t>, </a:t>
            </a:r>
            <a:r>
              <a:rPr sz="1600" dirty="0" err="1"/>
              <a:t>hautafuti</a:t>
            </a:r>
            <a:r>
              <a:rPr sz="1600" dirty="0"/>
              <a:t> mambo </a:t>
            </a:r>
            <a:r>
              <a:rPr sz="1600" dirty="0" err="1"/>
              <a:t>yake</a:t>
            </a:r>
            <a:r>
              <a:rPr sz="1600" dirty="0"/>
              <a:t> </a:t>
            </a:r>
            <a:r>
              <a:rPr sz="1600" dirty="0" err="1"/>
              <a:t>mwenyewe</a:t>
            </a:r>
            <a:r>
              <a:rPr sz="1600" dirty="0"/>
              <a:t>, </a:t>
            </a:r>
            <a:r>
              <a:rPr sz="1600" dirty="0" err="1"/>
              <a:t>haukasiriki</a:t>
            </a:r>
            <a:r>
              <a:rPr sz="1600" dirty="0"/>
              <a:t>, </a:t>
            </a:r>
            <a:r>
              <a:rPr sz="1600" dirty="0" err="1"/>
              <a:t>haufikirii</a:t>
            </a:r>
            <a:r>
              <a:rPr sz="1600" dirty="0"/>
              <a:t> </a:t>
            </a:r>
            <a:r>
              <a:rPr sz="1600" dirty="0" err="1"/>
              <a:t>mabaya</a:t>
            </a:r>
            <a:r>
              <a:rPr sz="1600" dirty="0"/>
              <a:t>; </a:t>
            </a:r>
            <a:r>
              <a:rPr sz="1600" dirty="0" err="1"/>
              <a:t>haufurahii</a:t>
            </a:r>
            <a:r>
              <a:rPr sz="1600" dirty="0"/>
              <a:t> </a:t>
            </a:r>
            <a:r>
              <a:rPr sz="1600" dirty="0" err="1"/>
              <a:t>uovu</a:t>
            </a:r>
            <a:r>
              <a:rPr sz="1600" dirty="0"/>
              <a:t> […]"</a:t>
            </a:r>
            <a:endParaRPr lang="es-ES" sz="1600" dirty="0"/>
          </a:p>
          <a:p>
            <a:pPr algn="ctr">
              <a:defRPr b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defRPr>
            </a:pPr>
            <a:r>
              <a:rPr sz="1200" dirty="0"/>
              <a:t>1 </a:t>
            </a:r>
            <a:r>
              <a:rPr lang="en-US" sz="1200" dirty="0" err="1"/>
              <a:t>Wak</a:t>
            </a:r>
            <a:r>
              <a:rPr sz="1200" dirty="0" err="1"/>
              <a:t>orinth</a:t>
            </a:r>
            <a:r>
              <a:rPr lang="en-US" sz="1200" dirty="0" err="1"/>
              <a:t>o</a:t>
            </a:r>
            <a:r>
              <a:rPr sz="1200" dirty="0"/>
              <a:t> 13:4-7</a:t>
            </a:r>
            <a:endParaRPr sz="160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938986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 sz="4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PICHA YA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"Amri </a:t>
            </a:r>
            <a:r>
              <a:rPr dirty="0" err="1"/>
              <a:t>yangu</a:t>
            </a:r>
            <a:r>
              <a:rPr dirty="0"/>
              <a:t> </a:t>
            </a:r>
            <a:r>
              <a:rPr dirty="0" err="1"/>
              <a:t>ndiyo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, </a:t>
            </a:r>
            <a:r>
              <a:rPr dirty="0" err="1"/>
              <a:t>Mpendane</a:t>
            </a:r>
            <a:r>
              <a:rPr dirty="0"/>
              <a:t>,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nilivyowapenda</a:t>
            </a:r>
            <a:r>
              <a:rPr dirty="0"/>
              <a:t> </a:t>
            </a:r>
            <a:r>
              <a:rPr dirty="0" err="1"/>
              <a:t>ninyi</a:t>
            </a:r>
            <a:r>
              <a:rPr dirty="0"/>
              <a:t>." </a:t>
            </a:r>
            <a:r>
              <a:rPr sz="1400" dirty="0"/>
              <a:t>(</a:t>
            </a:r>
            <a:r>
              <a:rPr lang="en-US" sz="1400" dirty="0"/>
              <a:t>Y</a:t>
            </a:r>
            <a:r>
              <a:rPr sz="1400" dirty="0"/>
              <a:t>oh</a:t>
            </a:r>
            <a:r>
              <a:rPr lang="en-US" sz="1400" dirty="0"/>
              <a:t>a</a:t>
            </a:r>
            <a:r>
              <a:rPr sz="1400" dirty="0"/>
              <a:t>n</a:t>
            </a:r>
            <a:r>
              <a:rPr lang="en-US" sz="1400" dirty="0"/>
              <a:t>a</a:t>
            </a:r>
            <a:r>
              <a:rPr sz="1400" dirty="0"/>
              <a:t> 15:12)</a:t>
            </a:r>
            <a:endParaRPr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355304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1138</Words>
  <Application>Microsoft Office PowerPoint</Application>
  <PresentationFormat>Panorámica</PresentationFormat>
  <Paragraphs>122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Arial</vt:lpstr>
      <vt:lpstr>Aptos Display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146</cp:revision>
  <dcterms:created xsi:type="dcterms:W3CDTF">2026-07-11T14:17:46Z</dcterms:created>
  <dcterms:modified xsi:type="dcterms:W3CDTF">2026-07-26T14:42:37Z</dcterms:modified>
</cp:coreProperties>
</file>