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5168" autoAdjust="0"/>
  </p:normalViewPr>
  <p:slideViewPr>
    <p:cSldViewPr snapToGrid="0">
      <p:cViewPr varScale="1">
        <p:scale>
          <a:sx n="91" d="100"/>
          <a:sy n="91" d="100"/>
        </p:scale>
        <p:origin x="9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pPr>
            <a:defRPr sz="2400" b="1">
              <a:solidFill>
                <a:schemeClr val="bg2">
                  <a:lumMod val="50000"/>
                </a:schemeClr>
              </a:solidFill>
            </a:defRPr>
          </a:pPr>
          <a:r>
            <a:t>Ufufuo wa Yesu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dirty="0"/>
            <a:t>Je, </a:t>
          </a:r>
          <a:r>
            <a:rPr lang="en-US" dirty="0" err="1"/>
            <a:t>ufufuo</a:t>
          </a:r>
          <a:r>
            <a:rPr lang="en-US" dirty="0"/>
            <a:t> </a:t>
          </a:r>
          <a:r>
            <a:rPr lang="en-US" dirty="0" err="1"/>
            <a:t>ulikuwa</a:t>
          </a:r>
          <a:r>
            <a:rPr lang="en-US" dirty="0"/>
            <a:t> </a:t>
          </a:r>
          <a:r>
            <a:rPr lang="en-US" dirty="0" err="1"/>
            <a:t>tukio</a:t>
          </a:r>
          <a:r>
            <a:rPr lang="en-US" dirty="0"/>
            <a:t> la </a:t>
          </a:r>
          <a:r>
            <a:rPr lang="en-US" dirty="0" err="1"/>
            <a:t>kihistoria</a:t>
          </a:r>
          <a:r>
            <a:rPr lang="en-US" dirty="0"/>
            <a:t>? 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dirty="0"/>
            <a:t>(1 </a:t>
          </a:r>
          <a:r>
            <a:rPr lang="en-US" dirty="0" err="1"/>
            <a:t>wakorintho</a:t>
          </a:r>
          <a:r>
            <a:rPr lang="en-US" dirty="0"/>
            <a:t> 15:1-11)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pPr>
            <a:defRPr sz="2400" b="1">
              <a:solidFill>
                <a:schemeClr val="accent3">
                  <a:lumMod val="50000"/>
                </a:schemeClr>
              </a:solidFill>
            </a:defRPr>
          </a:pPr>
          <a:r>
            <a:rPr lang="en-US" dirty="0" err="1"/>
            <a:t>Matokeo</a:t>
          </a:r>
          <a:r>
            <a:rPr lang="en-US" dirty="0"/>
            <a:t> </a:t>
          </a:r>
          <a:r>
            <a:rPr lang="en-US" dirty="0" err="1"/>
            <a:t>ya</a:t>
          </a:r>
          <a:r>
            <a:rPr lang="en-US" dirty="0"/>
            <a:t> </a:t>
          </a:r>
          <a:r>
            <a:rPr lang="en-US" dirty="0" err="1"/>
            <a:t>kufufuka</a:t>
          </a:r>
          <a:r>
            <a:rPr lang="en-US" dirty="0"/>
            <a:t> </a:t>
          </a:r>
          <a:r>
            <a:rPr lang="en-US" dirty="0" err="1"/>
            <a:t>kwa</a:t>
          </a:r>
          <a:r>
            <a:rPr lang="en-US" dirty="0"/>
            <a:t> Yesu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dirty="0"/>
            <a:t>INGEKUWAJE KAMA KRISTO HANGEFUFUKA KUTOKA KWA WAFU?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1600" dirty="0"/>
            <a:t>(1 </a:t>
          </a:r>
          <a:r>
            <a:rPr lang="en-US" sz="1600" dirty="0" err="1"/>
            <a:t>Wak</a:t>
          </a:r>
          <a:r>
            <a:rPr sz="1600" dirty="0" err="1"/>
            <a:t>orinth</a:t>
          </a:r>
          <a:r>
            <a:rPr lang="en-US" sz="1600" dirty="0" err="1"/>
            <a:t>o</a:t>
          </a:r>
          <a:r>
            <a:rPr sz="1600" dirty="0"/>
            <a:t> 15:12-19)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dirty="0"/>
            <a:t>Ni </a:t>
          </a:r>
          <a:r>
            <a:rPr lang="en-US" dirty="0" err="1"/>
            <a:t>nini</a:t>
          </a:r>
          <a:r>
            <a:rPr lang="en-US" dirty="0"/>
            <a:t> </a:t>
          </a:r>
          <a:r>
            <a:rPr lang="en-US" dirty="0" err="1"/>
            <a:t>kinachohakikisha</a:t>
          </a:r>
          <a:r>
            <a:rPr lang="en-US" dirty="0"/>
            <a:t> </a:t>
          </a:r>
          <a:r>
            <a:rPr lang="en-US" dirty="0" err="1"/>
            <a:t>ufufuo</a:t>
          </a:r>
          <a:r>
            <a:rPr lang="en-US" dirty="0"/>
            <a:t>? 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dirty="0"/>
            <a:t>(1 </a:t>
          </a:r>
          <a:r>
            <a:rPr lang="en-US" dirty="0" err="1"/>
            <a:t>wakorintho</a:t>
          </a:r>
          <a:r>
            <a:rPr lang="en-US" dirty="0"/>
            <a:t> 15:20-34)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pPr>
            <a:defRPr sz="2400" b="1">
              <a:solidFill>
                <a:schemeClr val="accent5">
                  <a:lumMod val="50000"/>
                </a:schemeClr>
              </a:solidFill>
            </a:defRPr>
          </a:pPr>
          <a:r>
            <a:rPr lang="en-US" dirty="0" err="1"/>
            <a:t>Ufufuo</a:t>
          </a:r>
          <a:r>
            <a:rPr lang="en-US" dirty="0"/>
            <a:t> </a:t>
          </a:r>
          <a:r>
            <a:rPr lang="en-US" dirty="0" err="1"/>
            <a:t>wetu</a:t>
          </a:r>
          <a:endParaRPr lang="en-U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dirty="0" err="1"/>
            <a:t>Tutafufuliwa</a:t>
          </a:r>
          <a:r>
            <a:rPr lang="en-US" dirty="0"/>
            <a:t> </a:t>
          </a:r>
          <a:r>
            <a:rPr lang="en-US" dirty="0" err="1"/>
            <a:t>tukiwa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mwili</a:t>
          </a:r>
          <a:r>
            <a:rPr lang="en-US" dirty="0"/>
            <a:t> </a:t>
          </a:r>
          <a:r>
            <a:rPr lang="en-US" dirty="0" err="1"/>
            <a:t>gani</a:t>
          </a:r>
          <a:r>
            <a:rPr lang="en-US" dirty="0"/>
            <a:t>? 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dirty="0"/>
            <a:t>(1 </a:t>
          </a:r>
          <a:r>
            <a:rPr lang="en-US" dirty="0" err="1"/>
            <a:t>wakorintho</a:t>
          </a:r>
          <a:r>
            <a:rPr lang="en-US" dirty="0"/>
            <a:t> 15:35-49)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dirty="0" err="1"/>
            <a:t>Tutafufuliwa</a:t>
          </a:r>
          <a:r>
            <a:rPr lang="en-US" dirty="0"/>
            <a:t> </a:t>
          </a:r>
          <a:r>
            <a:rPr lang="en-US" dirty="0" err="1"/>
            <a:t>lini</a:t>
          </a:r>
          <a:r>
            <a:rPr lang="en-US" dirty="0"/>
            <a:t>? 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dirty="0"/>
            <a:t>(1 </a:t>
          </a:r>
          <a:r>
            <a:rPr lang="en-US" dirty="0" err="1"/>
            <a:t>wakorintho</a:t>
          </a:r>
          <a:r>
            <a:rPr lang="en-US" dirty="0"/>
            <a:t> 15:50-58)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800" dirty="0" err="1"/>
            <a:t>Inahubiriwa</a:t>
          </a:r>
          <a:endParaRPr sz="1800" dirty="0"/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dirty="0" err="1"/>
            <a:t>Imepokelewa</a:t>
          </a:r>
          <a:endParaRPr sz="1600" dirty="0"/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 err="1"/>
            <a:t>Mtu</a:t>
          </a:r>
          <a:r>
            <a:rPr sz="2000" dirty="0"/>
            <a:t> </a:t>
          </a:r>
          <a:r>
            <a:rPr sz="2000" dirty="0" err="1"/>
            <a:t>huvumilia</a:t>
          </a:r>
          <a:endParaRPr sz="2000" dirty="0"/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 err="1"/>
            <a:t>Wokovu</a:t>
          </a:r>
          <a:r>
            <a:rPr sz="2000" dirty="0"/>
            <a:t> </a:t>
          </a:r>
          <a:r>
            <a:rPr sz="2000" dirty="0" err="1"/>
            <a:t>unapatikana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defRPr sz="2000" b="1">
              <a:solidFill>
                <a:schemeClr val="tx1"/>
              </a:solidFill>
              <a:effectLst/>
            </a:defRPr>
          </a:pPr>
          <a:r>
            <a:rPr sz="2000" dirty="0"/>
            <a:t>Kristo </a:t>
          </a:r>
          <a:r>
            <a:rPr sz="2000" dirty="0" err="1"/>
            <a:t>alikufa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ajili</a:t>
          </a:r>
          <a:r>
            <a:rPr sz="2000" dirty="0"/>
            <a:t>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dhambi</a:t>
          </a:r>
          <a:r>
            <a:rPr sz="2000" dirty="0"/>
            <a:t> </a:t>
          </a:r>
          <a:r>
            <a:rPr sz="2000" dirty="0" err="1"/>
            <a:t>zetu</a:t>
          </a:r>
          <a:endParaRPr sz="2000" dirty="0"/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defRPr sz="2000" b="1">
              <a:solidFill>
                <a:schemeClr val="tx1"/>
              </a:solidFill>
              <a:effectLst/>
            </a:defRPr>
          </a:pPr>
          <a:r>
            <a:rPr sz="2000" dirty="0"/>
            <a:t>Kristo </a:t>
          </a:r>
          <a:r>
            <a:rPr sz="2000" dirty="0" err="1"/>
            <a:t>alizikwa</a:t>
          </a:r>
          <a:endParaRPr sz="2000" dirty="0"/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t>Kristo alifufuka siku ya tatu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defRPr sz="2000" b="1">
              <a:solidFill>
                <a:srgbClr val="6B00B4"/>
              </a:solidFill>
            </a:defRPr>
          </a:pPr>
          <a:r>
            <a:rPr sz="1600" dirty="0"/>
            <a:t>Petro </a:t>
          </a:r>
          <a:r>
            <a:rPr sz="1600" dirty="0" err="1"/>
            <a:t>na</a:t>
          </a:r>
          <a:r>
            <a:rPr sz="1600" dirty="0"/>
            <a:t> wale Kumi </a:t>
          </a:r>
          <a:r>
            <a:rPr sz="1600" dirty="0" err="1"/>
            <a:t>na</a:t>
          </a:r>
          <a:r>
            <a:rPr sz="1600" dirty="0"/>
            <a:t> </a:t>
          </a:r>
          <a:r>
            <a:rPr sz="1600" dirty="0" err="1"/>
            <a:t>Wawili</a:t>
          </a:r>
          <a:endParaRPr lang="es-ES" sz="16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defRPr sz="2000" b="1">
              <a:solidFill>
                <a:srgbClr val="6B00B4"/>
              </a:solidFill>
            </a:defRPr>
          </a:pPr>
          <a:r>
            <a:t>Zaidi ya ndugu 500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pPr>
            <a:defRPr sz="2000" b="1">
              <a:solidFill>
                <a:srgbClr val="6B00B4"/>
              </a:solidFill>
            </a:defRPr>
          </a:pPr>
          <a:r>
            <a:t>Yakobo na mitume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pPr>
            <a:defRPr sz="2000" b="1">
              <a:solidFill>
                <a:srgbClr val="6B00B4"/>
              </a:solidFill>
            </a:defRPr>
          </a:pPr>
          <a:r>
            <a:rPr sz="1800" dirty="0"/>
            <a:t>Paulo "</a:t>
          </a:r>
          <a:r>
            <a:rPr sz="1800" dirty="0" err="1"/>
            <a:t>m</a:t>
          </a:r>
          <a:r>
            <a:rPr lang="en-US" sz="1800" dirty="0" err="1"/>
            <a:t>haribifu</a:t>
          </a:r>
          <a:r>
            <a:rPr sz="1800" dirty="0"/>
            <a:t>"</a:t>
          </a:r>
          <a:endParaRPr lang="es-ES" sz="18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/>
          </a:pPr>
          <a:r>
            <a:t>Mahubiri ya injili ni bure [yasiyo na maana] (1 Kor.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/>
          </a:pPr>
          <a:r>
            <a:t>Imani yetu ni bure [haina maana] (1 Kor. 15:14b) [bure] (1 Kor. 15:17a)</a:t>
          </a:r>
          <a:endParaRPr lang="es-ES" sz="200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/>
          </a:pPr>
          <a:r>
            <a:t>Sisi ni mashahidi wa uongo (1 Kor. 15:15</a:t>
          </a:r>
          <a:endParaRPr lang="es-ES" sz="200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/>
          </a:pPr>
          <a:r>
            <a:t>Bado tuko katika dhambi zetu (1 Kor. 15:17b)</a:t>
          </a:r>
          <a:endParaRPr lang="es-ES" sz="200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t>Wale ambao wamekufa hawatafufuka kamwe (1 Wakorintho 15:18)</a:t>
          </a:r>
          <a:endParaRPr lang="es-ES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pPr>
            <a:defRPr sz="1400" b="1"/>
          </a:pPr>
          <a:r>
            <a:rPr sz="1200" dirty="0"/>
            <a:t>1 </a:t>
          </a:r>
          <a:r>
            <a:rPr sz="1200" dirty="0" err="1"/>
            <a:t>Wakorintho</a:t>
          </a:r>
          <a:r>
            <a:rPr sz="1200" dirty="0"/>
            <a:t> 15:30-32</a:t>
          </a:r>
          <a:endParaRPr lang="es-ES" sz="12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pPr>
            <a:defRPr sz="1400" b="1"/>
          </a:pPr>
          <a:r>
            <a:rPr sz="1200" dirty="0"/>
            <a:t>1 </a:t>
          </a:r>
          <a:r>
            <a:rPr sz="1200" dirty="0" err="1"/>
            <a:t>Wakorintho</a:t>
          </a:r>
          <a:r>
            <a:rPr sz="1200" dirty="0"/>
            <a:t> 15:33</a:t>
          </a:r>
          <a:endParaRPr lang="es-ES" sz="12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pPr algn="just">
            <a:defRPr sz="2000" b="1"/>
          </a:pPr>
          <a:r>
            <a:rPr dirty="0" err="1"/>
            <a:t>Inafaa</a:t>
          </a:r>
          <a:r>
            <a:rPr dirty="0"/>
            <a:t> </a:t>
          </a:r>
          <a:r>
            <a:rPr dirty="0" err="1"/>
            <a:t>kuhubiri</a:t>
          </a:r>
          <a:r>
            <a:rPr dirty="0"/>
            <a:t> </a:t>
          </a:r>
          <a:r>
            <a:rPr dirty="0" err="1"/>
            <a:t>injili</a:t>
          </a:r>
          <a:r>
            <a:rPr dirty="0"/>
            <a:t>, </a:t>
          </a:r>
          <a:r>
            <a:rPr dirty="0" err="1"/>
            <a:t>hata</a:t>
          </a:r>
          <a:r>
            <a:rPr dirty="0"/>
            <a:t> </a:t>
          </a:r>
          <a:r>
            <a:rPr dirty="0" err="1"/>
            <a:t>ikiwa</a:t>
          </a:r>
          <a:r>
            <a:rPr dirty="0"/>
            <a:t> </a:t>
          </a:r>
          <a:r>
            <a:rPr dirty="0" err="1"/>
            <a:t>inahusisha</a:t>
          </a:r>
          <a:r>
            <a:rPr dirty="0"/>
            <a:t> </a:t>
          </a:r>
          <a:r>
            <a:rPr dirty="0" err="1"/>
            <a:t>mateso</a:t>
          </a:r>
          <a:r>
            <a:rPr dirty="0"/>
            <a:t> au </a:t>
          </a:r>
          <a:r>
            <a:rPr dirty="0" err="1"/>
            <a:t>hatari</a:t>
          </a:r>
          <a:r>
            <a:rPr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pPr algn="just">
            <a:defRPr sz="2000" b="1"/>
          </a:pPr>
          <a:r>
            <a:rPr dirty="0" err="1"/>
            <a:t>Inafaa</a:t>
          </a:r>
          <a:r>
            <a:rPr dirty="0"/>
            <a:t> </a:t>
          </a:r>
          <a:r>
            <a:rPr dirty="0" err="1"/>
            <a:t>kuishi</a:t>
          </a:r>
          <a:r>
            <a:rPr dirty="0"/>
            <a:t> </a:t>
          </a:r>
          <a:r>
            <a:rPr dirty="0" err="1"/>
            <a:t>maisha</a:t>
          </a:r>
          <a:r>
            <a:rPr dirty="0"/>
            <a:t> </a:t>
          </a:r>
          <a:r>
            <a:rPr dirty="0" err="1"/>
            <a:t>yanayolingana</a:t>
          </a:r>
          <a:r>
            <a:rPr dirty="0"/>
            <a:t> </a:t>
          </a:r>
          <a:r>
            <a:rPr dirty="0" err="1"/>
            <a:t>na</a:t>
          </a:r>
          <a:r>
            <a:rPr dirty="0"/>
            <a:t> </a:t>
          </a:r>
          <a:r>
            <a:rPr dirty="0" err="1"/>
            <a:t>kanuni</a:t>
          </a:r>
          <a:r>
            <a:rPr dirty="0"/>
            <a:t> za </a:t>
          </a:r>
          <a:r>
            <a:rPr dirty="0" err="1"/>
            <a:t>kibiblia</a:t>
          </a:r>
          <a:r>
            <a:rPr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dirty="0" err="1"/>
            <a:t>Mimea</a:t>
          </a:r>
          <a:r>
            <a:rPr dirty="0"/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dirty="0"/>
            <a:t>(1 Kor.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 err="1"/>
            <a:t>Mbegu</a:t>
          </a:r>
          <a:r>
            <a:rPr sz="2000" dirty="0"/>
            <a:t> </a:t>
          </a:r>
          <a:r>
            <a:rPr sz="2000" dirty="0" err="1"/>
            <a:t>inapandwa</a:t>
          </a:r>
          <a:endParaRPr sz="2000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t>Miili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t>(1 Kor. 15:39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 err="1"/>
            <a:t>Nafaka</a:t>
          </a:r>
          <a:r>
            <a:rPr sz="2000" dirty="0"/>
            <a:t> </a:t>
          </a:r>
          <a:r>
            <a:rPr sz="2000" dirty="0" err="1"/>
            <a:t>huvunwa</a:t>
          </a:r>
          <a:endParaRPr sz="2000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/>
            <a:t>Miili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wana</a:t>
          </a:r>
          <a:r>
            <a:rPr lang="en-US" sz="2000" dirty="0" err="1"/>
            <a:t>damu</a:t>
          </a:r>
          <a:endParaRPr sz="2000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/>
            <a:t>Miili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wanyama</a:t>
          </a:r>
          <a:endParaRPr sz="2000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 err="1"/>
            <a:t>Mwili</a:t>
          </a:r>
          <a:r>
            <a:rPr sz="2000" dirty="0"/>
            <a:t> </a:t>
          </a:r>
          <a:r>
            <a:rPr sz="2000" dirty="0" err="1"/>
            <a:t>wa</a:t>
          </a:r>
          <a:r>
            <a:rPr sz="2000" dirty="0"/>
            <a:t> </a:t>
          </a:r>
          <a:r>
            <a:rPr sz="2000" dirty="0" err="1"/>
            <a:t>samaki</a:t>
          </a:r>
          <a:endParaRPr sz="2000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 err="1"/>
            <a:t>Mwili</a:t>
          </a:r>
          <a:r>
            <a:rPr sz="2000" dirty="0"/>
            <a:t> </a:t>
          </a:r>
          <a:r>
            <a:rPr sz="2000" dirty="0" err="1"/>
            <a:t>wa</a:t>
          </a:r>
          <a:r>
            <a:rPr sz="2000" dirty="0"/>
            <a:t> </a:t>
          </a:r>
          <a:r>
            <a:rPr sz="2000" dirty="0" err="1"/>
            <a:t>ndege</a:t>
          </a:r>
          <a:endParaRPr sz="2000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dirty="0" err="1"/>
            <a:t>Vilivyo</a:t>
          </a:r>
          <a:r>
            <a:rPr dirty="0"/>
            <a:t> </a:t>
          </a:r>
          <a:r>
            <a:rPr dirty="0" err="1"/>
            <a:t>mbinguni</a:t>
          </a:r>
          <a:r>
            <a:rPr dirty="0"/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dirty="0"/>
            <a:t>(1 Kor.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t>Utukufu wa jua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t>Utukufu wa mwezi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1600" dirty="0" err="1"/>
            <a:t>Utukufu</a:t>
          </a:r>
          <a:r>
            <a:rPr sz="1600" dirty="0"/>
            <a:t> </a:t>
          </a:r>
          <a:r>
            <a:rPr sz="1600" dirty="0" err="1"/>
            <a:t>wa</a:t>
          </a:r>
          <a:r>
            <a:rPr sz="1600" dirty="0"/>
            <a:t> </a:t>
          </a:r>
          <a:r>
            <a:rPr sz="1600" dirty="0" err="1"/>
            <a:t>nyota</a:t>
          </a:r>
          <a:endParaRPr sz="1600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1600" dirty="0"/>
            <a:t>Kila </a:t>
          </a:r>
          <a:r>
            <a:rPr sz="1600" dirty="0" err="1"/>
            <a:t>mmoja</a:t>
          </a:r>
          <a:r>
            <a:rPr sz="1600" dirty="0"/>
            <a:t>, </a:t>
          </a:r>
          <a:r>
            <a:rPr sz="1600" dirty="0" err="1"/>
            <a:t>utukufu</a:t>
          </a:r>
          <a:r>
            <a:rPr sz="1600" dirty="0"/>
            <a:t> wake </a:t>
          </a:r>
          <a:r>
            <a:rPr sz="1600" dirty="0" err="1"/>
            <a:t>mwenyewe</a:t>
          </a:r>
          <a:r>
            <a:rPr sz="1600" dirty="0"/>
            <a:t> (kung 'aa)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defRPr sz="2000" b="1"/>
          </a:pPr>
          <a:r>
            <a:rPr sz="2000" dirty="0" err="1"/>
            <a:t>Mungu</a:t>
          </a:r>
          <a:r>
            <a:rPr sz="2000" dirty="0"/>
            <a:t> </a:t>
          </a:r>
          <a:r>
            <a:rPr sz="2000" dirty="0" err="1"/>
            <a:t>humpa</a:t>
          </a:r>
          <a:r>
            <a:rPr sz="2000" dirty="0"/>
            <a:t> </a:t>
          </a:r>
          <a:r>
            <a:rPr sz="2000" dirty="0" err="1"/>
            <a:t>kila</a:t>
          </a:r>
          <a:r>
            <a:rPr sz="2000" dirty="0"/>
            <a:t> </a:t>
          </a:r>
          <a:r>
            <a:rPr sz="2000" dirty="0" err="1"/>
            <a:t>mmea</a:t>
          </a:r>
          <a:r>
            <a:rPr sz="2000" dirty="0"/>
            <a:t> </a:t>
          </a:r>
          <a:r>
            <a:rPr sz="2000" dirty="0" err="1"/>
            <a:t>mwili</a:t>
          </a:r>
          <a:r>
            <a:rPr sz="2000" dirty="0"/>
            <a:t> </a:t>
          </a:r>
          <a:r>
            <a:rPr sz="2000" dirty="0" err="1"/>
            <a:t>anaotaka</a:t>
          </a:r>
          <a:r>
            <a:rPr sz="2000" dirty="0"/>
            <a:t>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800" b="1"/>
          </a:pPr>
          <a:r>
            <a:t>mwili wa sasa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dirty="0"/>
            <a:t>Rushwa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800" b="1"/>
          </a:pPr>
          <a:r>
            <a:rPr sz="3600" dirty="0" err="1"/>
            <a:t>Mwili</a:t>
          </a:r>
          <a:r>
            <a:rPr sz="3600" dirty="0"/>
            <a:t> </a:t>
          </a:r>
          <a:r>
            <a:rPr sz="2400" dirty="0" err="1"/>
            <a:t>uliofufuliwa</a:t>
          </a:r>
          <a:endParaRPr sz="2400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dirty="0" err="1"/>
            <a:t>Usioharibika</a:t>
          </a:r>
          <a:endParaRPr sz="2000" dirty="0"/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sz="2000" dirty="0" err="1"/>
            <a:t>U</a:t>
          </a:r>
          <a:r>
            <a:rPr sz="2000" dirty="0" err="1"/>
            <a:t>nadharauliwa</a:t>
          </a:r>
          <a:endParaRPr sz="2000" dirty="0"/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dirty="0" err="1"/>
            <a:t>Mtukufu</a:t>
          </a:r>
          <a:endParaRPr sz="2000" dirty="0"/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dirty="0" err="1"/>
            <a:t>Dhaifu</a:t>
          </a:r>
          <a:endParaRPr dirty="0"/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dirty="0" err="1"/>
            <a:t>W</a:t>
          </a:r>
          <a:r>
            <a:rPr sz="2000" dirty="0" err="1"/>
            <a:t>enye</a:t>
          </a:r>
          <a:r>
            <a:rPr sz="2000" dirty="0"/>
            <a:t> </a:t>
          </a:r>
          <a:r>
            <a:rPr sz="2000" dirty="0" err="1"/>
            <a:t>nguvu</a:t>
          </a:r>
          <a:endParaRPr sz="2000" dirty="0"/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dirty="0"/>
        </a:p>
        <a:p>
          <a:r>
            <a:rPr dirty="0"/>
            <a:t>
		</a:t>
          </a:r>
          <a:r>
            <a:rPr lang="en-US" dirty="0" err="1"/>
            <a:t>Mnyama</a:t>
          </a:r>
          <a:r>
            <a:rPr dirty="0"/>
            <a:t>					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dirty="0" err="1"/>
            <a:t>Wak</a:t>
          </a:r>
          <a:r>
            <a:rPr dirty="0" err="1"/>
            <a:t>iroho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>
              <a:solidFill>
                <a:schemeClr val="bg2">
                  <a:lumMod val="50000"/>
                </a:schemeClr>
              </a:solidFill>
            </a:defRPr>
          </a:pPr>
          <a:r>
            <a:rPr kern="1200"/>
            <a:t>Ufufuo wa Yesu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kern="1200" dirty="0"/>
            <a:t>Je, </a:t>
          </a:r>
          <a:r>
            <a:rPr lang="en-US" kern="1200" dirty="0" err="1"/>
            <a:t>ufufuo</a:t>
          </a:r>
          <a:r>
            <a:rPr lang="en-US" kern="1200" dirty="0"/>
            <a:t> </a:t>
          </a:r>
          <a:r>
            <a:rPr lang="en-US" kern="1200" dirty="0" err="1"/>
            <a:t>ulikuwa</a:t>
          </a:r>
          <a:r>
            <a:rPr lang="en-US" kern="1200" dirty="0"/>
            <a:t> </a:t>
          </a:r>
          <a:r>
            <a:rPr lang="en-US" kern="1200" dirty="0" err="1"/>
            <a:t>tukio</a:t>
          </a:r>
          <a:r>
            <a:rPr lang="en-US" kern="1200" dirty="0"/>
            <a:t> la </a:t>
          </a:r>
          <a:r>
            <a:rPr lang="en-US" kern="1200" dirty="0" err="1"/>
            <a:t>kihistoria</a:t>
          </a:r>
          <a:r>
            <a:rPr lang="en-US" kern="1200" dirty="0"/>
            <a:t>? 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kern="1200" dirty="0"/>
            <a:t>(1 </a:t>
          </a:r>
          <a:r>
            <a:rPr lang="en-US" kern="1200" dirty="0" err="1"/>
            <a:t>wakorintho</a:t>
          </a:r>
          <a:r>
            <a:rPr lang="en-US" kern="1200" dirty="0"/>
            <a:t> 15:1-11)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>
              <a:solidFill>
                <a:schemeClr val="accent3">
                  <a:lumMod val="50000"/>
                </a:schemeClr>
              </a:solidFill>
            </a:defRPr>
          </a:pPr>
          <a:r>
            <a:rPr lang="en-US" kern="1200" dirty="0" err="1"/>
            <a:t>Matokeo</a:t>
          </a:r>
          <a:r>
            <a:rPr lang="en-US" kern="1200" dirty="0"/>
            <a:t> </a:t>
          </a:r>
          <a:r>
            <a:rPr lang="en-US" kern="1200" dirty="0" err="1"/>
            <a:t>ya</a:t>
          </a:r>
          <a:r>
            <a:rPr lang="en-US" kern="1200" dirty="0"/>
            <a:t> </a:t>
          </a:r>
          <a:r>
            <a:rPr lang="en-US" kern="1200" dirty="0" err="1"/>
            <a:t>kufufuka</a:t>
          </a:r>
          <a:r>
            <a:rPr lang="en-US" kern="1200" dirty="0"/>
            <a:t> </a:t>
          </a:r>
          <a:r>
            <a:rPr lang="en-US" kern="1200" dirty="0" err="1"/>
            <a:t>kwa</a:t>
          </a:r>
          <a:r>
            <a:rPr lang="en-US" kern="1200" dirty="0"/>
            <a:t> Yesu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kern="1200" dirty="0"/>
            <a:t>INGEKUWAJE KAMA KRISTO HANGEFUFUKA KUTOKA KWA WAFU?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sz="1600" kern="1200" dirty="0"/>
            <a:t>(1 </a:t>
          </a:r>
          <a:r>
            <a:rPr lang="en-US" sz="1600" kern="1200" dirty="0" err="1"/>
            <a:t>Wak</a:t>
          </a:r>
          <a:r>
            <a:rPr sz="1600" kern="1200" dirty="0" err="1"/>
            <a:t>orinth</a:t>
          </a:r>
          <a:r>
            <a:rPr lang="en-US" sz="1600" kern="1200" dirty="0" err="1"/>
            <a:t>o</a:t>
          </a:r>
          <a:r>
            <a:rPr sz="1600" kern="1200" dirty="0"/>
            <a:t> 15:12-19)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kern="1200" dirty="0"/>
            <a:t>Ni </a:t>
          </a:r>
          <a:r>
            <a:rPr lang="en-US" kern="1200" dirty="0" err="1"/>
            <a:t>nini</a:t>
          </a:r>
          <a:r>
            <a:rPr lang="en-US" kern="1200" dirty="0"/>
            <a:t> </a:t>
          </a:r>
          <a:r>
            <a:rPr lang="en-US" kern="1200" dirty="0" err="1"/>
            <a:t>kinachohakikisha</a:t>
          </a:r>
          <a:r>
            <a:rPr lang="en-US" kern="1200" dirty="0"/>
            <a:t> </a:t>
          </a:r>
          <a:r>
            <a:rPr lang="en-US" kern="1200" dirty="0" err="1"/>
            <a:t>ufufuo</a:t>
          </a:r>
          <a:r>
            <a:rPr lang="en-US" kern="1200" dirty="0"/>
            <a:t>? 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kern="1200" dirty="0"/>
            <a:t>(1 </a:t>
          </a:r>
          <a:r>
            <a:rPr lang="en-US" kern="1200" dirty="0" err="1"/>
            <a:t>wakorintho</a:t>
          </a:r>
          <a:r>
            <a:rPr lang="en-US" kern="1200" dirty="0"/>
            <a:t> 15:20-34)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>
              <a:solidFill>
                <a:schemeClr val="accent5">
                  <a:lumMod val="50000"/>
                </a:schemeClr>
              </a:solidFill>
            </a:defRPr>
          </a:pPr>
          <a:r>
            <a:rPr lang="en-US" kern="1200" dirty="0" err="1"/>
            <a:t>Ufufuo</a:t>
          </a:r>
          <a:r>
            <a:rPr lang="en-US" kern="1200" dirty="0"/>
            <a:t> </a:t>
          </a:r>
          <a:r>
            <a:rPr lang="en-US" kern="1200" dirty="0" err="1"/>
            <a:t>wetu</a:t>
          </a:r>
          <a:endParaRPr lang="en-U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kern="1200" dirty="0" err="1"/>
            <a:t>Tutafufuliwa</a:t>
          </a:r>
          <a:r>
            <a:rPr lang="en-US" kern="1200" dirty="0"/>
            <a:t> </a:t>
          </a:r>
          <a:r>
            <a:rPr lang="en-US" kern="1200" dirty="0" err="1"/>
            <a:t>tukiwa</a:t>
          </a:r>
          <a:r>
            <a:rPr lang="en-US" kern="1200" dirty="0"/>
            <a:t> </a:t>
          </a:r>
          <a:r>
            <a:rPr lang="en-US" kern="1200" dirty="0" err="1"/>
            <a:t>na</a:t>
          </a:r>
          <a:r>
            <a:rPr lang="en-US" kern="1200" dirty="0"/>
            <a:t> </a:t>
          </a:r>
          <a:r>
            <a:rPr lang="en-US" kern="1200" dirty="0" err="1"/>
            <a:t>mwili</a:t>
          </a:r>
          <a:r>
            <a:rPr lang="en-US" kern="1200" dirty="0"/>
            <a:t> </a:t>
          </a:r>
          <a:r>
            <a:rPr lang="en-US" kern="1200" dirty="0" err="1"/>
            <a:t>gani</a:t>
          </a:r>
          <a:r>
            <a:rPr lang="en-US" kern="1200" dirty="0"/>
            <a:t>? 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kern="1200" dirty="0"/>
            <a:t>(1 </a:t>
          </a:r>
          <a:r>
            <a:rPr lang="en-US" kern="1200" dirty="0" err="1"/>
            <a:t>wakorintho</a:t>
          </a:r>
          <a:r>
            <a:rPr lang="en-US" kern="1200" dirty="0"/>
            <a:t> 15:35-49)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kern="1200" dirty="0" err="1"/>
            <a:t>Tutafufuliwa</a:t>
          </a:r>
          <a:r>
            <a:rPr lang="en-US" kern="1200" dirty="0"/>
            <a:t> </a:t>
          </a:r>
          <a:r>
            <a:rPr lang="en-US" kern="1200" dirty="0" err="1"/>
            <a:t>lini</a:t>
          </a:r>
          <a:r>
            <a:rPr lang="en-US" kern="1200" dirty="0"/>
            <a:t>? 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kern="1200" dirty="0"/>
            <a:t>(1 </a:t>
          </a:r>
          <a:r>
            <a:rPr lang="en-US" kern="1200" dirty="0" err="1"/>
            <a:t>wakorintho</a:t>
          </a:r>
          <a:r>
            <a:rPr lang="en-US" kern="1200" dirty="0"/>
            <a:t> 15:50-58)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800" kern="1200" dirty="0" err="1"/>
            <a:t>Inahubiriwa</a:t>
          </a:r>
          <a:endParaRPr sz="1800" kern="1200" dirty="0"/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1600" kern="1200" dirty="0" err="1"/>
            <a:t>Imepokelewa</a:t>
          </a:r>
          <a:endParaRPr sz="1600" kern="1200" dirty="0"/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 err="1"/>
            <a:t>Mtu</a:t>
          </a:r>
          <a:r>
            <a:rPr sz="2000" kern="1200" dirty="0"/>
            <a:t> </a:t>
          </a:r>
          <a:r>
            <a:rPr sz="2000" kern="1200" dirty="0" err="1"/>
            <a:t>huvumilia</a:t>
          </a:r>
          <a:endParaRPr sz="2000" kern="1200" dirty="0"/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 err="1"/>
            <a:t>Wokovu</a:t>
          </a:r>
          <a:r>
            <a:rPr sz="2000" kern="1200" dirty="0"/>
            <a:t> </a:t>
          </a:r>
          <a:r>
            <a:rPr sz="2000" kern="1200" dirty="0" err="1"/>
            <a:t>unapatikana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  <a:effectLst/>
            </a:defRPr>
          </a:pPr>
          <a:r>
            <a:rPr sz="2000" kern="1200" dirty="0"/>
            <a:t>Kristo </a:t>
          </a:r>
          <a:r>
            <a:rPr sz="2000" kern="1200" dirty="0" err="1"/>
            <a:t>alikufa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ajili</a:t>
          </a:r>
          <a:r>
            <a:rPr sz="2000" kern="1200" dirty="0"/>
            <a:t>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dhambi</a:t>
          </a:r>
          <a:r>
            <a:rPr sz="2000" kern="1200" dirty="0"/>
            <a:t> </a:t>
          </a:r>
          <a:r>
            <a:rPr sz="2000" kern="1200" dirty="0" err="1"/>
            <a:t>zetu</a:t>
          </a:r>
          <a:endParaRPr sz="2000" kern="1200" dirty="0"/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  <a:effectLst/>
            </a:defRPr>
          </a:pPr>
          <a:r>
            <a:rPr sz="2000" kern="1200" dirty="0"/>
            <a:t>Kristo </a:t>
          </a:r>
          <a:r>
            <a:rPr sz="2000" kern="1200" dirty="0" err="1"/>
            <a:t>alizikwa</a:t>
          </a:r>
          <a:endParaRPr sz="2000" kern="1200" dirty="0"/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kern="1200"/>
            <a:t>Kristo alifufuka siku ya tatu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rgbClr val="6B00B4"/>
              </a:solidFill>
            </a:defRPr>
          </a:pPr>
          <a:r>
            <a:rPr sz="1600" kern="1200" dirty="0"/>
            <a:t>Petro </a:t>
          </a:r>
          <a:r>
            <a:rPr sz="1600" kern="1200" dirty="0" err="1"/>
            <a:t>na</a:t>
          </a:r>
          <a:r>
            <a:rPr sz="1600" kern="1200" dirty="0"/>
            <a:t> wale Kumi </a:t>
          </a:r>
          <a:r>
            <a:rPr sz="1600" kern="1200" dirty="0" err="1"/>
            <a:t>na</a:t>
          </a:r>
          <a:r>
            <a:rPr sz="1600" kern="1200" dirty="0"/>
            <a:t> </a:t>
          </a:r>
          <a:r>
            <a:rPr sz="1600" kern="1200" dirty="0" err="1"/>
            <a:t>Wawili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rgbClr val="6B00B4"/>
              </a:solidFill>
            </a:defRPr>
          </a:pPr>
          <a:r>
            <a:rPr kern="1200"/>
            <a:t>Zaidi ya ndugu 500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rgbClr val="6B00B4"/>
              </a:solidFill>
            </a:defRPr>
          </a:pPr>
          <a:r>
            <a:rPr kern="1200"/>
            <a:t>Yakobo na mitume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rgbClr val="6B00B4"/>
              </a:solidFill>
            </a:defRPr>
          </a:pPr>
          <a:r>
            <a:rPr sz="1800" kern="1200" dirty="0"/>
            <a:t>Paulo "</a:t>
          </a:r>
          <a:r>
            <a:rPr sz="1800" kern="1200" dirty="0" err="1"/>
            <a:t>m</a:t>
          </a:r>
          <a:r>
            <a:rPr lang="en-US" sz="1800" kern="1200" dirty="0" err="1"/>
            <a:t>haribifu</a:t>
          </a:r>
          <a:r>
            <a:rPr sz="1800" kern="1200" dirty="0"/>
            <a:t>"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Mahubiri ya injili ni bure [yasiyo na maana] (1 Kor.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Imani yetu ni bure [haina maana] (1 Kor. 15:14b) [bure] (1 Kor. 15:17a)</a:t>
          </a:r>
          <a:endParaRPr lang="es-ES" sz="2000" kern="120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Sisi ni mashahidi wa uongo (1 Kor. 15:15</a:t>
          </a:r>
          <a:endParaRPr lang="es-ES" sz="2000" kern="120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Bado tuko katika dhambi zetu (1 Kor. 15:17b)</a:t>
          </a:r>
          <a:endParaRPr lang="es-ES" sz="2000" kern="120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kern="1200"/>
            <a:t>Wale ambao wamekufa hawatafufuka kamwe (1 Wakorintho 15:18)</a:t>
          </a:r>
          <a:endParaRPr lang="es-ES" sz="20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400" b="1"/>
          </a:pPr>
          <a:r>
            <a:rPr sz="1200" kern="1200" dirty="0"/>
            <a:t>1 </a:t>
          </a:r>
          <a:r>
            <a:rPr sz="1200" kern="1200" dirty="0" err="1"/>
            <a:t>Wakorintho</a:t>
          </a:r>
          <a:r>
            <a:rPr sz="1200" kern="1200" dirty="0"/>
            <a:t> 15:30-32</a:t>
          </a:r>
          <a:endParaRPr lang="es-ES" sz="12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 dirty="0" err="1"/>
            <a:t>Inafaa</a:t>
          </a:r>
          <a:r>
            <a:rPr kern="1200" dirty="0"/>
            <a:t> </a:t>
          </a:r>
          <a:r>
            <a:rPr kern="1200" dirty="0" err="1"/>
            <a:t>kuhubiri</a:t>
          </a:r>
          <a:r>
            <a:rPr kern="1200" dirty="0"/>
            <a:t> </a:t>
          </a:r>
          <a:r>
            <a:rPr kern="1200" dirty="0" err="1"/>
            <a:t>injili</a:t>
          </a:r>
          <a:r>
            <a:rPr kern="1200" dirty="0"/>
            <a:t>, </a:t>
          </a:r>
          <a:r>
            <a:rPr kern="1200" dirty="0" err="1"/>
            <a:t>hata</a:t>
          </a:r>
          <a:r>
            <a:rPr kern="1200" dirty="0"/>
            <a:t> </a:t>
          </a:r>
          <a:r>
            <a:rPr kern="1200" dirty="0" err="1"/>
            <a:t>ikiwa</a:t>
          </a:r>
          <a:r>
            <a:rPr kern="1200" dirty="0"/>
            <a:t> </a:t>
          </a:r>
          <a:r>
            <a:rPr kern="1200" dirty="0" err="1"/>
            <a:t>inahusisha</a:t>
          </a:r>
          <a:r>
            <a:rPr kern="1200" dirty="0"/>
            <a:t> </a:t>
          </a:r>
          <a:r>
            <a:rPr kern="1200" dirty="0" err="1"/>
            <a:t>mateso</a:t>
          </a:r>
          <a:r>
            <a:rPr kern="1200" dirty="0"/>
            <a:t> au </a:t>
          </a:r>
          <a:r>
            <a:rPr kern="1200" dirty="0" err="1"/>
            <a:t>hatari</a:t>
          </a:r>
          <a:r>
            <a:rPr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400" b="1"/>
          </a:pPr>
          <a:r>
            <a:rPr sz="1200" kern="1200" dirty="0"/>
            <a:t>1 </a:t>
          </a:r>
          <a:r>
            <a:rPr sz="1200" kern="1200" dirty="0" err="1"/>
            <a:t>Wakorintho</a:t>
          </a:r>
          <a:r>
            <a:rPr sz="1200" kern="1200" dirty="0"/>
            <a:t> 15:33</a:t>
          </a:r>
          <a:endParaRPr lang="es-ES" sz="12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 dirty="0" err="1"/>
            <a:t>Inafaa</a:t>
          </a:r>
          <a:r>
            <a:rPr kern="1200" dirty="0"/>
            <a:t> </a:t>
          </a:r>
          <a:r>
            <a:rPr kern="1200" dirty="0" err="1"/>
            <a:t>kuishi</a:t>
          </a:r>
          <a:r>
            <a:rPr kern="1200" dirty="0"/>
            <a:t> </a:t>
          </a:r>
          <a:r>
            <a:rPr kern="1200" dirty="0" err="1"/>
            <a:t>maisha</a:t>
          </a:r>
          <a:r>
            <a:rPr kern="1200" dirty="0"/>
            <a:t> </a:t>
          </a:r>
          <a:r>
            <a:rPr kern="1200" dirty="0" err="1"/>
            <a:t>yanayolingana</a:t>
          </a:r>
          <a:r>
            <a:rPr kern="1200" dirty="0"/>
            <a:t> </a:t>
          </a:r>
          <a:r>
            <a:rPr kern="1200" dirty="0" err="1"/>
            <a:t>na</a:t>
          </a:r>
          <a:r>
            <a:rPr kern="1200" dirty="0"/>
            <a:t> </a:t>
          </a:r>
          <a:r>
            <a:rPr kern="1200" dirty="0" err="1"/>
            <a:t>kanuni</a:t>
          </a:r>
          <a:r>
            <a:rPr kern="1200" dirty="0"/>
            <a:t> za </a:t>
          </a:r>
          <a:r>
            <a:rPr kern="1200" dirty="0" err="1"/>
            <a:t>kibiblia</a:t>
          </a:r>
          <a:r>
            <a:rPr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kern="1200" dirty="0" err="1"/>
            <a:t>Mimea</a:t>
          </a:r>
          <a:r>
            <a:rPr kern="1200" dirty="0"/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kern="1200" dirty="0"/>
            <a:t>(1 Kor.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 err="1"/>
            <a:t>Mbegu</a:t>
          </a:r>
          <a:r>
            <a:rPr sz="2000" kern="1200" dirty="0"/>
            <a:t> </a:t>
          </a:r>
          <a:r>
            <a:rPr sz="2000" kern="1200" dirty="0" err="1"/>
            <a:t>inapandwa</a:t>
          </a:r>
          <a:endParaRPr sz="2000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 err="1"/>
            <a:t>Nafaka</a:t>
          </a:r>
          <a:r>
            <a:rPr sz="2000" kern="1200" dirty="0"/>
            <a:t> </a:t>
          </a:r>
          <a:r>
            <a:rPr sz="2000" kern="1200" dirty="0" err="1"/>
            <a:t>huvunwa</a:t>
          </a:r>
          <a:endParaRPr sz="2000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 err="1"/>
            <a:t>Mungu</a:t>
          </a:r>
          <a:r>
            <a:rPr sz="2000" kern="1200" dirty="0"/>
            <a:t> </a:t>
          </a:r>
          <a:r>
            <a:rPr sz="2000" kern="1200" dirty="0" err="1"/>
            <a:t>humpa</a:t>
          </a:r>
          <a:r>
            <a:rPr sz="2000" kern="1200" dirty="0"/>
            <a:t> </a:t>
          </a:r>
          <a:r>
            <a:rPr sz="2000" kern="1200" dirty="0" err="1"/>
            <a:t>kila</a:t>
          </a:r>
          <a:r>
            <a:rPr sz="2000" kern="1200" dirty="0"/>
            <a:t> </a:t>
          </a:r>
          <a:r>
            <a:rPr sz="2000" kern="1200" dirty="0" err="1"/>
            <a:t>mmea</a:t>
          </a:r>
          <a:r>
            <a:rPr sz="2000" kern="1200" dirty="0"/>
            <a:t> </a:t>
          </a:r>
          <a:r>
            <a:rPr sz="2000" kern="1200" dirty="0" err="1"/>
            <a:t>mwili</a:t>
          </a:r>
          <a:r>
            <a:rPr sz="2000" kern="1200" dirty="0"/>
            <a:t> </a:t>
          </a:r>
          <a:r>
            <a:rPr sz="2000" kern="1200" dirty="0" err="1"/>
            <a:t>anaotaka</a:t>
          </a:r>
          <a:r>
            <a:rPr sz="2000" kern="1200" dirty="0"/>
            <a:t>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t>Miili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t>(1 Kor. 15:39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/>
            <a:t>Miili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wana</a:t>
          </a:r>
          <a:r>
            <a:rPr lang="en-US" sz="2000" kern="1200" dirty="0" err="1"/>
            <a:t>damu</a:t>
          </a:r>
          <a:endParaRPr sz="2000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/>
            <a:t>Miili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wanyama</a:t>
          </a:r>
          <a:endParaRPr sz="2000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 err="1"/>
            <a:t>Mwili</a:t>
          </a:r>
          <a:r>
            <a:rPr sz="2000" kern="1200" dirty="0"/>
            <a:t> </a:t>
          </a:r>
          <a:r>
            <a:rPr sz="2000" kern="1200" dirty="0" err="1"/>
            <a:t>wa</a:t>
          </a:r>
          <a:r>
            <a:rPr sz="2000" kern="1200" dirty="0"/>
            <a:t> </a:t>
          </a:r>
          <a:r>
            <a:rPr sz="2000" kern="1200" dirty="0" err="1"/>
            <a:t>samaki</a:t>
          </a:r>
          <a:endParaRPr sz="2000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2000" kern="1200" dirty="0" err="1"/>
            <a:t>Mwili</a:t>
          </a:r>
          <a:r>
            <a:rPr sz="2000" kern="1200" dirty="0"/>
            <a:t> </a:t>
          </a:r>
          <a:r>
            <a:rPr sz="2000" kern="1200" dirty="0" err="1"/>
            <a:t>wa</a:t>
          </a:r>
          <a:r>
            <a:rPr sz="2000" kern="1200" dirty="0"/>
            <a:t> </a:t>
          </a:r>
          <a:r>
            <a:rPr sz="2000" kern="1200" dirty="0" err="1"/>
            <a:t>ndege</a:t>
          </a:r>
          <a:endParaRPr sz="2000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kern="1200" dirty="0" err="1"/>
            <a:t>Vilivyo</a:t>
          </a:r>
          <a:r>
            <a:rPr kern="1200" dirty="0"/>
            <a:t> </a:t>
          </a:r>
          <a:r>
            <a:rPr kern="1200" dirty="0" err="1"/>
            <a:t>mbinguni</a:t>
          </a:r>
          <a:r>
            <a:rPr kern="1200" dirty="0"/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kern="1200" dirty="0"/>
            <a:t>(1 Kor.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Utukufu wa jua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Utukufu wa mwezi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1600" kern="1200" dirty="0" err="1"/>
            <a:t>Utukufu</a:t>
          </a:r>
          <a:r>
            <a:rPr sz="1600" kern="1200" dirty="0"/>
            <a:t> </a:t>
          </a:r>
          <a:r>
            <a:rPr sz="1600" kern="1200" dirty="0" err="1"/>
            <a:t>wa</a:t>
          </a:r>
          <a:r>
            <a:rPr sz="1600" kern="1200" dirty="0"/>
            <a:t> </a:t>
          </a:r>
          <a:r>
            <a:rPr sz="1600" kern="1200" dirty="0" err="1"/>
            <a:t>nyota</a:t>
          </a:r>
          <a:endParaRPr sz="1600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sz="1600" kern="1200" dirty="0"/>
            <a:t>Kila </a:t>
          </a:r>
          <a:r>
            <a:rPr sz="1600" kern="1200" dirty="0" err="1"/>
            <a:t>mmoja</a:t>
          </a:r>
          <a:r>
            <a:rPr sz="1600" kern="1200" dirty="0"/>
            <a:t>, </a:t>
          </a:r>
          <a:r>
            <a:rPr sz="1600" kern="1200" dirty="0" err="1"/>
            <a:t>utukufu</a:t>
          </a:r>
          <a:r>
            <a:rPr sz="1600" kern="1200" dirty="0"/>
            <a:t> wake </a:t>
          </a:r>
          <a:r>
            <a:rPr sz="1600" kern="1200" dirty="0" err="1"/>
            <a:t>mwenyewe</a:t>
          </a:r>
          <a:r>
            <a:rPr sz="1600" kern="1200" dirty="0"/>
            <a:t> (kung 'aa)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800" b="1"/>
          </a:pPr>
          <a:r>
            <a:rPr sz="3600" kern="1200"/>
            <a:t>mwili wa sasa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3600" kern="1200" dirty="0"/>
            <a:t>Rushwa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lang="en-US" sz="2000" kern="1200" dirty="0" err="1"/>
            <a:t>U</a:t>
          </a:r>
          <a:r>
            <a:rPr sz="2000" kern="1200" dirty="0" err="1"/>
            <a:t>nadharauliwa</a:t>
          </a:r>
          <a:endParaRPr sz="2000" kern="1200" dirty="0"/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3600" kern="1200" dirty="0" err="1"/>
            <a:t>Dhaifu</a:t>
          </a:r>
          <a:endParaRPr sz="3600" kern="1200" dirty="0"/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sz="3600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600" kern="1200" dirty="0"/>
            <a:t>
		</a:t>
          </a:r>
          <a:r>
            <a:rPr lang="en-US" sz="3600" kern="1200" dirty="0" err="1"/>
            <a:t>Mnyama</a:t>
          </a:r>
          <a:r>
            <a:rPr sz="3600" kern="1200" dirty="0"/>
            <a:t>					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800" b="1"/>
          </a:pPr>
          <a:r>
            <a:rPr sz="3600" kern="1200" dirty="0" err="1"/>
            <a:t>Mwili</a:t>
          </a:r>
          <a:r>
            <a:rPr sz="3600" kern="1200" dirty="0"/>
            <a:t> </a:t>
          </a:r>
          <a:r>
            <a:rPr sz="2400" kern="1200" dirty="0" err="1"/>
            <a:t>uliofufuliwa</a:t>
          </a:r>
          <a:endParaRPr sz="2400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kern="1200" dirty="0" err="1"/>
            <a:t>Usioharibika</a:t>
          </a:r>
          <a:endParaRPr sz="2000" kern="1200" dirty="0"/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kern="1200" dirty="0" err="1"/>
            <a:t>Mtukufu</a:t>
          </a:r>
          <a:endParaRPr sz="2000" kern="1200" dirty="0"/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sz="2000" kern="1200" dirty="0" err="1"/>
            <a:t>W</a:t>
          </a:r>
          <a:r>
            <a:rPr sz="2000" kern="1200" dirty="0" err="1"/>
            <a:t>enye</a:t>
          </a:r>
          <a:r>
            <a:rPr sz="2000" kern="1200" dirty="0"/>
            <a:t> </a:t>
          </a:r>
          <a:r>
            <a:rPr sz="2000" kern="1200" dirty="0" err="1"/>
            <a:t>nguvu</a:t>
          </a:r>
          <a:endParaRPr sz="2000" kern="1200" dirty="0"/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defRPr>
          </a:pPr>
          <a:r>
            <a:rPr lang="en-US" dirty="0" err="1"/>
            <a:t>Wak</a:t>
          </a:r>
          <a:r>
            <a:rPr dirty="0" err="1"/>
            <a:t>iroho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1Ko 15:14 - G2756 - κενός – kenós</a:t>
            </a:r>
            <a:endParaRPr lang="es-ES" dirty="0"/>
          </a:p>
          <a:p>
            <a:r>
              <a:t>Ufafanuzi: tupu (halisi au kwa mfano)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1Ko 15:17 - G3152 - μάτα ιος – mátaios</a:t>
            </a:r>
            <a:endParaRPr lang="es-ES" dirty="0"/>
          </a:p>
          <a:p>
            <a:r>
              <a:t>Fasili: tupu, yaani (kihalisi) haina maana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190752" y="307008"/>
            <a:ext cx="11616061" cy="556357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>
              <a:defRPr sz="4000" b="1">
                <a:ln/>
                <a:solidFill>
                  <a:schemeClr val="bg2"/>
                </a:solidFill>
              </a:defRPr>
            </a:pPr>
            <a:r>
              <a:rPr lang="en-US" dirty="0"/>
              <a:t>NGUVU YA UFUFUO WA KRISTO</a:t>
            </a:r>
            <a:endParaRPr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70293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Lessoni ya 8 kwa aajili ya Agosti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 sz="4400" b="1">
                <a:ln/>
                <a:solidFill>
                  <a:schemeClr val="accent4">
                    <a:lumMod val="75000"/>
                  </a:schemeClr>
                </a:solidFill>
              </a:defRPr>
            </a:pPr>
            <a:r>
              <a:t>TUTAFUFULIWA TUKIWA NA MWILI GANI?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Ndivyo ilivyo pia ufufuo wa wafu. Mwili hupandwa kwa uharibifu, hufufuliwa kwa kutokuharibika.	 </a:t>
            </a:r>
            <a:r>
              <a:rPr sz="1400"/>
              <a:t>(1 Wakorintho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468043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Analogi kuhusu mwili uliofufuliwa: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2000" b="1" kern="1200">
                <a:solidFill>
                  <a:schemeClr val="tx1"/>
                </a:solidFill>
              </a:defRPr>
            </a:pPr>
            <a:r>
              <a:t>Kuna tofauti gani kati ya mwili wa sasa na ule uliofufuliwa?</a:t>
            </a:r>
            <a:br>
              <a:rPr lang="en" sz="2000" b="1" kern="1200" dirty="0">
                <a:solidFill>
                  <a:schemeClr val="tx1"/>
                </a:solidFill>
              </a:rPr>
            </a:br>
            <a:r>
              <a:t>(1 Kor.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Adamu </a:t>
            </a:r>
            <a:r>
              <a:rPr dirty="0" err="1"/>
              <a:t>alikuwa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kidunia</a:t>
            </a:r>
            <a:r>
              <a:rPr dirty="0"/>
              <a:t>, Adamu </a:t>
            </a:r>
            <a:r>
              <a:rPr dirty="0" err="1"/>
              <a:t>wa</a:t>
            </a:r>
            <a:r>
              <a:rPr dirty="0"/>
              <a:t> pili [Yesu] </a:t>
            </a:r>
            <a:r>
              <a:rPr dirty="0" err="1"/>
              <a:t>alikuwa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. Katika </a:t>
            </a:r>
            <a:r>
              <a:rPr dirty="0" err="1"/>
              <a:t>ufufuo</a:t>
            </a:r>
            <a:r>
              <a:rPr dirty="0"/>
              <a:t>, </a:t>
            </a:r>
            <a:r>
              <a:rPr dirty="0" err="1"/>
              <a:t>miili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 </a:t>
            </a:r>
            <a:r>
              <a:rPr dirty="0" err="1"/>
              <a:t>itabadilishwa</a:t>
            </a:r>
            <a:r>
              <a:rPr dirty="0"/>
              <a:t> </a:t>
            </a:r>
            <a:r>
              <a:rPr dirty="0" err="1"/>
              <a:t>kuwa</a:t>
            </a:r>
            <a:r>
              <a:rPr dirty="0"/>
              <a:t> </a:t>
            </a:r>
            <a:r>
              <a:rPr dirty="0" err="1"/>
              <a:t>mfano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Kristo, </a:t>
            </a:r>
            <a:r>
              <a:rPr dirty="0" err="1"/>
              <a:t>yaani</a:t>
            </a:r>
            <a:r>
              <a:rPr dirty="0"/>
              <a:t>, </a:t>
            </a:r>
            <a:r>
              <a:rPr dirty="0" err="1"/>
              <a:t>isiyoharibika</a:t>
            </a:r>
            <a:r>
              <a:rPr dirty="0"/>
              <a:t>, </a:t>
            </a:r>
            <a:r>
              <a:rPr dirty="0" err="1"/>
              <a:t>yenye</a:t>
            </a:r>
            <a:r>
              <a:rPr dirty="0"/>
              <a:t> </a:t>
            </a:r>
            <a:r>
              <a:rPr dirty="0" err="1"/>
              <a:t>utukufu</a:t>
            </a:r>
            <a:r>
              <a:rPr dirty="0"/>
              <a:t>, </a:t>
            </a:r>
            <a:r>
              <a:rPr dirty="0" err="1"/>
              <a:t>yenye</a:t>
            </a:r>
            <a:r>
              <a:rPr dirty="0"/>
              <a:t> </a:t>
            </a:r>
            <a:r>
              <a:rPr dirty="0" err="1"/>
              <a:t>nguvu</a:t>
            </a:r>
            <a:r>
              <a:rPr dirty="0"/>
              <a:t>,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kiroho</a:t>
            </a:r>
            <a:r>
              <a:rPr dirty="0"/>
              <a:t>,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mbinguni</a:t>
            </a:r>
            <a:r>
              <a:rPr lang="en" sz="2000" b="1" dirty="0"/>
              <a:t> </a:t>
            </a:r>
            <a:r>
              <a:rPr dirty="0"/>
              <a:t>(1 Kor.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509643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 sz="4400" b="1">
                <a:ln/>
                <a:solidFill>
                  <a:schemeClr val="accent4">
                    <a:lumMod val="75000"/>
                  </a:schemeClr>
                </a:solidFill>
              </a:defRPr>
            </a:pPr>
            <a:r>
              <a:t>TUTAFUFULIWA TUKIWA NA MWILI GANI?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 err="1"/>
              <a:t>Ndivyo</a:t>
            </a:r>
            <a:r>
              <a:rPr dirty="0"/>
              <a:t> </a:t>
            </a:r>
            <a:r>
              <a:rPr dirty="0" err="1"/>
              <a:t>ilivyo</a:t>
            </a:r>
            <a:r>
              <a:rPr dirty="0"/>
              <a:t> pia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wafu</a:t>
            </a:r>
            <a:r>
              <a:rPr dirty="0"/>
              <a:t>.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hupandwa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uharibifu</a:t>
            </a:r>
            <a:r>
              <a:rPr dirty="0"/>
              <a:t>, </a:t>
            </a:r>
            <a:r>
              <a:rPr dirty="0" err="1"/>
              <a:t>hufufuliwa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kutokuharibika</a:t>
            </a:r>
            <a:r>
              <a:rPr dirty="0"/>
              <a:t>.	 </a:t>
            </a:r>
          </a:p>
          <a:p>
            <a:pPr algn="ctr">
              <a:defRPr sz="1400" b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(1 </a:t>
            </a:r>
            <a:r>
              <a:rPr lang="en-US" dirty="0" err="1"/>
              <a:t>Wak</a:t>
            </a:r>
            <a:r>
              <a:rPr dirty="0" err="1"/>
              <a:t>orinth</a:t>
            </a:r>
            <a:r>
              <a:rPr lang="en-US" dirty="0" err="1"/>
              <a:t>o</a:t>
            </a:r>
            <a:r>
              <a:rPr dirty="0"/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pPr>
            <a:r>
              <a:t>TUTAFUFULIWA LINI?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"Tazama, nawaambia ninyi siri: Hatutalala sote, lakini sote tutabadilishwa." </a:t>
            </a:r>
            <a:r>
              <a:rPr sz="1400"/>
              <a:t>(1 Wakorintho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 err="1"/>
              <a:t>Kabla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kuamua</a:t>
            </a:r>
            <a:r>
              <a:rPr dirty="0"/>
              <a:t> </a:t>
            </a:r>
            <a:r>
              <a:rPr dirty="0" err="1"/>
              <a:t>wakati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kile</a:t>
            </a:r>
            <a:r>
              <a:rPr dirty="0"/>
              <a:t> </a:t>
            </a:r>
            <a:r>
              <a:rPr dirty="0" err="1"/>
              <a:t>kitakachotokea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miili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 </a:t>
            </a:r>
            <a:r>
              <a:rPr dirty="0" err="1"/>
              <a:t>wakati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, Paulo </a:t>
            </a:r>
            <a:r>
              <a:rPr dirty="0" err="1"/>
              <a:t>anasema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"</a:t>
            </a:r>
            <a:r>
              <a:rPr dirty="0" err="1"/>
              <a:t>nyama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damu</a:t>
            </a:r>
            <a:r>
              <a:rPr dirty="0"/>
              <a:t> </a:t>
            </a:r>
            <a:r>
              <a:rPr dirty="0" err="1"/>
              <a:t>haziwezi</a:t>
            </a:r>
            <a:r>
              <a:rPr dirty="0"/>
              <a:t> </a:t>
            </a:r>
            <a:r>
              <a:rPr dirty="0" err="1"/>
              <a:t>kuurithi</a:t>
            </a:r>
            <a:r>
              <a:rPr dirty="0"/>
              <a:t> </a:t>
            </a:r>
            <a:r>
              <a:rPr dirty="0" err="1"/>
              <a:t>ufalme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" (1 Kor. 15 - 50 Je, </a:t>
            </a:r>
            <a:r>
              <a:rPr dirty="0" err="1"/>
              <a:t>hii</a:t>
            </a:r>
            <a:r>
              <a:rPr dirty="0"/>
              <a:t> </a:t>
            </a:r>
            <a:r>
              <a:rPr dirty="0" err="1"/>
              <a:t>inamaanisha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hatutakuwa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kimwili</a:t>
            </a:r>
            <a:r>
              <a:rPr dirty="0"/>
              <a:t> </a:t>
            </a:r>
            <a:r>
              <a:rPr dirty="0" err="1"/>
              <a:t>baada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Wakati wa Kuja kwa Pili, mwili uliopotoka utabadilishwa kuwa mwili usioharibika, kama mwili ambao Yesu alifufua (1 Kor. 15:51-55; Lk.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Maneno "</a:t>
            </a:r>
            <a:r>
              <a:rPr dirty="0" err="1"/>
              <a:t>nyama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damu</a:t>
            </a:r>
            <a:r>
              <a:rPr dirty="0"/>
              <a:t>" </a:t>
            </a:r>
            <a:r>
              <a:rPr dirty="0" err="1"/>
              <a:t>daima</a:t>
            </a:r>
            <a:r>
              <a:rPr dirty="0"/>
              <a:t> </a:t>
            </a:r>
            <a:r>
              <a:rPr dirty="0" err="1"/>
              <a:t>hutumiwa</a:t>
            </a:r>
            <a:r>
              <a:rPr dirty="0"/>
              <a:t>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ki</a:t>
            </a:r>
            <a:r>
              <a:rPr lang="en-US" dirty="0" err="1"/>
              <a:t>wakilishi</a:t>
            </a:r>
            <a:r>
              <a:rPr dirty="0"/>
              <a:t> cha "</a:t>
            </a:r>
            <a:r>
              <a:rPr dirty="0" err="1"/>
              <a:t>mtu</a:t>
            </a:r>
            <a:r>
              <a:rPr dirty="0"/>
              <a:t>" (Mt. 16:17; Gal. 1:16; Efe. 6:12; </a:t>
            </a:r>
            <a:r>
              <a:rPr dirty="0" err="1"/>
              <a:t>Ebr</a:t>
            </a:r>
            <a:r>
              <a:rPr dirty="0"/>
              <a:t>. 2:14). Paulo </a:t>
            </a:r>
            <a:r>
              <a:rPr dirty="0" err="1"/>
              <a:t>anachora</a:t>
            </a:r>
            <a:r>
              <a:rPr dirty="0"/>
              <a:t> </a:t>
            </a:r>
            <a:r>
              <a:rPr dirty="0" err="1"/>
              <a:t>sambamba</a:t>
            </a:r>
            <a:r>
              <a:rPr dirty="0"/>
              <a:t> hapa: </a:t>
            </a:r>
            <a:r>
              <a:rPr dirty="0" err="1"/>
              <a:t>wenyeji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Dunia = </a:t>
            </a:r>
            <a:r>
              <a:rPr dirty="0" err="1"/>
              <a:t>u</a:t>
            </a:r>
            <a:r>
              <a:rPr lang="en-US" dirty="0" err="1"/>
              <a:t>haribikao</a:t>
            </a:r>
            <a:r>
              <a:rPr dirty="0"/>
              <a:t>; </a:t>
            </a:r>
            <a:r>
              <a:rPr dirty="0" err="1"/>
              <a:t>wenyeji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 = </a:t>
            </a:r>
            <a:r>
              <a:rPr lang="en-US" dirty="0" err="1"/>
              <a:t>usi</a:t>
            </a:r>
            <a:r>
              <a:rPr dirty="0" err="1"/>
              <a:t>oharibika</a:t>
            </a:r>
            <a:r>
              <a:rPr dirty="0"/>
              <a:t>. Hapa tuna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unaooza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,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hivyo</a:t>
            </a:r>
            <a:r>
              <a:rPr dirty="0"/>
              <a:t>, </a:t>
            </a:r>
            <a:r>
              <a:rPr dirty="0" err="1"/>
              <a:t>hatuwezi</a:t>
            </a:r>
            <a:r>
              <a:rPr dirty="0"/>
              <a:t> </a:t>
            </a:r>
            <a:r>
              <a:rPr dirty="0" err="1"/>
              <a:t>kuupeleka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Kwa wale wanaolala katika Yesu, itahisi kana kwamba muda umepita tu. Sekunde iliyopita walihisi baridi ya kifo, sasa tayari wanamwona Yesu akija (1 Kor. 15:52)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583518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400" b="1">
                <a:latin typeface="Constantia" panose="02030602050306030303" pitchFamily="18" charset="0"/>
              </a:defRPr>
            </a:pPr>
            <a:r>
              <a:rPr dirty="0"/>
              <a:t>“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Yesu </a:t>
            </a:r>
            <a:r>
              <a:rPr dirty="0" err="1"/>
              <a:t>ulikuwa</a:t>
            </a:r>
            <a:r>
              <a:rPr dirty="0"/>
              <a:t> </a:t>
            </a:r>
            <a:r>
              <a:rPr dirty="0" err="1"/>
              <a:t>kielelezo</a:t>
            </a:r>
            <a:r>
              <a:rPr dirty="0"/>
              <a:t> cha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mwisho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waliolala</a:t>
            </a:r>
            <a:r>
              <a:rPr dirty="0"/>
              <a:t> </a:t>
            </a:r>
            <a:r>
              <a:rPr dirty="0" err="1"/>
              <a:t>ndani</a:t>
            </a:r>
            <a:r>
              <a:rPr dirty="0"/>
              <a:t> </a:t>
            </a:r>
            <a:r>
              <a:rPr dirty="0" err="1"/>
              <a:t>yake</a:t>
            </a:r>
            <a:r>
              <a:rPr dirty="0"/>
              <a:t>.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uliofufuka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Mwokozi</a:t>
            </a:r>
            <a:r>
              <a:rPr dirty="0"/>
              <a:t>, </a:t>
            </a:r>
            <a:r>
              <a:rPr dirty="0" err="1"/>
              <a:t>kufukuzwa</a:t>
            </a:r>
            <a:r>
              <a:rPr dirty="0"/>
              <a:t> </a:t>
            </a:r>
            <a:r>
              <a:rPr dirty="0" err="1"/>
              <a:t>kwake</a:t>
            </a:r>
            <a:r>
              <a:rPr dirty="0"/>
              <a:t>, </a:t>
            </a:r>
            <a:r>
              <a:rPr dirty="0" err="1"/>
              <a:t>lafudhi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hotuba</a:t>
            </a:r>
            <a:r>
              <a:rPr dirty="0"/>
              <a:t> </a:t>
            </a:r>
            <a:r>
              <a:rPr dirty="0" err="1"/>
              <a:t>yake</a:t>
            </a:r>
            <a:r>
              <a:rPr dirty="0"/>
              <a:t>, yote </a:t>
            </a:r>
            <a:r>
              <a:rPr dirty="0" err="1"/>
              <a:t>yalikuwa</a:t>
            </a:r>
            <a:r>
              <a:rPr dirty="0"/>
              <a:t> </a:t>
            </a:r>
            <a:r>
              <a:rPr dirty="0" err="1"/>
              <a:t>yanajulikana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wafuasi</a:t>
            </a:r>
            <a:r>
              <a:rPr dirty="0"/>
              <a:t> wake. </a:t>
            </a:r>
            <a:r>
              <a:rPr dirty="0" err="1"/>
              <a:t>Vivyo</a:t>
            </a:r>
            <a:r>
              <a:rPr dirty="0"/>
              <a:t> </a:t>
            </a:r>
            <a:r>
              <a:rPr dirty="0" err="1"/>
              <a:t>hivyo</a:t>
            </a:r>
            <a:r>
              <a:rPr dirty="0"/>
              <a:t> wale </a:t>
            </a:r>
            <a:r>
              <a:rPr dirty="0" err="1"/>
              <a:t>wanaolala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Yesu </a:t>
            </a:r>
            <a:r>
              <a:rPr dirty="0" err="1"/>
              <a:t>watafufuka</a:t>
            </a:r>
            <a:r>
              <a:rPr dirty="0"/>
              <a:t> </a:t>
            </a:r>
            <a:r>
              <a:rPr dirty="0" err="1"/>
              <a:t>tena</a:t>
            </a:r>
            <a:r>
              <a:rPr dirty="0"/>
              <a:t>. </a:t>
            </a:r>
            <a:r>
              <a:rPr dirty="0" err="1"/>
              <a:t>Tutawajua</a:t>
            </a:r>
            <a:r>
              <a:rPr dirty="0"/>
              <a:t> </a:t>
            </a:r>
            <a:r>
              <a:rPr dirty="0" err="1"/>
              <a:t>marafiki</a:t>
            </a:r>
            <a:r>
              <a:rPr dirty="0"/>
              <a:t> </a:t>
            </a:r>
            <a:r>
              <a:rPr dirty="0" err="1"/>
              <a:t>zetu</a:t>
            </a:r>
            <a:r>
              <a:rPr dirty="0"/>
              <a:t> </a:t>
            </a:r>
            <a:r>
              <a:rPr dirty="0" err="1"/>
              <a:t>kama</a:t>
            </a:r>
            <a:r>
              <a:rPr dirty="0"/>
              <a:t> vile </a:t>
            </a:r>
            <a:r>
              <a:rPr dirty="0" err="1"/>
              <a:t>wanafunzi</a:t>
            </a:r>
            <a:r>
              <a:rPr dirty="0"/>
              <a:t> </a:t>
            </a:r>
            <a:r>
              <a:rPr dirty="0" err="1"/>
              <a:t>walivyomjua</a:t>
            </a:r>
            <a:r>
              <a:rPr dirty="0"/>
              <a:t> Yesu. </a:t>
            </a:r>
            <a:r>
              <a:rPr dirty="0" err="1"/>
              <a:t>Ingawa</a:t>
            </a:r>
            <a:r>
              <a:rPr dirty="0"/>
              <a:t> </a:t>
            </a:r>
            <a:r>
              <a:rPr dirty="0" err="1"/>
              <a:t>wanaweza</a:t>
            </a:r>
            <a:r>
              <a:rPr dirty="0"/>
              <a:t> </a:t>
            </a:r>
            <a:r>
              <a:rPr dirty="0" err="1"/>
              <a:t>kuwa</a:t>
            </a:r>
            <a:r>
              <a:rPr dirty="0"/>
              <a:t> </a:t>
            </a:r>
            <a:r>
              <a:rPr dirty="0" err="1"/>
              <a:t>wamelemaa</a:t>
            </a:r>
            <a:r>
              <a:rPr dirty="0"/>
              <a:t>, </a:t>
            </a:r>
            <a:r>
              <a:rPr dirty="0" err="1"/>
              <a:t>wagonjwa</a:t>
            </a:r>
            <a:r>
              <a:rPr dirty="0"/>
              <a:t>, au </a:t>
            </a:r>
            <a:r>
              <a:rPr dirty="0" err="1"/>
              <a:t>wameharibika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maisha</a:t>
            </a:r>
            <a:r>
              <a:rPr dirty="0"/>
              <a:t> </a:t>
            </a:r>
            <a:r>
              <a:rPr dirty="0" err="1"/>
              <a:t>haya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kufa</a:t>
            </a:r>
            <a:r>
              <a:rPr dirty="0"/>
              <a:t>, </a:t>
            </a:r>
            <a:r>
              <a:rPr dirty="0" err="1"/>
              <a:t>lakini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wao</a:t>
            </a:r>
            <a:r>
              <a:rPr dirty="0"/>
              <a:t> </a:t>
            </a:r>
            <a:r>
              <a:rPr dirty="0" err="1"/>
              <a:t>uliofufuliwa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kutukuzwa</a:t>
            </a:r>
            <a:r>
              <a:rPr dirty="0"/>
              <a:t> </a:t>
            </a:r>
            <a:r>
              <a:rPr dirty="0" err="1"/>
              <a:t>utambulisho</a:t>
            </a:r>
            <a:r>
              <a:rPr dirty="0"/>
              <a:t> </a:t>
            </a:r>
            <a:r>
              <a:rPr dirty="0" err="1"/>
              <a:t>wao</a:t>
            </a:r>
            <a:r>
              <a:rPr dirty="0"/>
              <a:t> </a:t>
            </a:r>
            <a:r>
              <a:rPr dirty="0" err="1"/>
              <a:t>binafsi</a:t>
            </a:r>
            <a:r>
              <a:rPr dirty="0"/>
              <a:t> </a:t>
            </a:r>
            <a:r>
              <a:rPr dirty="0" err="1"/>
              <a:t>utahifadhiwa</a:t>
            </a:r>
            <a:r>
              <a:rPr dirty="0"/>
              <a:t> </a:t>
            </a:r>
            <a:r>
              <a:rPr dirty="0" err="1"/>
              <a:t>kikamilifu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tutatambua</a:t>
            </a:r>
            <a:r>
              <a:rPr dirty="0"/>
              <a:t>, </a:t>
            </a:r>
            <a:r>
              <a:rPr dirty="0" err="1"/>
              <a:t>usoni</a:t>
            </a:r>
            <a:r>
              <a:rPr dirty="0"/>
              <a:t> </a:t>
            </a:r>
            <a:r>
              <a:rPr dirty="0" err="1"/>
              <a:t>mwangaza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nuru</a:t>
            </a:r>
            <a:r>
              <a:rPr dirty="0"/>
              <a:t> </a:t>
            </a:r>
            <a:r>
              <a:rPr dirty="0" err="1"/>
              <a:t>inayoangaza</a:t>
            </a:r>
            <a:r>
              <a:rPr dirty="0"/>
              <a:t> </a:t>
            </a:r>
            <a:r>
              <a:rPr dirty="0" err="1"/>
              <a:t>kutoka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Yesu, </a:t>
            </a:r>
            <a:r>
              <a:rPr dirty="0" err="1"/>
              <a:t>safu</a:t>
            </a:r>
            <a:r>
              <a:rPr dirty="0"/>
              <a:t> za wale </a:t>
            </a:r>
            <a:r>
              <a:rPr dirty="0" err="1"/>
              <a:t>tunaowapenda</a:t>
            </a:r>
            <a:r>
              <a:rPr dirty="0"/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921430" y="669852"/>
            <a:ext cx="317176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/>
            </a:pPr>
            <a:r>
              <a:rPr dirty="0"/>
              <a:t>EGW (</a:t>
            </a:r>
            <a:r>
              <a:rPr lang="en-US" dirty="0"/>
              <a:t>The Faith I live By</a:t>
            </a:r>
            <a:r>
              <a:rPr dirty="0"/>
              <a:t>, Juni 23)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kern="120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sz="2400" dirty="0"/>
              <a:t>Na </a:t>
            </a:r>
            <a:r>
              <a:rPr sz="2400" dirty="0" err="1"/>
              <a:t>ikiwa</a:t>
            </a:r>
            <a:r>
              <a:rPr sz="2400" dirty="0"/>
              <a:t> Kristo </a:t>
            </a:r>
            <a:r>
              <a:rPr sz="2400" dirty="0" err="1"/>
              <a:t>hajafufuliwa</a:t>
            </a:r>
            <a:r>
              <a:rPr sz="2400" dirty="0"/>
              <a:t>, </a:t>
            </a:r>
            <a:r>
              <a:rPr sz="2400" dirty="0" err="1"/>
              <a:t>basi</a:t>
            </a:r>
            <a:r>
              <a:rPr sz="2400" dirty="0"/>
              <a:t> </a:t>
            </a:r>
            <a:r>
              <a:rPr sz="2400" dirty="0" err="1"/>
              <a:t>mahubiri</a:t>
            </a:r>
            <a:r>
              <a:rPr sz="2400" dirty="0"/>
              <a:t> </a:t>
            </a:r>
            <a:r>
              <a:rPr sz="2400" dirty="0" err="1"/>
              <a:t>yetu</a:t>
            </a:r>
            <a:r>
              <a:rPr sz="2400" dirty="0"/>
              <a:t> </a:t>
            </a:r>
            <a:r>
              <a:rPr sz="2400" dirty="0" err="1"/>
              <a:t>ni</a:t>
            </a:r>
            <a:r>
              <a:rPr sz="2400" dirty="0"/>
              <a:t> bure </a:t>
            </a:r>
            <a:r>
              <a:rPr sz="2400" dirty="0" err="1"/>
              <a:t>na</a:t>
            </a:r>
            <a:r>
              <a:rPr sz="2400" dirty="0"/>
              <a:t> </a:t>
            </a:r>
            <a:r>
              <a:rPr sz="2400" dirty="0" err="1"/>
              <a:t>imani</a:t>
            </a:r>
            <a:r>
              <a:rPr sz="2400" dirty="0"/>
              <a:t> </a:t>
            </a:r>
            <a:r>
              <a:rPr sz="2400" dirty="0" err="1"/>
              <a:t>yako</a:t>
            </a:r>
            <a:r>
              <a:rPr sz="2400" dirty="0"/>
              <a:t> pia </a:t>
            </a:r>
            <a:r>
              <a:rPr sz="2400" dirty="0" err="1"/>
              <a:t>ni</a:t>
            </a:r>
            <a:r>
              <a:rPr sz="2400" dirty="0"/>
              <a:t> </a:t>
            </a:r>
            <a:r>
              <a:rPr sz="2400" dirty="0" err="1"/>
              <a:t>tupu</a:t>
            </a:r>
            <a:r>
              <a:rPr sz="2400" dirty="0"/>
              <a:t>.” Na </a:t>
            </a:r>
            <a:r>
              <a:rPr sz="2400" dirty="0" err="1"/>
              <a:t>ikiwa</a:t>
            </a:r>
            <a:r>
              <a:rPr sz="2400" dirty="0"/>
              <a:t> Kristo </a:t>
            </a:r>
            <a:r>
              <a:rPr sz="2400" dirty="0" err="1"/>
              <a:t>hakufufuka</a:t>
            </a:r>
            <a:r>
              <a:rPr sz="2400" dirty="0"/>
              <a:t>, </a:t>
            </a:r>
            <a:r>
              <a:rPr sz="2400" dirty="0" err="1"/>
              <a:t>imani</a:t>
            </a:r>
            <a:r>
              <a:rPr sz="2400" dirty="0"/>
              <a:t> </a:t>
            </a:r>
            <a:r>
              <a:rPr sz="2400" dirty="0" err="1"/>
              <a:t>yako</a:t>
            </a:r>
            <a:r>
              <a:rPr sz="2400" dirty="0"/>
              <a:t> </a:t>
            </a:r>
            <a:r>
              <a:rPr sz="2400" dirty="0" err="1"/>
              <a:t>ni</a:t>
            </a:r>
            <a:r>
              <a:rPr sz="2400" dirty="0"/>
              <a:t> bure; </a:t>
            </a:r>
            <a:r>
              <a:rPr sz="2400" dirty="0" err="1"/>
              <a:t>bado</a:t>
            </a:r>
            <a:r>
              <a:rPr sz="2400" dirty="0"/>
              <a:t> </a:t>
            </a:r>
            <a:r>
              <a:rPr sz="2400" dirty="0" err="1"/>
              <a:t>uko</a:t>
            </a:r>
            <a:r>
              <a:rPr sz="2400" dirty="0"/>
              <a:t> </a:t>
            </a:r>
            <a:r>
              <a:rPr sz="2400" dirty="0" err="1"/>
              <a:t>katika</a:t>
            </a:r>
            <a:r>
              <a:rPr sz="2400" dirty="0"/>
              <a:t> </a:t>
            </a:r>
            <a:r>
              <a:rPr sz="2400" dirty="0" err="1"/>
              <a:t>dhambi</a:t>
            </a:r>
            <a:r>
              <a:rPr sz="2400" dirty="0"/>
              <a:t> </a:t>
            </a:r>
            <a:r>
              <a:rPr sz="2400" dirty="0" err="1"/>
              <a:t>zako</a:t>
            </a:r>
            <a:r>
              <a:rPr sz="2400" dirty="0"/>
              <a:t>!” </a:t>
            </a:r>
            <a:r>
              <a:rPr sz="1800" dirty="0"/>
              <a:t>(1 </a:t>
            </a:r>
            <a:r>
              <a:rPr sz="1800" dirty="0" err="1"/>
              <a:t>Wakorintho</a:t>
            </a:r>
            <a:r>
              <a:rPr sz="1800" dirty="0"/>
              <a:t>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1809579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 err="1"/>
              <a:t>Kulingana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falsafa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Kigiriki</a:t>
            </a:r>
            <a:r>
              <a:rPr dirty="0"/>
              <a:t> </a:t>
            </a:r>
            <a:r>
              <a:rPr dirty="0" err="1"/>
              <a:t>inayotegemea</a:t>
            </a:r>
            <a:r>
              <a:rPr dirty="0"/>
              <a:t> </a:t>
            </a:r>
            <a:r>
              <a:rPr dirty="0" err="1"/>
              <a:t>nadharia</a:t>
            </a:r>
            <a:r>
              <a:rPr dirty="0"/>
              <a:t> za Platon - </a:t>
            </a:r>
            <a:r>
              <a:rPr dirty="0" err="1"/>
              <a:t>mwili</a:t>
            </a:r>
            <a:r>
              <a:rPr dirty="0"/>
              <a:t>, </a:t>
            </a:r>
            <a:r>
              <a:rPr dirty="0" err="1"/>
              <a:t>kimsingi</a:t>
            </a:r>
            <a:r>
              <a:rPr dirty="0"/>
              <a:t> </a:t>
            </a:r>
            <a:r>
              <a:rPr dirty="0" err="1"/>
              <a:t>mbaya</a:t>
            </a:r>
            <a:r>
              <a:rPr dirty="0"/>
              <a:t>,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gereza</a:t>
            </a:r>
            <a:r>
              <a:rPr dirty="0"/>
              <a:t> </a:t>
            </a:r>
            <a:r>
              <a:rPr dirty="0" err="1"/>
              <a:t>tu</a:t>
            </a:r>
            <a:r>
              <a:rPr dirty="0"/>
              <a:t> la </a:t>
            </a:r>
            <a:r>
              <a:rPr dirty="0" err="1"/>
              <a:t>roho</a:t>
            </a:r>
            <a:r>
              <a:rPr dirty="0"/>
              <a:t> </a:t>
            </a:r>
            <a:r>
              <a:rPr dirty="0" err="1"/>
              <a:t>isiyokufa</a:t>
            </a:r>
            <a:r>
              <a:rPr dirty="0"/>
              <a:t>. </a:t>
            </a:r>
            <a:r>
              <a:rPr dirty="0" err="1"/>
              <a:t>Kutokana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mawazo</a:t>
            </a:r>
            <a:r>
              <a:rPr dirty="0"/>
              <a:t> </a:t>
            </a:r>
            <a:r>
              <a:rPr dirty="0" err="1"/>
              <a:t>haya</a:t>
            </a:r>
            <a:r>
              <a:rPr dirty="0"/>
              <a:t>,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mwili</a:t>
            </a:r>
            <a:r>
              <a:rPr dirty="0"/>
              <a:t> </a:t>
            </a:r>
            <a:r>
              <a:rPr dirty="0" err="1"/>
              <a:t>ulikuwa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maana</a:t>
            </a:r>
            <a:r>
              <a:rPr dirty="0"/>
              <a:t> </a:t>
            </a:r>
            <a:r>
              <a:rPr dirty="0" err="1"/>
              <a:t>gani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Wagiriki</a:t>
            </a:r>
            <a:r>
              <a:rPr dirty="0"/>
              <a:t> au </a:t>
            </a:r>
            <a:r>
              <a:rPr dirty="0" err="1"/>
              <a:t>Warumi</a:t>
            </a:r>
            <a:r>
              <a:rPr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Kwa </a:t>
            </a:r>
            <a:r>
              <a:rPr dirty="0" err="1"/>
              <a:t>sababu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, </a:t>
            </a:r>
            <a:r>
              <a:rPr dirty="0" err="1"/>
              <a:t>sekta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kanisa</a:t>
            </a:r>
            <a:r>
              <a:rPr dirty="0"/>
              <a:t> la </a:t>
            </a:r>
            <a:r>
              <a:rPr dirty="0" err="1"/>
              <a:t>Korintho</a:t>
            </a:r>
            <a:r>
              <a:rPr dirty="0"/>
              <a:t> </a:t>
            </a:r>
            <a:r>
              <a:rPr dirty="0" err="1"/>
              <a:t>ilikataa</a:t>
            </a:r>
            <a:r>
              <a:rPr dirty="0"/>
              <a:t> </a:t>
            </a:r>
            <a:r>
              <a:rPr dirty="0" err="1"/>
              <a:t>uwepo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. Paulo </a:t>
            </a:r>
            <a:r>
              <a:rPr dirty="0" err="1"/>
              <a:t>anazungumzia</a:t>
            </a:r>
            <a:r>
              <a:rPr dirty="0"/>
              <a:t> </a:t>
            </a:r>
            <a:r>
              <a:rPr dirty="0" err="1"/>
              <a:t>suala</a:t>
            </a:r>
            <a:r>
              <a:rPr dirty="0"/>
              <a:t> </a:t>
            </a:r>
            <a:r>
              <a:rPr dirty="0" err="1"/>
              <a:t>hili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sura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kumi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tano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barua</a:t>
            </a:r>
            <a:r>
              <a:rPr dirty="0"/>
              <a:t> </a:t>
            </a:r>
            <a:r>
              <a:rPr dirty="0" err="1"/>
              <a:t>yake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kwanza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Wakorintho</a:t>
            </a:r>
            <a:r>
              <a:rPr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 err="1"/>
              <a:t>Hili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jambo</a:t>
            </a:r>
            <a:r>
              <a:rPr dirty="0"/>
              <a:t> </a:t>
            </a:r>
            <a:r>
              <a:rPr dirty="0" err="1"/>
              <a:t>dogo</a:t>
            </a:r>
            <a:r>
              <a:rPr dirty="0"/>
              <a:t>.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unahusiana</a:t>
            </a:r>
            <a:r>
              <a:rPr dirty="0"/>
              <a:t> sana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wokovu</a:t>
            </a:r>
            <a:r>
              <a:rPr dirty="0"/>
              <a:t>. </a:t>
            </a:r>
            <a:r>
              <a:rPr dirty="0" err="1"/>
              <a:t>Ikiwa</a:t>
            </a:r>
            <a:r>
              <a:rPr dirty="0"/>
              <a:t> hakuna </a:t>
            </a:r>
            <a:r>
              <a:rPr dirty="0" err="1"/>
              <a:t>ufufuo</a:t>
            </a:r>
            <a:r>
              <a:rPr dirty="0"/>
              <a:t>… kuna </a:t>
            </a:r>
            <a:r>
              <a:rPr dirty="0" err="1"/>
              <a:t>umuhimu</a:t>
            </a:r>
            <a:r>
              <a:rPr dirty="0"/>
              <a:t> </a:t>
            </a:r>
            <a:r>
              <a:rPr dirty="0" err="1"/>
              <a:t>gani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kuhubiri</a:t>
            </a:r>
            <a:r>
              <a:rPr dirty="0"/>
              <a:t> </a:t>
            </a:r>
            <a:r>
              <a:rPr dirty="0" err="1"/>
              <a:t>injili</a:t>
            </a:r>
            <a:r>
              <a:rPr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pPr>
            <a:r>
              <a:rPr>
                <a:solidFill>
                  <a:srgbClr val="3D9D78"/>
                </a:solidFill>
              </a:rPr>
              <a:t>UFUFUO </a:t>
            </a:r>
            <a:r>
              <a:rPr>
                <a:solidFill>
                  <a:srgbClr val="CC3C99"/>
                </a:solidFill>
              </a:rPr>
              <a:t>WA </a:t>
            </a:r>
            <a:b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>
                <a:solidFill>
                  <a:srgbClr val="CC3C99"/>
                </a:solidFill>
              </a:rPr>
              <a:t>YESU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>
              <a:defRPr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defRPr>
            </a:pPr>
            <a:r>
              <a:t>JE, UFUFUO ULIKUWA TUKIO LA KIHISTORIA?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“Kwa maana naliwatolea ninyi hapo mwanzo yale niliyoyapokea mimi mwenyewe, ya kuwa Kristo alikufa kwa ajili ya dhambi zetu, kama yanenavyo maandiko; na ya kuwa alizikwa; na ya kuwa alifufuka siku ya tatu, kama yanenavyo maandiko” </a:t>
            </a:r>
            <a:r>
              <a:rPr sz="1400"/>
              <a:t>(1 Wakorintho 15:3-4)</a:t>
            </a:r>
            <a: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43773" y="1609514"/>
            <a:ext cx="91196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 err="1"/>
              <a:t>Kabla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kushughulikia</a:t>
            </a:r>
            <a:r>
              <a:rPr dirty="0"/>
              <a:t> </a:t>
            </a:r>
            <a:r>
              <a:rPr dirty="0" err="1"/>
              <a:t>mashaka</a:t>
            </a:r>
            <a:r>
              <a:rPr dirty="0"/>
              <a:t> </a:t>
            </a:r>
            <a:r>
              <a:rPr dirty="0" err="1"/>
              <a:t>ambayo</a:t>
            </a:r>
            <a:r>
              <a:rPr dirty="0"/>
              <a:t> </a:t>
            </a:r>
            <a:r>
              <a:rPr dirty="0" err="1"/>
              <a:t>Wakorintho</a:t>
            </a:r>
            <a:r>
              <a:rPr dirty="0"/>
              <a:t>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nayo</a:t>
            </a:r>
            <a:r>
              <a:rPr dirty="0"/>
              <a:t> </a:t>
            </a:r>
            <a:r>
              <a:rPr dirty="0" err="1"/>
              <a:t>kuhusu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, Paulo </a:t>
            </a:r>
            <a:r>
              <a:rPr dirty="0" err="1"/>
              <a:t>anawakumbusha</a:t>
            </a:r>
            <a:r>
              <a:rPr dirty="0"/>
              <a:t> </a:t>
            </a:r>
            <a:r>
              <a:rPr dirty="0" err="1"/>
              <a:t>jinsi</a:t>
            </a:r>
            <a:r>
              <a:rPr dirty="0"/>
              <a:t> </a:t>
            </a:r>
            <a:r>
              <a:rPr dirty="0" err="1"/>
              <a:t>injili</a:t>
            </a:r>
            <a:r>
              <a:rPr dirty="0"/>
              <a:t> </a:t>
            </a:r>
            <a:r>
              <a:rPr dirty="0" err="1"/>
              <a:t>inavyofanya</a:t>
            </a:r>
            <a:r>
              <a:rPr dirty="0"/>
              <a:t> </a:t>
            </a:r>
            <a:r>
              <a:rPr dirty="0" err="1"/>
              <a:t>kazi</a:t>
            </a:r>
            <a:r>
              <a:rPr dirty="0"/>
              <a:t> (1 Kor.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203182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Na injili inayohubiriwa ni ipi? 1 Kor.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748984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Na </a:t>
            </a:r>
            <a:r>
              <a:rPr dirty="0" err="1"/>
              <a:t>tunajuaje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ulikuwa</a:t>
            </a:r>
            <a:r>
              <a:rPr dirty="0"/>
              <a:t> </a:t>
            </a:r>
            <a:r>
              <a:rPr dirty="0" err="1"/>
              <a:t>tukio</a:t>
            </a:r>
            <a:r>
              <a:rPr dirty="0"/>
              <a:t> la </a:t>
            </a:r>
            <a:r>
              <a:rPr dirty="0" err="1"/>
              <a:t>kihistoria</a:t>
            </a:r>
            <a:r>
              <a:rPr dirty="0"/>
              <a:t>? Ni </a:t>
            </a:r>
            <a:r>
              <a:rPr dirty="0" err="1"/>
              <a:t>nani</a:t>
            </a:r>
            <a:r>
              <a:rPr dirty="0"/>
              <a:t> </a:t>
            </a:r>
            <a:r>
              <a:rPr dirty="0" err="1"/>
              <a:t>walimwona</a:t>
            </a:r>
            <a:r>
              <a:rPr dirty="0"/>
              <a:t> Yesu </a:t>
            </a:r>
            <a:r>
              <a:rPr dirty="0" err="1"/>
              <a:t>aliyefufuliwa</a:t>
            </a:r>
            <a:r>
              <a:rPr dirty="0"/>
              <a:t>? 1 Kor.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8078142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anaweka</a:t>
            </a:r>
            <a:r>
              <a:rPr dirty="0"/>
              <a:t> </a:t>
            </a:r>
            <a:r>
              <a:rPr dirty="0" err="1"/>
              <a:t>wazi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injili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kazi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inayofanywa</a:t>
            </a:r>
            <a:r>
              <a:rPr dirty="0"/>
              <a:t> "</a:t>
            </a:r>
            <a:r>
              <a:rPr dirty="0" err="1"/>
              <a:t>kulingana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Maandiko</a:t>
            </a:r>
            <a:r>
              <a:rPr dirty="0"/>
              <a:t>." Yaani,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mpango</a:t>
            </a:r>
            <a:r>
              <a:rPr dirty="0"/>
              <a:t> </a:t>
            </a:r>
            <a:r>
              <a:rPr dirty="0" err="1"/>
              <a:t>uliopangwa</a:t>
            </a:r>
            <a:r>
              <a:rPr dirty="0"/>
              <a:t> </a:t>
            </a:r>
            <a:r>
              <a:rPr dirty="0" err="1"/>
              <a:t>mapema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jukumu</a:t>
            </a:r>
            <a:r>
              <a:rPr dirty="0"/>
              <a:t> la </a:t>
            </a:r>
            <a:r>
              <a:rPr dirty="0" err="1"/>
              <a:t>msingi</a:t>
            </a:r>
            <a:r>
              <a:rPr dirty="0"/>
              <a:t>. Je, kuna </a:t>
            </a:r>
            <a:r>
              <a:rPr dirty="0" err="1"/>
              <a:t>mtu</a:t>
            </a:r>
            <a:r>
              <a:rPr dirty="0"/>
              <a:t> </a:t>
            </a:r>
            <a:r>
              <a:rPr dirty="0" err="1"/>
              <a:t>yeyote</a:t>
            </a:r>
            <a:r>
              <a:rPr dirty="0"/>
              <a:t> </a:t>
            </a:r>
            <a:r>
              <a:rPr dirty="0" err="1"/>
              <a:t>aliye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shaka </a:t>
            </a:r>
            <a:r>
              <a:rPr dirty="0" err="1"/>
              <a:t>yoyote</a:t>
            </a:r>
            <a:r>
              <a:rPr dirty="0"/>
              <a:t>? </a:t>
            </a:r>
            <a:r>
              <a:rPr dirty="0" err="1"/>
              <a:t>Hebu</a:t>
            </a:r>
            <a:r>
              <a:rPr dirty="0"/>
              <a:t> </a:t>
            </a:r>
            <a:r>
              <a:rPr dirty="0" err="1"/>
              <a:t>waulize</a:t>
            </a:r>
            <a:r>
              <a:rPr dirty="0"/>
              <a:t> </a:t>
            </a:r>
            <a:r>
              <a:rPr dirty="0" err="1"/>
              <a:t>mashahidi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bado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wakati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>
                <a:solidFill>
                  <a:srgbClr val="207A3E"/>
                </a:solidFill>
              </a:rPr>
              <a:t>MATOKEO YA </a:t>
            </a:r>
            <a:r>
              <a:rPr>
                <a:solidFill>
                  <a:srgbClr val="7030A0"/>
                </a:solidFill>
              </a:rPr>
              <a:t>UFUFUO WA YESU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181957"/>
            <a:ext cx="101966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sz="2400" dirty="0"/>
              <a:t>INGEKUWAJE KAMA KRISTO HANGEFUFUKA KUTOKA KWA WAFU?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Na ikiwa Kristo hajafufuliwa, basi mahubiri yetu ni bure na imani yako pia ni tupu.” </a:t>
            </a:r>
            <a:r>
              <a:rPr sz="1400"/>
              <a:t>(1 Wakorintho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 err="1"/>
              <a:t>Kukataa</a:t>
            </a:r>
            <a:r>
              <a:rPr dirty="0"/>
              <a:t> </a:t>
            </a:r>
            <a:r>
              <a:rPr dirty="0" err="1"/>
              <a:t>uwezekano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huleta</a:t>
            </a:r>
            <a:r>
              <a:rPr dirty="0"/>
              <a:t> </a:t>
            </a:r>
            <a:r>
              <a:rPr dirty="0" err="1"/>
              <a:t>kutofautiana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imani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Kikristo</a:t>
            </a:r>
            <a:r>
              <a:rPr dirty="0"/>
              <a:t>, </a:t>
            </a:r>
            <a:r>
              <a:rPr dirty="0" err="1"/>
              <a:t>kwani</a:t>
            </a:r>
            <a:r>
              <a:rPr dirty="0"/>
              <a:t> "</a:t>
            </a:r>
            <a:r>
              <a:rPr dirty="0" err="1"/>
              <a:t>ikiwa</a:t>
            </a:r>
            <a:r>
              <a:rPr dirty="0"/>
              <a:t> hakuna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wafu</a:t>
            </a:r>
            <a:r>
              <a:rPr dirty="0"/>
              <a:t>, </a:t>
            </a:r>
            <a:r>
              <a:rPr dirty="0" err="1"/>
              <a:t>basi</a:t>
            </a:r>
            <a:r>
              <a:rPr dirty="0"/>
              <a:t> Kristo </a:t>
            </a:r>
            <a:r>
              <a:rPr dirty="0" err="1"/>
              <a:t>hakufufuka</a:t>
            </a:r>
            <a:r>
              <a:rPr dirty="0"/>
              <a:t>" (1 </a:t>
            </a:r>
            <a:r>
              <a:rPr dirty="0" err="1"/>
              <a:t>Wakorintho</a:t>
            </a:r>
            <a:r>
              <a:rPr dirty="0"/>
              <a:t> 15:12-13). Na </a:t>
            </a:r>
            <a:r>
              <a:rPr dirty="0" err="1"/>
              <a:t>ikiwa</a:t>
            </a:r>
            <a:r>
              <a:rPr dirty="0"/>
              <a:t> Yesu </a:t>
            </a:r>
            <a:r>
              <a:rPr dirty="0" err="1"/>
              <a:t>hakufufuka</a:t>
            </a:r>
            <a:r>
              <a:rPr dirty="0"/>
              <a:t>...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6372642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b="1"/>
            </a:pPr>
            <a:r>
              <a:rPr sz="2000" dirty="0"/>
              <a:t>Bila </a:t>
            </a:r>
            <a:r>
              <a:rPr sz="2000" dirty="0" err="1"/>
              <a:t>ufufuo</a:t>
            </a:r>
            <a:r>
              <a:rPr sz="2000" dirty="0"/>
              <a:t>, Yesu </a:t>
            </a:r>
            <a:r>
              <a:rPr sz="2000" dirty="0" err="1"/>
              <a:t>ni</a:t>
            </a:r>
            <a:r>
              <a:rPr sz="2000" dirty="0"/>
              <a:t> </a:t>
            </a:r>
            <a:r>
              <a:rPr sz="2000" dirty="0" err="1"/>
              <a:t>mtu</a:t>
            </a:r>
            <a:r>
              <a:rPr sz="2000" dirty="0"/>
              <a:t> </a:t>
            </a:r>
            <a:r>
              <a:rPr sz="2000" dirty="0" err="1"/>
              <a:t>mwenye</a:t>
            </a:r>
            <a:r>
              <a:rPr sz="2000" dirty="0"/>
              <a:t> </a:t>
            </a:r>
            <a:r>
              <a:rPr sz="2000" dirty="0" err="1"/>
              <a:t>haki</a:t>
            </a:r>
            <a:r>
              <a:rPr sz="2000" dirty="0"/>
              <a:t> </a:t>
            </a:r>
            <a:r>
              <a:rPr sz="2000" dirty="0" err="1"/>
              <a:t>tu</a:t>
            </a:r>
            <a:r>
              <a:rPr sz="2000" dirty="0"/>
              <a:t> </a:t>
            </a:r>
            <a:r>
              <a:rPr sz="2000" dirty="0" err="1"/>
              <a:t>aliyeuawa</a:t>
            </a:r>
            <a:r>
              <a:rPr sz="2000" dirty="0"/>
              <a:t> </a:t>
            </a:r>
            <a:r>
              <a:rPr sz="2000" dirty="0" err="1"/>
              <a:t>bila</a:t>
            </a:r>
            <a:r>
              <a:rPr sz="2000" dirty="0"/>
              <a:t> </a:t>
            </a:r>
            <a:r>
              <a:rPr sz="2000" dirty="0" err="1"/>
              <a:t>sababu</a:t>
            </a:r>
            <a:r>
              <a:rPr sz="2000" dirty="0"/>
              <a:t>, </a:t>
            </a:r>
            <a:r>
              <a:rPr sz="2000" dirty="0" err="1"/>
              <a:t>lakini</a:t>
            </a:r>
            <a:r>
              <a:rPr sz="2000" dirty="0"/>
              <a:t> </a:t>
            </a:r>
            <a:r>
              <a:rPr sz="2000" dirty="0" err="1"/>
              <a:t>hawezi</a:t>
            </a:r>
            <a:r>
              <a:rPr sz="2000" dirty="0"/>
              <a:t> </a:t>
            </a:r>
            <a:r>
              <a:rPr sz="2000" dirty="0" err="1"/>
              <a:t>kuokoa</a:t>
            </a:r>
            <a:r>
              <a:rPr sz="2000" dirty="0"/>
              <a:t>. "Lakini </a:t>
            </a:r>
            <a:r>
              <a:rPr sz="2000" dirty="0" err="1"/>
              <a:t>sasa</a:t>
            </a:r>
            <a:r>
              <a:rPr sz="2000" dirty="0"/>
              <a:t> Kristo </a:t>
            </a:r>
            <a:r>
              <a:rPr sz="2000" dirty="0" err="1"/>
              <a:t>amefufuka</a:t>
            </a:r>
            <a:r>
              <a:rPr sz="2000" dirty="0"/>
              <a:t> </a:t>
            </a:r>
            <a:r>
              <a:rPr sz="2000" dirty="0" err="1"/>
              <a:t>kutoka</a:t>
            </a:r>
            <a:r>
              <a:rPr sz="2000" dirty="0"/>
              <a:t> </a:t>
            </a:r>
            <a:r>
              <a:rPr sz="2000" dirty="0" err="1"/>
              <a:t>kwa</a:t>
            </a:r>
            <a:r>
              <a:rPr sz="2000" dirty="0"/>
              <a:t> </a:t>
            </a:r>
            <a:r>
              <a:rPr sz="2000" dirty="0" err="1"/>
              <a:t>wafu</a:t>
            </a:r>
            <a:r>
              <a:rPr sz="2000" dirty="0"/>
              <a:t>" (1 </a:t>
            </a:r>
            <a:r>
              <a:rPr sz="2000" dirty="0" err="1"/>
              <a:t>Wakorintho</a:t>
            </a:r>
            <a:r>
              <a:rPr sz="2000" dirty="0"/>
              <a:t> 15:20a</a:t>
            </a:r>
            <a:r>
              <a:rPr sz="1600" dirty="0"/>
              <a:t>) </a:t>
            </a:r>
            <a:r>
              <a:rPr sz="2000" dirty="0"/>
              <a:t>. Tuna </a:t>
            </a:r>
            <a:r>
              <a:rPr sz="2000" dirty="0" err="1"/>
              <a:t>Mwokozi</a:t>
            </a:r>
            <a:r>
              <a:rPr sz="2000" dirty="0"/>
              <a:t> ALIYE HAI.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pPr>
                <a:defRPr sz="16600" b="1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defRPr>
              </a:pPr>
              <a: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Kwa </a:t>
            </a:r>
            <a:r>
              <a:rPr dirty="0" err="1"/>
              <a:t>sababu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, </a:t>
            </a:r>
            <a:r>
              <a:rPr dirty="0" err="1"/>
              <a:t>injili</a:t>
            </a:r>
            <a:r>
              <a:rPr dirty="0"/>
              <a:t> </a:t>
            </a:r>
            <a:r>
              <a:rPr dirty="0" err="1"/>
              <a:t>ina</a:t>
            </a:r>
            <a:r>
              <a:rPr dirty="0"/>
              <a:t> </a:t>
            </a:r>
            <a:r>
              <a:rPr dirty="0" err="1"/>
              <a:t>maana</a:t>
            </a:r>
            <a:r>
              <a:rPr dirty="0"/>
              <a:t>; </a:t>
            </a:r>
            <a:r>
              <a:rPr dirty="0" err="1"/>
              <a:t>vivyo</a:t>
            </a:r>
            <a:r>
              <a:rPr dirty="0"/>
              <a:t> </a:t>
            </a:r>
            <a:r>
              <a:rPr dirty="0" err="1"/>
              <a:t>hivyo</a:t>
            </a:r>
            <a:r>
              <a:rPr dirty="0"/>
              <a:t> </a:t>
            </a:r>
            <a:r>
              <a:rPr dirty="0" err="1"/>
              <a:t>imani</a:t>
            </a:r>
            <a:r>
              <a:rPr dirty="0"/>
              <a:t> </a:t>
            </a:r>
            <a:r>
              <a:rPr dirty="0" err="1"/>
              <a:t>yetu</a:t>
            </a:r>
            <a:r>
              <a:rPr dirty="0"/>
              <a:t>; </a:t>
            </a:r>
            <a:r>
              <a:rPr dirty="0" err="1"/>
              <a:t>sisi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mashahidi</a:t>
            </a:r>
            <a:r>
              <a:rPr dirty="0"/>
              <a:t> </a:t>
            </a:r>
            <a:r>
              <a:rPr dirty="0" err="1"/>
              <a:t>waaminifu</a:t>
            </a:r>
            <a:r>
              <a:rPr dirty="0"/>
              <a:t>; </a:t>
            </a:r>
            <a:r>
              <a:rPr dirty="0" err="1"/>
              <a:t>dhambi</a:t>
            </a:r>
            <a:r>
              <a:rPr dirty="0"/>
              <a:t> </a:t>
            </a:r>
            <a:r>
              <a:rPr dirty="0" err="1"/>
              <a:t>zetu</a:t>
            </a:r>
            <a:r>
              <a:rPr dirty="0"/>
              <a:t> </a:t>
            </a:r>
            <a:r>
              <a:rPr dirty="0" err="1"/>
              <a:t>zimesamehewa</a:t>
            </a:r>
            <a:r>
              <a:rPr dirty="0"/>
              <a:t>;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wafu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Kristo </a:t>
            </a:r>
            <a:r>
              <a:rPr dirty="0" err="1"/>
              <a:t>wataishi</a:t>
            </a:r>
            <a:r>
              <a:rPr dirty="0"/>
              <a:t> </a:t>
            </a:r>
            <a:r>
              <a:rPr dirty="0" err="1"/>
              <a:t>tena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pPr>
            <a:r>
              <a:t>NI NINI KINACHOHAKIKISHA UFUFUO?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"Lakini sasa Kristo amefufuka kutoka kwa wafu, na amekuwa malimbuko ya wale ambao wamelala usingizi" </a:t>
            </a:r>
            <a:r>
              <a:rPr sz="1400"/>
              <a:t>(1 Wakorintho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Ukweli </a:t>
            </a:r>
            <a:r>
              <a:rPr dirty="0" err="1"/>
              <a:t>wa</a:t>
            </a:r>
            <a:r>
              <a:rPr dirty="0"/>
              <a:t> kwanza </a:t>
            </a:r>
            <a:r>
              <a:rPr dirty="0" err="1"/>
              <a:t>uliohakikishiwa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Yesu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sisi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tumekubali</a:t>
            </a:r>
            <a:r>
              <a:rPr dirty="0"/>
              <a:t> </a:t>
            </a:r>
            <a:r>
              <a:rPr dirty="0" err="1"/>
              <a:t>mpango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wokovu</a:t>
            </a:r>
            <a:r>
              <a:rPr dirty="0"/>
              <a:t> – </a:t>
            </a:r>
            <a:r>
              <a:rPr dirty="0" err="1"/>
              <a:t>kutoka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Adamu </a:t>
            </a:r>
            <a:r>
              <a:rPr dirty="0" err="1"/>
              <a:t>hadi</a:t>
            </a:r>
            <a:r>
              <a:rPr dirty="0"/>
              <a:t> </a:t>
            </a:r>
            <a:r>
              <a:rPr dirty="0" err="1"/>
              <a:t>mwisho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ulimwengu</a:t>
            </a:r>
            <a:r>
              <a:rPr dirty="0"/>
              <a:t> – </a:t>
            </a:r>
            <a:r>
              <a:rPr dirty="0" err="1"/>
              <a:t>tukifa</a:t>
            </a:r>
            <a:r>
              <a:rPr dirty="0"/>
              <a:t>, </a:t>
            </a:r>
            <a:r>
              <a:rPr dirty="0" err="1"/>
              <a:t>tutaishi</a:t>
            </a:r>
            <a:r>
              <a:rPr dirty="0"/>
              <a:t> </a:t>
            </a:r>
            <a:r>
              <a:rPr dirty="0" err="1"/>
              <a:t>tena</a:t>
            </a:r>
            <a:r>
              <a:rPr dirty="0"/>
              <a:t> (1 Kor.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594735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Nini </a:t>
            </a:r>
            <a:r>
              <a:rPr dirty="0" err="1"/>
              <a:t>kitatokea</a:t>
            </a:r>
            <a:r>
              <a:rPr dirty="0"/>
              <a:t> </a:t>
            </a:r>
            <a:r>
              <a:rPr dirty="0" err="1"/>
              <a:t>baada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ufufuo</a:t>
            </a:r>
            <a:r>
              <a:rPr dirty="0"/>
              <a:t> </a:t>
            </a:r>
            <a:r>
              <a:rPr dirty="0" err="1"/>
              <a:t>wetu</a:t>
            </a:r>
            <a:r>
              <a:rPr dirty="0"/>
              <a:t>? Kwa </a:t>
            </a:r>
            <a:r>
              <a:rPr dirty="0" err="1"/>
              <a:t>kushinda</a:t>
            </a:r>
            <a:r>
              <a:rPr dirty="0"/>
              <a:t> </a:t>
            </a:r>
            <a:r>
              <a:rPr dirty="0" err="1"/>
              <a:t>kifo</a:t>
            </a:r>
            <a:r>
              <a:rPr dirty="0"/>
              <a:t>, Yesu </a:t>
            </a:r>
            <a:r>
              <a:rPr dirty="0" err="1"/>
              <a:t>atakuwa</a:t>
            </a:r>
            <a:r>
              <a:rPr dirty="0"/>
              <a:t> </a:t>
            </a:r>
            <a:r>
              <a:rPr dirty="0" err="1"/>
              <a:t>amewashinda</a:t>
            </a:r>
            <a:r>
              <a:rPr dirty="0"/>
              <a:t> </a:t>
            </a:r>
            <a:r>
              <a:rPr dirty="0" err="1"/>
              <a:t>maadui</a:t>
            </a:r>
            <a:r>
              <a:rPr dirty="0"/>
              <a:t> wake </a:t>
            </a:r>
            <a:r>
              <a:rPr dirty="0" err="1"/>
              <a:t>wote</a:t>
            </a:r>
            <a:r>
              <a:rPr dirty="0"/>
              <a:t> (1 Kor. 15:25-26). Kisha, Yesu </a:t>
            </a:r>
            <a:r>
              <a:rPr dirty="0" err="1"/>
              <a:t>atatiisha</a:t>
            </a:r>
            <a:r>
              <a:rPr dirty="0"/>
              <a:t> </a:t>
            </a:r>
            <a:r>
              <a:rPr dirty="0" err="1"/>
              <a:t>kila</a:t>
            </a:r>
            <a:r>
              <a:rPr dirty="0"/>
              <a:t> </a:t>
            </a:r>
            <a:r>
              <a:rPr dirty="0" err="1"/>
              <a:t>kitu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Baba, </a:t>
            </a:r>
            <a:r>
              <a:rPr dirty="0" err="1"/>
              <a:t>ili</a:t>
            </a:r>
            <a:r>
              <a:rPr dirty="0"/>
              <a:t> "</a:t>
            </a:r>
            <a:r>
              <a:rPr dirty="0" err="1"/>
              <a:t>Mungu</a:t>
            </a:r>
            <a:r>
              <a:rPr dirty="0"/>
              <a:t> awe yote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" </a:t>
            </a:r>
            <a:br>
              <a:rPr lang="es-ES" dirty="0"/>
            </a:br>
            <a:r>
              <a:rPr dirty="0"/>
              <a:t>(1 Kor.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96691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Mbali na dhamana hizi za baadaye, Paulo anatupa dhamana mbili zinazoathiri maisha yetu ya kila siku: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1179947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pPr>
            <a:r>
              <a:rPr dirty="0" err="1"/>
              <a:t>UFUFUO</a:t>
            </a:r>
            <a:r>
              <a:rPr dirty="0"/>
              <a:t> WETU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1352</Words>
  <Application>Microsoft Office PowerPoint</Application>
  <PresentationFormat>Panorámica</PresentationFormat>
  <Paragraphs>102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Arial</vt:lpstr>
      <vt:lpstr>Aptos Display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106</cp:revision>
  <dcterms:created xsi:type="dcterms:W3CDTF">2026-07-19T13:36:46Z</dcterms:created>
  <dcterms:modified xsi:type="dcterms:W3CDTF">2026-07-27T04:59:54Z</dcterms:modified>
</cp:coreProperties>
</file>