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embeddedFontLst>
    <p:embeddedFont>
      <p:font typeface="Comic Sans MS" panose="030F0702030302020204" pitchFamily="66" charset="0"/>
      <p:regular r:id="rId12"/>
      <p:bold r:id="rId13"/>
      <p:italic r:id="rId14"/>
      <p:boldItalic r:id="rId15"/>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58"/>
  </p:normalViewPr>
  <p:slideViewPr>
    <p:cSldViewPr snapToGrid="0">
      <p:cViewPr varScale="1">
        <p:scale>
          <a:sx n="96" d="100"/>
          <a:sy n="96" d="100"/>
        </p:scale>
        <p:origin x="102"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AAD7E697-AFC1-45C9-8FB9-4E5D3A3406E4}">
      <dgm:prSet/>
      <dgm:spPr>
        <a:solidFill>
          <a:schemeClr val="accent4">
            <a:lumMod val="75000"/>
          </a:schemeClr>
        </a:solidFill>
      </dgm:spPr>
      <dgm:t>
        <a:bodyPr/>
        <a:lstStyle/>
        <a:p>
          <a:pPr>
            <a:defRPr b="1">
              <a:effectLst>
                <a:outerShdw blurRad="38100" dist="38100" dir="2700000" algn="tl">
                  <a:srgbClr val="000000">
                    <a:alpha val="43137"/>
                  </a:srgbClr>
                </a:outerShdw>
              </a:effectLst>
            </a:defRPr>
          </a:pPr>
          <a:r>
            <a:t>Faraja ya Mungu</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pPr>
            <a:defRPr sz="2000" b="1">
              <a:effectLst>
                <a:outerShdw blurRad="38100" dist="38100" dir="2700000" algn="tl">
                  <a:srgbClr val="000000">
                    <a:alpha val="43137"/>
                  </a:srgbClr>
                </a:outerShdw>
              </a:effectLst>
            </a:defRPr>
          </a:pPr>
          <a:r>
            <a:t>Inatuweka huru kutoka kwa hofu</a:t>
          </a:r>
          <a:endParaRPr lang="es-ES" sz="200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pPr>
            <a:defRPr sz="2000" b="1">
              <a:effectLst>
                <a:outerShdw blurRad="38100" dist="38100" dir="2700000" algn="tl">
                  <a:srgbClr val="000000">
                    <a:alpha val="43137"/>
                  </a:srgbClr>
                </a:outerShdw>
              </a:effectLst>
            </a:defRPr>
          </a:pPr>
          <a:r>
            <a:t>Inatukumbusha nyakati alizotusaidia</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pPr>
            <a:defRPr sz="2000" b="1">
              <a:solidFill>
                <a:schemeClr val="tx1"/>
              </a:solidFill>
              <a:effectLst/>
            </a:defRPr>
          </a:pPr>
          <a:r>
            <a:t>Inatusaidia kuvumilia mateso</a:t>
          </a:r>
          <a:endParaRPr lang="es-ES" sz="200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pPr>
            <a:defRPr sz="2000" b="1">
              <a:solidFill>
                <a:schemeClr val="tx1"/>
              </a:solidFill>
              <a:effectLst/>
            </a:defRPr>
          </a:pPr>
          <a:r>
            <a:t>Inatuongoza kwenye ukomavu wa kiroho</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pPr>
            <a:defRPr sz="2000" b="1">
              <a:solidFill>
                <a:schemeClr val="tx1"/>
              </a:solidFill>
              <a:effectLst/>
            </a:defRPr>
          </a:pPr>
          <a:r>
            <a:t>Inatuhimiza kuwaombea wengine</a:t>
          </a:r>
          <a:endParaRPr lang="es-ES" sz="200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pPr>
            <a:defRPr sz="2000" b="1">
              <a:effectLst>
                <a:outerShdw blurRad="38100" dist="38100" dir="2700000" algn="tl">
                  <a:srgbClr val="000000">
                    <a:alpha val="43137"/>
                  </a:srgbClr>
                </a:outerShdw>
              </a:effectLst>
            </a:defRPr>
          </a:pPr>
          <a:r>
            <a:t>Tunafarijiana tulipofarijiwa na Mungu</a:t>
          </a:r>
          <a:endParaRPr lang="es-ES" sz="20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pPr>
            <a:defRPr sz="2000" b="1">
              <a:effectLst>
                <a:outerShdw blurRad="38100" dist="38100" dir="2700000" algn="tl">
                  <a:srgbClr val="000000">
                    <a:alpha val="43137"/>
                  </a:srgbClr>
                </a:outerShdw>
              </a:effectLst>
            </a:defRPr>
          </a:pPr>
          <a:r>
            <a:rPr sz="2000" dirty="0" err="1"/>
            <a:t>Efeso</a:t>
          </a:r>
          <a:endParaRPr sz="2000" dirty="0"/>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rPr sz="2000" dirty="0"/>
            <a:t>Ma</a:t>
          </a:r>
          <a:r>
            <a:rPr lang="en-US" sz="2000" dirty="0"/>
            <a:t>k</a:t>
          </a:r>
          <a:r>
            <a:rPr sz="2000" dirty="0"/>
            <a:t>edonia</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t>Korintho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pPr>
            <a:defRPr sz="2000" b="1">
              <a:effectLst>
                <a:outerShdw blurRad="38100" dist="38100" dir="2700000" algn="tl">
                  <a:srgbClr val="000000">
                    <a:alpha val="43137"/>
                  </a:srgbClr>
                </a:outerShdw>
              </a:effectLst>
            </a:defRPr>
          </a:pPr>
          <a:r>
            <a:rPr dirty="0"/>
            <a:t>YUDA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pPr>
            <a:defRPr sz="2000" b="1"/>
          </a:pPr>
          <a:r>
            <a:rPr sz="2000" dirty="0" err="1"/>
            <a:t>Efeso</a:t>
          </a:r>
          <a:endParaRPr sz="2000" dirty="0"/>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rPr sz="2000"/>
            <a:t>Ma</a:t>
          </a:r>
          <a:r>
            <a:rPr lang="en-US" sz="2000"/>
            <a:t>k</a:t>
          </a:r>
          <a:r>
            <a:rPr sz="2000"/>
            <a:t>edonia</a:t>
          </a:r>
          <a:endParaRPr sz="2000" dirty="0"/>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t>Korintho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t>YUDA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rPr sz="2000" dirty="0" err="1"/>
            <a:t>Korintho</a:t>
          </a:r>
          <a:endParaRPr sz="2000" dirty="0"/>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defRPr b="1">
              <a:effectLst>
                <a:outerShdw blurRad="38100" dist="38100" dir="2700000" algn="tl">
                  <a:srgbClr val="000000">
                    <a:alpha val="43137"/>
                  </a:srgbClr>
                </a:outerShdw>
              </a:effectLst>
            </a:defRPr>
          </a:pPr>
          <a:r>
            <a:rPr sz="3600" kern="1200"/>
            <a:t>Faraja ya Mungu</a:t>
          </a:r>
          <a:endParaRPr lang="es-ES" sz="36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alpha val="43137"/>
                  </a:srgbClr>
                </a:outerShdw>
              </a:effectLst>
            </a:defRPr>
          </a:pPr>
          <a:r>
            <a:rPr kern="1200"/>
            <a:t>Inatuweka huru kutoka kwa hofu</a:t>
          </a:r>
          <a:endParaRPr lang="es-ES" sz="2000" kern="120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alpha val="43137"/>
                  </a:srgbClr>
                </a:outerShdw>
              </a:effectLst>
            </a:defRPr>
          </a:pPr>
          <a:r>
            <a:rPr kern="1200"/>
            <a:t>Inatukumbusha nyakati alizotusaidia</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2889250">
            <a:lnSpc>
              <a:spcPct val="90000"/>
            </a:lnSpc>
            <a:spcBef>
              <a:spcPct val="0"/>
            </a:spcBef>
            <a:spcAft>
              <a:spcPct val="35000"/>
            </a:spcAft>
            <a:buNone/>
            <a:defRPr sz="2000" b="1">
              <a:solidFill>
                <a:schemeClr val="tx1"/>
              </a:solidFill>
              <a:effectLst/>
            </a:defRPr>
          </a:pPr>
          <a:r>
            <a:rPr kern="1200"/>
            <a:t>Inatusaidia kuvumilia mateso</a:t>
          </a:r>
          <a:endParaRPr lang="es-ES" sz="2000" kern="120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2889250">
            <a:lnSpc>
              <a:spcPct val="90000"/>
            </a:lnSpc>
            <a:spcBef>
              <a:spcPct val="0"/>
            </a:spcBef>
            <a:spcAft>
              <a:spcPct val="35000"/>
            </a:spcAft>
            <a:buNone/>
            <a:defRPr sz="2000" b="1">
              <a:solidFill>
                <a:schemeClr val="tx1"/>
              </a:solidFill>
              <a:effectLst/>
            </a:defRPr>
          </a:pPr>
          <a:r>
            <a:rPr kern="1200"/>
            <a:t>Inatuongoza kwenye ukomavu wa kiroho</a:t>
          </a:r>
          <a:endParaRPr lang="es-ES" sz="20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2889250">
            <a:lnSpc>
              <a:spcPct val="90000"/>
            </a:lnSpc>
            <a:spcBef>
              <a:spcPct val="0"/>
            </a:spcBef>
            <a:spcAft>
              <a:spcPct val="35000"/>
            </a:spcAft>
            <a:buNone/>
            <a:defRPr sz="2000" b="1">
              <a:solidFill>
                <a:schemeClr val="tx1"/>
              </a:solidFill>
              <a:effectLst/>
            </a:defRPr>
          </a:pPr>
          <a:r>
            <a:rPr kern="1200"/>
            <a:t>Inatuhimiza kuwaombea wengine</a:t>
          </a:r>
          <a:endParaRPr lang="es-ES" sz="2000" kern="120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alpha val="43137"/>
                  </a:srgbClr>
                </a:outerShdw>
              </a:effectLst>
            </a:defRPr>
          </a:pPr>
          <a:r>
            <a:rPr kern="1200"/>
            <a:t>Tunafarijiana tulipofarijiwa na Mungu</a:t>
          </a:r>
          <a:endParaRPr lang="es-ES" sz="20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defRPr sz="2000" b="1">
              <a:effectLst>
                <a:outerShdw blurRad="38100" dist="38100" dir="2700000" algn="tl">
                  <a:srgbClr val="000000">
                    <a:alpha val="43137"/>
                  </a:srgbClr>
                </a:outerShdw>
              </a:effectLst>
            </a:defRPr>
          </a:pPr>
          <a:r>
            <a:rPr sz="2000" kern="1200" dirty="0" err="1"/>
            <a:t>Efeso</a:t>
          </a:r>
          <a:endParaRPr sz="2000" kern="1200" dirty="0"/>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rPr sz="2000" kern="1200" dirty="0"/>
            <a:t>Ma</a:t>
          </a:r>
          <a:r>
            <a:rPr lang="en-US" sz="2000" kern="1200" dirty="0"/>
            <a:t>k</a:t>
          </a:r>
          <a:r>
            <a:rPr sz="2000" kern="1200" dirty="0"/>
            <a:t>edonia</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t>Korintho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4018" tIns="96012" rIns="48006" bIns="96012"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alpha val="43137"/>
                  </a:srgbClr>
                </a:outerShdw>
              </a:effectLst>
            </a:defRPr>
          </a:pPr>
          <a:r>
            <a:rPr kern="1200" dirty="0"/>
            <a:t>YUDA</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defRPr sz="2000" b="1"/>
          </a:pPr>
          <a:r>
            <a:rPr sz="2000" kern="1200" dirty="0" err="1"/>
            <a:t>Efeso</a:t>
          </a:r>
          <a:endParaRPr sz="2000" kern="1200" dirty="0"/>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rPr sz="2000" kern="1200" dirty="0" err="1"/>
            <a:t>Korintho</a:t>
          </a:r>
          <a:endParaRPr sz="2000" kern="1200" dirty="0"/>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rPr sz="2000" kern="1200"/>
            <a:t>Ma</a:t>
          </a:r>
          <a:r>
            <a:rPr lang="en-US" sz="2000" kern="1200"/>
            <a:t>k</a:t>
          </a:r>
          <a:r>
            <a:rPr sz="2000" kern="1200"/>
            <a:t>edonia</a:t>
          </a:r>
          <a:endParaRPr sz="2000" kern="1200" dirty="0"/>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t>Korintho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alpha val="43137"/>
                  </a:srgbClr>
                </a:outerShdw>
              </a:effectLst>
              <a:latin typeface="Aptos" panose="02110004020202020204"/>
              <a:ea typeface="+mn-ea"/>
              <a:cs typeface="+mn-cs"/>
            </a:defRPr>
          </a:pPr>
          <a:r>
            <a:t>YUDA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29/07/2026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29/07/2026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29/07/2026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29/07/2026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29/07/2026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29/07/2026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29/07/2026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29/07/2026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29/07/2026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29/07/2026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29/07/2026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29/07/2026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29/07/2026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93535" cy="1892826"/>
          </a:xfrm>
          <a:prstGeom prst="rect">
            <a:avLst/>
          </a:prstGeom>
          <a:noFill/>
          <a:effectLst>
            <a:outerShdw blurRad="50800" dist="12700" dir="5400000" algn="ctr" rotWithShape="0">
              <a:schemeClr val="accent3"/>
            </a:outerShdw>
          </a:effectLst>
        </p:spPr>
        <p:txBody>
          <a:bodyPr wrap="square">
            <a:spAutoFit/>
            <a:scene3d>
              <a:camera prst="orthographicFront"/>
              <a:lightRig rig="twoPt" dir="t"/>
            </a:scene3d>
            <a:sp3d extrusionH="57150" contourW="12700">
              <a:bevelT w="69850" h="38100" prst="cross"/>
              <a:contourClr>
                <a:schemeClr val="accent6"/>
              </a:contourClr>
            </a:sp3d>
          </a:bodyPr>
          <a:lstStyle/>
          <a:p>
            <a:pPr algn="ctr">
              <a:defRPr sz="3900" b="1">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defRPr>
            </a:pPr>
            <a:r>
              <a:rPr lang="en-US" dirty="0"/>
              <a:t>HUDUMA</a:t>
            </a:r>
          </a:p>
          <a:p>
            <a:pPr algn="ctr">
              <a:defRPr sz="3900" b="1">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defRPr>
            </a:pPr>
            <a:r>
              <a:rPr dirty="0"/>
              <a:t>ISUKUMWAYO NA UPENDO</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8489063" y="6419850"/>
            <a:ext cx="3702937" cy="338554"/>
          </a:xfrm>
          <a:prstGeom prst="rect">
            <a:avLst/>
          </a:prstGeom>
          <a:noFill/>
        </p:spPr>
        <p:txBody>
          <a:bodyPr wrap="none">
            <a:spAutoFit/>
          </a:bodyPr>
          <a:lstStyle/>
          <a:p>
            <a:pPr algn="r">
              <a:defRPr sz="1600" b="1">
                <a:solidFill>
                  <a:srgbClr val="D3C1AD"/>
                </a:solidFill>
                <a:effectLst>
                  <a:outerShdw blurRad="38100" dist="38100" dir="2700000" algn="tl">
                    <a:srgbClr val="000000">
                      <a:alpha val="43137"/>
                    </a:srgbClr>
                  </a:outerShdw>
                </a:effectLst>
              </a:defRPr>
            </a:pPr>
            <a:r>
              <a:t>Lessoni ya 9 kwa ajili ya Agosti 29,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249299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1" kern="120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defRPr>
            </a:pPr>
            <a:r>
              <a:rPr dirty="0"/>
              <a:t>"Kwa </a:t>
            </a:r>
            <a:r>
              <a:rPr dirty="0" err="1"/>
              <a:t>maana</a:t>
            </a:r>
            <a:r>
              <a:rPr dirty="0"/>
              <a:t> </a:t>
            </a:r>
            <a:r>
              <a:rPr dirty="0" err="1"/>
              <a:t>kwa</a:t>
            </a:r>
            <a:r>
              <a:rPr dirty="0"/>
              <a:t> </a:t>
            </a:r>
            <a:r>
              <a:rPr dirty="0" err="1"/>
              <a:t>dhiki</a:t>
            </a:r>
            <a:r>
              <a:rPr dirty="0"/>
              <a:t> </a:t>
            </a:r>
            <a:r>
              <a:rPr dirty="0" err="1"/>
              <a:t>nyingi</a:t>
            </a:r>
            <a:r>
              <a:rPr dirty="0"/>
              <a:t> </a:t>
            </a:r>
            <a:r>
              <a:rPr dirty="0" err="1"/>
              <a:t>na</a:t>
            </a:r>
            <a:r>
              <a:rPr dirty="0"/>
              <a:t> </a:t>
            </a:r>
            <a:r>
              <a:rPr dirty="0" err="1"/>
              <a:t>uchungu</a:t>
            </a:r>
            <a:r>
              <a:rPr dirty="0"/>
              <a:t> </a:t>
            </a:r>
            <a:r>
              <a:rPr dirty="0" err="1"/>
              <a:t>wa</a:t>
            </a:r>
            <a:r>
              <a:rPr dirty="0"/>
              <a:t> </a:t>
            </a:r>
            <a:r>
              <a:rPr dirty="0" err="1"/>
              <a:t>moyo</a:t>
            </a:r>
            <a:r>
              <a:rPr dirty="0"/>
              <a:t> </a:t>
            </a:r>
            <a:r>
              <a:rPr dirty="0" err="1"/>
              <a:t>niliwaandikia</a:t>
            </a:r>
            <a:r>
              <a:rPr dirty="0"/>
              <a:t>, </a:t>
            </a:r>
            <a:r>
              <a:rPr dirty="0" err="1"/>
              <a:t>kwa</a:t>
            </a:r>
            <a:r>
              <a:rPr dirty="0"/>
              <a:t> </a:t>
            </a:r>
            <a:r>
              <a:rPr dirty="0" err="1"/>
              <a:t>machozi</a:t>
            </a:r>
            <a:r>
              <a:rPr dirty="0"/>
              <a:t> </a:t>
            </a:r>
            <a:r>
              <a:rPr dirty="0" err="1"/>
              <a:t>mengi</a:t>
            </a:r>
            <a:r>
              <a:rPr dirty="0"/>
              <a:t>, </a:t>
            </a:r>
            <a:r>
              <a:rPr dirty="0" err="1"/>
              <a:t>si</a:t>
            </a:r>
            <a:r>
              <a:rPr dirty="0"/>
              <a:t> </a:t>
            </a:r>
            <a:r>
              <a:rPr dirty="0" err="1"/>
              <a:t>ili</a:t>
            </a:r>
            <a:r>
              <a:rPr dirty="0"/>
              <a:t> </a:t>
            </a:r>
            <a:r>
              <a:rPr dirty="0" err="1"/>
              <a:t>muhuzunike</a:t>
            </a:r>
            <a:r>
              <a:rPr dirty="0"/>
              <a:t>, </a:t>
            </a:r>
            <a:r>
              <a:rPr dirty="0" err="1"/>
              <a:t>bali</a:t>
            </a:r>
            <a:r>
              <a:rPr dirty="0"/>
              <a:t> </a:t>
            </a:r>
            <a:r>
              <a:rPr dirty="0" err="1"/>
              <a:t>mpate</a:t>
            </a:r>
            <a:r>
              <a:rPr dirty="0"/>
              <a:t> </a:t>
            </a:r>
            <a:r>
              <a:rPr dirty="0" err="1"/>
              <a:t>kujua</a:t>
            </a:r>
            <a:r>
              <a:rPr dirty="0"/>
              <a:t> </a:t>
            </a:r>
            <a:r>
              <a:rPr dirty="0" err="1"/>
              <a:t>upendo</a:t>
            </a:r>
            <a:r>
              <a:rPr dirty="0"/>
              <a:t> </a:t>
            </a:r>
            <a:r>
              <a:rPr dirty="0" err="1"/>
              <a:t>nilio</a:t>
            </a:r>
            <a:r>
              <a:rPr dirty="0"/>
              <a:t> nao </a:t>
            </a:r>
            <a:r>
              <a:rPr dirty="0" err="1"/>
              <a:t>kwa</a:t>
            </a:r>
            <a:r>
              <a:rPr dirty="0"/>
              <a:t> </a:t>
            </a:r>
            <a:r>
              <a:rPr dirty="0" err="1"/>
              <a:t>ajili</a:t>
            </a:r>
            <a:r>
              <a:rPr dirty="0"/>
              <a:t> </a:t>
            </a:r>
            <a:r>
              <a:rPr dirty="0" err="1"/>
              <a:t>yenu</a:t>
            </a:r>
            <a:r>
              <a:rPr dirty="0"/>
              <a:t>"</a:t>
            </a:r>
          </a:p>
          <a:p>
            <a:pPr marL="0" marR="0" lvl="0" indent="0" algn="ctr" defTabSz="914400" rtl="0" eaLnBrk="1" fontAlgn="auto" latinLnBrk="0" hangingPunct="1">
              <a:lnSpc>
                <a:spcPct val="100000"/>
              </a:lnSpc>
              <a:spcBef>
                <a:spcPts val="0"/>
              </a:spcBef>
              <a:spcAft>
                <a:spcPts val="0"/>
              </a:spcAft>
              <a:buClrTx/>
              <a:buSzTx/>
              <a:buFontTx/>
              <a:buNone/>
              <a:tabLst/>
              <a:defRPr b="1" kern="120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defRPr>
            </a:pPr>
            <a:r>
              <a:rPr sz="1600" dirty="0"/>
              <a:t>(2 </a:t>
            </a:r>
            <a:r>
              <a:rPr sz="1600" dirty="0" err="1"/>
              <a:t>Wakorintho</a:t>
            </a:r>
            <a:r>
              <a:rPr sz="1600" dirty="0"/>
              <a:t> 2:4)</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189003" y="4184175"/>
            <a:ext cx="4745824" cy="2554545"/>
          </a:xfrm>
          <a:prstGeom prst="rect">
            <a:avLst/>
          </a:prstGeom>
          <a:noFill/>
        </p:spPr>
        <p:txBody>
          <a:bodyPr wrap="square">
            <a:spAutoFit/>
          </a:bodyPr>
          <a:lstStyle/>
          <a:p>
            <a:pPr>
              <a:spcBef>
                <a:spcPts val="1800"/>
              </a:spcBef>
              <a:defRPr sz="2000" b="1">
                <a:solidFill>
                  <a:schemeClr val="bg1"/>
                </a:solidFill>
                <a:highlight>
                  <a:srgbClr val="C51F23"/>
                </a:highlight>
              </a:defRPr>
            </a:pPr>
            <a:r>
              <a:t> Faraja ya Mungu katika mateso</a:t>
            </a:r>
          </a:p>
          <a:p>
            <a:pPr>
              <a:spcBef>
                <a:spcPts val="1800"/>
              </a:spcBef>
              <a:defRPr sz="2000" b="1">
                <a:solidFill>
                  <a:schemeClr val="bg1"/>
                </a:solidFill>
                <a:highlight>
                  <a:srgbClr val="6E20B5"/>
                </a:highlight>
              </a:defRPr>
            </a:pPr>
            <a:r>
              <a:t> Utakatifu na unyofu katika huduma</a:t>
            </a:r>
          </a:p>
          <a:p>
            <a:pPr>
              <a:spcBef>
                <a:spcPts val="1800"/>
              </a:spcBef>
              <a:defRPr sz="2000" b="1">
                <a:solidFill>
                  <a:schemeClr val="bg1"/>
                </a:solidFill>
                <a:highlight>
                  <a:srgbClr val="0975A4"/>
                </a:highlight>
              </a:defRPr>
            </a:pPr>
            <a:r>
              <a:t> Kutenda kwa busara</a:t>
            </a:r>
          </a:p>
          <a:p>
            <a:pPr>
              <a:spcBef>
                <a:spcPts val="1800"/>
              </a:spcBef>
              <a:defRPr sz="2000" b="1">
                <a:solidFill>
                  <a:schemeClr val="bg1"/>
                </a:solidFill>
                <a:highlight>
                  <a:srgbClr val="099E3D"/>
                </a:highlight>
              </a:defRPr>
            </a:pPr>
            <a:r>
              <a:t> Msamaha na urejesho</a:t>
            </a:r>
          </a:p>
          <a:p>
            <a:pPr>
              <a:spcBef>
                <a:spcPts val="1800"/>
              </a:spcBef>
              <a:defRPr sz="2000" b="1">
                <a:solidFill>
                  <a:schemeClr val="bg1"/>
                </a:solidFill>
                <a:highlight>
                  <a:srgbClr val="CB7B2B"/>
                </a:highlight>
              </a:defRPr>
            </a:pPr>
            <a:r>
              <a:t>Harufu ya Kristo</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421"/>
            <a:ext cx="6619875" cy="1015663"/>
          </a:xfrm>
          <a:prstGeom prst="rect">
            <a:avLst/>
          </a:prstGeom>
          <a:noFill/>
        </p:spPr>
        <p:txBody>
          <a:bodyPr wrap="square">
            <a:spAutoFit/>
          </a:bodyPr>
          <a:lstStyle/>
          <a:p>
            <a:pPr>
              <a:spcBef>
                <a:spcPts val="600"/>
              </a:spcBef>
              <a:defRPr sz="2000" b="1"/>
            </a:pPr>
            <a:r>
              <a:rPr dirty="0" err="1"/>
              <a:t>Tunapochunguza</a:t>
            </a:r>
            <a:r>
              <a:rPr dirty="0"/>
              <a:t> </a:t>
            </a:r>
            <a:r>
              <a:rPr dirty="0" err="1"/>
              <a:t>somo</a:t>
            </a:r>
            <a:r>
              <a:rPr dirty="0"/>
              <a:t> la </a:t>
            </a:r>
            <a:r>
              <a:rPr dirty="0" err="1"/>
              <a:t>waraka</a:t>
            </a:r>
            <a:r>
              <a:rPr dirty="0"/>
              <a:t> </a:t>
            </a:r>
            <a:r>
              <a:rPr dirty="0" err="1"/>
              <a:t>wa</a:t>
            </a:r>
            <a:r>
              <a:rPr dirty="0"/>
              <a:t> pili </a:t>
            </a:r>
            <a:r>
              <a:rPr dirty="0" err="1"/>
              <a:t>wa</a:t>
            </a:r>
            <a:r>
              <a:rPr dirty="0"/>
              <a:t> Paulo </a:t>
            </a:r>
            <a:r>
              <a:rPr dirty="0" err="1"/>
              <a:t>kwa</a:t>
            </a:r>
            <a:r>
              <a:rPr dirty="0"/>
              <a:t> </a:t>
            </a:r>
            <a:r>
              <a:rPr dirty="0" err="1"/>
              <a:t>Wakorintho</a:t>
            </a:r>
            <a:r>
              <a:rPr dirty="0"/>
              <a:t>, </a:t>
            </a:r>
            <a:r>
              <a:rPr dirty="0" err="1"/>
              <a:t>tunaona</a:t>
            </a:r>
            <a:r>
              <a:rPr dirty="0"/>
              <a:t> </a:t>
            </a:r>
            <a:r>
              <a:rPr dirty="0" err="1"/>
              <a:t>kwamba</a:t>
            </a:r>
            <a:r>
              <a:rPr dirty="0"/>
              <a:t> </a:t>
            </a:r>
            <a:r>
              <a:rPr dirty="0" err="1"/>
              <a:t>mtume</a:t>
            </a:r>
            <a:r>
              <a:rPr dirty="0"/>
              <a:t> </a:t>
            </a:r>
            <a:r>
              <a:rPr dirty="0" err="1"/>
              <a:t>anavutiwa</a:t>
            </a:r>
            <a:r>
              <a:rPr dirty="0"/>
              <a:t> sana </a:t>
            </a:r>
            <a:r>
              <a:rPr dirty="0" err="1"/>
              <a:t>na</a:t>
            </a:r>
            <a:r>
              <a:rPr dirty="0"/>
              <a:t> </a:t>
            </a:r>
            <a:r>
              <a:rPr dirty="0" err="1"/>
              <a:t>ustawi</a:t>
            </a:r>
            <a:r>
              <a:rPr dirty="0"/>
              <a:t> </a:t>
            </a:r>
            <a:r>
              <a:rPr dirty="0" err="1"/>
              <a:t>wa</a:t>
            </a:r>
            <a:r>
              <a:rPr dirty="0"/>
              <a:t> </a:t>
            </a:r>
            <a:r>
              <a:rPr dirty="0" err="1"/>
              <a:t>kanisa</a:t>
            </a:r>
            <a:r>
              <a:rPr dirty="0"/>
              <a:t>.</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31064"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6031064"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6031064"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6031064"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6031064"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085450"/>
            <a:ext cx="6619874" cy="1631216"/>
          </a:xfrm>
          <a:prstGeom prst="rect">
            <a:avLst/>
          </a:prstGeom>
          <a:noFill/>
        </p:spPr>
        <p:txBody>
          <a:bodyPr wrap="square">
            <a:spAutoFit/>
          </a:bodyPr>
          <a:lstStyle/>
          <a:p>
            <a:pPr lvl="0">
              <a:spcBef>
                <a:spcPts val="600"/>
              </a:spcBef>
              <a:defRPr sz="2000" b="1">
                <a:solidFill>
                  <a:prstClr val="black"/>
                </a:solidFill>
              </a:defRPr>
            </a:pPr>
            <a:r>
              <a:rPr kern="1200" dirty="0">
                <a:ln>
                  <a:noFill/>
                </a:ln>
                <a:effectLst/>
                <a:uLnTx/>
                <a:uFillTx/>
                <a:latin typeface="Aptos" panose="02110004020202020204"/>
                <a:ea typeface="+mn-ea"/>
                <a:cs typeface="+mn-cs"/>
              </a:rPr>
              <a:t>Paulo </a:t>
            </a:r>
            <a:r>
              <a:rPr kern="1200" dirty="0" err="1">
                <a:ln>
                  <a:noFill/>
                </a:ln>
                <a:effectLst/>
                <a:uLnTx/>
                <a:uFillTx/>
                <a:latin typeface="Aptos" panose="02110004020202020204"/>
                <a:ea typeface="+mn-ea"/>
                <a:cs typeface="+mn-cs"/>
              </a:rPr>
              <a:t>anaandaa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kanisa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kukabiliana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na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shida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hizi</a:t>
            </a:r>
            <a:r>
              <a:rPr kern="1200" dirty="0">
                <a:ln>
                  <a:noFill/>
                </a:ln>
                <a:effectLst/>
                <a:uLnTx/>
                <a:uFillTx/>
                <a:latin typeface="Aptos" panose="02110004020202020204"/>
                <a:ea typeface="+mn-ea"/>
                <a:cs typeface="+mn-cs"/>
              </a:rPr>
              <a:t>, za </a:t>
            </a:r>
            <a:r>
              <a:rPr kern="1200" dirty="0" err="1">
                <a:ln>
                  <a:noFill/>
                </a:ln>
                <a:effectLst/>
                <a:uLnTx/>
                <a:uFillTx/>
                <a:latin typeface="Aptos" panose="02110004020202020204"/>
                <a:ea typeface="+mn-ea"/>
                <a:cs typeface="+mn-cs"/>
              </a:rPr>
              <a:t>ndani</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na</a:t>
            </a:r>
            <a:r>
              <a:rPr kern="1200" dirty="0">
                <a:ln>
                  <a:noFill/>
                </a:ln>
                <a:effectLst/>
                <a:uLnTx/>
                <a:uFillTx/>
                <a:latin typeface="Aptos" panose="02110004020202020204"/>
                <a:ea typeface="+mn-ea"/>
                <a:cs typeface="+mn-cs"/>
              </a:rPr>
              <a:t> za </a:t>
            </a:r>
            <a:r>
              <a:rPr kern="1200" dirty="0" err="1">
                <a:ln>
                  <a:noFill/>
                </a:ln>
                <a:effectLst/>
                <a:uLnTx/>
                <a:uFillTx/>
                <a:latin typeface="Aptos" panose="02110004020202020204"/>
                <a:ea typeface="+mn-ea"/>
                <a:cs typeface="+mn-cs"/>
              </a:rPr>
              <a:t>nje</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na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anawafundisha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kuunda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mwili</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uliounganishwa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katika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upendo</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usio</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na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ubinafsi</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Kutokana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na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ushauri</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huu</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tunaweza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kujifunza</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leo</a:t>
            </a:r>
            <a:r>
              <a:rPr kern="1200" dirty="0">
                <a:ln>
                  <a:noFill/>
                </a:ln>
                <a:effectLst/>
                <a:uLnTx/>
                <a:uFillTx/>
                <a:latin typeface="Aptos" panose="02110004020202020204"/>
                <a:ea typeface="+mn-ea"/>
                <a:cs typeface="+mn-cs"/>
              </a:rPr>
              <a:t> </a:t>
            </a:r>
            <a:r>
              <a:rPr kern="1200" dirty="0" err="1">
                <a:ln>
                  <a:noFill/>
                </a:ln>
                <a:effectLst/>
                <a:uLnTx/>
                <a:uFillTx/>
                <a:latin typeface="Aptos" panose="02110004020202020204"/>
                <a:ea typeface="+mn-ea"/>
                <a:cs typeface="+mn-cs"/>
              </a:rPr>
              <a:t>kuwa</a:t>
            </a:r>
            <a:r>
              <a:rPr kern="1200" dirty="0">
                <a:ln>
                  <a:noFill/>
                </a:ln>
                <a:effectLst/>
                <a:uLnTx/>
                <a:uFillTx/>
                <a:latin typeface="Aptos" panose="02110004020202020204"/>
                <a:ea typeface="+mn-ea"/>
                <a:cs typeface="+mn-cs"/>
              </a:rPr>
              <a:t> "</a:t>
            </a:r>
            <a:r>
              <a:rPr dirty="0" err="1"/>
              <a:t>harufu</a:t>
            </a:r>
            <a:r>
              <a:rPr dirty="0"/>
              <a:t> </a:t>
            </a:r>
            <a:r>
              <a:rPr dirty="0" err="1"/>
              <a:t>ya</a:t>
            </a:r>
            <a:r>
              <a:rPr dirty="0"/>
              <a:t> </a:t>
            </a:r>
            <a:r>
              <a:rPr dirty="0" err="1"/>
              <a:t>uzima</a:t>
            </a:r>
            <a:r>
              <a:rPr dirty="0"/>
              <a:t> </a:t>
            </a:r>
            <a:r>
              <a:rPr dirty="0" err="1"/>
              <a:t>iletayo</a:t>
            </a:r>
            <a:r>
              <a:rPr dirty="0"/>
              <a:t> </a:t>
            </a:r>
            <a:r>
              <a:rPr dirty="0" err="1"/>
              <a:t>uzima</a:t>
            </a:r>
            <a:r>
              <a:rPr kern="1200" dirty="0">
                <a:ln>
                  <a:noFill/>
                </a:ln>
                <a:effectLst/>
                <a:uLnTx/>
                <a:uFillTx/>
                <a:latin typeface="Aptos" panose="02110004020202020204"/>
                <a:ea typeface="+mn-ea"/>
                <a:cs typeface="+mn-cs"/>
              </a:rPr>
              <a:t>"</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kern="1200" dirty="0">
                <a:ln>
                  <a:noFill/>
                </a:ln>
                <a:effectLst/>
                <a:uLnTx/>
                <a:uFillTx/>
                <a:latin typeface="Aptos" panose="02110004020202020204"/>
                <a:ea typeface="+mn-ea"/>
                <a:cs typeface="+mn-cs"/>
              </a:rPr>
              <a:t>(2 Kor.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942487"/>
            <a:ext cx="661987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dirty="0" err="1"/>
              <a:t>Ingawa</a:t>
            </a:r>
            <a:r>
              <a:rPr dirty="0"/>
              <a:t> </a:t>
            </a:r>
            <a:r>
              <a:rPr dirty="0" err="1"/>
              <a:t>haijawahi</a:t>
            </a:r>
            <a:r>
              <a:rPr dirty="0"/>
              <a:t> </a:t>
            </a:r>
            <a:r>
              <a:rPr dirty="0" err="1"/>
              <a:t>kuwa</a:t>
            </a:r>
            <a:r>
              <a:rPr dirty="0"/>
              <a:t> </a:t>
            </a:r>
            <a:r>
              <a:rPr dirty="0" err="1"/>
              <a:t>rahisi</a:t>
            </a:r>
            <a:r>
              <a:rPr dirty="0"/>
              <a:t> </a:t>
            </a:r>
            <a:r>
              <a:rPr dirty="0" err="1"/>
              <a:t>kufuata</a:t>
            </a:r>
            <a:r>
              <a:rPr dirty="0"/>
              <a:t> </a:t>
            </a:r>
            <a:r>
              <a:rPr dirty="0" err="1"/>
              <a:t>njia</a:t>
            </a:r>
            <a:r>
              <a:rPr dirty="0"/>
              <a:t> za </a:t>
            </a:r>
            <a:r>
              <a:rPr dirty="0" err="1"/>
              <a:t>Mungu</a:t>
            </a:r>
            <a:r>
              <a:rPr dirty="0"/>
              <a:t> </a:t>
            </a:r>
            <a:r>
              <a:rPr dirty="0" err="1"/>
              <a:t>katika</a:t>
            </a:r>
            <a:r>
              <a:rPr dirty="0"/>
              <a:t> </a:t>
            </a:r>
            <a:r>
              <a:rPr dirty="0" err="1"/>
              <a:t>ulimwengu</a:t>
            </a:r>
            <a:r>
              <a:rPr dirty="0"/>
              <a:t> </a:t>
            </a:r>
            <a:r>
              <a:rPr dirty="0" err="1"/>
              <a:t>huu</a:t>
            </a:r>
            <a:r>
              <a:rPr dirty="0"/>
              <a:t> </a:t>
            </a:r>
            <a:r>
              <a:rPr dirty="0" err="1"/>
              <a:t>uliojaa</a:t>
            </a:r>
            <a:r>
              <a:rPr dirty="0"/>
              <a:t> </a:t>
            </a:r>
            <a:r>
              <a:rPr dirty="0" err="1"/>
              <a:t>dhambi</a:t>
            </a:r>
            <a:r>
              <a:rPr dirty="0"/>
              <a:t>, </a:t>
            </a:r>
            <a:r>
              <a:rPr dirty="0" err="1"/>
              <a:t>katika</a:t>
            </a:r>
            <a:r>
              <a:rPr dirty="0"/>
              <a:t> </a:t>
            </a:r>
            <a:r>
              <a:rPr dirty="0" err="1"/>
              <a:t>karne</a:t>
            </a:r>
            <a:r>
              <a:rPr dirty="0"/>
              <a:t> </a:t>
            </a:r>
            <a:r>
              <a:rPr dirty="0" err="1"/>
              <a:t>ya</a:t>
            </a:r>
            <a:r>
              <a:rPr dirty="0"/>
              <a:t> kwanza </a:t>
            </a:r>
            <a:r>
              <a:rPr dirty="0" err="1"/>
              <a:t>kujitangaza</a:t>
            </a:r>
            <a:r>
              <a:rPr dirty="0"/>
              <a:t> </a:t>
            </a:r>
            <a:r>
              <a:rPr dirty="0" err="1"/>
              <a:t>kuwa</a:t>
            </a:r>
            <a:r>
              <a:rPr dirty="0"/>
              <a:t> </a:t>
            </a:r>
            <a:r>
              <a:rPr dirty="0" err="1"/>
              <a:t>Mkristo</a:t>
            </a:r>
            <a:r>
              <a:rPr dirty="0"/>
              <a:t> </a:t>
            </a:r>
            <a:r>
              <a:rPr dirty="0" err="1"/>
              <a:t>kunaweza</a:t>
            </a:r>
            <a:r>
              <a:rPr dirty="0"/>
              <a:t> </a:t>
            </a:r>
            <a:r>
              <a:rPr dirty="0" err="1"/>
              <a:t>kuhusisha</a:t>
            </a:r>
            <a:r>
              <a:rPr dirty="0"/>
              <a:t> </a:t>
            </a:r>
            <a:r>
              <a:rPr dirty="0" err="1"/>
              <a:t>shida</a:t>
            </a:r>
            <a:r>
              <a:rPr dirty="0"/>
              <a:t> </a:t>
            </a:r>
            <a:r>
              <a:rPr dirty="0" err="1"/>
              <a:t>kubwa</a:t>
            </a:r>
            <a:r>
              <a:rPr dirty="0"/>
              <a:t>.</a:t>
            </a: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defRPr sz="4400" b="1">
                <a:ln w="22225">
                  <a:noFill/>
                  <a:prstDash val="solid"/>
                </a:ln>
                <a:solidFill>
                  <a:schemeClr val="accent2">
                    <a:lumMod val="40000"/>
                    <a:lumOff val="60000"/>
                  </a:schemeClr>
                </a:solidFill>
                <a:effectLst>
                  <a:outerShdw blurRad="38100" dist="38100" dir="2700000" algn="tl">
                    <a:srgbClr val="000000">
                      <a:alpha val="43137"/>
                    </a:srgbClr>
                  </a:outerShdw>
                </a:effectLst>
              </a:defRPr>
            </a:pPr>
            <a:r>
              <a:t>FARAJA YA MUNGU KATIKA MATESO</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defRPr b="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defRPr>
            </a:pPr>
            <a:r>
              <a:t>"Yeye hutufariji katika dhiki zetu zote, ili tuweze kuwafariji wale walio katika shida yoyote, kwa faraja ambayo sisi wenyewe tunafarijiwa na Mungu." </a:t>
            </a:r>
            <a:r>
              <a:rPr sz="1400"/>
              <a:t>(2 Wakorintho 1:</a:t>
            </a:r>
            <a:r>
              <a:rPr sz="1100"/>
              <a:t>4</a:t>
            </a:r>
            <a:r>
              <a:rPr sz="1400"/>
              <a:t>)</a:t>
            </a:r>
            <a:endPar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323439"/>
          </a:xfrm>
          <a:prstGeom prst="rect">
            <a:avLst/>
          </a:prstGeom>
          <a:noFill/>
        </p:spPr>
        <p:txBody>
          <a:bodyPr wrap="square">
            <a:spAutoFit/>
          </a:bodyPr>
          <a:lstStyle/>
          <a:p>
            <a:pPr>
              <a:spcBef>
                <a:spcPts val="600"/>
              </a:spcBef>
              <a:defRPr sz="2000" b="1"/>
            </a:pPr>
            <a:r>
              <a:t>Wakorintho wa Pili ni waraka ambao Paulo anazungumza sana juu ya faraja. Kanisa lilikuwa linapitia wakati mgumu, na barua ya awali ya Paulo ilikuwa imewatumbukiza katika hali ya huzuni.</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3493616670"/>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2" y="3745729"/>
            <a:ext cx="4476966"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674390" y="3622871"/>
            <a:ext cx="3048316" cy="3247043"/>
          </a:xfrm>
          <a:prstGeom prst="rect">
            <a:avLst/>
          </a:prstGeom>
          <a:noFill/>
        </p:spPr>
        <p:txBody>
          <a:bodyPr wrap="square">
            <a:spAutoFit/>
          </a:bodyPr>
          <a:lstStyle/>
          <a:p>
            <a:pPr>
              <a:spcBef>
                <a:spcPts val="600"/>
              </a:spcBef>
              <a:defRPr sz="2000" b="1"/>
            </a:pPr>
            <a:r>
              <a:rPr dirty="0"/>
              <a:t>Yeye </a:t>
            </a:r>
            <a:r>
              <a:rPr dirty="0" err="1"/>
              <a:t>mwenyewe</a:t>
            </a:r>
            <a:r>
              <a:rPr dirty="0"/>
              <a:t> </a:t>
            </a:r>
            <a:r>
              <a:rPr dirty="0" err="1"/>
              <a:t>alikuwa</a:t>
            </a:r>
            <a:r>
              <a:rPr dirty="0"/>
              <a:t> </a:t>
            </a:r>
            <a:r>
              <a:rPr dirty="0" err="1"/>
              <a:t>amepitia</a:t>
            </a:r>
            <a:r>
              <a:rPr dirty="0"/>
              <a:t> </a:t>
            </a:r>
            <a:r>
              <a:rPr dirty="0" err="1"/>
              <a:t>nyakati</a:t>
            </a:r>
            <a:r>
              <a:rPr dirty="0"/>
              <a:t> </a:t>
            </a:r>
            <a:r>
              <a:rPr dirty="0" err="1"/>
              <a:t>ambapo</a:t>
            </a:r>
            <a:r>
              <a:rPr dirty="0"/>
              <a:t> </a:t>
            </a:r>
            <a:r>
              <a:rPr dirty="0" err="1"/>
              <a:t>maisha</a:t>
            </a:r>
            <a:r>
              <a:rPr dirty="0"/>
              <a:t> </a:t>
            </a:r>
            <a:r>
              <a:rPr dirty="0" err="1"/>
              <a:t>yake</a:t>
            </a:r>
            <a:r>
              <a:rPr dirty="0"/>
              <a:t> </a:t>
            </a:r>
            <a:r>
              <a:rPr dirty="0" err="1"/>
              <a:t>mwenyewe</a:t>
            </a:r>
            <a:r>
              <a:rPr dirty="0"/>
              <a:t> </a:t>
            </a:r>
            <a:r>
              <a:rPr dirty="0" err="1"/>
              <a:t>yalikuwa</a:t>
            </a:r>
            <a:r>
              <a:rPr dirty="0"/>
              <a:t> </a:t>
            </a:r>
            <a:r>
              <a:rPr dirty="0" err="1"/>
              <a:t>hatarini</a:t>
            </a:r>
            <a:r>
              <a:rPr dirty="0"/>
              <a:t> </a:t>
            </a:r>
            <a:r>
              <a:rPr dirty="0" err="1"/>
              <a:t>na</a:t>
            </a:r>
            <a:r>
              <a:rPr dirty="0"/>
              <a:t> </a:t>
            </a:r>
            <a:r>
              <a:rPr dirty="0" err="1"/>
              <a:t>alikuwa</a:t>
            </a:r>
            <a:r>
              <a:rPr dirty="0"/>
              <a:t> </a:t>
            </a:r>
            <a:r>
              <a:rPr dirty="0" err="1"/>
              <a:t>amevunjika</a:t>
            </a:r>
            <a:r>
              <a:rPr dirty="0"/>
              <a:t> </a:t>
            </a:r>
            <a:r>
              <a:rPr dirty="0" err="1"/>
              <a:t>moyo</a:t>
            </a:r>
            <a:r>
              <a:rPr dirty="0"/>
              <a:t> (2 Kor. 1:8-10). Lakini </a:t>
            </a:r>
            <a:r>
              <a:rPr dirty="0" err="1"/>
              <a:t>Mungu</a:t>
            </a:r>
            <a:r>
              <a:rPr dirty="0"/>
              <a:t> </a:t>
            </a:r>
            <a:r>
              <a:rPr dirty="0" err="1"/>
              <a:t>alimfariji</a:t>
            </a:r>
            <a:r>
              <a:rPr dirty="0"/>
              <a:t>, </a:t>
            </a:r>
            <a:r>
              <a:rPr dirty="0" err="1"/>
              <a:t>na</a:t>
            </a:r>
            <a:r>
              <a:rPr dirty="0"/>
              <a:t> </a:t>
            </a:r>
            <a:r>
              <a:rPr dirty="0" err="1"/>
              <a:t>sasa</a:t>
            </a:r>
            <a:r>
              <a:rPr dirty="0"/>
              <a:t> </a:t>
            </a:r>
            <a:r>
              <a:rPr dirty="0" err="1"/>
              <a:t>anawasilisha</a:t>
            </a:r>
            <a:r>
              <a:rPr dirty="0"/>
              <a:t> </a:t>
            </a:r>
            <a:r>
              <a:rPr dirty="0" err="1"/>
              <a:t>faraja</a:t>
            </a:r>
            <a:r>
              <a:rPr dirty="0"/>
              <a:t> </a:t>
            </a:r>
            <a:r>
              <a:rPr dirty="0" err="1"/>
              <a:t>hiyo</a:t>
            </a:r>
            <a:r>
              <a:rPr dirty="0"/>
              <a:t> </a:t>
            </a:r>
            <a:r>
              <a:rPr dirty="0" err="1"/>
              <a:t>kwa</a:t>
            </a:r>
            <a:r>
              <a:rPr dirty="0"/>
              <a:t> </a:t>
            </a:r>
            <a:r>
              <a:rPr dirty="0" err="1"/>
              <a:t>kanisa</a:t>
            </a:r>
            <a:r>
              <a:rPr dirty="0"/>
              <a:t> (2 Kor. 1:6). </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15183"/>
            <a:ext cx="721243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dirty="0"/>
              <a:t>Lakini </a:t>
            </a:r>
            <a:r>
              <a:rPr dirty="0" err="1"/>
              <a:t>huzuni</a:t>
            </a:r>
            <a:r>
              <a:rPr dirty="0"/>
              <a:t> </a:t>
            </a:r>
            <a:r>
              <a:rPr dirty="0" err="1"/>
              <a:t>hiyo</a:t>
            </a:r>
            <a:r>
              <a:rPr dirty="0"/>
              <a:t> </a:t>
            </a:r>
            <a:r>
              <a:rPr dirty="0" err="1"/>
              <a:t>ilikuwa</a:t>
            </a:r>
            <a:r>
              <a:rPr dirty="0"/>
              <a:t> "</a:t>
            </a:r>
            <a:r>
              <a:rPr dirty="0" err="1"/>
              <a:t>ya</a:t>
            </a:r>
            <a:r>
              <a:rPr dirty="0"/>
              <a:t> </a:t>
            </a:r>
            <a:r>
              <a:rPr dirty="0" err="1"/>
              <a:t>kimungu</a:t>
            </a:r>
            <a:r>
              <a:rPr dirty="0"/>
              <a:t>," </a:t>
            </a:r>
            <a:r>
              <a:rPr dirty="0" err="1"/>
              <a:t>na</a:t>
            </a:r>
            <a:r>
              <a:rPr dirty="0"/>
              <a:t> </a:t>
            </a:r>
            <a:r>
              <a:rPr dirty="0" err="1"/>
              <a:t>kusababisha</a:t>
            </a:r>
            <a:r>
              <a:rPr dirty="0"/>
              <a:t> </a:t>
            </a:r>
            <a:r>
              <a:rPr dirty="0" err="1"/>
              <a:t>toba</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dirty="0"/>
              <a:t>2 Kor. 7:10 Kwa </a:t>
            </a:r>
            <a:r>
              <a:rPr dirty="0" err="1"/>
              <a:t>hivyo</a:t>
            </a:r>
            <a:r>
              <a:rPr dirty="0"/>
              <a:t> Paulo </a:t>
            </a:r>
            <a:r>
              <a:rPr dirty="0" err="1"/>
              <a:t>hataki</a:t>
            </a:r>
            <a:r>
              <a:rPr dirty="0"/>
              <a:t> </a:t>
            </a:r>
            <a:r>
              <a:rPr dirty="0" err="1"/>
              <a:t>huzuni</a:t>
            </a:r>
            <a:r>
              <a:rPr dirty="0"/>
              <a:t> </a:t>
            </a:r>
            <a:r>
              <a:rPr dirty="0" err="1"/>
              <a:t>hiyo</a:t>
            </a:r>
            <a:r>
              <a:rPr dirty="0"/>
              <a:t> </a:t>
            </a:r>
            <a:r>
              <a:rPr dirty="0" err="1"/>
              <a:t>kuwalemea</a:t>
            </a:r>
            <a:r>
              <a:rPr dirty="0"/>
              <a:t>, </a:t>
            </a:r>
            <a:r>
              <a:rPr dirty="0" err="1"/>
              <a:t>lakini</a:t>
            </a:r>
            <a:r>
              <a:rPr dirty="0"/>
              <a:t> </a:t>
            </a:r>
            <a:r>
              <a:rPr dirty="0" err="1"/>
              <a:t>badala</a:t>
            </a:r>
            <a:r>
              <a:rPr dirty="0"/>
              <a:t> </a:t>
            </a:r>
            <a:r>
              <a:rPr dirty="0" err="1"/>
              <a:t>yake</a:t>
            </a:r>
            <a:r>
              <a:rPr dirty="0"/>
              <a:t> </a:t>
            </a:r>
            <a:r>
              <a:rPr dirty="0" err="1"/>
              <a:t>wafarijiwe</a:t>
            </a:r>
            <a:r>
              <a:rPr dirty="0"/>
              <a:t>.</a:t>
            </a: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defRPr sz="4400" b="1">
                <a:ln/>
                <a:solidFill>
                  <a:schemeClr val="accent3"/>
                </a:solidFill>
              </a:defRPr>
            </a:pPr>
            <a:r>
              <a:t>UTAKATIFU NA UNYOFU KATIKA HUDUMA</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923330"/>
          </a:xfrm>
          <a:prstGeom prst="rect">
            <a:avLst/>
          </a:prstGeom>
          <a:noFill/>
        </p:spPr>
        <p:txBody>
          <a:bodyPr wrap="square">
            <a:spAutoFit/>
            <a:scene3d>
              <a:camera prst="orthographicFront"/>
              <a:lightRig rig="threePt" dir="t"/>
            </a:scene3d>
            <a:sp3d extrusionH="57150">
              <a:bevelT w="38100" h="38100"/>
            </a:sp3d>
          </a:bodyPr>
          <a:lstStyle/>
          <a:p>
            <a:pPr algn="ctr">
              <a:defRPr b="1">
                <a:solidFill>
                  <a:schemeClr val="accent1">
                    <a:lumMod val="75000"/>
                  </a:schemeClr>
                </a:solidFill>
                <a:latin typeface="Comic Sans MS" panose="030F0702030302020204" pitchFamily="66" charset="0"/>
              </a:defRPr>
            </a:pPr>
            <a:r>
              <a:rPr dirty="0"/>
              <a:t>“Basi </a:t>
            </a:r>
            <a:r>
              <a:rPr dirty="0" err="1"/>
              <a:t>hili</a:t>
            </a:r>
            <a:r>
              <a:rPr dirty="0"/>
              <a:t> </a:t>
            </a:r>
            <a:r>
              <a:rPr dirty="0" err="1"/>
              <a:t>ndilo</a:t>
            </a:r>
            <a:r>
              <a:rPr dirty="0"/>
              <a:t> </a:t>
            </a:r>
            <a:r>
              <a:rPr dirty="0" err="1"/>
              <a:t>fahari</a:t>
            </a:r>
            <a:r>
              <a:rPr dirty="0"/>
              <a:t> </a:t>
            </a:r>
            <a:r>
              <a:rPr dirty="0" err="1"/>
              <a:t>yetu</a:t>
            </a:r>
            <a:r>
              <a:rPr dirty="0"/>
              <a:t>: </a:t>
            </a:r>
            <a:r>
              <a:rPr dirty="0" err="1"/>
              <a:t>Dhamiri</a:t>
            </a:r>
            <a:r>
              <a:rPr dirty="0"/>
              <a:t> </a:t>
            </a:r>
            <a:r>
              <a:rPr dirty="0" err="1"/>
              <a:t>yetu</a:t>
            </a:r>
            <a:r>
              <a:rPr dirty="0"/>
              <a:t> </a:t>
            </a:r>
            <a:r>
              <a:rPr dirty="0" err="1"/>
              <a:t>inashuhudia</a:t>
            </a:r>
            <a:r>
              <a:rPr dirty="0"/>
              <a:t> </a:t>
            </a:r>
            <a:r>
              <a:rPr dirty="0" err="1"/>
              <a:t>kwamba</a:t>
            </a:r>
            <a:r>
              <a:rPr dirty="0"/>
              <a:t> </a:t>
            </a:r>
            <a:r>
              <a:rPr dirty="0" err="1"/>
              <a:t>tumejiendesha</a:t>
            </a:r>
            <a:r>
              <a:rPr dirty="0"/>
              <a:t> </a:t>
            </a:r>
            <a:r>
              <a:rPr dirty="0" err="1"/>
              <a:t>wenyewe</a:t>
            </a:r>
            <a:r>
              <a:rPr dirty="0"/>
              <a:t> </a:t>
            </a:r>
            <a:r>
              <a:rPr dirty="0" err="1"/>
              <a:t>ulimwenguni</a:t>
            </a:r>
            <a:r>
              <a:rPr dirty="0"/>
              <a:t>, </a:t>
            </a:r>
            <a:r>
              <a:rPr dirty="0" err="1"/>
              <a:t>na</a:t>
            </a:r>
            <a:r>
              <a:rPr dirty="0"/>
              <a:t> </a:t>
            </a:r>
            <a:r>
              <a:rPr dirty="0" err="1"/>
              <a:t>hasa</a:t>
            </a:r>
            <a:r>
              <a:rPr dirty="0"/>
              <a:t> </a:t>
            </a:r>
            <a:r>
              <a:rPr dirty="0" err="1"/>
              <a:t>katika</a:t>
            </a:r>
            <a:r>
              <a:rPr dirty="0"/>
              <a:t> </a:t>
            </a:r>
            <a:r>
              <a:rPr dirty="0" err="1"/>
              <a:t>uhusiano</a:t>
            </a:r>
            <a:r>
              <a:rPr dirty="0"/>
              <a:t> </a:t>
            </a:r>
            <a:r>
              <a:rPr dirty="0" err="1"/>
              <a:t>wetu</a:t>
            </a:r>
            <a:r>
              <a:rPr dirty="0"/>
              <a:t> </a:t>
            </a:r>
            <a:r>
              <a:rPr dirty="0" err="1"/>
              <a:t>na</a:t>
            </a:r>
            <a:r>
              <a:rPr dirty="0"/>
              <a:t> </a:t>
            </a:r>
            <a:r>
              <a:rPr dirty="0" err="1"/>
              <a:t>wewe</a:t>
            </a:r>
            <a:r>
              <a:rPr dirty="0"/>
              <a:t>, </a:t>
            </a:r>
            <a:r>
              <a:rPr dirty="0" err="1"/>
              <a:t>kwa</a:t>
            </a:r>
            <a:r>
              <a:rPr dirty="0"/>
              <a:t> </a:t>
            </a:r>
            <a:r>
              <a:rPr dirty="0" err="1"/>
              <a:t>ukamilifu</a:t>
            </a:r>
            <a:r>
              <a:rPr dirty="0"/>
              <a:t> </a:t>
            </a:r>
            <a:r>
              <a:rPr dirty="0" err="1"/>
              <a:t>na</a:t>
            </a:r>
            <a:r>
              <a:rPr dirty="0"/>
              <a:t> </a:t>
            </a:r>
            <a:r>
              <a:rPr dirty="0" err="1"/>
              <a:t>unyofu</a:t>
            </a:r>
            <a:r>
              <a:rPr dirty="0"/>
              <a:t> </a:t>
            </a:r>
            <a:r>
              <a:rPr dirty="0" err="1"/>
              <a:t>wa</a:t>
            </a:r>
            <a:r>
              <a:rPr dirty="0"/>
              <a:t> </a:t>
            </a:r>
            <a:r>
              <a:rPr dirty="0" err="1"/>
              <a:t>kimungu</a:t>
            </a:r>
            <a:r>
              <a:rPr dirty="0"/>
              <a:t>. </a:t>
            </a:r>
            <a:r>
              <a:rPr dirty="0" err="1"/>
              <a:t>Tumefanya</a:t>
            </a:r>
            <a:r>
              <a:rPr dirty="0"/>
              <a:t> </a:t>
            </a:r>
            <a:r>
              <a:rPr dirty="0" err="1"/>
              <a:t>hivyo</a:t>
            </a:r>
            <a:r>
              <a:rPr dirty="0"/>
              <a:t>, </a:t>
            </a:r>
            <a:r>
              <a:rPr dirty="0" err="1"/>
              <a:t>hatutegemei</a:t>
            </a:r>
            <a:r>
              <a:rPr dirty="0"/>
              <a:t> </a:t>
            </a:r>
            <a:r>
              <a:rPr dirty="0" err="1"/>
              <a:t>hekima</a:t>
            </a:r>
            <a:r>
              <a:rPr dirty="0"/>
              <a:t> </a:t>
            </a:r>
            <a:r>
              <a:rPr dirty="0" err="1"/>
              <a:t>ya</a:t>
            </a:r>
            <a:r>
              <a:rPr dirty="0"/>
              <a:t> </a:t>
            </a:r>
            <a:r>
              <a:rPr dirty="0" err="1"/>
              <a:t>kidunia</a:t>
            </a:r>
            <a:r>
              <a:rPr dirty="0"/>
              <a:t> </a:t>
            </a:r>
            <a:r>
              <a:rPr dirty="0" err="1"/>
              <a:t>bali</a:t>
            </a:r>
            <a:r>
              <a:rPr dirty="0"/>
              <a:t> </a:t>
            </a:r>
            <a:r>
              <a:rPr dirty="0" err="1"/>
              <a:t>neema</a:t>
            </a:r>
            <a:r>
              <a:rPr dirty="0"/>
              <a:t> </a:t>
            </a:r>
            <a:r>
              <a:rPr dirty="0" err="1"/>
              <a:t>ya</a:t>
            </a:r>
            <a:r>
              <a:rPr dirty="0"/>
              <a:t> </a:t>
            </a:r>
            <a:r>
              <a:rPr dirty="0" err="1"/>
              <a:t>Mungu</a:t>
            </a:r>
            <a:r>
              <a:rPr dirty="0"/>
              <a:t> ” </a:t>
            </a:r>
            <a:r>
              <a:rPr sz="1400" dirty="0"/>
              <a:t>(2 </a:t>
            </a:r>
            <a:r>
              <a:rPr sz="1400" dirty="0" err="1"/>
              <a:t>Wakorintho</a:t>
            </a:r>
            <a:r>
              <a:rPr sz="1400" dirty="0"/>
              <a:t> 1:12)</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610410"/>
            <a:ext cx="7309055" cy="1323439"/>
          </a:xfrm>
          <a:prstGeom prst="rect">
            <a:avLst/>
          </a:prstGeom>
          <a:noFill/>
        </p:spPr>
        <p:txBody>
          <a:bodyPr wrap="square">
            <a:spAutoFit/>
          </a:bodyPr>
          <a:lstStyle/>
          <a:p>
            <a:pPr>
              <a:spcBef>
                <a:spcPts val="600"/>
              </a:spcBef>
              <a:defRPr sz="2000" b="1"/>
            </a:pPr>
            <a:r>
              <a:t>Watu wengine walimdharau Paulo, wakimshtaki kuwa dhaifu na asiye na uamuzi (2 Kor. 10: 10 Kwa sababu hii, na ili ushauri wake upokelewe na kukubaliwa, ilikuwa muhimu kwa mtume kujitetea dhidi ya shutuma kama hizo.</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954930"/>
            <a:ext cx="2277702" cy="2862322"/>
          </a:xfrm>
          <a:prstGeom prst="rect">
            <a:avLst/>
          </a:prstGeom>
          <a:noFill/>
        </p:spPr>
        <p:txBody>
          <a:bodyPr wrap="square">
            <a:spAutoFit/>
          </a:bodyPr>
          <a:lstStyle/>
          <a:p>
            <a:pPr>
              <a:spcBef>
                <a:spcPts val="600"/>
              </a:spcBef>
              <a:defRPr sz="2000" b="1"/>
            </a:pPr>
            <a:r>
              <a:t>Yeye na washirika wake wangeweza kusema kwa ujasiri kwamba mwenendo wake ulikuwa mtakatifu na wa kweli [safi], kanisani na nje yake.</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0885" y="4498432"/>
            <a:ext cx="4758813" cy="2246769"/>
          </a:xfrm>
          <a:prstGeom prst="rect">
            <a:avLst/>
          </a:prstGeom>
          <a:noFill/>
        </p:spPr>
        <p:txBody>
          <a:bodyPr wrap="square">
            <a:spAutoFit/>
          </a:bodyPr>
          <a:lstStyle/>
          <a:p>
            <a:pPr>
              <a:spcBef>
                <a:spcPts val="600"/>
              </a:spcBef>
              <a:defRPr sz="2000" b="1"/>
            </a:pPr>
            <a:r>
              <a:t>Kwa sababu hii, maandishi ya Paulo hayakuwa na nia iliyofichwa. Alitumaini kwamba barua hizi zingesomwa na kueleweka katika muktadha huo wa utakatifu na unyofu - yaani, zilizoandikwa kwa upendo kwao na kutafuta tu mema yao (2 Kor.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1830" y="2933849"/>
            <a:ext cx="730905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t>Kama mwanadamu, alijiona hana maana (Efe. 3:8). Lakini, kwa neema ya Mungu, angeweza kujivunia kuwa na dhamiri safi (2 Kor. 1:12 </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defRPr sz="4400" b="1">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defRPr>
            </a:pPr>
            <a:r>
              <a:t> KUTENDA KWA BUSARA</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20304" y="786066"/>
            <a:ext cx="7039688"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defRPr b="1">
                <a:solidFill>
                  <a:schemeClr val="accent4">
                    <a:lumMod val="50000"/>
                  </a:schemeClr>
                </a:solidFill>
                <a:latin typeface="Comic Sans MS" panose="030F0702030302020204" pitchFamily="66" charset="0"/>
              </a:defRPr>
            </a:pPr>
            <a:r>
              <a:rPr dirty="0"/>
              <a:t>"</a:t>
            </a:r>
            <a:r>
              <a:rPr dirty="0" err="1"/>
              <a:t>Ninamwita</a:t>
            </a:r>
            <a:r>
              <a:rPr dirty="0"/>
              <a:t> </a:t>
            </a:r>
            <a:r>
              <a:rPr dirty="0" err="1"/>
              <a:t>Mungu</a:t>
            </a:r>
            <a:r>
              <a:rPr dirty="0"/>
              <a:t> </a:t>
            </a:r>
            <a:r>
              <a:rPr dirty="0" err="1"/>
              <a:t>kama</a:t>
            </a:r>
            <a:r>
              <a:rPr dirty="0"/>
              <a:t> </a:t>
            </a:r>
            <a:r>
              <a:rPr dirty="0" err="1"/>
              <a:t>shahidi</a:t>
            </a:r>
            <a:r>
              <a:rPr dirty="0"/>
              <a:t> </a:t>
            </a:r>
            <a:r>
              <a:rPr dirty="0" err="1"/>
              <a:t>wangu-na</a:t>
            </a:r>
            <a:r>
              <a:rPr dirty="0"/>
              <a:t> </a:t>
            </a:r>
            <a:r>
              <a:rPr dirty="0" err="1"/>
              <a:t>ninaweka</a:t>
            </a:r>
            <a:r>
              <a:rPr dirty="0"/>
              <a:t> </a:t>
            </a:r>
            <a:r>
              <a:rPr dirty="0" err="1"/>
              <a:t>maisha</a:t>
            </a:r>
            <a:r>
              <a:rPr dirty="0"/>
              <a:t> </a:t>
            </a:r>
            <a:r>
              <a:rPr dirty="0" err="1"/>
              <a:t>yangu</a:t>
            </a:r>
            <a:r>
              <a:rPr dirty="0"/>
              <a:t> </a:t>
            </a:r>
            <a:r>
              <a:rPr dirty="0" err="1"/>
              <a:t>juu</a:t>
            </a:r>
            <a:r>
              <a:rPr dirty="0"/>
              <a:t> </a:t>
            </a:r>
            <a:r>
              <a:rPr dirty="0" err="1"/>
              <a:t>yake</a:t>
            </a:r>
            <a:r>
              <a:rPr dirty="0"/>
              <a:t> - </a:t>
            </a:r>
            <a:r>
              <a:rPr dirty="0" err="1"/>
              <a:t>kwamba</a:t>
            </a:r>
            <a:r>
              <a:rPr dirty="0"/>
              <a:t> </a:t>
            </a:r>
            <a:r>
              <a:rPr dirty="0" err="1"/>
              <a:t>ilikuwa</a:t>
            </a:r>
            <a:r>
              <a:rPr dirty="0"/>
              <a:t> </a:t>
            </a:r>
            <a:r>
              <a:rPr dirty="0" err="1"/>
              <a:t>ni</a:t>
            </a:r>
            <a:r>
              <a:rPr dirty="0"/>
              <a:t> </a:t>
            </a:r>
            <a:r>
              <a:rPr dirty="0" err="1"/>
              <a:t>kwa</a:t>
            </a:r>
            <a:r>
              <a:rPr dirty="0"/>
              <a:t> </a:t>
            </a:r>
            <a:r>
              <a:rPr dirty="0" err="1"/>
              <a:t>ajili</a:t>
            </a:r>
            <a:r>
              <a:rPr dirty="0"/>
              <a:t> </a:t>
            </a:r>
            <a:r>
              <a:rPr dirty="0" err="1"/>
              <a:t>ya</a:t>
            </a:r>
            <a:r>
              <a:rPr dirty="0"/>
              <a:t> </a:t>
            </a:r>
            <a:r>
              <a:rPr dirty="0" err="1"/>
              <a:t>kuwahurumia</a:t>
            </a:r>
            <a:r>
              <a:rPr dirty="0"/>
              <a:t> </a:t>
            </a:r>
            <a:r>
              <a:rPr dirty="0" err="1"/>
              <a:t>ninyi</a:t>
            </a:r>
            <a:r>
              <a:rPr dirty="0"/>
              <a:t> </a:t>
            </a:r>
            <a:r>
              <a:rPr dirty="0" err="1"/>
              <a:t>kwamba</a:t>
            </a:r>
            <a:r>
              <a:rPr dirty="0"/>
              <a:t> </a:t>
            </a:r>
            <a:r>
              <a:rPr dirty="0" err="1"/>
              <a:t>sikurudi</a:t>
            </a:r>
            <a:r>
              <a:rPr dirty="0"/>
              <a:t> </a:t>
            </a:r>
            <a:r>
              <a:rPr dirty="0" err="1"/>
              <a:t>Korintho</a:t>
            </a:r>
            <a:r>
              <a:rPr dirty="0"/>
              <a:t>" </a:t>
            </a:r>
            <a:r>
              <a:rPr sz="1400" dirty="0"/>
              <a:t>(2 </a:t>
            </a:r>
            <a:r>
              <a:rPr sz="1400" dirty="0" err="1"/>
              <a:t>Wakorintho</a:t>
            </a:r>
            <a:r>
              <a:rPr sz="1400" dirty="0"/>
              <a:t>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133350" y="1684014"/>
            <a:ext cx="6372225" cy="1015663"/>
          </a:xfrm>
          <a:prstGeom prst="rect">
            <a:avLst/>
          </a:prstGeom>
          <a:noFill/>
        </p:spPr>
        <p:txBody>
          <a:bodyPr wrap="square">
            <a:spAutoFit/>
          </a:bodyPr>
          <a:lstStyle/>
          <a:p>
            <a:pPr>
              <a:spcBef>
                <a:spcPts val="600"/>
              </a:spcBef>
              <a:defRPr sz="2000" b="1"/>
            </a:pPr>
            <a:r>
              <a:rPr dirty="0"/>
              <a:t>Katika </a:t>
            </a:r>
            <a:r>
              <a:rPr dirty="0" err="1"/>
              <a:t>barua</a:t>
            </a:r>
            <a:r>
              <a:rPr dirty="0"/>
              <a:t> </a:t>
            </a:r>
            <a:r>
              <a:rPr dirty="0" err="1"/>
              <a:t>yake</a:t>
            </a:r>
            <a:r>
              <a:rPr dirty="0"/>
              <a:t> </a:t>
            </a:r>
            <a:r>
              <a:rPr dirty="0" err="1"/>
              <a:t>ya</a:t>
            </a:r>
            <a:r>
              <a:rPr dirty="0"/>
              <a:t> kwanza, Paulo </a:t>
            </a:r>
            <a:r>
              <a:rPr dirty="0" err="1"/>
              <a:t>aliwajulisha</a:t>
            </a:r>
            <a:r>
              <a:rPr dirty="0"/>
              <a:t> </a:t>
            </a:r>
            <a:r>
              <a:rPr dirty="0" err="1"/>
              <a:t>Wakorintho</a:t>
            </a:r>
            <a:r>
              <a:rPr dirty="0"/>
              <a:t> </a:t>
            </a:r>
            <a:r>
              <a:rPr dirty="0" err="1"/>
              <a:t>juu</a:t>
            </a:r>
            <a:r>
              <a:rPr dirty="0"/>
              <a:t> </a:t>
            </a:r>
            <a:r>
              <a:rPr dirty="0" err="1"/>
              <a:t>ya</a:t>
            </a:r>
            <a:r>
              <a:rPr dirty="0"/>
              <a:t> </a:t>
            </a:r>
            <a:r>
              <a:rPr dirty="0" err="1"/>
              <a:t>njia</a:t>
            </a:r>
            <a:r>
              <a:rPr dirty="0"/>
              <a:t> </a:t>
            </a:r>
            <a:r>
              <a:rPr dirty="0" err="1"/>
              <a:t>ambayo</a:t>
            </a:r>
            <a:r>
              <a:rPr dirty="0"/>
              <a:t> </a:t>
            </a:r>
            <a:r>
              <a:rPr dirty="0" err="1"/>
              <a:t>alipanga</a:t>
            </a:r>
            <a:r>
              <a:rPr dirty="0"/>
              <a:t> </a:t>
            </a:r>
            <a:r>
              <a:rPr dirty="0" err="1"/>
              <a:t>kuchukua</a:t>
            </a:r>
            <a:r>
              <a:rPr dirty="0"/>
              <a:t> </a:t>
            </a:r>
            <a:br>
              <a:rPr lang="es-ES" dirty="0"/>
            </a:br>
            <a:r>
              <a:rPr dirty="0"/>
              <a:t>(1 Kor.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2021570966"/>
              </p:ext>
            </p:extLst>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5" y="3061173"/>
            <a:ext cx="11991975" cy="400110"/>
          </a:xfrm>
          <a:prstGeom prst="rect">
            <a:avLst/>
          </a:prstGeom>
          <a:noFill/>
        </p:spPr>
        <p:txBody>
          <a:bodyPr wrap="square">
            <a:spAutoFit/>
          </a:bodyPr>
          <a:lstStyle/>
          <a:p>
            <a:pPr>
              <a:spcBef>
                <a:spcPts val="600"/>
              </a:spcBef>
              <a:defRPr sz="2000" b="1"/>
            </a:pPr>
            <a:r>
              <a:rPr dirty="0"/>
              <a:t>Katika </a:t>
            </a:r>
            <a:r>
              <a:rPr dirty="0" err="1"/>
              <a:t>barua</a:t>
            </a:r>
            <a:r>
              <a:rPr dirty="0"/>
              <a:t> </a:t>
            </a:r>
            <a:r>
              <a:rPr dirty="0" err="1"/>
              <a:t>ya</a:t>
            </a:r>
            <a:r>
              <a:rPr dirty="0"/>
              <a:t> </a:t>
            </a:r>
            <a:r>
              <a:rPr dirty="0" err="1"/>
              <a:t>baadaye</a:t>
            </a:r>
            <a:r>
              <a:rPr dirty="0"/>
              <a:t> ( 2 Kor. 7:8) </a:t>
            </a:r>
            <a:r>
              <a:rPr dirty="0" err="1"/>
              <a:t>aliwajulisha</a:t>
            </a:r>
            <a:r>
              <a:rPr dirty="0"/>
              <a:t> </a:t>
            </a:r>
            <a:r>
              <a:rPr dirty="0" err="1"/>
              <a:t>kwamba</a:t>
            </a:r>
            <a:r>
              <a:rPr dirty="0"/>
              <a:t> </a:t>
            </a:r>
            <a:r>
              <a:rPr dirty="0" err="1"/>
              <a:t>atawatembelea</a:t>
            </a:r>
            <a:r>
              <a:rPr dirty="0"/>
              <a:t> mara </a:t>
            </a:r>
            <a:r>
              <a:rPr dirty="0" err="1"/>
              <a:t>mbili</a:t>
            </a:r>
            <a:r>
              <a:rPr dirty="0"/>
              <a:t> (2 Kor. 1:15: 16</a:t>
            </a:r>
            <a:r>
              <a:rPr lang="en-US" dirty="0"/>
              <a:t>)</a:t>
            </a:r>
            <a:r>
              <a:rPr dirty="0"/>
              <a:t> </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3795041882"/>
              </p:ext>
            </p:extLst>
          </p:nvPr>
        </p:nvGraphicFramePr>
        <p:xfrm>
          <a:off x="914400" y="3562219"/>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3944893"/>
            <a:ext cx="6677025" cy="1323439"/>
          </a:xfrm>
          <a:prstGeom prst="rect">
            <a:avLst/>
          </a:prstGeom>
          <a:noFill/>
        </p:spPr>
        <p:txBody>
          <a:bodyPr wrap="square">
            <a:spAutoFit/>
          </a:bodyPr>
          <a:lstStyle/>
          <a:p>
            <a:pPr>
              <a:spcBef>
                <a:spcPts val="600"/>
              </a:spcBef>
              <a:defRPr sz="2000" b="1"/>
            </a:pPr>
            <a:r>
              <a:rPr dirty="0" err="1"/>
              <a:t>Walakini</a:t>
            </a:r>
            <a:r>
              <a:rPr dirty="0"/>
              <a:t>, </a:t>
            </a:r>
            <a:r>
              <a:rPr dirty="0" err="1"/>
              <a:t>alikuwa</a:t>
            </a:r>
            <a:r>
              <a:rPr dirty="0"/>
              <a:t> </a:t>
            </a:r>
            <a:r>
              <a:rPr dirty="0" err="1"/>
              <a:t>amebadilisha</a:t>
            </a:r>
            <a:r>
              <a:rPr dirty="0"/>
              <a:t> </a:t>
            </a:r>
            <a:r>
              <a:rPr dirty="0" err="1"/>
              <a:t>mipango</a:t>
            </a:r>
            <a:r>
              <a:rPr dirty="0"/>
              <a:t> </a:t>
            </a:r>
            <a:r>
              <a:rPr dirty="0" err="1"/>
              <a:t>yake</a:t>
            </a:r>
            <a:r>
              <a:rPr dirty="0"/>
              <a:t> </a:t>
            </a:r>
            <a:r>
              <a:rPr dirty="0" err="1"/>
              <a:t>na</a:t>
            </a:r>
            <a:r>
              <a:rPr dirty="0"/>
              <a:t> </a:t>
            </a:r>
            <a:r>
              <a:rPr dirty="0" err="1"/>
              <a:t>aliamua</a:t>
            </a:r>
            <a:r>
              <a:rPr dirty="0"/>
              <a:t> </a:t>
            </a:r>
            <a:r>
              <a:rPr dirty="0" err="1"/>
              <a:t>kutofanya</a:t>
            </a:r>
            <a:r>
              <a:rPr dirty="0"/>
              <a:t> </a:t>
            </a:r>
            <a:r>
              <a:rPr dirty="0" err="1"/>
              <a:t>ziara</a:t>
            </a:r>
            <a:r>
              <a:rPr dirty="0"/>
              <a:t> </a:t>
            </a:r>
            <a:r>
              <a:rPr dirty="0" err="1"/>
              <a:t>hiyo</a:t>
            </a:r>
            <a:r>
              <a:rPr dirty="0"/>
              <a:t> </a:t>
            </a:r>
            <a:r>
              <a:rPr dirty="0" err="1"/>
              <a:t>ya</a:t>
            </a:r>
            <a:r>
              <a:rPr dirty="0"/>
              <a:t> kwanza (2 Kor. 1:23 </a:t>
            </a:r>
            <a:r>
              <a:rPr dirty="0" err="1"/>
              <a:t>Mabadiliko</a:t>
            </a:r>
            <a:r>
              <a:rPr dirty="0"/>
              <a:t> </a:t>
            </a:r>
            <a:r>
              <a:rPr dirty="0" err="1"/>
              <a:t>haya</a:t>
            </a:r>
            <a:r>
              <a:rPr dirty="0"/>
              <a:t> </a:t>
            </a:r>
            <a:r>
              <a:rPr dirty="0" err="1"/>
              <a:t>yalisababisha</a:t>
            </a:r>
            <a:r>
              <a:rPr dirty="0"/>
              <a:t> </a:t>
            </a:r>
            <a:r>
              <a:rPr dirty="0" err="1"/>
              <a:t>wengine</a:t>
            </a:r>
            <a:r>
              <a:rPr dirty="0"/>
              <a:t> </a:t>
            </a:r>
            <a:r>
              <a:rPr dirty="0" err="1"/>
              <a:t>kumkosoa</a:t>
            </a:r>
            <a:r>
              <a:rPr dirty="0"/>
              <a:t> </a:t>
            </a:r>
            <a:r>
              <a:rPr dirty="0" err="1"/>
              <a:t>kwa</a:t>
            </a:r>
            <a:r>
              <a:rPr dirty="0"/>
              <a:t> </a:t>
            </a:r>
            <a:r>
              <a:rPr dirty="0" err="1"/>
              <a:t>kutokuwa</a:t>
            </a:r>
            <a:r>
              <a:rPr dirty="0"/>
              <a:t> </a:t>
            </a:r>
            <a:r>
              <a:rPr dirty="0" err="1"/>
              <a:t>thabiti</a:t>
            </a:r>
            <a:r>
              <a:rPr dirty="0"/>
              <a:t> </a:t>
            </a:r>
            <a:r>
              <a:rPr dirty="0" err="1"/>
              <a:t>na</a:t>
            </a:r>
            <a:r>
              <a:rPr dirty="0"/>
              <a:t> </a:t>
            </a:r>
            <a:r>
              <a:rPr dirty="0" err="1"/>
              <a:t>kuacha</a:t>
            </a:r>
            <a:r>
              <a:rPr dirty="0"/>
              <a:t> </a:t>
            </a:r>
            <a:r>
              <a:rPr dirty="0" err="1"/>
              <a:t>nafasi</a:t>
            </a:r>
            <a:r>
              <a:rPr dirty="0"/>
              <a:t>. Kwa </a:t>
            </a:r>
            <a:r>
              <a:rPr dirty="0" err="1"/>
              <a:t>nini</a:t>
            </a:r>
            <a:r>
              <a:rPr dirty="0"/>
              <a:t> </a:t>
            </a:r>
            <a:r>
              <a:rPr dirty="0" err="1"/>
              <a:t>alikuwa</a:t>
            </a:r>
            <a:r>
              <a:rPr dirty="0"/>
              <a:t> </a:t>
            </a:r>
            <a:r>
              <a:rPr dirty="0" err="1"/>
              <a:t>amebadilisha</a:t>
            </a:r>
            <a:r>
              <a:rPr dirty="0"/>
              <a:t> </a:t>
            </a:r>
            <a:r>
              <a:rPr dirty="0" err="1"/>
              <a:t>mawazo</a:t>
            </a:r>
            <a:r>
              <a:rPr dirty="0"/>
              <a:t> </a:t>
            </a:r>
            <a:r>
              <a:rPr dirty="0" err="1"/>
              <a:t>yake</a:t>
            </a:r>
            <a:r>
              <a:rPr dirty="0"/>
              <a:t>?</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51257" y="5533325"/>
            <a:ext cx="736922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dirty="0" err="1"/>
              <a:t>Uwepo</a:t>
            </a:r>
            <a:r>
              <a:rPr dirty="0"/>
              <a:t> </a:t>
            </a:r>
            <a:r>
              <a:rPr dirty="0" err="1"/>
              <a:t>wa</a:t>
            </a:r>
            <a:r>
              <a:rPr dirty="0"/>
              <a:t> Paulo </a:t>
            </a:r>
            <a:r>
              <a:rPr dirty="0" err="1"/>
              <a:t>huko</a:t>
            </a:r>
            <a:r>
              <a:rPr dirty="0"/>
              <a:t> </a:t>
            </a:r>
            <a:r>
              <a:rPr dirty="0" err="1"/>
              <a:t>Korintho</a:t>
            </a:r>
            <a:r>
              <a:rPr dirty="0"/>
              <a:t> </a:t>
            </a:r>
            <a:r>
              <a:rPr dirty="0" err="1"/>
              <a:t>ulionekana</a:t>
            </a:r>
            <a:r>
              <a:rPr dirty="0"/>
              <a:t> </a:t>
            </a:r>
            <a:r>
              <a:rPr dirty="0" err="1"/>
              <a:t>kuwa</a:t>
            </a:r>
            <a:r>
              <a:rPr dirty="0"/>
              <a:t> </a:t>
            </a:r>
            <a:r>
              <a:rPr dirty="0" err="1"/>
              <a:t>muhimu</a:t>
            </a:r>
            <a:r>
              <a:rPr dirty="0"/>
              <a:t> </a:t>
            </a:r>
            <a:r>
              <a:rPr dirty="0" err="1"/>
              <a:t>kwa</a:t>
            </a:r>
            <a:r>
              <a:rPr dirty="0"/>
              <a:t> </a:t>
            </a:r>
            <a:r>
              <a:rPr dirty="0" err="1"/>
              <a:t>sababu</a:t>
            </a:r>
            <a:r>
              <a:rPr dirty="0"/>
              <a:t> </a:t>
            </a:r>
            <a:r>
              <a:rPr dirty="0" err="1"/>
              <a:t>ya</a:t>
            </a:r>
            <a:r>
              <a:rPr dirty="0"/>
              <a:t> </a:t>
            </a:r>
            <a:r>
              <a:rPr dirty="0" err="1"/>
              <a:t>shida</a:t>
            </a:r>
            <a:r>
              <a:rPr dirty="0"/>
              <a:t> </a:t>
            </a:r>
            <a:r>
              <a:rPr dirty="0" err="1"/>
              <a:t>huko</a:t>
            </a:r>
            <a:r>
              <a:rPr dirty="0"/>
              <a:t>. Lakini </a:t>
            </a:r>
            <a:r>
              <a:rPr dirty="0" err="1"/>
              <a:t>upinzani</a:t>
            </a:r>
            <a:r>
              <a:rPr dirty="0"/>
              <a:t> </a:t>
            </a:r>
            <a:r>
              <a:rPr dirty="0" err="1"/>
              <a:t>ambao</a:t>
            </a:r>
            <a:r>
              <a:rPr dirty="0"/>
              <a:t> </a:t>
            </a:r>
            <a:r>
              <a:rPr dirty="0" err="1"/>
              <a:t>angekutana</a:t>
            </a:r>
            <a:r>
              <a:rPr dirty="0"/>
              <a:t> nao </a:t>
            </a:r>
            <a:r>
              <a:rPr dirty="0" err="1"/>
              <a:t>ulimaanisha</a:t>
            </a:r>
            <a:r>
              <a:rPr dirty="0"/>
              <a:t> </a:t>
            </a:r>
            <a:r>
              <a:rPr dirty="0" err="1"/>
              <a:t>makabiliano</a:t>
            </a:r>
            <a:r>
              <a:rPr dirty="0"/>
              <a:t> </a:t>
            </a:r>
            <a:r>
              <a:rPr dirty="0" err="1"/>
              <a:t>ambayo</a:t>
            </a:r>
            <a:r>
              <a:rPr dirty="0"/>
              <a:t> </a:t>
            </a:r>
            <a:r>
              <a:rPr dirty="0" err="1"/>
              <a:t>alitaka</a:t>
            </a:r>
            <a:r>
              <a:rPr dirty="0"/>
              <a:t> </a:t>
            </a:r>
            <a:r>
              <a:rPr dirty="0" err="1"/>
              <a:t>kuepuka</a:t>
            </a:r>
            <a:r>
              <a:rPr dirty="0"/>
              <a:t>, </a:t>
            </a:r>
            <a:r>
              <a:rPr dirty="0" err="1"/>
              <a:t>kwa</a:t>
            </a:r>
            <a:r>
              <a:rPr dirty="0"/>
              <a:t> </a:t>
            </a:r>
            <a:r>
              <a:rPr dirty="0" err="1"/>
              <a:t>sababu</a:t>
            </a:r>
            <a:r>
              <a:rPr dirty="0"/>
              <a:t> </a:t>
            </a:r>
            <a:r>
              <a:rPr dirty="0" err="1"/>
              <a:t>ya</a:t>
            </a:r>
            <a:r>
              <a:rPr dirty="0"/>
              <a:t> </a:t>
            </a:r>
            <a:r>
              <a:rPr dirty="0" err="1"/>
              <a:t>upendo</a:t>
            </a:r>
            <a:r>
              <a:rPr dirty="0"/>
              <a:t> </a:t>
            </a:r>
            <a:r>
              <a:rPr dirty="0" err="1"/>
              <a:t>mkubwa</a:t>
            </a:r>
            <a:r>
              <a:rPr dirty="0"/>
              <a:t> </a:t>
            </a:r>
            <a:r>
              <a:rPr dirty="0" err="1"/>
              <a:t>aliokuwa</a:t>
            </a:r>
            <a:r>
              <a:rPr dirty="0"/>
              <a:t> nao </a:t>
            </a:r>
            <a:r>
              <a:rPr dirty="0" err="1"/>
              <a:t>kwao</a:t>
            </a:r>
            <a:r>
              <a:rPr dirty="0"/>
              <a:t> (2 Kor.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defRPr sz="4400" b="1">
                <a:ln/>
                <a:solidFill>
                  <a:schemeClr val="bg2">
                    <a:lumMod val="75000"/>
                  </a:schemeClr>
                </a:solidFill>
              </a:defRPr>
            </a:pPr>
            <a:r>
              <a:t>MSAMAHA NA UREJESHWAJI</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defRPr b="1">
                <a:solidFill>
                  <a:schemeClr val="accent3">
                    <a:lumMod val="75000"/>
                  </a:schemeClr>
                </a:solidFill>
                <a:latin typeface="Comic Sans MS" panose="030F0702030302020204" pitchFamily="66" charset="0"/>
              </a:defRPr>
            </a:pPr>
            <a:r>
              <a:t>Yeyote ambaye unamsamehe, mimi pia ninamsamehe. Na kile nilichokusamehe-ikiwa kuna chochote cha kusamehe-nimesamehe mbele ya Kristo kwa ajili yenu ” </a:t>
            </a:r>
            <a:r>
              <a:rPr sz="1400"/>
              <a:t>(2 Wakorintho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a:spAutoFit/>
          </a:bodyPr>
          <a:lstStyle/>
          <a:p>
            <a:pPr>
              <a:spcBef>
                <a:spcPts val="600"/>
              </a:spcBef>
              <a:defRPr sz="2000" b="1"/>
            </a:pPr>
            <a:r>
              <a:t>Paulo alipokuwa njiani kwenda Troa, Tito alikwenda Korintho. Kutoka Troa, Paulo alikwenda Makedonia. Lakini alifadhaika sana kwa sababu Tito hakuwa amekutana naye huko Troa kumpa habari juu ya kanisa la Korintho (2 Kor.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938992"/>
          </a:xfrm>
          <a:prstGeom prst="rect">
            <a:avLst/>
          </a:prstGeom>
          <a:noFill/>
        </p:spPr>
        <p:txBody>
          <a:bodyPr wrap="square">
            <a:spAutoFit/>
          </a:bodyPr>
          <a:lstStyle/>
          <a:p>
            <a:pPr>
              <a:spcBef>
                <a:spcPts val="600"/>
              </a:spcBef>
              <a:defRPr sz="2000" b="1"/>
            </a:pPr>
            <a:r>
              <a:rPr dirty="0" err="1"/>
              <a:t>Mojawapo</a:t>
            </a:r>
            <a:r>
              <a:rPr dirty="0"/>
              <a:t> </a:t>
            </a:r>
            <a:r>
              <a:rPr dirty="0" err="1"/>
              <a:t>ya</a:t>
            </a:r>
            <a:r>
              <a:rPr dirty="0"/>
              <a:t> </a:t>
            </a:r>
            <a:r>
              <a:rPr dirty="0" err="1"/>
              <a:t>maswala</a:t>
            </a:r>
            <a:r>
              <a:rPr dirty="0"/>
              <a:t> </a:t>
            </a:r>
            <a:r>
              <a:rPr dirty="0" err="1"/>
              <a:t>waliyohitaji</a:t>
            </a:r>
            <a:r>
              <a:rPr dirty="0"/>
              <a:t> </a:t>
            </a:r>
            <a:r>
              <a:rPr dirty="0" err="1"/>
              <a:t>kutatua</a:t>
            </a:r>
            <a:r>
              <a:rPr dirty="0"/>
              <a:t> </a:t>
            </a:r>
            <a:r>
              <a:rPr dirty="0" err="1"/>
              <a:t>nidhamu</a:t>
            </a:r>
            <a:r>
              <a:rPr dirty="0"/>
              <a:t> </a:t>
            </a:r>
            <a:r>
              <a:rPr dirty="0" err="1"/>
              <a:t>ya</a:t>
            </a:r>
            <a:r>
              <a:rPr dirty="0"/>
              <a:t> </a:t>
            </a:r>
            <a:r>
              <a:rPr dirty="0" err="1"/>
              <a:t>kanisa</a:t>
            </a:r>
            <a:r>
              <a:rPr dirty="0"/>
              <a:t> </a:t>
            </a:r>
            <a:r>
              <a:rPr dirty="0" err="1"/>
              <a:t>inayohusika</a:t>
            </a:r>
            <a:r>
              <a:rPr dirty="0"/>
              <a:t>. </a:t>
            </a:r>
            <a:r>
              <a:rPr dirty="0" err="1"/>
              <a:t>Kumtii</a:t>
            </a:r>
            <a:r>
              <a:rPr dirty="0"/>
              <a:t> </a:t>
            </a:r>
            <a:r>
              <a:rPr dirty="0" err="1"/>
              <a:t>mtume</a:t>
            </a:r>
            <a:r>
              <a:rPr dirty="0"/>
              <a:t> </a:t>
            </a:r>
            <a:r>
              <a:rPr dirty="0" err="1"/>
              <a:t>huyo</a:t>
            </a:r>
            <a:r>
              <a:rPr dirty="0"/>
              <a:t>, </a:t>
            </a:r>
            <a:r>
              <a:rPr dirty="0" err="1"/>
              <a:t>mhusika</a:t>
            </a:r>
            <a:r>
              <a:rPr dirty="0"/>
              <a:t> </a:t>
            </a:r>
            <a:r>
              <a:rPr dirty="0" err="1"/>
              <a:t>aliyekosea</a:t>
            </a:r>
            <a:r>
              <a:rPr dirty="0"/>
              <a:t> </a:t>
            </a:r>
            <a:r>
              <a:rPr dirty="0" err="1"/>
              <a:t>alikuwa</a:t>
            </a:r>
            <a:r>
              <a:rPr dirty="0"/>
              <a:t> </a:t>
            </a:r>
            <a:r>
              <a:rPr dirty="0" err="1"/>
              <a:t>amekemewa</a:t>
            </a:r>
            <a:r>
              <a:rPr dirty="0"/>
              <a:t>, </a:t>
            </a:r>
            <a:r>
              <a:rPr dirty="0" err="1"/>
              <a:t>na</a:t>
            </a:r>
            <a:r>
              <a:rPr dirty="0"/>
              <a:t> </a:t>
            </a:r>
            <a:r>
              <a:rPr dirty="0" err="1"/>
              <a:t>walikuwa</a:t>
            </a:r>
            <a:r>
              <a:rPr dirty="0"/>
              <a:t> </a:t>
            </a:r>
            <a:r>
              <a:rPr dirty="0" err="1"/>
              <a:t>wamekubali</a:t>
            </a:r>
            <a:r>
              <a:rPr dirty="0"/>
              <a:t> </a:t>
            </a:r>
            <a:r>
              <a:rPr dirty="0" err="1"/>
              <a:t>karipio</a:t>
            </a:r>
            <a:r>
              <a:rPr dirty="0"/>
              <a:t> </a:t>
            </a:r>
            <a:r>
              <a:rPr dirty="0" err="1"/>
              <a:t>hilo</a:t>
            </a:r>
            <a:r>
              <a:rPr dirty="0"/>
              <a:t>. Sasa, Paulo </a:t>
            </a:r>
            <a:r>
              <a:rPr dirty="0" err="1"/>
              <a:t>anawaomba</a:t>
            </a:r>
            <a:r>
              <a:rPr dirty="0"/>
              <a:t> </a:t>
            </a:r>
            <a:r>
              <a:rPr dirty="0" err="1"/>
              <a:t>wachukue</a:t>
            </a:r>
            <a:r>
              <a:rPr dirty="0"/>
              <a:t> </a:t>
            </a:r>
            <a:r>
              <a:rPr dirty="0" err="1"/>
              <a:t>hatua</a:t>
            </a:r>
            <a:r>
              <a:rPr dirty="0"/>
              <a:t> </a:t>
            </a:r>
            <a:r>
              <a:rPr dirty="0" err="1"/>
              <a:t>inayofuata</a:t>
            </a:r>
            <a:r>
              <a:rPr dirty="0"/>
              <a:t>: </a:t>
            </a:r>
            <a:r>
              <a:rPr dirty="0" err="1"/>
              <a:t>msamaha</a:t>
            </a:r>
            <a:r>
              <a:rPr dirty="0"/>
              <a:t> </a:t>
            </a:r>
            <a:r>
              <a:rPr dirty="0" err="1"/>
              <a:t>na</a:t>
            </a:r>
            <a:r>
              <a:rPr dirty="0"/>
              <a:t> </a:t>
            </a:r>
            <a:r>
              <a:rPr dirty="0" err="1"/>
              <a:t>urejesh</a:t>
            </a:r>
            <a:r>
              <a:rPr lang="en-US" dirty="0" err="1"/>
              <a:t>waji</a:t>
            </a:r>
            <a:r>
              <a:rPr lang="en" b="1" dirty="0"/>
              <a:t> </a:t>
            </a:r>
            <a:r>
              <a:rPr dirty="0"/>
              <a:t>(2 Kor.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dirty="0"/>
              <a:t>Muda </a:t>
            </a:r>
            <a:r>
              <a:rPr dirty="0" err="1"/>
              <a:t>mfupi</a:t>
            </a:r>
            <a:r>
              <a:rPr dirty="0"/>
              <a:t> </a:t>
            </a:r>
            <a:r>
              <a:rPr dirty="0" err="1"/>
              <a:t>baadaye</a:t>
            </a:r>
            <a:r>
              <a:rPr dirty="0"/>
              <a:t>, Tito </a:t>
            </a:r>
            <a:r>
              <a:rPr dirty="0" err="1"/>
              <a:t>hatimaye</a:t>
            </a:r>
            <a:r>
              <a:rPr dirty="0"/>
              <a:t> </a:t>
            </a:r>
            <a:r>
              <a:rPr dirty="0" err="1"/>
              <a:t>alikutana</a:t>
            </a:r>
            <a:r>
              <a:rPr dirty="0"/>
              <a:t> </a:t>
            </a:r>
            <a:r>
              <a:rPr dirty="0" err="1"/>
              <a:t>na</a:t>
            </a:r>
            <a:r>
              <a:rPr dirty="0"/>
              <a:t> Paulo </a:t>
            </a:r>
            <a:r>
              <a:rPr dirty="0" err="1"/>
              <a:t>huko</a:t>
            </a:r>
            <a:r>
              <a:rPr dirty="0"/>
              <a:t> Makedonia. </a:t>
            </a:r>
            <a:r>
              <a:rPr dirty="0" err="1"/>
              <a:t>Alimwambia</a:t>
            </a:r>
            <a:r>
              <a:rPr dirty="0"/>
              <a:t> </a:t>
            </a:r>
            <a:r>
              <a:rPr dirty="0" err="1"/>
              <a:t>jinsi</a:t>
            </a:r>
            <a:r>
              <a:rPr dirty="0"/>
              <a:t> </a:t>
            </a:r>
            <a:r>
              <a:rPr dirty="0" err="1"/>
              <a:t>kanisa</a:t>
            </a:r>
            <a:r>
              <a:rPr dirty="0"/>
              <a:t> </a:t>
            </a:r>
            <a:r>
              <a:rPr dirty="0" err="1"/>
              <a:t>lilivyoitikia</a:t>
            </a:r>
            <a:r>
              <a:rPr dirty="0"/>
              <a:t> </a:t>
            </a:r>
            <a:r>
              <a:rPr dirty="0" err="1"/>
              <a:t>vyema</a:t>
            </a:r>
            <a:r>
              <a:rPr dirty="0"/>
              <a:t> sana </a:t>
            </a:r>
            <a:r>
              <a:rPr dirty="0" err="1"/>
              <a:t>maonyo</a:t>
            </a:r>
            <a:r>
              <a:rPr dirty="0"/>
              <a:t> </a:t>
            </a:r>
            <a:r>
              <a:rPr dirty="0" err="1"/>
              <a:t>ya</a:t>
            </a:r>
            <a:r>
              <a:rPr dirty="0"/>
              <a:t> </a:t>
            </a:r>
            <a:r>
              <a:rPr dirty="0" err="1"/>
              <a:t>mtume</a:t>
            </a:r>
            <a:r>
              <a:rPr dirty="0"/>
              <a:t> </a:t>
            </a:r>
            <a:br>
              <a:rPr lang="es-ES" dirty="0"/>
            </a:br>
            <a:r>
              <a:rPr dirty="0"/>
              <a:t>(2 Kor. 7:5-9, 13-16).</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76200"/>
            <a:ext cx="12192000" cy="769441"/>
          </a:xfrm>
          <a:prstGeom prst="rect">
            <a:avLst/>
          </a:prstGeom>
          <a:noFill/>
        </p:spPr>
        <p:txBody>
          <a:bodyPr wrap="square">
            <a:spAutoFit/>
          </a:bodyPr>
          <a:lstStyle/>
          <a:p>
            <a:pPr algn="ctr">
              <a:defRPr sz="44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defRPr>
            </a:pPr>
            <a:r>
              <a:t>HARUFU YA KRISTO</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523027"/>
            <a:ext cx="7037959" cy="830997"/>
          </a:xfrm>
          <a:prstGeom prst="rect">
            <a:avLst/>
          </a:prstGeom>
          <a:noFill/>
        </p:spPr>
        <p:txBody>
          <a:bodyPr wrap="square">
            <a:spAutoFit/>
          </a:bodyPr>
          <a:lstStyle/>
          <a:p>
            <a:pPr algn="ctr">
              <a:defRPr b="1">
                <a:solidFill>
                  <a:srgbClr val="BEE395"/>
                </a:solidFill>
                <a:effectLst>
                  <a:outerShdw blurRad="38100" dist="38100" dir="2700000" algn="tl">
                    <a:srgbClr val="000000">
                      <a:alpha val="43137"/>
                    </a:srgbClr>
                  </a:outerShdw>
                </a:effectLst>
                <a:latin typeface="Comic Sans MS" panose="030F0702030302020204" pitchFamily="66" charset="0"/>
              </a:defRPr>
            </a:pPr>
            <a:r>
              <a:rPr dirty="0"/>
              <a:t>"Kwa </a:t>
            </a:r>
            <a:r>
              <a:rPr dirty="0" err="1"/>
              <a:t>maana</a:t>
            </a:r>
            <a:r>
              <a:rPr dirty="0"/>
              <a:t> </a:t>
            </a:r>
            <a:r>
              <a:rPr dirty="0" err="1"/>
              <a:t>sisi</a:t>
            </a:r>
            <a:r>
              <a:rPr dirty="0"/>
              <a:t> </a:t>
            </a:r>
            <a:r>
              <a:rPr dirty="0" err="1"/>
              <a:t>tu</a:t>
            </a:r>
            <a:r>
              <a:rPr dirty="0"/>
              <a:t> </a:t>
            </a:r>
            <a:r>
              <a:rPr dirty="0" err="1"/>
              <a:t>harufu</a:t>
            </a:r>
            <a:r>
              <a:rPr dirty="0"/>
              <a:t> </a:t>
            </a:r>
            <a:r>
              <a:rPr dirty="0" err="1"/>
              <a:t>nzuri</a:t>
            </a:r>
            <a:r>
              <a:rPr dirty="0"/>
              <a:t> </a:t>
            </a:r>
            <a:r>
              <a:rPr dirty="0" err="1"/>
              <a:t>ya</a:t>
            </a:r>
            <a:r>
              <a:rPr dirty="0"/>
              <a:t> Kristo </a:t>
            </a:r>
            <a:r>
              <a:rPr dirty="0" err="1"/>
              <a:t>kwa</a:t>
            </a:r>
            <a:r>
              <a:rPr dirty="0"/>
              <a:t> </a:t>
            </a:r>
            <a:r>
              <a:rPr dirty="0" err="1"/>
              <a:t>Mungu</a:t>
            </a:r>
            <a:r>
              <a:rPr dirty="0"/>
              <a:t> </a:t>
            </a:r>
            <a:r>
              <a:rPr dirty="0" err="1"/>
              <a:t>kati</a:t>
            </a:r>
            <a:r>
              <a:rPr dirty="0"/>
              <a:t> </a:t>
            </a:r>
            <a:r>
              <a:rPr dirty="0" err="1"/>
              <a:t>ya</a:t>
            </a:r>
            <a:r>
              <a:rPr dirty="0"/>
              <a:t> wale </a:t>
            </a:r>
            <a:r>
              <a:rPr dirty="0" err="1"/>
              <a:t>wanaookolewa</a:t>
            </a:r>
            <a:r>
              <a:rPr dirty="0"/>
              <a:t> </a:t>
            </a:r>
            <a:r>
              <a:rPr dirty="0" err="1"/>
              <a:t>na</a:t>
            </a:r>
            <a:r>
              <a:rPr dirty="0"/>
              <a:t> </a:t>
            </a:r>
            <a:r>
              <a:rPr dirty="0" err="1"/>
              <a:t>kati</a:t>
            </a:r>
            <a:r>
              <a:rPr dirty="0"/>
              <a:t> </a:t>
            </a:r>
            <a:r>
              <a:rPr dirty="0" err="1"/>
              <a:t>ya</a:t>
            </a:r>
            <a:r>
              <a:rPr dirty="0"/>
              <a:t> wale </a:t>
            </a:r>
            <a:r>
              <a:rPr dirty="0" err="1"/>
              <a:t>wanaoangamia</a:t>
            </a:r>
            <a:r>
              <a:rPr dirty="0"/>
              <a:t>"</a:t>
            </a:r>
            <a:r>
              <a:rPr sz="1200" dirty="0"/>
              <a:t> </a:t>
            </a:r>
            <a:br>
              <a:rPr lang="es-ES" sz="1200" dirty="0"/>
            </a:br>
            <a:r>
              <a:rPr sz="1200" dirty="0"/>
              <a:t>(2 </a:t>
            </a:r>
            <a:r>
              <a:rPr sz="1200" dirty="0" err="1"/>
              <a:t>Wakorintho</a:t>
            </a:r>
            <a:r>
              <a:rPr sz="1200" dirty="0"/>
              <a:t> 2:15)</a:t>
            </a:r>
            <a:endParaRPr lang="es-ES" sz="1200"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938992"/>
          </a:xfrm>
          <a:prstGeom prst="rect">
            <a:avLst/>
          </a:prstGeom>
          <a:noFill/>
        </p:spPr>
        <p:txBody>
          <a:bodyPr wrap="square">
            <a:spAutoFit/>
          </a:bodyPr>
          <a:lstStyle/>
          <a:p>
            <a:pPr>
              <a:spcBef>
                <a:spcPts val="600"/>
              </a:spcBef>
              <a:defRPr sz="2000" b="1"/>
            </a:pPr>
            <a:r>
              <a:rPr dirty="0" err="1"/>
              <a:t>Akizungumzia</a:t>
            </a:r>
            <a:r>
              <a:rPr dirty="0"/>
              <a:t> </a:t>
            </a:r>
            <a:r>
              <a:rPr dirty="0" err="1"/>
              <a:t>jinsi</a:t>
            </a:r>
            <a:r>
              <a:rPr dirty="0"/>
              <a:t> </a:t>
            </a:r>
            <a:r>
              <a:rPr dirty="0" err="1"/>
              <a:t>Mungu</a:t>
            </a:r>
            <a:r>
              <a:rPr dirty="0"/>
              <a:t> "</a:t>
            </a:r>
            <a:r>
              <a:rPr dirty="0" err="1"/>
              <a:t>alivyofungua</a:t>
            </a:r>
            <a:r>
              <a:rPr dirty="0"/>
              <a:t> </a:t>
            </a:r>
            <a:r>
              <a:rPr dirty="0" err="1"/>
              <a:t>mlango</a:t>
            </a:r>
            <a:r>
              <a:rPr dirty="0"/>
              <a:t>" </a:t>
            </a:r>
            <a:r>
              <a:rPr dirty="0" err="1"/>
              <a:t>ili</a:t>
            </a:r>
            <a:r>
              <a:rPr dirty="0"/>
              <a:t> </a:t>
            </a:r>
            <a:r>
              <a:rPr dirty="0" err="1"/>
              <a:t>injili</a:t>
            </a:r>
            <a:r>
              <a:rPr dirty="0"/>
              <a:t> </a:t>
            </a:r>
            <a:r>
              <a:rPr dirty="0" err="1"/>
              <a:t>ihubiriwe</a:t>
            </a:r>
            <a:r>
              <a:rPr dirty="0"/>
              <a:t> </a:t>
            </a:r>
            <a:r>
              <a:rPr dirty="0" err="1"/>
              <a:t>kwa</a:t>
            </a:r>
            <a:r>
              <a:rPr dirty="0"/>
              <a:t> </a:t>
            </a:r>
            <a:r>
              <a:rPr dirty="0" err="1"/>
              <a:t>mafanikio</a:t>
            </a:r>
            <a:r>
              <a:rPr dirty="0"/>
              <a:t> </a:t>
            </a:r>
            <a:r>
              <a:rPr dirty="0" err="1"/>
              <a:t>huko</a:t>
            </a:r>
            <a:r>
              <a:rPr dirty="0"/>
              <a:t> </a:t>
            </a:r>
            <a:r>
              <a:rPr dirty="0" err="1"/>
              <a:t>Troa</a:t>
            </a:r>
            <a:r>
              <a:rPr dirty="0"/>
              <a:t>, Paulo </a:t>
            </a:r>
            <a:r>
              <a:rPr dirty="0" err="1"/>
              <a:t>anapiga</a:t>
            </a:r>
            <a:r>
              <a:rPr dirty="0"/>
              <a:t> </a:t>
            </a:r>
            <a:r>
              <a:rPr dirty="0" err="1"/>
              <a:t>kelele</a:t>
            </a:r>
            <a:r>
              <a:rPr dirty="0"/>
              <a:t> za </a:t>
            </a:r>
            <a:r>
              <a:rPr dirty="0" err="1"/>
              <a:t>sifa</a:t>
            </a:r>
            <a:r>
              <a:rPr dirty="0"/>
              <a:t> </a:t>
            </a:r>
            <a:r>
              <a:rPr dirty="0" err="1"/>
              <a:t>na</a:t>
            </a:r>
            <a:r>
              <a:rPr dirty="0"/>
              <a:t> </a:t>
            </a:r>
            <a:r>
              <a:rPr dirty="0" err="1"/>
              <a:t>ushindi</a:t>
            </a:r>
            <a:r>
              <a:rPr dirty="0"/>
              <a:t>: "Lakini </a:t>
            </a:r>
            <a:r>
              <a:rPr dirty="0" err="1"/>
              <a:t>Mungu</a:t>
            </a:r>
            <a:r>
              <a:rPr dirty="0"/>
              <a:t> </a:t>
            </a:r>
            <a:r>
              <a:rPr dirty="0" err="1"/>
              <a:t>na</a:t>
            </a:r>
            <a:r>
              <a:rPr dirty="0"/>
              <a:t> </a:t>
            </a:r>
            <a:r>
              <a:rPr dirty="0" err="1"/>
              <a:t>ashukuriwe</a:t>
            </a:r>
            <a:r>
              <a:rPr dirty="0"/>
              <a:t>, </a:t>
            </a:r>
            <a:r>
              <a:rPr dirty="0" err="1"/>
              <a:t>ambaye</a:t>
            </a:r>
            <a:r>
              <a:rPr dirty="0"/>
              <a:t> siku </a:t>
            </a:r>
            <a:r>
              <a:rPr dirty="0" err="1"/>
              <a:t>zote</a:t>
            </a:r>
            <a:r>
              <a:rPr dirty="0"/>
              <a:t> </a:t>
            </a:r>
            <a:r>
              <a:rPr dirty="0" err="1"/>
              <a:t>hutuongoza</a:t>
            </a:r>
            <a:r>
              <a:rPr dirty="0"/>
              <a:t> </a:t>
            </a:r>
            <a:r>
              <a:rPr dirty="0" err="1"/>
              <a:t>kama</a:t>
            </a:r>
            <a:r>
              <a:rPr dirty="0"/>
              <a:t> </a:t>
            </a:r>
            <a:r>
              <a:rPr dirty="0" err="1"/>
              <a:t>mateka</a:t>
            </a:r>
            <a:r>
              <a:rPr dirty="0"/>
              <a:t> </a:t>
            </a:r>
            <a:r>
              <a:rPr dirty="0" err="1"/>
              <a:t>katika</a:t>
            </a:r>
            <a:r>
              <a:rPr dirty="0"/>
              <a:t> </a:t>
            </a:r>
            <a:r>
              <a:rPr dirty="0" err="1"/>
              <a:t>msafara</a:t>
            </a:r>
            <a:r>
              <a:rPr dirty="0"/>
              <a:t> </a:t>
            </a:r>
            <a:r>
              <a:rPr dirty="0" err="1"/>
              <a:t>wa</a:t>
            </a:r>
            <a:r>
              <a:rPr dirty="0"/>
              <a:t> </a:t>
            </a:r>
            <a:r>
              <a:rPr dirty="0" err="1"/>
              <a:t>ushindi</a:t>
            </a:r>
            <a:r>
              <a:rPr dirty="0"/>
              <a:t> </a:t>
            </a:r>
            <a:r>
              <a:rPr dirty="0" err="1"/>
              <a:t>wa</a:t>
            </a:r>
            <a:r>
              <a:rPr dirty="0"/>
              <a:t> Kristo </a:t>
            </a:r>
            <a:r>
              <a:rPr dirty="0" err="1"/>
              <a:t>na</a:t>
            </a:r>
            <a:r>
              <a:rPr dirty="0"/>
              <a:t> </a:t>
            </a:r>
            <a:r>
              <a:rPr dirty="0" err="1"/>
              <a:t>hututumia</a:t>
            </a:r>
            <a:r>
              <a:rPr dirty="0"/>
              <a:t> </a:t>
            </a:r>
            <a:r>
              <a:rPr dirty="0" err="1"/>
              <a:t>kueneza</a:t>
            </a:r>
            <a:r>
              <a:rPr dirty="0"/>
              <a:t> </a:t>
            </a:r>
            <a:r>
              <a:rPr dirty="0" err="1"/>
              <a:t>harufu</a:t>
            </a:r>
            <a:r>
              <a:rPr dirty="0"/>
              <a:t> </a:t>
            </a:r>
            <a:r>
              <a:rPr dirty="0" err="1"/>
              <a:t>ya</a:t>
            </a:r>
            <a:r>
              <a:rPr dirty="0"/>
              <a:t> </a:t>
            </a:r>
            <a:r>
              <a:rPr dirty="0" err="1"/>
              <a:t>kumjua</a:t>
            </a:r>
            <a:r>
              <a:rPr dirty="0"/>
              <a:t> </a:t>
            </a:r>
            <a:r>
              <a:rPr dirty="0" err="1"/>
              <a:t>yeye</a:t>
            </a:r>
            <a:r>
              <a:rPr dirty="0"/>
              <a:t> </a:t>
            </a:r>
            <a:r>
              <a:rPr dirty="0" err="1"/>
              <a:t>kila</a:t>
            </a:r>
            <a:r>
              <a:rPr dirty="0"/>
              <a:t> </a:t>
            </a:r>
            <a:r>
              <a:rPr dirty="0" err="1"/>
              <a:t>mahali</a:t>
            </a:r>
            <a:r>
              <a:rPr dirty="0"/>
              <a:t>" (2 Kor. 2:14). </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631216"/>
          </a:xfrm>
          <a:prstGeom prst="rect">
            <a:avLst/>
          </a:prstGeom>
          <a:noFill/>
        </p:spPr>
        <p:txBody>
          <a:bodyPr wrap="square">
            <a:spAutoFit/>
          </a:bodyPr>
          <a:lstStyle/>
          <a:p>
            <a:pPr>
              <a:spcBef>
                <a:spcPts val="600"/>
              </a:spcBef>
              <a:defRPr sz="2000" b="1"/>
            </a:pPr>
            <a:r>
              <a:t>Kama harufu inayotumika sana, maarifa ya Kristo hufikia kila roho. Kwa Wakorintho, kama sisi, harufu hii ni ya uzima wa milele. Hata hivyo, kwa wale wanaokataa wito huo, ni harufu ya kifo</a:t>
            </a:r>
            <a:br>
              <a:rPr lang="en" sz="2000" b="1" dirty="0"/>
            </a:br>
            <a:r>
              <a:t>(2 Kor.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724454"/>
            <a:ext cx="4432165" cy="1938992"/>
          </a:xfrm>
          <a:prstGeom prst="rect">
            <a:avLst/>
          </a:prstGeom>
          <a:noFill/>
        </p:spPr>
        <p:txBody>
          <a:bodyPr wrap="square">
            <a:spAutoFit/>
          </a:bodyPr>
          <a:lstStyle/>
          <a:p>
            <a:pPr>
              <a:spcBef>
                <a:spcPts val="600"/>
              </a:spcBef>
              <a:defRPr sz="2000" b="1"/>
            </a:pPr>
            <a:r>
              <a:rPr dirty="0" err="1"/>
              <a:t>Kuzingatia</a:t>
            </a:r>
            <a:r>
              <a:rPr dirty="0"/>
              <a:t> </a:t>
            </a:r>
            <a:r>
              <a:rPr dirty="0" err="1"/>
              <a:t>wajibu</a:t>
            </a:r>
            <a:r>
              <a:rPr dirty="0"/>
              <a:t> </a:t>
            </a:r>
            <a:r>
              <a:rPr dirty="0" err="1"/>
              <a:t>unaohusu</a:t>
            </a:r>
            <a:r>
              <a:rPr dirty="0"/>
              <a:t> </a:t>
            </a:r>
            <a:r>
              <a:rPr dirty="0" err="1"/>
              <a:t>hili</a:t>
            </a:r>
            <a:r>
              <a:rPr dirty="0"/>
              <a:t>, Paulo </a:t>
            </a:r>
            <a:r>
              <a:rPr dirty="0" err="1"/>
              <a:t>anaelezea</a:t>
            </a:r>
            <a:r>
              <a:rPr dirty="0"/>
              <a:t> </a:t>
            </a:r>
            <a:r>
              <a:rPr dirty="0" err="1"/>
              <a:t>kwamba</a:t>
            </a:r>
            <a:r>
              <a:rPr dirty="0"/>
              <a:t> </a:t>
            </a:r>
            <a:r>
              <a:rPr dirty="0" err="1"/>
              <a:t>ujumbe</a:t>
            </a:r>
            <a:r>
              <a:rPr dirty="0"/>
              <a:t> </a:t>
            </a:r>
            <a:r>
              <a:rPr dirty="0" err="1"/>
              <a:t>lazima</a:t>
            </a:r>
            <a:r>
              <a:rPr dirty="0"/>
              <a:t> </a:t>
            </a:r>
            <a:r>
              <a:rPr dirty="0" err="1"/>
              <a:t>utolewe</a:t>
            </a:r>
            <a:r>
              <a:rPr dirty="0"/>
              <a:t> </a:t>
            </a:r>
            <a:r>
              <a:rPr dirty="0" err="1"/>
              <a:t>kwa</a:t>
            </a:r>
            <a:r>
              <a:rPr dirty="0"/>
              <a:t> </a:t>
            </a:r>
            <a:r>
              <a:rPr dirty="0" err="1"/>
              <a:t>dhati</a:t>
            </a:r>
            <a:r>
              <a:rPr dirty="0"/>
              <a:t>, </a:t>
            </a:r>
            <a:r>
              <a:rPr dirty="0" err="1"/>
              <a:t>bila</a:t>
            </a:r>
            <a:r>
              <a:rPr dirty="0"/>
              <a:t> </a:t>
            </a:r>
            <a:r>
              <a:rPr dirty="0" err="1"/>
              <a:t>kutafuta</a:t>
            </a:r>
            <a:r>
              <a:rPr dirty="0"/>
              <a:t> </a:t>
            </a:r>
            <a:r>
              <a:rPr dirty="0" err="1"/>
              <a:t>faida</a:t>
            </a:r>
            <a:r>
              <a:rPr dirty="0"/>
              <a:t> </a:t>
            </a:r>
            <a:r>
              <a:rPr dirty="0" err="1"/>
              <a:t>yoyote</a:t>
            </a:r>
            <a:r>
              <a:rPr dirty="0"/>
              <a:t> </a:t>
            </a:r>
            <a:r>
              <a:rPr dirty="0" err="1"/>
              <a:t>ya</a:t>
            </a:r>
            <a:r>
              <a:rPr dirty="0"/>
              <a:t> </a:t>
            </a:r>
            <a:r>
              <a:rPr dirty="0" err="1"/>
              <a:t>kibinafsi</a:t>
            </a:r>
            <a:r>
              <a:rPr dirty="0"/>
              <a:t>, </a:t>
            </a:r>
            <a:r>
              <a:rPr dirty="0" err="1"/>
              <a:t>lakini</a:t>
            </a:r>
            <a:r>
              <a:rPr dirty="0"/>
              <a:t> </a:t>
            </a:r>
            <a:r>
              <a:rPr dirty="0" err="1"/>
              <a:t>wokovu</a:t>
            </a:r>
            <a:r>
              <a:rPr dirty="0"/>
              <a:t> </a:t>
            </a:r>
            <a:r>
              <a:rPr dirty="0" err="1"/>
              <a:t>wa</a:t>
            </a:r>
            <a:r>
              <a:rPr dirty="0"/>
              <a:t> </a:t>
            </a:r>
            <a:r>
              <a:rPr dirty="0" err="1"/>
              <a:t>wasikilizaji</a:t>
            </a:r>
            <a:br>
              <a:rPr lang="en" sz="2000" b="1" dirty="0"/>
            </a:br>
            <a:r>
              <a:rPr dirty="0"/>
              <a:t>(2 Kor.</a:t>
            </a:r>
            <a:r>
              <a:rPr lang="en-US" dirty="0"/>
              <a:t> </a:t>
            </a:r>
            <a:r>
              <a:rPr dirty="0"/>
              <a:t>2:17</a:t>
            </a:r>
            <a:r>
              <a:rPr lang="en-US" dirty="0"/>
              <a:t>)</a:t>
            </a:r>
            <a:endParaRPr dirty="0"/>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2" y="698405"/>
            <a:ext cx="10715320" cy="4478149"/>
          </a:xfrm>
          <a:prstGeom prst="rect">
            <a:avLst/>
          </a:prstGeom>
          <a:noFill/>
        </p:spPr>
        <p:txBody>
          <a:bodyPr wrap="square">
            <a:spAutoFit/>
          </a:bodyPr>
          <a:lstStyle/>
          <a:p>
            <a:pPr>
              <a:spcBef>
                <a:spcPts val="600"/>
              </a:spcBef>
              <a:defRPr sz="2800" b="1">
                <a:latin typeface="Constantia" panose="02030602050306030303" pitchFamily="18" charset="0"/>
              </a:defRPr>
            </a:pPr>
            <a:r>
              <a:rPr dirty="0"/>
              <a:t>“</a:t>
            </a:r>
            <a:r>
              <a:rPr dirty="0" err="1"/>
              <a:t>Mjumbe</a:t>
            </a:r>
            <a:r>
              <a:rPr dirty="0"/>
              <a:t> </a:t>
            </a:r>
            <a:r>
              <a:rPr dirty="0" err="1"/>
              <a:t>huyu</a:t>
            </a:r>
            <a:r>
              <a:rPr dirty="0"/>
              <a:t> </a:t>
            </a:r>
            <a:r>
              <a:rPr dirty="0" err="1"/>
              <a:t>mwaminifu</a:t>
            </a:r>
            <a:r>
              <a:rPr dirty="0"/>
              <a:t> </a:t>
            </a:r>
            <a:r>
              <a:rPr dirty="0" err="1"/>
              <a:t>alileta</a:t>
            </a:r>
            <a:r>
              <a:rPr dirty="0"/>
              <a:t> </a:t>
            </a:r>
            <a:r>
              <a:rPr dirty="0" err="1"/>
              <a:t>habari</a:t>
            </a:r>
            <a:r>
              <a:rPr dirty="0"/>
              <a:t> za </a:t>
            </a:r>
            <a:r>
              <a:rPr dirty="0" err="1"/>
              <a:t>kushangilia</a:t>
            </a:r>
            <a:r>
              <a:rPr dirty="0"/>
              <a:t> </a:t>
            </a:r>
            <a:r>
              <a:rPr dirty="0" err="1"/>
              <a:t>kwamba</a:t>
            </a:r>
            <a:r>
              <a:rPr dirty="0"/>
              <a:t> </a:t>
            </a:r>
            <a:r>
              <a:rPr dirty="0" err="1"/>
              <a:t>mabadiliko</a:t>
            </a:r>
            <a:r>
              <a:rPr dirty="0"/>
              <a:t> </a:t>
            </a:r>
            <a:r>
              <a:rPr dirty="0" err="1"/>
              <a:t>ya</a:t>
            </a:r>
            <a:r>
              <a:rPr dirty="0"/>
              <a:t> </a:t>
            </a:r>
            <a:r>
              <a:rPr dirty="0" err="1"/>
              <a:t>ajabu</a:t>
            </a:r>
            <a:r>
              <a:rPr dirty="0"/>
              <a:t> </a:t>
            </a:r>
            <a:r>
              <a:rPr dirty="0" err="1"/>
              <a:t>yalikuwa</a:t>
            </a:r>
            <a:r>
              <a:rPr dirty="0"/>
              <a:t> </a:t>
            </a:r>
            <a:r>
              <a:rPr dirty="0" err="1"/>
              <a:t>yamefanyika</a:t>
            </a:r>
            <a:r>
              <a:rPr dirty="0"/>
              <a:t> </a:t>
            </a:r>
            <a:r>
              <a:rPr dirty="0" err="1"/>
              <a:t>kati</a:t>
            </a:r>
            <a:r>
              <a:rPr dirty="0"/>
              <a:t> </a:t>
            </a:r>
            <a:r>
              <a:rPr dirty="0" err="1"/>
              <a:t>ya</a:t>
            </a:r>
            <a:r>
              <a:rPr dirty="0"/>
              <a:t> </a:t>
            </a:r>
            <a:r>
              <a:rPr dirty="0" err="1"/>
              <a:t>waumini</a:t>
            </a:r>
            <a:r>
              <a:rPr dirty="0"/>
              <a:t> </a:t>
            </a:r>
            <a:r>
              <a:rPr dirty="0" err="1"/>
              <a:t>wa</a:t>
            </a:r>
            <a:r>
              <a:rPr dirty="0"/>
              <a:t> </a:t>
            </a:r>
            <a:r>
              <a:rPr dirty="0" err="1"/>
              <a:t>Korintho</a:t>
            </a:r>
            <a:r>
              <a:rPr dirty="0"/>
              <a:t>. </a:t>
            </a:r>
            <a:r>
              <a:rPr dirty="0" err="1"/>
              <a:t>Wengi</a:t>
            </a:r>
            <a:r>
              <a:rPr dirty="0"/>
              <a:t> </a:t>
            </a:r>
            <a:r>
              <a:rPr dirty="0" err="1"/>
              <a:t>walikuwa</a:t>
            </a:r>
            <a:r>
              <a:rPr dirty="0"/>
              <a:t> </a:t>
            </a:r>
            <a:r>
              <a:rPr dirty="0" err="1"/>
              <a:t>wamekubali</a:t>
            </a:r>
            <a:r>
              <a:rPr dirty="0"/>
              <a:t> </a:t>
            </a:r>
            <a:r>
              <a:rPr dirty="0" err="1"/>
              <a:t>maagizo</a:t>
            </a:r>
            <a:r>
              <a:rPr dirty="0"/>
              <a:t> </a:t>
            </a:r>
            <a:r>
              <a:rPr dirty="0" err="1"/>
              <a:t>yaliyomo</a:t>
            </a:r>
            <a:r>
              <a:rPr dirty="0"/>
              <a:t> </a:t>
            </a:r>
            <a:r>
              <a:rPr dirty="0" err="1"/>
              <a:t>katika</a:t>
            </a:r>
            <a:r>
              <a:rPr dirty="0"/>
              <a:t> </a:t>
            </a:r>
            <a:r>
              <a:rPr dirty="0" err="1"/>
              <a:t>barua</a:t>
            </a:r>
            <a:r>
              <a:rPr dirty="0"/>
              <a:t> </a:t>
            </a:r>
            <a:r>
              <a:rPr dirty="0" err="1"/>
              <a:t>ya</a:t>
            </a:r>
            <a:r>
              <a:rPr dirty="0"/>
              <a:t> Paulo </a:t>
            </a:r>
            <a:r>
              <a:rPr dirty="0" err="1"/>
              <a:t>na</a:t>
            </a:r>
            <a:r>
              <a:rPr dirty="0"/>
              <a:t> </a:t>
            </a:r>
            <a:r>
              <a:rPr dirty="0" err="1"/>
              <a:t>walikuwa</a:t>
            </a:r>
            <a:r>
              <a:rPr dirty="0"/>
              <a:t> </a:t>
            </a:r>
            <a:r>
              <a:rPr dirty="0" err="1"/>
              <a:t>wametubu</a:t>
            </a:r>
            <a:r>
              <a:rPr dirty="0"/>
              <a:t> </a:t>
            </a:r>
            <a:r>
              <a:rPr dirty="0" err="1"/>
              <a:t>dhambi</a:t>
            </a:r>
            <a:r>
              <a:rPr dirty="0"/>
              <a:t> </a:t>
            </a:r>
            <a:r>
              <a:rPr dirty="0" err="1"/>
              <a:t>zao</a:t>
            </a:r>
            <a:r>
              <a:rPr dirty="0"/>
              <a:t>. Maisha </a:t>
            </a:r>
            <a:r>
              <a:rPr dirty="0" err="1"/>
              <a:t>yao</a:t>
            </a:r>
            <a:r>
              <a:rPr dirty="0"/>
              <a:t> </a:t>
            </a:r>
            <a:r>
              <a:rPr dirty="0" err="1"/>
              <a:t>hayakuwa</a:t>
            </a:r>
            <a:r>
              <a:rPr dirty="0"/>
              <a:t> </a:t>
            </a:r>
            <a:r>
              <a:rPr dirty="0" err="1"/>
              <a:t>tena</a:t>
            </a:r>
            <a:r>
              <a:rPr dirty="0"/>
              <a:t> </a:t>
            </a:r>
            <a:r>
              <a:rPr dirty="0" err="1"/>
              <a:t>aibu</a:t>
            </a:r>
            <a:r>
              <a:rPr dirty="0"/>
              <a:t> </a:t>
            </a:r>
            <a:r>
              <a:rPr dirty="0" err="1"/>
              <a:t>kwa</a:t>
            </a:r>
            <a:r>
              <a:rPr dirty="0"/>
              <a:t> </a:t>
            </a:r>
            <a:r>
              <a:rPr dirty="0" err="1"/>
              <a:t>Ukristo</a:t>
            </a:r>
            <a:r>
              <a:rPr dirty="0"/>
              <a:t>, </a:t>
            </a:r>
            <a:r>
              <a:rPr dirty="0" err="1"/>
              <a:t>lakini</a:t>
            </a:r>
            <a:r>
              <a:rPr dirty="0"/>
              <a:t> </a:t>
            </a:r>
            <a:r>
              <a:rPr dirty="0" err="1"/>
              <a:t>yalikuwa</a:t>
            </a:r>
            <a:r>
              <a:rPr dirty="0"/>
              <a:t> </a:t>
            </a:r>
            <a:r>
              <a:rPr dirty="0" err="1"/>
              <a:t>na</a:t>
            </a:r>
            <a:r>
              <a:rPr dirty="0"/>
              <a:t> </a:t>
            </a:r>
            <a:r>
              <a:rPr dirty="0" err="1"/>
              <a:t>ushawishi</a:t>
            </a:r>
            <a:r>
              <a:rPr dirty="0"/>
              <a:t> </a:t>
            </a:r>
            <a:r>
              <a:rPr dirty="0" err="1"/>
              <a:t>mkubwa</a:t>
            </a:r>
            <a:r>
              <a:rPr dirty="0"/>
              <a:t> </a:t>
            </a:r>
            <a:r>
              <a:rPr dirty="0" err="1"/>
              <a:t>kwa</a:t>
            </a:r>
            <a:r>
              <a:rPr dirty="0"/>
              <a:t> </a:t>
            </a:r>
            <a:r>
              <a:rPr dirty="0" err="1"/>
              <a:t>ajili</a:t>
            </a:r>
            <a:r>
              <a:rPr dirty="0"/>
              <a:t> </a:t>
            </a:r>
            <a:r>
              <a:rPr dirty="0" err="1"/>
              <a:t>ya</a:t>
            </a:r>
            <a:r>
              <a:rPr dirty="0"/>
              <a:t> </a:t>
            </a:r>
            <a:r>
              <a:rPr dirty="0" err="1"/>
              <a:t>utauwa</a:t>
            </a:r>
            <a:r>
              <a:rPr dirty="0"/>
              <a:t> </a:t>
            </a:r>
            <a:r>
              <a:rPr dirty="0" err="1"/>
              <a:t>wa</a:t>
            </a:r>
            <a:r>
              <a:rPr dirty="0"/>
              <a:t> </a:t>
            </a:r>
            <a:r>
              <a:rPr dirty="0" err="1"/>
              <a:t>vitendo</a:t>
            </a:r>
            <a:r>
              <a:rPr dirty="0"/>
              <a:t>. […]</a:t>
            </a:r>
          </a:p>
          <a:p>
            <a:pPr>
              <a:spcBef>
                <a:spcPts val="600"/>
              </a:spcBef>
              <a:defRPr sz="2800" b="1">
                <a:latin typeface="Constantia" panose="02030602050306030303" pitchFamily="18" charset="0"/>
              </a:defRPr>
            </a:pPr>
            <a:r>
              <a:rPr dirty="0"/>
              <a:t>Toba </a:t>
            </a:r>
            <a:r>
              <a:rPr dirty="0" err="1"/>
              <a:t>hiyo</a:t>
            </a:r>
            <a:r>
              <a:rPr dirty="0"/>
              <a:t> </a:t>
            </a:r>
            <a:r>
              <a:rPr dirty="0" err="1"/>
              <a:t>ambayo</a:t>
            </a:r>
            <a:r>
              <a:rPr dirty="0"/>
              <a:t> </a:t>
            </a:r>
            <a:r>
              <a:rPr dirty="0" err="1"/>
              <a:t>huzalishwa</a:t>
            </a:r>
            <a:r>
              <a:rPr dirty="0"/>
              <a:t> </a:t>
            </a:r>
            <a:r>
              <a:rPr dirty="0" err="1"/>
              <a:t>na</a:t>
            </a:r>
            <a:r>
              <a:rPr dirty="0"/>
              <a:t> </a:t>
            </a:r>
            <a:r>
              <a:t>ushawishi</a:t>
            </a:r>
            <a:r>
              <a:rPr dirty="0"/>
              <a:t> </a:t>
            </a:r>
            <a:r>
              <a:rPr dirty="0" err="1"/>
              <a:t>wa</a:t>
            </a:r>
            <a:r>
              <a:rPr dirty="0"/>
              <a:t> </a:t>
            </a:r>
            <a:r>
              <a:rPr dirty="0" err="1"/>
              <a:t>neema</a:t>
            </a:r>
            <a:r>
              <a:rPr dirty="0"/>
              <a:t> </a:t>
            </a:r>
            <a:r>
              <a:rPr dirty="0" err="1"/>
              <a:t>ya</a:t>
            </a:r>
            <a:r>
              <a:rPr dirty="0"/>
              <a:t> </a:t>
            </a:r>
            <a:r>
              <a:rPr dirty="0" err="1"/>
              <a:t>kimungu</a:t>
            </a:r>
            <a:r>
              <a:rPr dirty="0"/>
              <a:t> </a:t>
            </a:r>
            <a:r>
              <a:rPr dirty="0" err="1"/>
              <a:t>juu</a:t>
            </a:r>
            <a:r>
              <a:rPr dirty="0"/>
              <a:t> </a:t>
            </a:r>
            <a:r>
              <a:rPr dirty="0" err="1"/>
              <a:t>ya</a:t>
            </a:r>
            <a:r>
              <a:rPr dirty="0"/>
              <a:t> </a:t>
            </a:r>
            <a:r>
              <a:rPr dirty="0" err="1"/>
              <a:t>moyo</a:t>
            </a:r>
            <a:r>
              <a:rPr dirty="0"/>
              <a:t> </a:t>
            </a:r>
            <a:r>
              <a:rPr dirty="0" err="1"/>
              <a:t>itasababisha</a:t>
            </a:r>
            <a:r>
              <a:rPr dirty="0"/>
              <a:t> </a:t>
            </a:r>
            <a:r>
              <a:rPr dirty="0" err="1"/>
              <a:t>kuungama</a:t>
            </a:r>
            <a:r>
              <a:rPr dirty="0"/>
              <a:t> </a:t>
            </a:r>
            <a:r>
              <a:rPr dirty="0" err="1"/>
              <a:t>na</a:t>
            </a:r>
            <a:r>
              <a:rPr dirty="0"/>
              <a:t> </a:t>
            </a:r>
            <a:r>
              <a:rPr dirty="0" err="1"/>
              <a:t>kuacha</a:t>
            </a:r>
            <a:r>
              <a:rPr dirty="0"/>
              <a:t> </a:t>
            </a:r>
            <a:r>
              <a:rPr dirty="0" err="1"/>
              <a:t>dhambi</a:t>
            </a:r>
            <a:r>
              <a:rPr dirty="0"/>
              <a:t>. Hayo </a:t>
            </a:r>
            <a:r>
              <a:rPr dirty="0" err="1"/>
              <a:t>yalikuwa</a:t>
            </a:r>
            <a:r>
              <a:rPr dirty="0"/>
              <a:t> </a:t>
            </a:r>
            <a:r>
              <a:rPr dirty="0" err="1"/>
              <a:t>matunda</a:t>
            </a:r>
            <a:r>
              <a:rPr dirty="0"/>
              <a:t> </a:t>
            </a:r>
            <a:r>
              <a:rPr dirty="0" err="1"/>
              <a:t>ambayo</a:t>
            </a:r>
            <a:r>
              <a:rPr dirty="0"/>
              <a:t> </a:t>
            </a:r>
            <a:r>
              <a:rPr dirty="0" err="1"/>
              <a:t>mtume</a:t>
            </a:r>
            <a:r>
              <a:rPr dirty="0"/>
              <a:t> </a:t>
            </a:r>
            <a:r>
              <a:rPr dirty="0" err="1"/>
              <a:t>alitangaza</a:t>
            </a:r>
            <a:r>
              <a:rPr dirty="0"/>
              <a:t> </a:t>
            </a:r>
            <a:r>
              <a:rPr dirty="0" err="1"/>
              <a:t>yalikuwa</a:t>
            </a:r>
            <a:r>
              <a:rPr dirty="0"/>
              <a:t> </a:t>
            </a:r>
            <a:r>
              <a:rPr dirty="0" err="1"/>
              <a:t>yameonekana</a:t>
            </a:r>
            <a:r>
              <a:rPr dirty="0"/>
              <a:t> </a:t>
            </a:r>
            <a:r>
              <a:rPr dirty="0" err="1"/>
              <a:t>katika</a:t>
            </a:r>
            <a:r>
              <a:rPr dirty="0"/>
              <a:t> </a:t>
            </a:r>
            <a:r>
              <a:rPr dirty="0" err="1"/>
              <a:t>maisha</a:t>
            </a:r>
            <a:r>
              <a:rPr dirty="0"/>
              <a:t> </a:t>
            </a:r>
            <a:r>
              <a:rPr dirty="0" err="1"/>
              <a:t>ya</a:t>
            </a:r>
            <a:r>
              <a:rPr dirty="0"/>
              <a:t> </a:t>
            </a:r>
            <a:r>
              <a:rPr dirty="0" err="1"/>
              <a:t>waumini</a:t>
            </a:r>
            <a:r>
              <a:rPr dirty="0"/>
              <a:t> </a:t>
            </a:r>
            <a:r>
              <a:rPr dirty="0" err="1"/>
              <a:t>wa</a:t>
            </a:r>
            <a:r>
              <a:rPr dirty="0"/>
              <a:t> </a:t>
            </a:r>
            <a:r>
              <a:rPr dirty="0" err="1"/>
              <a:t>Korintho</a:t>
            </a:r>
            <a:r>
              <a:rPr dirty="0"/>
              <a:t>.</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7782338" y="5990318"/>
            <a:ext cx="4182684" cy="338554"/>
          </a:xfrm>
          <a:prstGeom prst="rect">
            <a:avLst/>
          </a:prstGeom>
          <a:noFill/>
        </p:spPr>
        <p:txBody>
          <a:bodyPr wrap="none">
            <a:spAutoFit/>
          </a:bodyPr>
          <a:lstStyle/>
          <a:p>
            <a:pPr algn="r">
              <a:defRPr sz="1600" b="1"/>
            </a:pPr>
            <a:r>
              <a:rPr dirty="0"/>
              <a:t>EGW </a:t>
            </a:r>
            <a:r>
              <a:rPr lang="en-US" dirty="0"/>
              <a:t>(Acts of the Apostles</a:t>
            </a:r>
            <a:r>
              <a:rPr dirty="0"/>
              <a:t>, </a:t>
            </a:r>
            <a:r>
              <a:rPr dirty="0" err="1"/>
              <a:t>ukurasa</a:t>
            </a:r>
            <a:r>
              <a:rPr dirty="0"/>
              <a:t> </a:t>
            </a:r>
            <a:r>
              <a:rPr dirty="0" err="1"/>
              <a:t>wa</a:t>
            </a:r>
            <a:r>
              <a:rPr dirty="0"/>
              <a:t> 324)</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726</TotalTime>
  <Words>1095</Words>
  <Application>Microsoft Office PowerPoint</Application>
  <PresentationFormat>Panorámica</PresentationFormat>
  <Paragraphs>59</Paragraphs>
  <Slides>9</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9</vt:i4>
      </vt:variant>
    </vt:vector>
  </HeadingPairs>
  <TitlesOfParts>
    <vt:vector size="15" baseType="lpstr">
      <vt:lpstr>Comic Sans MS</vt:lpstr>
      <vt:lpstr>Aptos Display</vt:lpstr>
      <vt:lpstr>Arial</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87</cp:revision>
  <dcterms:created xsi:type="dcterms:W3CDTF">2026-07-22T06:08:40Z</dcterms:created>
  <dcterms:modified xsi:type="dcterms:W3CDTF">2026-07-29T04:25:15Z</dcterms:modified>
</cp:coreProperties>
</file>