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75"/>
  </p:normalViewPr>
  <p:slideViewPr>
    <p:cSldViewPr snapToGrid="0">
      <p:cViewPr varScale="1">
        <p:scale>
          <a:sx n="100" d="100"/>
          <a:sy n="100"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sz="2000" b="1">
              <a:solidFill>
                <a:srgbClr val="745E00"/>
              </a:solidFill>
            </a:defRPr>
          </a:pPr>
          <a:r>
            <a:t>Ingawa alikuwa tajiri, akawa maskini                                                       (2 Wakorintho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sz="2000" b="1">
              <a:solidFill>
                <a:srgbClr val="208438"/>
              </a:solidFill>
            </a:defRPr>
          </a:pPr>
          <a:r>
            <a:t>Aliondoka Mbinguni kuishi duniani</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sz="2000" b="1">
              <a:solidFill>
                <a:schemeClr val="tx2">
                  <a:lumMod val="75000"/>
                </a:schemeClr>
              </a:solidFill>
            </a:defRPr>
          </a:pPr>
          <a:r>
            <a:t>Aliacha kutawala Ulimwengu kuwa seremala</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sz="2000" b="1">
              <a:solidFill>
                <a:srgbClr val="1C97A8"/>
              </a:solidFill>
            </a:defRPr>
          </a:pPr>
          <a:r>
            <a:t>Aliacha mahali salama kuishi katika eneo la adui</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sz="2000" b="1">
              <a:solidFill>
                <a:schemeClr val="accent5">
                  <a:lumMod val="75000"/>
                </a:schemeClr>
              </a:solidFill>
            </a:defRPr>
          </a:pPr>
          <a:r>
            <a:t>Alibadilisha taji la kifalme kwa taji ya miiba</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pPr>
            <a:defRPr sz="2000" b="1">
              <a:effectLst>
                <a:outerShdw blurRad="38100" dist="38100" dir="2700000" algn="tl">
                  <a:srgbClr val="000000">
                    <a:alpha val="43137"/>
                  </a:srgbClr>
                </a:outerShdw>
              </a:effectLst>
            </a:defRPr>
          </a:pPr>
          <a:r>
            <a:t>Shukrani kwa neema ya Mungu (2 Kor. 3:15 asubuhi </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pPr>
            <a:defRPr sz="2000" b="1"/>
          </a:pPr>
          <a:r>
            <a:t>Yesu alitoa kila kitu kwa ajili yetu. Shukrani zetu zinaonyeshwa katika hamu ya kujitoa kabisa kwake.</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pPr>
            <a:defRPr sz="2000" b="1">
              <a:effectLst>
                <a:outerShdw blurRad="38100" dist="38100" dir="2700000" algn="tl">
                  <a:srgbClr val="000000">
                    <a:alpha val="43137"/>
                  </a:srgbClr>
                </a:outerShdw>
              </a:effectLst>
            </a:defRPr>
          </a:pPr>
          <a:r>
            <a:t>Tamaa ya kushiriki baraka za Mungu (2 Kor. 9:11a). </a:t>
          </a:r>
          <a:endParaRPr lang="es-ES" sz="200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pPr>
            <a:defRPr sz="2000" b="1"/>
          </a:pPr>
          <a:r>
            <a:t>Tunatoa kwa wengine kwa sababu tulipokea kwanza kutoka kwa Mungu.</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pPr>
            <a:defRPr sz="2000" b="1">
              <a:effectLst>
                <a:outerShdw blurRad="38100" dist="38100" dir="2700000" algn="tl">
                  <a:srgbClr val="000000">
                    <a:alpha val="43137"/>
                  </a:srgbClr>
                </a:outerShdw>
              </a:effectLst>
            </a:defRPr>
          </a:pPr>
          <a:r>
            <a:rPr lang="en-US" dirty="0"/>
            <a:t>Upendo </a:t>
          </a:r>
          <a:r>
            <a:rPr lang="en-US" dirty="0" err="1"/>
            <a:t>wa</a:t>
          </a:r>
          <a:r>
            <a:rPr lang="en-US" dirty="0"/>
            <a:t> </a:t>
          </a:r>
          <a:r>
            <a:rPr lang="en-US" dirty="0" err="1"/>
            <a:t>dhati</a:t>
          </a:r>
          <a:r>
            <a:rPr dirty="0"/>
            <a:t> </a:t>
          </a:r>
          <a:br>
            <a:rPr lang="es-ES" sz="2000" b="1" dirty="0">
              <a:effectLst>
                <a:outerShdw blurRad="38100" dist="38100" dir="2700000" algn="tl">
                  <a:srgbClr val="000000">
                    <a:alpha val="43137"/>
                  </a:srgbClr>
                </a:outerShdw>
              </a:effectLst>
            </a:rPr>
          </a:br>
          <a:r>
            <a:rPr dirty="0"/>
            <a:t>(2 </a:t>
          </a:r>
          <a:r>
            <a:rPr lang="en-US" dirty="0" err="1"/>
            <a:t>Wak</a:t>
          </a:r>
          <a:r>
            <a:rPr dirty="0" err="1"/>
            <a:t>orinth</a:t>
          </a:r>
          <a:r>
            <a:rPr lang="en-US" dirty="0" err="1"/>
            <a:t>o</a:t>
          </a:r>
          <a:r>
            <a:rPr dirty="0"/>
            <a:t>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defRPr sz="2000" b="1"/>
          </a:pPr>
          <a:r>
            <a:t>Ukarimu ni ushahidi kwamba upendo unakaa ndani ya mioyo yetu.</a:t>
          </a:r>
          <a:endParaRPr lang="es-ES" sz="200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outerShdw>
              </a:effectLst>
              <a:latin typeface="Aptos" panose="02110004020202020204"/>
              <a:ea typeface="+mn-ea"/>
              <a:cs typeface="+mn-cs"/>
            </a:defRPr>
          </a:pPr>
          <a:r>
            <a:rPr sz="2000" dirty="0" err="1"/>
            <a:t>Waliomba</a:t>
          </a:r>
          <a:r>
            <a:rPr sz="2000" dirty="0"/>
            <a:t> </a:t>
          </a:r>
          <a:r>
            <a:rPr sz="2000" dirty="0" err="1"/>
            <a:t>upendeleo</a:t>
          </a:r>
          <a:r>
            <a:rPr sz="2000" dirty="0"/>
            <a:t> </a:t>
          </a:r>
          <a:r>
            <a:rPr sz="2000" dirty="0" err="1"/>
            <a:t>wa</a:t>
          </a:r>
          <a:r>
            <a:rPr sz="2000" dirty="0"/>
            <a:t> </a:t>
          </a:r>
          <a:r>
            <a:rPr sz="2000" dirty="0" err="1"/>
            <a:t>kuwasaidia</a:t>
          </a:r>
          <a:r>
            <a:rPr sz="2000" dirty="0"/>
            <a:t> </a:t>
          </a:r>
          <a:r>
            <a:rPr sz="2000" dirty="0" err="1"/>
            <a:t>wengine</a:t>
          </a:r>
          <a:r>
            <a:rPr sz="2000" dirty="0"/>
            <a:t> (2 Kor. 8-4</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outerShdw>
              </a:effectLst>
              <a:latin typeface="Aptos" panose="02110004020202020204"/>
              <a:ea typeface="+mn-ea"/>
              <a:cs typeface="+mn-cs"/>
            </a:defRPr>
          </a:pPr>
          <a:r>
            <a:rPr sz="2000" dirty="0"/>
            <a:t>Katika </a:t>
          </a:r>
          <a:r>
            <a:rPr sz="2000" dirty="0" err="1"/>
            <a:t>umaskini</a:t>
          </a:r>
          <a:r>
            <a:rPr sz="2000" dirty="0"/>
            <a:t> </a:t>
          </a:r>
          <a:r>
            <a:rPr sz="2000" dirty="0" err="1"/>
            <a:t>wao</a:t>
          </a:r>
          <a:r>
            <a:rPr sz="2000" dirty="0"/>
            <a:t>, </a:t>
          </a:r>
          <a:r>
            <a:rPr sz="2000" dirty="0" err="1"/>
            <a:t>walitoa</a:t>
          </a:r>
          <a:r>
            <a:rPr sz="2000" dirty="0"/>
            <a:t> </a:t>
          </a:r>
          <a:r>
            <a:rPr sz="2000" dirty="0" err="1"/>
            <a:t>zaidi</a:t>
          </a:r>
          <a:r>
            <a:rPr sz="2000" dirty="0"/>
            <a:t> </a:t>
          </a:r>
          <a:r>
            <a:rPr sz="2000" dirty="0" err="1"/>
            <a:t>ya</a:t>
          </a:r>
          <a:r>
            <a:rPr sz="2000" dirty="0"/>
            <a:t> </a:t>
          </a:r>
          <a:r>
            <a:rPr sz="2000" dirty="0" err="1"/>
            <a:t>uwezo</a:t>
          </a:r>
          <a:r>
            <a:rPr sz="2000" dirty="0"/>
            <a:t> </a:t>
          </a:r>
          <a:r>
            <a:rPr sz="2000" dirty="0" err="1"/>
            <a:t>wao</a:t>
          </a:r>
          <a:r>
            <a:rPr sz="2000" dirty="0"/>
            <a:t> (2 Kor. 8:2-3)</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defRPr sz="2000" b="1">
              <a:effectLst>
                <a:outerShdw blurRad="38100" dist="38100" dir="2700000" algn="tl">
                  <a:srgbClr val="000000"/>
                </a:outerShdw>
              </a:effectLst>
            </a:defRPr>
          </a:pPr>
          <a:r>
            <a:t>Walipokea neema ya Yesu (2 Kor. 8-9). </a:t>
          </a:r>
          <a:endParaRPr lang="es-ES" sz="200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defRPr sz="2000" b="1">
              <a:effectLst>
                <a:outerShdw blurRad="38100" dist="38100" dir="2700000" algn="tl">
                  <a:srgbClr val="000000"/>
                </a:outerShdw>
              </a:effectLst>
            </a:defRPr>
          </a:pPr>
          <a:r>
            <a:rPr dirty="0" err="1"/>
            <a:t>Walijitoa</a:t>
          </a:r>
          <a:r>
            <a:rPr dirty="0"/>
            <a:t> </a:t>
          </a:r>
          <a:r>
            <a:rPr dirty="0" err="1"/>
            <a:t>kwa</a:t>
          </a:r>
          <a:r>
            <a:rPr dirty="0"/>
            <a:t> Yesu</a:t>
          </a:r>
          <a:br>
            <a:rPr lang="es-ES" dirty="0"/>
          </a:br>
          <a:r>
            <a:rPr dirty="0"/>
            <a:t>(2 Kor.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pPr>
            <a:defRPr sz="2000" b="1">
              <a:effectLst>
                <a:outerShdw blurRad="38100" dist="38100" dir="2700000" algn="tl">
                  <a:srgbClr val="000000"/>
                </a:outerShdw>
              </a:effectLst>
            </a:defRPr>
          </a:pPr>
          <a:r>
            <a:rPr lang="en-US" dirty="0"/>
            <a:t>Kwa </a:t>
          </a:r>
          <a:r>
            <a:rPr lang="en-US" dirty="0" err="1"/>
            <a:t>furaha</a:t>
          </a:r>
          <a:r>
            <a:rPr dirty="0"/>
            <a:t> </a:t>
          </a:r>
          <a:br>
            <a:rPr lang="es-ES" sz="2000" b="1" dirty="0">
              <a:effectLst>
                <a:outerShdw blurRad="38100" dist="38100" dir="2700000" algn="tl">
                  <a:srgbClr val="000000"/>
                </a:outerShdw>
              </a:effectLst>
            </a:rPr>
          </a:br>
          <a:r>
            <a:rPr dirty="0"/>
            <a:t>(2 </a:t>
          </a:r>
          <a:r>
            <a:rPr lang="en-US" dirty="0"/>
            <a:t>K</a:t>
          </a:r>
          <a:r>
            <a:rPr dirty="0"/>
            <a:t>or. 8:2a). </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defRPr sz="2000" b="1"/>
          </a:pPr>
          <a:r>
            <a:t>Walijisikia furaha kuwa na uwezo wa kutoa</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pPr>
            <a:defRPr sz="2000" b="1">
              <a:effectLst>
                <a:outerShdw blurRad="38100" dist="38100" dir="2700000" algn="tl">
                  <a:srgbClr val="000000"/>
                </a:outerShdw>
              </a:effectLst>
            </a:defRPr>
          </a:pPr>
          <a:r>
            <a:rPr dirty="0" err="1"/>
            <a:t>kwa</a:t>
          </a:r>
          <a:r>
            <a:rPr dirty="0"/>
            <a:t> </a:t>
          </a:r>
          <a:r>
            <a:rPr dirty="0" err="1"/>
            <a:t>ukarimu</a:t>
          </a:r>
          <a:br>
            <a:rPr lang="es-ES" dirty="0"/>
          </a:br>
          <a:r>
            <a:rPr dirty="0"/>
            <a:t>(2 Kor. 8:2b). </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defRPr sz="2000" b="1"/>
          </a:pPr>
          <a:r>
            <a:t>Umaskini wao haukuwa kikwazo</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pPr>
            <a:defRPr sz="2000" b="1">
              <a:effectLst>
                <a:outerShdw blurRad="38100" dist="38100" dir="2700000" algn="tl">
                  <a:srgbClr val="000000"/>
                </a:outerShdw>
              </a:effectLst>
            </a:defRPr>
          </a:pPr>
          <a:r>
            <a:rPr lang="en-US" dirty="0"/>
            <a:t>Kwa </a:t>
          </a:r>
          <a:r>
            <a:rPr lang="en-US" dirty="0" err="1"/>
            <a:t>furaha</a:t>
          </a:r>
          <a:r>
            <a:rPr dirty="0"/>
            <a:t> </a:t>
          </a:r>
          <a:br>
            <a:rPr lang="es-ES" sz="2000" b="1" dirty="0">
              <a:effectLst>
                <a:outerShdw blurRad="38100" dist="38100" dir="2700000" algn="tl">
                  <a:srgbClr val="000000"/>
                </a:outerShdw>
              </a:effectLst>
            </a:rPr>
          </a:br>
          <a:r>
            <a:rPr dirty="0"/>
            <a:t>(2 Cor. :3)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defRPr sz="2000" b="1"/>
          </a:pPr>
          <a:r>
            <a:rPr dirty="0" err="1"/>
            <a:t>Walifanya</a:t>
          </a:r>
          <a:r>
            <a:rPr dirty="0"/>
            <a:t> </a:t>
          </a:r>
          <a:r>
            <a:rPr dirty="0" err="1"/>
            <a:t>hivyo</a:t>
          </a:r>
          <a:r>
            <a:rPr dirty="0"/>
            <a:t> </a:t>
          </a:r>
          <a:r>
            <a:rPr dirty="0" err="1"/>
            <a:t>kwa</a:t>
          </a:r>
          <a:r>
            <a:rPr dirty="0"/>
            <a:t> </a:t>
          </a:r>
          <a:r>
            <a:rPr dirty="0" err="1"/>
            <a:t>hiari</a:t>
          </a:r>
          <a:r>
            <a:rPr dirty="0"/>
            <a:t> </a:t>
          </a:r>
          <a:r>
            <a:rPr dirty="0" err="1"/>
            <a:t>na</a:t>
          </a:r>
          <a:r>
            <a:rPr dirty="0"/>
            <a:t> </a:t>
          </a:r>
          <a:r>
            <a:rPr dirty="0" err="1"/>
            <a:t>kwa</a:t>
          </a:r>
          <a:r>
            <a:rPr dirty="0"/>
            <a:t> </a:t>
          </a:r>
          <a:r>
            <a:rPr lang="en-US" dirty="0" err="1"/>
            <a:t>furaha</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pPr>
            <a:defRPr sz="2000" b="1">
              <a:effectLst>
                <a:outerShdw blurRad="38100" dist="38100" dir="2700000" algn="tl">
                  <a:srgbClr val="000000"/>
                </a:outerShdw>
              </a:effectLst>
            </a:defRPr>
          </a:pPr>
          <a:r>
            <a:rPr dirty="0" err="1"/>
            <a:t>k</a:t>
          </a:r>
          <a:r>
            <a:rPr lang="en-US" dirty="0" err="1"/>
            <a:t>w</a:t>
          </a:r>
          <a:r>
            <a:rPr dirty="0" err="1"/>
            <a:t>a</a:t>
          </a:r>
          <a:r>
            <a:rPr dirty="0"/>
            <a:t> </a:t>
          </a:r>
          <a:r>
            <a:rPr lang="en-US" dirty="0" err="1"/>
            <a:t>upendo</a:t>
          </a:r>
          <a:br>
            <a:rPr lang="en-US" dirty="0"/>
          </a:br>
          <a:r>
            <a:rPr dirty="0"/>
            <a:t>(2 Kor.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defRPr sz="2000" b="1"/>
          </a:pPr>
          <a:r>
            <a:rPr sz="1600" dirty="0" err="1"/>
            <a:t>Kitendo</a:t>
          </a:r>
          <a:r>
            <a:rPr sz="1600" dirty="0"/>
            <a:t> </a:t>
          </a:r>
          <a:r>
            <a:rPr sz="1600" dirty="0" err="1"/>
            <a:t>hiki</a:t>
          </a:r>
          <a:r>
            <a:rPr sz="1600" dirty="0"/>
            <a:t> </a:t>
          </a:r>
          <a:r>
            <a:rPr sz="1600" dirty="0" err="1"/>
            <a:t>kiliwawezesha</a:t>
          </a:r>
          <a:r>
            <a:rPr sz="1600" dirty="0"/>
            <a:t> </a:t>
          </a:r>
          <a:r>
            <a:rPr sz="1600" dirty="0" err="1"/>
            <a:t>kuonyesha</a:t>
          </a:r>
          <a:r>
            <a:rPr sz="1600" dirty="0"/>
            <a:t> </a:t>
          </a:r>
          <a:r>
            <a:rPr sz="1600" dirty="0" err="1"/>
            <a:t>upendo</a:t>
          </a:r>
          <a:r>
            <a:rPr sz="1600" dirty="0"/>
            <a:t> </a:t>
          </a:r>
          <a:r>
            <a:rPr sz="1600" dirty="0" err="1"/>
            <a:t>wao</a:t>
          </a:r>
          <a:r>
            <a:rPr sz="1600" dirty="0"/>
            <a:t> </a:t>
          </a:r>
          <a:r>
            <a:rPr sz="1600" dirty="0" err="1"/>
            <a:t>kwa</a:t>
          </a:r>
          <a:r>
            <a:rPr sz="1600" dirty="0"/>
            <a:t> </a:t>
          </a:r>
          <a:r>
            <a:rPr sz="1600" dirty="0" err="1"/>
            <a:t>Mungu</a:t>
          </a:r>
          <a:r>
            <a:rPr sz="1600" dirty="0"/>
            <a:t> </a:t>
          </a:r>
          <a:r>
            <a:rPr sz="1600" dirty="0" err="1"/>
            <a:t>na</a:t>
          </a:r>
          <a:r>
            <a:rPr sz="1600" dirty="0"/>
            <a:t> </a:t>
          </a:r>
          <a:r>
            <a:rPr sz="1600" dirty="0" err="1"/>
            <a:t>kanisa</a:t>
          </a:r>
          <a:endParaRPr lang="es-ES" sz="16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pPr>
            <a:defRPr sz="2000" b="1">
              <a:effectLst>
                <a:outerShdw blurRad="38100" dist="38100" dir="2700000" algn="tl">
                  <a:srgbClr val="000000"/>
                </a:outerShdw>
              </a:effectLst>
            </a:defRPr>
          </a:pPr>
          <a:r>
            <a:rPr lang="en-US" dirty="0"/>
            <a:t>Kama tendo la </a:t>
          </a:r>
          <a:r>
            <a:rPr lang="en-US" dirty="0" err="1"/>
            <a:t>kujiweka</a:t>
          </a:r>
          <a:r>
            <a:rPr lang="en-US" dirty="0"/>
            <a:t> </a:t>
          </a:r>
          <a:r>
            <a:rPr lang="en-US" dirty="0" err="1"/>
            <a:t>wakfu</a:t>
          </a:r>
          <a:r>
            <a:rPr dirty="0"/>
            <a:t> </a:t>
          </a:r>
          <a:br>
            <a:rPr lang="es-ES" sz="2000" b="1" dirty="0">
              <a:effectLst>
                <a:outerShdw blurRad="38100" dist="38100" dir="2700000" algn="tl">
                  <a:srgbClr val="000000"/>
                </a:outerShdw>
              </a:effectLst>
            </a:rPr>
          </a:br>
          <a:r>
            <a:rPr dirty="0"/>
            <a:t>(2 Cor.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defRPr sz="2000" b="1"/>
          </a:pPr>
          <a:r>
            <a:rPr sz="1600" dirty="0" err="1"/>
            <a:t>Kujitoa</a:t>
          </a:r>
          <a:r>
            <a:rPr sz="1600" dirty="0"/>
            <a:t> </a:t>
          </a:r>
          <a:r>
            <a:rPr sz="1600" dirty="0" err="1"/>
            <a:t>kwa</a:t>
          </a:r>
          <a:r>
            <a:rPr sz="1600" dirty="0"/>
            <a:t> </a:t>
          </a:r>
          <a:r>
            <a:rPr sz="1600" dirty="0" err="1"/>
            <a:t>Mungu</a:t>
          </a:r>
          <a:r>
            <a:rPr sz="1600" dirty="0"/>
            <a:t> </a:t>
          </a:r>
          <a:r>
            <a:rPr sz="1600" dirty="0" err="1"/>
            <a:t>kulisababisha</a:t>
          </a:r>
          <a:r>
            <a:rPr sz="1600" dirty="0"/>
            <a:t> </a:t>
          </a:r>
          <a:r>
            <a:rPr sz="1600" dirty="0" err="1"/>
            <a:t>kujitoa</a:t>
          </a:r>
          <a:r>
            <a:rPr sz="1600" dirty="0"/>
            <a:t> </a:t>
          </a:r>
          <a:r>
            <a:rPr sz="1600" dirty="0" err="1"/>
            <a:t>kwake</a:t>
          </a:r>
          <a:r>
            <a:rPr sz="1600" dirty="0"/>
            <a:t> </a:t>
          </a:r>
          <a:r>
            <a:rPr sz="1600" dirty="0" err="1"/>
            <a:t>kwa</a:t>
          </a:r>
          <a:r>
            <a:rPr sz="1600" dirty="0"/>
            <a:t> </a:t>
          </a:r>
          <a:r>
            <a:rPr sz="1600" dirty="0" err="1"/>
            <a:t>wengine</a:t>
          </a:r>
          <a:endParaRPr lang="es-ES" sz="16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pPr>
            <a:defRPr sz="2000" b="1">
              <a:effectLst>
                <a:outerShdw blurRad="38100" dist="38100" dir="2700000" algn="tl">
                  <a:srgbClr val="000000">
                    <a:alpha val="43137"/>
                  </a:srgbClr>
                </a:outerShdw>
              </a:effectLst>
            </a:defRPr>
          </a:pPr>
          <a:r>
            <a:rPr sz="2000" dirty="0" err="1"/>
            <a:t>Makanisa</a:t>
          </a:r>
          <a:r>
            <a:rPr sz="2000" dirty="0"/>
            <a:t> </a:t>
          </a:r>
          <a:r>
            <a:rPr sz="2000" dirty="0" err="1"/>
            <a:t>ya</a:t>
          </a:r>
          <a:r>
            <a:rPr sz="2000" dirty="0"/>
            <a:t> </a:t>
          </a:r>
          <a:r>
            <a:rPr sz="2000" dirty="0" err="1"/>
            <a:t>Kiyahudi</a:t>
          </a:r>
          <a:endParaRPr sz="2000" dirty="0"/>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pPr>
            <a:defRPr sz="2000" b="1">
              <a:effectLst>
                <a:outerShdw blurRad="38100" dist="38100" dir="2700000" algn="tl">
                  <a:srgbClr val="000000">
                    <a:alpha val="43137"/>
                  </a:srgbClr>
                </a:outerShdw>
              </a:effectLst>
            </a:defRPr>
          </a:pPr>
          <a:r>
            <a:rPr sz="2000" dirty="0" err="1"/>
            <a:t>Wanabeba</a:t>
          </a:r>
          <a:r>
            <a:rPr sz="2000" dirty="0"/>
            <a:t> </a:t>
          </a:r>
          <a:r>
            <a:rPr sz="2000" dirty="0" err="1"/>
            <a:t>injili</a:t>
          </a:r>
          <a:endParaRPr sz="2000" dirty="0"/>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pPr>
            <a:defRPr sz="2000" b="1">
              <a:effectLst>
                <a:outerShdw blurRad="38100" dist="38100" dir="2700000" algn="tl">
                  <a:srgbClr val="000000">
                    <a:alpha val="43137"/>
                  </a:srgbClr>
                </a:outerShdw>
              </a:effectLst>
            </a:defRPr>
          </a:pPr>
          <a:r>
            <a:rPr sz="2000" dirty="0" err="1"/>
            <a:t>Makanisa</a:t>
          </a:r>
          <a:r>
            <a:rPr sz="2000" dirty="0"/>
            <a:t> </a:t>
          </a:r>
          <a:r>
            <a:rPr sz="2000" dirty="0" err="1"/>
            <a:t>ya</a:t>
          </a:r>
          <a:r>
            <a:rPr sz="2000" dirty="0"/>
            <a:t> </a:t>
          </a:r>
          <a:r>
            <a:rPr sz="2000" dirty="0" err="1"/>
            <a:t>Mataifa</a:t>
          </a:r>
          <a:endParaRPr sz="2000" dirty="0"/>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pPr>
            <a:defRPr sz="1800" b="1">
              <a:effectLst>
                <a:outerShdw blurRad="38100" dist="38100" dir="2700000" algn="tl">
                  <a:srgbClr val="000000">
                    <a:alpha val="43137"/>
                  </a:srgbClr>
                </a:outerShdw>
              </a:effectLst>
            </a:defRPr>
          </a:pPr>
          <a:r>
            <a:rPr sz="1800" dirty="0" err="1"/>
            <a:t>Wanasaidia</a:t>
          </a:r>
          <a:r>
            <a:rPr sz="1800" dirty="0"/>
            <a:t> </a:t>
          </a:r>
          <a:r>
            <a:rPr sz="1800" dirty="0" err="1"/>
            <a:t>na</a:t>
          </a:r>
          <a:r>
            <a:rPr sz="1800" dirty="0"/>
            <a:t> </a:t>
          </a:r>
          <a:r>
            <a:rPr sz="1800" dirty="0" err="1"/>
            <a:t>rasilimali</a:t>
          </a:r>
          <a:r>
            <a:rPr sz="1800" dirty="0"/>
            <a:t> </a:t>
          </a:r>
          <a:r>
            <a:rPr sz="1800" dirty="0" err="1"/>
            <a:t>zao</a:t>
          </a:r>
          <a:endParaRPr sz="1800" dirty="0"/>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pPr>
            <a:defRPr sz="1800" b="1">
              <a:effectLst>
                <a:outerShdw blurRad="38100" dist="38100" dir="2700000" algn="tl">
                  <a:srgbClr val="000000"/>
                </a:outerShdw>
              </a:effectLst>
            </a:defRPr>
          </a:pPr>
          <a:r>
            <a:rPr sz="1800" dirty="0"/>
            <a:t>Kanisa </a:t>
          </a:r>
          <a:r>
            <a:rPr sz="1800" dirty="0" err="1"/>
            <a:t>mahalia</a:t>
          </a:r>
          <a:endParaRPr sz="1800" dirty="0"/>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pPr>
            <a:defRPr sz="1800" b="1">
              <a:effectLst>
                <a:outerShdw blurRad="38100" dist="38100" dir="2700000" algn="tl">
                  <a:srgbClr val="000000"/>
                </a:outerShdw>
              </a:effectLst>
            </a:defRPr>
          </a:pPr>
          <a:r>
            <a:rPr sz="1800" dirty="0"/>
            <a:t>Chama cha Jumla</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defRPr sz="1800" b="1">
              <a:effectLst>
                <a:outerShdw blurRad="38100" dist="38100" dir="2700000" algn="tl">
                  <a:srgbClr val="000000"/>
                </a:outerShdw>
              </a:effectLst>
            </a:defRPr>
          </a:pPr>
          <a:r>
            <a:t>Mkutano/Dhamira/ </a:t>
          </a:r>
          <a:br>
            <a:rPr lang="es-ES" sz="1800" b="1" dirty="0">
              <a:effectLst>
                <a:outerShdw blurRad="38100" dist="38100" dir="2700000" algn="tl">
                  <a:srgbClr val="000000"/>
                </a:outerShdw>
              </a:effectLst>
            </a:rPr>
          </a:br>
          <a:r>
            <a:t>Umoja</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pPr>
            <a:defRPr sz="1800" b="1">
              <a:effectLst>
                <a:outerShdw blurRad="38100" dist="38100" dir="2700000" algn="tl">
                  <a:srgbClr val="000000"/>
                </a:outerShdw>
              </a:effectLst>
            </a:defRPr>
          </a:pPr>
          <a:r>
            <a:rPr sz="1800" dirty="0" err="1"/>
            <a:t>Kugawa</a:t>
          </a:r>
          <a:endParaRPr sz="1800" dirty="0"/>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00100">
            <a:lnSpc>
              <a:spcPct val="90000"/>
            </a:lnSpc>
            <a:spcBef>
              <a:spcPct val="0"/>
            </a:spcBef>
            <a:spcAft>
              <a:spcPct val="35000"/>
            </a:spcAft>
            <a:buNone/>
            <a:defRPr sz="2000" b="1">
              <a:solidFill>
                <a:srgbClr val="745E00"/>
              </a:solidFill>
            </a:defRPr>
          </a:pPr>
          <a:r>
            <a:rPr kern="1200"/>
            <a:t>Ingawa alikuwa tajiri, akawa maskini                                                       (2 Wakorintho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00100">
            <a:lnSpc>
              <a:spcPct val="90000"/>
            </a:lnSpc>
            <a:spcBef>
              <a:spcPct val="0"/>
            </a:spcBef>
            <a:spcAft>
              <a:spcPct val="35000"/>
            </a:spcAft>
            <a:buNone/>
            <a:defRPr sz="2000" b="1">
              <a:solidFill>
                <a:srgbClr val="208438"/>
              </a:solidFill>
            </a:defRPr>
          </a:pPr>
          <a:r>
            <a:rPr kern="1200"/>
            <a:t>Aliondoka Mbinguni kuishi duniani</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00100">
            <a:lnSpc>
              <a:spcPct val="90000"/>
            </a:lnSpc>
            <a:spcBef>
              <a:spcPct val="0"/>
            </a:spcBef>
            <a:spcAft>
              <a:spcPct val="35000"/>
            </a:spcAft>
            <a:buNone/>
            <a:defRPr sz="2000" b="1">
              <a:solidFill>
                <a:schemeClr val="tx2">
                  <a:lumMod val="75000"/>
                </a:schemeClr>
              </a:solidFill>
            </a:defRPr>
          </a:pPr>
          <a:r>
            <a:rPr kern="1200"/>
            <a:t>Aliacha kutawala Ulimwengu kuwa seremala</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00100">
            <a:lnSpc>
              <a:spcPct val="90000"/>
            </a:lnSpc>
            <a:spcBef>
              <a:spcPct val="0"/>
            </a:spcBef>
            <a:spcAft>
              <a:spcPct val="35000"/>
            </a:spcAft>
            <a:buNone/>
            <a:defRPr sz="2000" b="1">
              <a:solidFill>
                <a:srgbClr val="1C97A8"/>
              </a:solidFill>
            </a:defRPr>
          </a:pPr>
          <a:r>
            <a:rPr kern="1200"/>
            <a:t>Aliacha mahali salama kuishi katika eneo la adui</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00100">
            <a:lnSpc>
              <a:spcPct val="90000"/>
            </a:lnSpc>
            <a:spcBef>
              <a:spcPct val="0"/>
            </a:spcBef>
            <a:spcAft>
              <a:spcPct val="35000"/>
            </a:spcAft>
            <a:buNone/>
            <a:defRPr sz="2000" b="1">
              <a:solidFill>
                <a:schemeClr val="accent5">
                  <a:lumMod val="75000"/>
                </a:schemeClr>
              </a:solidFill>
            </a:defRPr>
          </a:pPr>
          <a:r>
            <a:rPr kern="1200"/>
            <a:t>Alibadilisha taji la kifalme kwa taji ya miiba</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a:t>Shukrani kwa neema ya Mungu (2 Kor. 3:15 asubuhi </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pPr>
          <a:r>
            <a:rPr kern="1200"/>
            <a:t>Yesu alitoa kila kitu kwa ajili yetu. Shukrani zetu zinaonyeshwa katika hamu ya kujitoa kabisa kwake.</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kern="1200"/>
            <a:t>Tamaa ya kushiriki baraka za Mungu (2 Kor. 9:11a). </a:t>
          </a:r>
          <a:endParaRPr lang="es-ES" sz="2000" kern="120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pPr>
          <a:r>
            <a:rPr kern="1200"/>
            <a:t>Tunatoa kwa wengine kwa sababu tulipokea kwanza kutoka kwa Mungu.</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alpha val="43137"/>
                  </a:srgbClr>
                </a:outerShdw>
              </a:effectLst>
            </a:defRPr>
          </a:pPr>
          <a:r>
            <a:rPr lang="en-US" kern="1200" dirty="0"/>
            <a:t>Upendo </a:t>
          </a:r>
          <a:r>
            <a:rPr lang="en-US" kern="1200" dirty="0" err="1"/>
            <a:t>wa</a:t>
          </a:r>
          <a:r>
            <a:rPr lang="en-US" kern="1200" dirty="0"/>
            <a:t> </a:t>
          </a:r>
          <a:r>
            <a:rPr lang="en-US" kern="1200" dirty="0" err="1"/>
            <a:t>dhati</a:t>
          </a:r>
          <a:r>
            <a:rPr kern="1200" dirty="0"/>
            <a:t> </a:t>
          </a:r>
          <a:br>
            <a:rPr lang="es-ES" sz="2000" b="1" kern="1200" dirty="0">
              <a:effectLst>
                <a:outerShdw blurRad="38100" dist="38100" dir="2700000" algn="tl">
                  <a:srgbClr val="000000">
                    <a:alpha val="43137"/>
                  </a:srgbClr>
                </a:outerShdw>
              </a:effectLst>
            </a:rPr>
          </a:br>
          <a:r>
            <a:rPr kern="1200" dirty="0"/>
            <a:t>(2 </a:t>
          </a:r>
          <a:r>
            <a:rPr lang="en-US" kern="1200" dirty="0" err="1"/>
            <a:t>Wak</a:t>
          </a:r>
          <a:r>
            <a:rPr kern="1200" dirty="0" err="1"/>
            <a:t>orinth</a:t>
          </a:r>
          <a:r>
            <a:rPr lang="en-US" kern="1200" dirty="0" err="1"/>
            <a:t>o</a:t>
          </a:r>
          <a:r>
            <a:rPr kern="1200" dirty="0"/>
            <a:t>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22860" rIns="0" bIns="22860" numCol="1" spcCol="1270" anchor="ctr" anchorCtr="0">
          <a:noAutofit/>
        </a:bodyPr>
        <a:lstStyle/>
        <a:p>
          <a:pPr marL="0" lvl="0" indent="0" algn="ctr" defTabSz="2889250">
            <a:lnSpc>
              <a:spcPct val="90000"/>
            </a:lnSpc>
            <a:spcBef>
              <a:spcPct val="0"/>
            </a:spcBef>
            <a:spcAft>
              <a:spcPct val="35000"/>
            </a:spcAft>
            <a:buNone/>
            <a:defRPr sz="2000" b="1"/>
          </a:pPr>
          <a:r>
            <a:rPr kern="1200"/>
            <a:t>Ukarimu ni ushahidi kwamba upendo unakaa ndani ya mioyo yetu.</a:t>
          </a:r>
          <a:endParaRPr lang="es-ES" sz="2000" kern="120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990976"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outerShdw>
              </a:effectLst>
              <a:latin typeface="Aptos" panose="02110004020202020204"/>
              <a:ea typeface="+mn-ea"/>
              <a:cs typeface="+mn-cs"/>
            </a:defRPr>
          </a:pPr>
          <a:r>
            <a:rPr sz="2000" kern="1200" dirty="0" err="1"/>
            <a:t>Waliomba</a:t>
          </a:r>
          <a:r>
            <a:rPr sz="2000" kern="1200" dirty="0"/>
            <a:t> </a:t>
          </a:r>
          <a:r>
            <a:rPr sz="2000" kern="1200" dirty="0" err="1"/>
            <a:t>upendeleo</a:t>
          </a:r>
          <a:r>
            <a:rPr sz="2000" kern="1200" dirty="0"/>
            <a:t> </a:t>
          </a:r>
          <a:r>
            <a:rPr sz="2000" kern="1200" dirty="0" err="1"/>
            <a:t>wa</a:t>
          </a:r>
          <a:r>
            <a:rPr sz="2000" kern="1200" dirty="0"/>
            <a:t> </a:t>
          </a:r>
          <a:r>
            <a:rPr sz="2000" kern="1200" dirty="0" err="1"/>
            <a:t>kuwasaidia</a:t>
          </a:r>
          <a:r>
            <a:rPr sz="2000" kern="1200" dirty="0"/>
            <a:t> </a:t>
          </a:r>
          <a:r>
            <a:rPr sz="2000" kern="1200" dirty="0" err="1"/>
            <a:t>wengine</a:t>
          </a:r>
          <a:r>
            <a:rPr sz="2000" kern="1200" dirty="0"/>
            <a:t> (2 Kor. 8-4</a:t>
          </a:r>
        </a:p>
      </dsp:txBody>
      <dsp:txXfrm>
        <a:off x="32011" y="32047"/>
        <a:ext cx="3926954" cy="591726"/>
      </dsp:txXfrm>
    </dsp:sp>
    <dsp:sp modelId="{F8F6F75F-1573-4DA0-ACC3-3D93CED1CD83}">
      <dsp:nvSpPr>
        <dsp:cNvPr id="0" name=""/>
        <dsp:cNvSpPr/>
      </dsp:nvSpPr>
      <dsp:spPr>
        <a:xfrm>
          <a:off x="0" y="667653"/>
          <a:ext cx="3990976"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defRPr sz="2000" b="1" kern="1200">
              <a:solidFill>
                <a:prstClr val="white"/>
              </a:solidFill>
              <a:effectLst>
                <a:outerShdw blurRad="38100" dist="38100" dir="2700000" algn="tl">
                  <a:srgbClr val="000000"/>
                </a:outerShdw>
              </a:effectLst>
              <a:latin typeface="Aptos" panose="02110004020202020204"/>
              <a:ea typeface="+mn-ea"/>
              <a:cs typeface="+mn-cs"/>
            </a:defRPr>
          </a:pPr>
          <a:r>
            <a:rPr sz="2000" kern="1200" dirty="0"/>
            <a:t>Katika </a:t>
          </a:r>
          <a:r>
            <a:rPr sz="2000" kern="1200" dirty="0" err="1"/>
            <a:t>umaskini</a:t>
          </a:r>
          <a:r>
            <a:rPr sz="2000" kern="1200" dirty="0"/>
            <a:t> </a:t>
          </a:r>
          <a:r>
            <a:rPr sz="2000" kern="1200" dirty="0" err="1"/>
            <a:t>wao</a:t>
          </a:r>
          <a:r>
            <a:rPr sz="2000" kern="1200" dirty="0"/>
            <a:t>, </a:t>
          </a:r>
          <a:r>
            <a:rPr sz="2000" kern="1200" dirty="0" err="1"/>
            <a:t>walitoa</a:t>
          </a:r>
          <a:r>
            <a:rPr sz="2000" kern="1200" dirty="0"/>
            <a:t> </a:t>
          </a:r>
          <a:r>
            <a:rPr sz="2000" kern="1200" dirty="0" err="1"/>
            <a:t>zaidi</a:t>
          </a:r>
          <a:r>
            <a:rPr sz="2000" kern="1200" dirty="0"/>
            <a:t> </a:t>
          </a:r>
          <a:r>
            <a:rPr sz="2000" kern="1200" dirty="0" err="1"/>
            <a:t>ya</a:t>
          </a:r>
          <a:r>
            <a:rPr sz="2000" kern="1200" dirty="0"/>
            <a:t> </a:t>
          </a:r>
          <a:r>
            <a:rPr sz="2000" kern="1200" dirty="0" err="1"/>
            <a:t>uwezo</a:t>
          </a:r>
          <a:r>
            <a:rPr sz="2000" kern="1200" dirty="0"/>
            <a:t> </a:t>
          </a:r>
          <a:r>
            <a:rPr sz="2000" kern="1200" dirty="0" err="1"/>
            <a:t>wao</a:t>
          </a:r>
          <a:r>
            <a:rPr sz="2000" kern="1200" dirty="0"/>
            <a:t> (2 Kor. 8:2-3)</a:t>
          </a:r>
        </a:p>
      </dsp:txBody>
      <dsp:txXfrm>
        <a:off x="32011" y="699664"/>
        <a:ext cx="3926954"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15"/>
          <a:ext cx="3457574" cy="656662"/>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22250">
            <a:lnSpc>
              <a:spcPct val="90000"/>
            </a:lnSpc>
            <a:spcBef>
              <a:spcPct val="0"/>
            </a:spcBef>
            <a:spcAft>
              <a:spcPct val="35000"/>
            </a:spcAft>
            <a:buNone/>
            <a:defRPr sz="2000" b="1">
              <a:effectLst>
                <a:outerShdw blurRad="38100" dist="38100" dir="2700000" algn="tl">
                  <a:srgbClr val="000000"/>
                </a:outerShdw>
              </a:effectLst>
            </a:defRPr>
          </a:pPr>
          <a:r>
            <a:rPr kern="1200"/>
            <a:t>Walipokea neema ya Yesu (2 Kor. 8-9). </a:t>
          </a:r>
          <a:endParaRPr lang="es-ES" sz="2000" kern="1200">
            <a:effectLst>
              <a:outerShdw blurRad="38100" dist="38100" dir="2700000" algn="tl">
                <a:srgbClr val="000000"/>
              </a:outerShdw>
            </a:effectLst>
          </a:endParaRPr>
        </a:p>
      </dsp:txBody>
      <dsp:txXfrm>
        <a:off x="32056" y="32071"/>
        <a:ext cx="3393462" cy="592550"/>
      </dsp:txXfrm>
    </dsp:sp>
    <dsp:sp modelId="{B9DDC8E8-E407-48D4-8111-818FA67DBE63}">
      <dsp:nvSpPr>
        <dsp:cNvPr id="0" name=""/>
        <dsp:cNvSpPr/>
      </dsp:nvSpPr>
      <dsp:spPr>
        <a:xfrm>
          <a:off x="0" y="666760"/>
          <a:ext cx="3457574" cy="656662"/>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22250">
            <a:lnSpc>
              <a:spcPct val="90000"/>
            </a:lnSpc>
            <a:spcBef>
              <a:spcPct val="0"/>
            </a:spcBef>
            <a:spcAft>
              <a:spcPct val="35000"/>
            </a:spcAft>
            <a:buNone/>
            <a:defRPr sz="2000" b="1">
              <a:effectLst>
                <a:outerShdw blurRad="38100" dist="38100" dir="2700000" algn="tl">
                  <a:srgbClr val="000000"/>
                </a:outerShdw>
              </a:effectLst>
            </a:defRPr>
          </a:pPr>
          <a:r>
            <a:rPr kern="1200" dirty="0" err="1"/>
            <a:t>Walijitoa</a:t>
          </a:r>
          <a:r>
            <a:rPr kern="1200" dirty="0"/>
            <a:t> </a:t>
          </a:r>
          <a:r>
            <a:rPr kern="1200" dirty="0" err="1"/>
            <a:t>kwa</a:t>
          </a:r>
          <a:r>
            <a:rPr kern="1200" dirty="0"/>
            <a:t> Yesu</a:t>
          </a:r>
          <a:br>
            <a:rPr lang="es-ES" kern="1200" dirty="0"/>
          </a:br>
          <a:r>
            <a:rPr kern="1200" dirty="0"/>
            <a:t>(2 Kor. 8:5)</a:t>
          </a:r>
          <a:endParaRPr lang="es-ES" sz="2000" kern="1200" dirty="0">
            <a:effectLst>
              <a:outerShdw blurRad="38100" dist="38100" dir="2700000" algn="tl">
                <a:srgbClr val="000000"/>
              </a:outerShdw>
            </a:effectLst>
          </a:endParaRPr>
        </a:p>
      </dsp:txBody>
      <dsp:txXfrm>
        <a:off x="32056" y="698816"/>
        <a:ext cx="3393462" cy="5925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2889250">
            <a:lnSpc>
              <a:spcPct val="90000"/>
            </a:lnSpc>
            <a:spcBef>
              <a:spcPct val="0"/>
            </a:spcBef>
            <a:spcAft>
              <a:spcPct val="15000"/>
            </a:spcAft>
            <a:buNone/>
            <a:defRPr sz="2000" b="1"/>
          </a:pPr>
          <a:r>
            <a:rPr kern="1200"/>
            <a:t>Walijisikia furaha kuwa na uwezo wa kutoa</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outerShdw>
              </a:effectLst>
            </a:defRPr>
          </a:pPr>
          <a:r>
            <a:rPr lang="en-US" kern="1200" dirty="0"/>
            <a:t>Kwa </a:t>
          </a:r>
          <a:r>
            <a:rPr lang="en-US" kern="1200" dirty="0" err="1"/>
            <a:t>furaha</a:t>
          </a:r>
          <a:r>
            <a:rPr kern="1200" dirty="0"/>
            <a:t> </a:t>
          </a:r>
          <a:br>
            <a:rPr lang="es-ES" sz="2000" b="1" kern="1200" dirty="0">
              <a:effectLst>
                <a:outerShdw blurRad="38100" dist="38100" dir="2700000" algn="tl">
                  <a:srgbClr val="000000"/>
                </a:outerShdw>
              </a:effectLst>
            </a:rPr>
          </a:br>
          <a:r>
            <a:rPr kern="1200" dirty="0"/>
            <a:t>(2 </a:t>
          </a:r>
          <a:r>
            <a:rPr lang="en-US" kern="1200" dirty="0"/>
            <a:t>K</a:t>
          </a:r>
          <a:r>
            <a:rPr kern="1200" dirty="0"/>
            <a:t>or. 8:2a). </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2889250">
            <a:lnSpc>
              <a:spcPct val="90000"/>
            </a:lnSpc>
            <a:spcBef>
              <a:spcPct val="0"/>
            </a:spcBef>
            <a:spcAft>
              <a:spcPct val="15000"/>
            </a:spcAft>
            <a:buNone/>
            <a:defRPr sz="2000" b="1"/>
          </a:pPr>
          <a:r>
            <a:rPr kern="1200"/>
            <a:t>Umaskini wao haukuwa kikwazo</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outerShdw>
              </a:effectLst>
            </a:defRPr>
          </a:pPr>
          <a:r>
            <a:rPr kern="1200" dirty="0" err="1"/>
            <a:t>kwa</a:t>
          </a:r>
          <a:r>
            <a:rPr kern="1200" dirty="0"/>
            <a:t> </a:t>
          </a:r>
          <a:r>
            <a:rPr kern="1200" dirty="0" err="1"/>
            <a:t>ukarimu</a:t>
          </a:r>
          <a:br>
            <a:rPr lang="es-ES" kern="1200" dirty="0"/>
          </a:br>
          <a:r>
            <a:rPr kern="1200" dirty="0"/>
            <a:t>(2 Kor. 8:2b). </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2889250">
            <a:lnSpc>
              <a:spcPct val="90000"/>
            </a:lnSpc>
            <a:spcBef>
              <a:spcPct val="0"/>
            </a:spcBef>
            <a:spcAft>
              <a:spcPct val="15000"/>
            </a:spcAft>
            <a:buNone/>
            <a:defRPr sz="2000" b="1"/>
          </a:pPr>
          <a:r>
            <a:rPr kern="1200" dirty="0" err="1"/>
            <a:t>Walifanya</a:t>
          </a:r>
          <a:r>
            <a:rPr kern="1200" dirty="0"/>
            <a:t> </a:t>
          </a:r>
          <a:r>
            <a:rPr kern="1200" dirty="0" err="1"/>
            <a:t>hivyo</a:t>
          </a:r>
          <a:r>
            <a:rPr kern="1200" dirty="0"/>
            <a:t> </a:t>
          </a:r>
          <a:r>
            <a:rPr kern="1200" dirty="0" err="1"/>
            <a:t>kwa</a:t>
          </a:r>
          <a:r>
            <a:rPr kern="1200" dirty="0"/>
            <a:t> </a:t>
          </a:r>
          <a:r>
            <a:rPr kern="1200" dirty="0" err="1"/>
            <a:t>hiari</a:t>
          </a:r>
          <a:r>
            <a:rPr kern="1200" dirty="0"/>
            <a:t> </a:t>
          </a:r>
          <a:r>
            <a:rPr kern="1200" dirty="0" err="1"/>
            <a:t>na</a:t>
          </a:r>
          <a:r>
            <a:rPr kern="1200" dirty="0"/>
            <a:t> </a:t>
          </a:r>
          <a:r>
            <a:rPr kern="1200" dirty="0" err="1"/>
            <a:t>kwa</a:t>
          </a:r>
          <a:r>
            <a:rPr kern="1200" dirty="0"/>
            <a:t> </a:t>
          </a:r>
          <a:r>
            <a:rPr lang="en-US" kern="1200" dirty="0" err="1"/>
            <a:t>furaha</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outerShdw>
              </a:effectLst>
            </a:defRPr>
          </a:pPr>
          <a:r>
            <a:rPr lang="en-US" kern="1200" dirty="0"/>
            <a:t>Kwa </a:t>
          </a:r>
          <a:r>
            <a:rPr lang="en-US" kern="1200" dirty="0" err="1"/>
            <a:t>furaha</a:t>
          </a:r>
          <a:r>
            <a:rPr kern="1200" dirty="0"/>
            <a:t> </a:t>
          </a:r>
          <a:br>
            <a:rPr lang="es-ES" sz="2000" b="1" kern="1200" dirty="0">
              <a:effectLst>
                <a:outerShdw blurRad="38100" dist="38100" dir="2700000" algn="tl">
                  <a:srgbClr val="000000"/>
                </a:outerShdw>
              </a:effectLst>
            </a:rPr>
          </a:br>
          <a:r>
            <a:rPr kern="1200" dirty="0"/>
            <a:t>(2 Cor. :3)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None/>
            <a:defRPr sz="2000" b="1"/>
          </a:pPr>
          <a:r>
            <a:rPr sz="1600" kern="1200" dirty="0" err="1"/>
            <a:t>Kitendo</a:t>
          </a:r>
          <a:r>
            <a:rPr sz="1600" kern="1200" dirty="0"/>
            <a:t> </a:t>
          </a:r>
          <a:r>
            <a:rPr sz="1600" kern="1200" dirty="0" err="1"/>
            <a:t>hiki</a:t>
          </a:r>
          <a:r>
            <a:rPr sz="1600" kern="1200" dirty="0"/>
            <a:t> </a:t>
          </a:r>
          <a:r>
            <a:rPr sz="1600" kern="1200" dirty="0" err="1"/>
            <a:t>kiliwawezesha</a:t>
          </a:r>
          <a:r>
            <a:rPr sz="1600" kern="1200" dirty="0"/>
            <a:t> </a:t>
          </a:r>
          <a:r>
            <a:rPr sz="1600" kern="1200" dirty="0" err="1"/>
            <a:t>kuonyesha</a:t>
          </a:r>
          <a:r>
            <a:rPr sz="1600" kern="1200" dirty="0"/>
            <a:t> </a:t>
          </a:r>
          <a:r>
            <a:rPr sz="1600" kern="1200" dirty="0" err="1"/>
            <a:t>upendo</a:t>
          </a:r>
          <a:r>
            <a:rPr sz="1600" kern="1200" dirty="0"/>
            <a:t> </a:t>
          </a:r>
          <a:r>
            <a:rPr sz="1600" kern="1200" dirty="0" err="1"/>
            <a:t>wao</a:t>
          </a:r>
          <a:r>
            <a:rPr sz="1600" kern="1200" dirty="0"/>
            <a:t> </a:t>
          </a:r>
          <a:r>
            <a:rPr sz="1600" kern="1200" dirty="0" err="1"/>
            <a:t>kwa</a:t>
          </a:r>
          <a:r>
            <a:rPr sz="1600" kern="1200" dirty="0"/>
            <a:t> </a:t>
          </a:r>
          <a:r>
            <a:rPr sz="1600" kern="1200" dirty="0" err="1"/>
            <a:t>Mungu</a:t>
          </a:r>
          <a:r>
            <a:rPr sz="1600" kern="1200" dirty="0"/>
            <a:t> </a:t>
          </a:r>
          <a:r>
            <a:rPr sz="1600" kern="1200" dirty="0" err="1"/>
            <a:t>na</a:t>
          </a:r>
          <a:r>
            <a:rPr sz="1600" kern="1200" dirty="0"/>
            <a:t> </a:t>
          </a:r>
          <a:r>
            <a:rPr sz="1600" kern="1200" dirty="0" err="1"/>
            <a:t>kanisa</a:t>
          </a:r>
          <a:endParaRPr lang="es-ES" sz="16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outerShdw>
              </a:effectLst>
            </a:defRPr>
          </a:pPr>
          <a:r>
            <a:rPr kern="1200" dirty="0" err="1"/>
            <a:t>k</a:t>
          </a:r>
          <a:r>
            <a:rPr lang="en-US" kern="1200" dirty="0" err="1"/>
            <a:t>w</a:t>
          </a:r>
          <a:r>
            <a:rPr kern="1200" dirty="0" err="1"/>
            <a:t>a</a:t>
          </a:r>
          <a:r>
            <a:rPr kern="1200" dirty="0"/>
            <a:t> </a:t>
          </a:r>
          <a:r>
            <a:rPr lang="en-US" kern="1200" dirty="0" err="1"/>
            <a:t>upendo</a:t>
          </a:r>
          <a:br>
            <a:rPr lang="en-US" kern="1200" dirty="0"/>
          </a:br>
          <a:r>
            <a:rPr kern="1200" dirty="0"/>
            <a:t>(2 Kor.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None/>
            <a:defRPr sz="2000" b="1"/>
          </a:pPr>
          <a:r>
            <a:rPr sz="1600" kern="1200" dirty="0" err="1"/>
            <a:t>Kujitoa</a:t>
          </a:r>
          <a:r>
            <a:rPr sz="1600" kern="1200" dirty="0"/>
            <a:t> </a:t>
          </a:r>
          <a:r>
            <a:rPr sz="1600" kern="1200" dirty="0" err="1"/>
            <a:t>kwa</a:t>
          </a:r>
          <a:r>
            <a:rPr sz="1600" kern="1200" dirty="0"/>
            <a:t> </a:t>
          </a:r>
          <a:r>
            <a:rPr sz="1600" kern="1200" dirty="0" err="1"/>
            <a:t>Mungu</a:t>
          </a:r>
          <a:r>
            <a:rPr sz="1600" kern="1200" dirty="0"/>
            <a:t> </a:t>
          </a:r>
          <a:r>
            <a:rPr sz="1600" kern="1200" dirty="0" err="1"/>
            <a:t>kulisababisha</a:t>
          </a:r>
          <a:r>
            <a:rPr sz="1600" kern="1200" dirty="0"/>
            <a:t> </a:t>
          </a:r>
          <a:r>
            <a:rPr sz="1600" kern="1200" dirty="0" err="1"/>
            <a:t>kujitoa</a:t>
          </a:r>
          <a:r>
            <a:rPr sz="1600" kern="1200" dirty="0"/>
            <a:t> </a:t>
          </a:r>
          <a:r>
            <a:rPr sz="1600" kern="1200" dirty="0" err="1"/>
            <a:t>kwake</a:t>
          </a:r>
          <a:r>
            <a:rPr sz="1600" kern="1200" dirty="0"/>
            <a:t> </a:t>
          </a:r>
          <a:r>
            <a:rPr sz="1600" kern="1200" dirty="0" err="1"/>
            <a:t>kwa</a:t>
          </a:r>
          <a:r>
            <a:rPr sz="1600" kern="1200" dirty="0"/>
            <a:t> </a:t>
          </a:r>
          <a:r>
            <a:rPr sz="1600" kern="1200" dirty="0" err="1"/>
            <a:t>wengine</a:t>
          </a:r>
          <a:endParaRPr lang="es-ES" sz="16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2889250">
            <a:lnSpc>
              <a:spcPct val="90000"/>
            </a:lnSpc>
            <a:spcBef>
              <a:spcPct val="0"/>
            </a:spcBef>
            <a:spcAft>
              <a:spcPct val="35000"/>
            </a:spcAft>
            <a:buNone/>
            <a:defRPr sz="2000" b="1">
              <a:effectLst>
                <a:outerShdw blurRad="38100" dist="38100" dir="2700000" algn="tl">
                  <a:srgbClr val="000000"/>
                </a:outerShdw>
              </a:effectLst>
            </a:defRPr>
          </a:pPr>
          <a:r>
            <a:rPr lang="en-US" kern="1200" dirty="0"/>
            <a:t>Kama tendo la </a:t>
          </a:r>
          <a:r>
            <a:rPr lang="en-US" kern="1200" dirty="0" err="1"/>
            <a:t>kujiweka</a:t>
          </a:r>
          <a:r>
            <a:rPr lang="en-US" kern="1200" dirty="0"/>
            <a:t> </a:t>
          </a:r>
          <a:r>
            <a:rPr lang="en-US" kern="1200" dirty="0" err="1"/>
            <a:t>wakfu</a:t>
          </a:r>
          <a:r>
            <a:rPr kern="1200" dirty="0"/>
            <a:t> </a:t>
          </a:r>
          <a:br>
            <a:rPr lang="es-ES" sz="2000" b="1" kern="1200" dirty="0">
              <a:effectLst>
                <a:outerShdw blurRad="38100" dist="38100" dir="2700000" algn="tl">
                  <a:srgbClr val="000000"/>
                </a:outerShdw>
              </a:effectLst>
            </a:rPr>
          </a:br>
          <a:r>
            <a:rPr kern="1200" dirty="0"/>
            <a:t>(2 Cor.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defRPr sz="2000" b="1">
              <a:effectLst>
                <a:outerShdw blurRad="38100" dist="38100" dir="2700000" algn="tl">
                  <a:srgbClr val="000000">
                    <a:alpha val="43137"/>
                  </a:srgbClr>
                </a:outerShdw>
              </a:effectLst>
            </a:defRPr>
          </a:pPr>
          <a:r>
            <a:rPr sz="2000" kern="1200" dirty="0" err="1"/>
            <a:t>Makanisa</a:t>
          </a:r>
          <a:r>
            <a:rPr sz="2000" kern="1200" dirty="0"/>
            <a:t> </a:t>
          </a:r>
          <a:r>
            <a:rPr sz="2000" kern="1200" dirty="0" err="1"/>
            <a:t>ya</a:t>
          </a:r>
          <a:r>
            <a:rPr sz="2000" kern="1200" dirty="0"/>
            <a:t> </a:t>
          </a:r>
          <a:r>
            <a:rPr sz="2000" kern="1200" dirty="0" err="1"/>
            <a:t>Kiyahudi</a:t>
          </a:r>
          <a:endParaRPr sz="2000"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defRPr sz="2000" b="1">
              <a:effectLst>
                <a:outerShdw blurRad="38100" dist="38100" dir="2700000" algn="tl">
                  <a:srgbClr val="000000">
                    <a:alpha val="43137"/>
                  </a:srgbClr>
                </a:outerShdw>
              </a:effectLst>
            </a:defRPr>
          </a:pPr>
          <a:r>
            <a:rPr sz="2000" kern="1200" dirty="0" err="1"/>
            <a:t>Wanabeba</a:t>
          </a:r>
          <a:r>
            <a:rPr sz="2000" kern="1200" dirty="0"/>
            <a:t> </a:t>
          </a:r>
          <a:r>
            <a:rPr sz="2000" kern="1200" dirty="0" err="1"/>
            <a:t>injili</a:t>
          </a:r>
          <a:endParaRPr sz="2000"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defRPr sz="2000" b="1">
              <a:effectLst>
                <a:outerShdw blurRad="38100" dist="38100" dir="2700000" algn="tl">
                  <a:srgbClr val="000000">
                    <a:alpha val="43137"/>
                  </a:srgbClr>
                </a:outerShdw>
              </a:effectLst>
            </a:defRPr>
          </a:pPr>
          <a:r>
            <a:rPr sz="2000" kern="1200" dirty="0" err="1"/>
            <a:t>Makanisa</a:t>
          </a:r>
          <a:r>
            <a:rPr sz="2000" kern="1200" dirty="0"/>
            <a:t> </a:t>
          </a:r>
          <a:r>
            <a:rPr sz="2000" kern="1200" dirty="0" err="1"/>
            <a:t>ya</a:t>
          </a:r>
          <a:r>
            <a:rPr sz="2000" kern="1200" dirty="0"/>
            <a:t> </a:t>
          </a:r>
          <a:r>
            <a:rPr sz="2000" kern="1200" dirty="0" err="1"/>
            <a:t>Mataifa</a:t>
          </a:r>
          <a:endParaRPr sz="2000"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sz="1800" b="1">
              <a:effectLst>
                <a:outerShdw blurRad="38100" dist="38100" dir="2700000" algn="tl">
                  <a:srgbClr val="000000">
                    <a:alpha val="43137"/>
                  </a:srgbClr>
                </a:outerShdw>
              </a:effectLst>
            </a:defRPr>
          </a:pPr>
          <a:r>
            <a:rPr sz="1800" kern="1200" dirty="0" err="1"/>
            <a:t>Wanasaidia</a:t>
          </a:r>
          <a:r>
            <a:rPr sz="1800" kern="1200" dirty="0"/>
            <a:t> </a:t>
          </a:r>
          <a:r>
            <a:rPr sz="1800" kern="1200" dirty="0" err="1"/>
            <a:t>na</a:t>
          </a:r>
          <a:r>
            <a:rPr sz="1800" kern="1200" dirty="0"/>
            <a:t> </a:t>
          </a:r>
          <a:r>
            <a:rPr sz="1800" kern="1200" dirty="0" err="1"/>
            <a:t>rasilimali</a:t>
          </a:r>
          <a:r>
            <a:rPr sz="1800" kern="1200" dirty="0"/>
            <a:t> </a:t>
          </a:r>
          <a:r>
            <a:rPr sz="1800" kern="1200" dirty="0" err="1"/>
            <a:t>zao</a:t>
          </a:r>
          <a:endParaRPr sz="1800"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sz="1800" b="1">
              <a:effectLst>
                <a:outerShdw blurRad="38100" dist="38100" dir="2700000" algn="tl">
                  <a:srgbClr val="000000"/>
                </a:outerShdw>
              </a:effectLst>
            </a:defRPr>
          </a:pPr>
          <a:r>
            <a:rPr sz="1800" kern="1200" dirty="0"/>
            <a:t>Kanisa </a:t>
          </a:r>
          <a:r>
            <a:rPr sz="1800" kern="1200" dirty="0" err="1"/>
            <a:t>mahalia</a:t>
          </a:r>
          <a:endParaRPr sz="1800" kern="1200" dirty="0"/>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2889250">
            <a:lnSpc>
              <a:spcPct val="90000"/>
            </a:lnSpc>
            <a:spcBef>
              <a:spcPct val="0"/>
            </a:spcBef>
            <a:spcAft>
              <a:spcPct val="35000"/>
            </a:spcAft>
            <a:buNone/>
            <a:defRPr sz="1800" b="1">
              <a:effectLst>
                <a:outerShdw blurRad="38100" dist="38100" dir="2700000" algn="tl">
                  <a:srgbClr val="000000"/>
                </a:outerShdw>
              </a:effectLst>
            </a:defRPr>
          </a:pPr>
          <a:r>
            <a:rPr kern="1200"/>
            <a:t>Mkutano/Dhamira/ </a:t>
          </a:r>
          <a:br>
            <a:rPr lang="es-ES" sz="1800" b="1" kern="1200" dirty="0">
              <a:effectLst>
                <a:outerShdw blurRad="38100" dist="38100" dir="2700000" algn="tl">
                  <a:srgbClr val="000000"/>
                </a:outerShdw>
              </a:effectLst>
            </a:rPr>
          </a:br>
          <a:r>
            <a:rPr kern="1200"/>
            <a:t>Umoja</a:t>
          </a: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sz="1800" b="1">
              <a:effectLst>
                <a:outerShdw blurRad="38100" dist="38100" dir="2700000" algn="tl">
                  <a:srgbClr val="000000"/>
                </a:outerShdw>
              </a:effectLst>
            </a:defRPr>
          </a:pPr>
          <a:r>
            <a:rPr sz="1800" kern="1200" dirty="0" err="1"/>
            <a:t>Kugawa</a:t>
          </a:r>
          <a:endParaRPr sz="1800" kern="1200" dirty="0"/>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defRPr sz="1800" b="1">
              <a:effectLst>
                <a:outerShdw blurRad="38100" dist="38100" dir="2700000" algn="tl">
                  <a:srgbClr val="000000"/>
                </a:outerShdw>
              </a:effectLst>
            </a:defRPr>
          </a:pPr>
          <a:r>
            <a:rPr sz="1800" kern="1200" dirty="0"/>
            <a:t>Chama cha Jumla</a:t>
          </a: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19/08/2026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19/08/2026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658101" cy="923330"/>
          </a:xfrm>
          <a:prstGeom prst="rect">
            <a:avLst/>
          </a:prstGeom>
          <a:solidFill>
            <a:srgbClr val="C2DEF4"/>
          </a:solidFill>
          <a:effectLst>
            <a:softEdge rad="114300"/>
          </a:effectLst>
        </p:spPr>
        <p:txBody>
          <a:bodyPr wrap="square">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defRPr sz="4400" b="1">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defRPr>
            </a:pPr>
            <a:r>
              <a:rPr sz="5400" dirty="0" err="1"/>
              <a:t>UWAKILI</a:t>
            </a:r>
            <a:r>
              <a:rPr sz="5400" dirty="0"/>
              <a:t> NA </a:t>
            </a:r>
            <a:r>
              <a:rPr sz="5400" dirty="0" err="1"/>
              <a:t>UTUME</a:t>
            </a:r>
            <a:endParaRPr sz="5400" dirty="0"/>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830997"/>
          </a:xfrm>
          <a:prstGeom prst="rect">
            <a:avLst/>
          </a:prstGeom>
          <a:noFill/>
        </p:spPr>
        <p:txBody>
          <a:bodyPr wrap="square">
            <a:spAutoFit/>
          </a:bodyPr>
          <a:lstStyle/>
          <a:p>
            <a:pPr algn="r">
              <a:defRPr sz="1600" b="1">
                <a:solidFill>
                  <a:srgbClr val="FFEBC9"/>
                </a:solidFill>
                <a:effectLst>
                  <a:outerShdw blurRad="38100" dist="38100" dir="2700000" algn="tl">
                    <a:srgbClr val="000000">
                      <a:alpha val="43137"/>
                    </a:srgbClr>
                  </a:outerShdw>
                </a:effectLst>
              </a:defRPr>
            </a:pPr>
            <a:r>
              <a:t>Lessoni ya 11 kwa ajli ya Septemba 12,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defRPr sz="6000" b="1">
                <a:ln w="15875">
                  <a:noFill/>
                  <a:prstDash val="solid"/>
                </a:ln>
                <a:solidFill>
                  <a:srgbClr val="297F75"/>
                </a:solidFill>
                <a:effectLst>
                  <a:outerShdw dist="38100" dir="2700000" algn="bl" rotWithShape="0">
                    <a:srgbClr val="DD8E4B"/>
                  </a:outerShdw>
                </a:effectLst>
              </a:defRPr>
            </a:pPr>
            <a:r>
              <a:t>MATOKEO YA UWAKILI</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defRPr sz="4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defRPr>
            </a:pPr>
            <a:r>
              <a:t>UMOJA WA KANISA</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defRPr b="1">
                <a:latin typeface="Comic Sans MS" panose="030F0702030302020204" pitchFamily="66" charset="0"/>
              </a:defRPr>
            </a:pPr>
            <a:r>
              <a:t>"Kwa kuwa utoaji wa huduma hii hautoi tu mahitaji ya watakatifu, bali pia huzidi kwa shukrani nyingi kwa Mungu."</a:t>
            </a:r>
          </a:p>
          <a:p>
            <a:pPr algn="ctr">
              <a:defRPr sz="1400" b="1">
                <a:latin typeface="Comic Sans MS" panose="030F0702030302020204" pitchFamily="66" charset="0"/>
              </a:defRPr>
            </a:pPr>
            <a:r>
              <a:t>(2 Wakorintho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958349797"/>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015663"/>
          </a:xfrm>
          <a:prstGeom prst="rect">
            <a:avLst/>
          </a:prstGeom>
          <a:noFill/>
        </p:spPr>
        <p:txBody>
          <a:bodyPr wrap="square">
            <a:spAutoFit/>
          </a:bodyPr>
          <a:lstStyle/>
          <a:p>
            <a:pPr>
              <a:spcBef>
                <a:spcPts val="600"/>
              </a:spcBef>
              <a:defRPr sz="2000" b="1"/>
            </a:pPr>
            <a:r>
              <a:rPr dirty="0"/>
              <a:t>Sadaka </a:t>
            </a:r>
            <a:r>
              <a:rPr dirty="0" err="1"/>
              <a:t>ambayo</a:t>
            </a:r>
            <a:r>
              <a:rPr dirty="0"/>
              <a:t> </a:t>
            </a:r>
            <a:r>
              <a:rPr dirty="0" err="1"/>
              <a:t>ilipelekwa</a:t>
            </a:r>
            <a:r>
              <a:rPr dirty="0"/>
              <a:t> </a:t>
            </a:r>
            <a:r>
              <a:rPr dirty="0" err="1"/>
              <a:t>Yerusalemu</a:t>
            </a:r>
            <a:r>
              <a:rPr dirty="0"/>
              <a:t> </a:t>
            </a:r>
            <a:r>
              <a:rPr dirty="0" err="1"/>
              <a:t>ilikuwa</a:t>
            </a:r>
            <a:r>
              <a:rPr dirty="0"/>
              <a:t> </a:t>
            </a:r>
            <a:r>
              <a:rPr dirty="0" err="1"/>
              <a:t>na</a:t>
            </a:r>
            <a:r>
              <a:rPr dirty="0"/>
              <a:t> </a:t>
            </a:r>
            <a:r>
              <a:rPr dirty="0" err="1"/>
              <a:t>matokeo</a:t>
            </a:r>
            <a:r>
              <a:rPr dirty="0"/>
              <a:t> </a:t>
            </a:r>
            <a:r>
              <a:rPr dirty="0" err="1"/>
              <a:t>mengine</a:t>
            </a:r>
            <a:r>
              <a:rPr dirty="0"/>
              <a:t> </a:t>
            </a:r>
            <a:r>
              <a:rPr dirty="0" err="1"/>
              <a:t>mazuri</a:t>
            </a:r>
            <a:r>
              <a:rPr dirty="0"/>
              <a:t> (2 Kor. 9-12</a:t>
            </a:r>
            <a:r>
              <a:rPr lang="es-ES" dirty="0"/>
              <a:t>).</a:t>
            </a:r>
            <a:endParaRPr dirty="0"/>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323439"/>
          </a:xfrm>
          <a:prstGeom prst="rect">
            <a:avLst/>
          </a:prstGeom>
          <a:noFill/>
        </p:spPr>
        <p:txBody>
          <a:bodyPr wrap="square">
            <a:spAutoFit/>
          </a:bodyPr>
          <a:lstStyle/>
          <a:p>
            <a:pPr>
              <a:spcBef>
                <a:spcPts val="600"/>
              </a:spcBef>
              <a:defRPr sz="2000" b="1"/>
            </a:pPr>
            <a:r>
              <a:t>Athari nyingine nzuri ni kwamba jinsi sadaka ilivyoshughulikiwa ina somo maalum kwetu leo: kila kitu lazima kifanyike kwa utaratibu, na kufuata taratibu sahihi.</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654968997"/>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t>Wayahudi na Mataifa walifungwa pamoja kwa uhusiano wa msaada na shukrani (Rum. 15:26-27). Kwa njia hii, lengo kuu la mtume lilifikiwa: umoja kanisani.</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t>Paulo alimteua Tito kusimamia mkusanyiko, na makanisa yaliteua ndugu kumsaidia katika kazi hii (2 Kor. 8:16-24). Hakukuwa na njia nyingine sahihi ya kukusanya na kutuma sadaka hiyo Yerusalemu.</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l="-3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295400" y="628034"/>
            <a:ext cx="10848975" cy="5109091"/>
          </a:xfrm>
          <a:prstGeom prst="rect">
            <a:avLst/>
          </a:prstGeom>
          <a:noFill/>
        </p:spPr>
        <p:txBody>
          <a:bodyPr wrap="square">
            <a:spAutoFit/>
          </a:bodyPr>
          <a:lstStyle/>
          <a:p>
            <a:pPr algn="just">
              <a:spcBef>
                <a:spcPts val="600"/>
              </a:spcBef>
              <a:defRPr sz="2400" b="1">
                <a:solidFill>
                  <a:schemeClr val="bg2">
                    <a:lumMod val="40000"/>
                    <a:lumOff val="60000"/>
                  </a:schemeClr>
                </a:solidFill>
                <a:latin typeface="Constantia" panose="02030602050306030303" pitchFamily="18" charset="0"/>
              </a:defRPr>
            </a:pPr>
            <a:r>
              <a:rPr dirty="0"/>
              <a:t>“Kazi </a:t>
            </a:r>
            <a:r>
              <a:rPr dirty="0" err="1"/>
              <a:t>ya</a:t>
            </a:r>
            <a:r>
              <a:rPr dirty="0"/>
              <a:t> </a:t>
            </a:r>
            <a:r>
              <a:rPr dirty="0" err="1"/>
              <a:t>Mungu</a:t>
            </a:r>
            <a:r>
              <a:rPr dirty="0"/>
              <a:t> </a:t>
            </a:r>
            <a:r>
              <a:rPr dirty="0" err="1"/>
              <a:t>lazima</a:t>
            </a:r>
            <a:r>
              <a:rPr dirty="0"/>
              <a:t> </a:t>
            </a:r>
            <a:r>
              <a:rPr dirty="0" err="1"/>
              <a:t>idumishwe</a:t>
            </a:r>
            <a:r>
              <a:rPr dirty="0"/>
              <a:t> </a:t>
            </a:r>
            <a:r>
              <a:rPr dirty="0" err="1"/>
              <a:t>kwa</a:t>
            </a:r>
            <a:r>
              <a:rPr dirty="0"/>
              <a:t> </a:t>
            </a:r>
            <a:r>
              <a:rPr dirty="0" err="1"/>
              <a:t>zaka</a:t>
            </a:r>
            <a:r>
              <a:rPr dirty="0"/>
              <a:t> </a:t>
            </a:r>
            <a:r>
              <a:rPr dirty="0" err="1"/>
              <a:t>na</a:t>
            </a:r>
            <a:r>
              <a:rPr dirty="0"/>
              <a:t> </a:t>
            </a:r>
            <a:r>
              <a:rPr dirty="0" err="1"/>
              <a:t>karama</a:t>
            </a:r>
            <a:r>
              <a:rPr dirty="0"/>
              <a:t> </a:t>
            </a:r>
            <a:r>
              <a:rPr dirty="0" err="1"/>
              <a:t>na</a:t>
            </a:r>
            <a:r>
              <a:rPr dirty="0"/>
              <a:t> </a:t>
            </a:r>
            <a:r>
              <a:rPr dirty="0" err="1"/>
              <a:t>matoleo</a:t>
            </a:r>
            <a:r>
              <a:rPr dirty="0"/>
              <a:t>. Bwana </a:t>
            </a:r>
            <a:r>
              <a:rPr dirty="0" err="1"/>
              <a:t>sasa</a:t>
            </a:r>
            <a:r>
              <a:rPr dirty="0"/>
              <a:t> </a:t>
            </a:r>
            <a:r>
              <a:rPr dirty="0" err="1"/>
              <a:t>anatoa</a:t>
            </a:r>
            <a:r>
              <a:rPr dirty="0"/>
              <a:t> </a:t>
            </a:r>
            <a:r>
              <a:rPr dirty="0" err="1"/>
              <a:t>wito</a:t>
            </a:r>
            <a:r>
              <a:rPr dirty="0"/>
              <a:t> </a:t>
            </a:r>
            <a:r>
              <a:rPr dirty="0" err="1"/>
              <a:t>wa</a:t>
            </a:r>
            <a:r>
              <a:rPr dirty="0"/>
              <a:t> </a:t>
            </a:r>
            <a:r>
              <a:rPr dirty="0" err="1"/>
              <a:t>njia</a:t>
            </a:r>
            <a:r>
              <a:rPr dirty="0"/>
              <a:t> </a:t>
            </a:r>
            <a:r>
              <a:rPr dirty="0" err="1"/>
              <a:t>ambazo</a:t>
            </a:r>
            <a:r>
              <a:rPr dirty="0"/>
              <a:t> </a:t>
            </a:r>
            <a:r>
              <a:rPr dirty="0" err="1"/>
              <a:t>amekabidhi</a:t>
            </a:r>
            <a:r>
              <a:rPr dirty="0"/>
              <a:t> </a:t>
            </a:r>
            <a:r>
              <a:rPr dirty="0" err="1"/>
              <a:t>kwa</a:t>
            </a:r>
            <a:r>
              <a:rPr dirty="0"/>
              <a:t> </a:t>
            </a:r>
            <a:r>
              <a:rPr dirty="0" err="1"/>
              <a:t>mawakili</a:t>
            </a:r>
            <a:r>
              <a:rPr dirty="0"/>
              <a:t> wake. […]</a:t>
            </a:r>
          </a:p>
          <a:p>
            <a:pPr algn="just">
              <a:spcBef>
                <a:spcPts val="600"/>
              </a:spcBef>
              <a:defRPr sz="2400" b="1">
                <a:solidFill>
                  <a:schemeClr val="bg2">
                    <a:lumMod val="40000"/>
                    <a:lumOff val="60000"/>
                  </a:schemeClr>
                </a:solidFill>
                <a:latin typeface="Constantia" panose="02030602050306030303" pitchFamily="18" charset="0"/>
              </a:defRPr>
            </a:pPr>
            <a:r>
              <a:rPr dirty="0"/>
              <a:t>Bwana Yesu </a:t>
            </a:r>
            <a:r>
              <a:rPr dirty="0" err="1"/>
              <a:t>hahitaji</a:t>
            </a:r>
            <a:r>
              <a:rPr dirty="0"/>
              <a:t> </a:t>
            </a:r>
            <a:r>
              <a:rPr dirty="0" err="1"/>
              <a:t>chochote</a:t>
            </a:r>
            <a:r>
              <a:rPr dirty="0"/>
              <a:t> </a:t>
            </a:r>
            <a:r>
              <a:rPr dirty="0" err="1"/>
              <a:t>zaidi</a:t>
            </a:r>
            <a:r>
              <a:rPr dirty="0"/>
              <a:t> </a:t>
            </a:r>
            <a:r>
              <a:rPr dirty="0" err="1"/>
              <a:t>kutoka</a:t>
            </a:r>
            <a:r>
              <a:rPr dirty="0"/>
              <a:t> </a:t>
            </a:r>
            <a:r>
              <a:rPr dirty="0" err="1"/>
              <a:t>kwa</a:t>
            </a:r>
            <a:r>
              <a:rPr dirty="0"/>
              <a:t> </a:t>
            </a:r>
            <a:r>
              <a:rPr dirty="0" err="1"/>
              <a:t>wafuasi</a:t>
            </a:r>
            <a:r>
              <a:rPr dirty="0"/>
              <a:t> wake </a:t>
            </a:r>
            <a:r>
              <a:rPr dirty="0" err="1"/>
              <a:t>kuliko</a:t>
            </a:r>
            <a:r>
              <a:rPr dirty="0"/>
              <a:t> </a:t>
            </a:r>
            <a:r>
              <a:rPr dirty="0" err="1"/>
              <a:t>yeye</a:t>
            </a:r>
            <a:r>
              <a:rPr dirty="0"/>
              <a:t> </a:t>
            </a:r>
            <a:r>
              <a:rPr dirty="0" err="1"/>
              <a:t>mwenyewe</a:t>
            </a:r>
            <a:r>
              <a:rPr dirty="0"/>
              <a:t> </a:t>
            </a:r>
            <a:r>
              <a:rPr dirty="0" err="1"/>
              <a:t>alivyofanya</a:t>
            </a:r>
            <a:r>
              <a:rPr dirty="0"/>
              <a:t>. Wale </a:t>
            </a:r>
            <a:r>
              <a:rPr dirty="0" err="1"/>
              <a:t>wanaofanya</a:t>
            </a:r>
            <a:r>
              <a:rPr dirty="0"/>
              <a:t> </a:t>
            </a:r>
            <a:r>
              <a:rPr dirty="0" err="1"/>
              <a:t>kujikana</a:t>
            </a:r>
            <a:r>
              <a:rPr dirty="0"/>
              <a:t> </a:t>
            </a:r>
            <a:r>
              <a:rPr dirty="0" err="1"/>
              <a:t>na</a:t>
            </a:r>
            <a:r>
              <a:rPr dirty="0"/>
              <a:t> </a:t>
            </a:r>
            <a:r>
              <a:rPr dirty="0" err="1"/>
              <a:t>kujitolea</a:t>
            </a:r>
            <a:r>
              <a:rPr dirty="0"/>
              <a:t> </a:t>
            </a:r>
            <a:r>
              <a:rPr dirty="0" err="1"/>
              <a:t>kwa</a:t>
            </a:r>
            <a:r>
              <a:rPr dirty="0"/>
              <a:t> </a:t>
            </a:r>
            <a:r>
              <a:rPr dirty="0" err="1"/>
              <a:t>ajili</a:t>
            </a:r>
            <a:r>
              <a:rPr dirty="0"/>
              <a:t> </a:t>
            </a:r>
            <a:r>
              <a:rPr dirty="0" err="1"/>
              <a:t>ya</a:t>
            </a:r>
            <a:r>
              <a:rPr dirty="0"/>
              <a:t> </a:t>
            </a:r>
            <a:r>
              <a:rPr dirty="0" err="1"/>
              <a:t>Mungu</a:t>
            </a:r>
            <a:r>
              <a:rPr dirty="0"/>
              <a:t> </a:t>
            </a:r>
            <a:r>
              <a:rPr dirty="0" err="1"/>
              <a:t>wanafuata</a:t>
            </a:r>
            <a:r>
              <a:rPr dirty="0"/>
              <a:t> </a:t>
            </a:r>
            <a:r>
              <a:rPr dirty="0" err="1"/>
              <a:t>tu</a:t>
            </a:r>
            <a:r>
              <a:rPr dirty="0"/>
              <a:t> </a:t>
            </a:r>
            <a:r>
              <a:rPr dirty="0" err="1"/>
              <a:t>mfano</a:t>
            </a:r>
            <a:r>
              <a:rPr dirty="0"/>
              <a:t> wake. </a:t>
            </a:r>
            <a:r>
              <a:rPr dirty="0" err="1"/>
              <a:t>Alivua</a:t>
            </a:r>
            <a:r>
              <a:rPr dirty="0"/>
              <a:t> </a:t>
            </a:r>
            <a:r>
              <a:rPr dirty="0" err="1"/>
              <a:t>vazi</a:t>
            </a:r>
            <a:r>
              <a:rPr dirty="0"/>
              <a:t> lake la </a:t>
            </a:r>
            <a:r>
              <a:rPr dirty="0" err="1"/>
              <a:t>kifalme</a:t>
            </a:r>
            <a:r>
              <a:rPr dirty="0"/>
              <a:t> </a:t>
            </a:r>
            <a:r>
              <a:rPr dirty="0" err="1"/>
              <a:t>na</a:t>
            </a:r>
            <a:r>
              <a:rPr dirty="0"/>
              <a:t> </a:t>
            </a:r>
            <a:r>
              <a:rPr dirty="0" err="1"/>
              <a:t>taji</a:t>
            </a:r>
            <a:r>
              <a:rPr dirty="0"/>
              <a:t> la </a:t>
            </a:r>
            <a:r>
              <a:rPr dirty="0" err="1"/>
              <a:t>kifalme</a:t>
            </a:r>
            <a:r>
              <a:rPr dirty="0"/>
              <a:t>, </a:t>
            </a:r>
            <a:r>
              <a:rPr dirty="0" err="1"/>
              <a:t>na</a:t>
            </a:r>
            <a:r>
              <a:rPr dirty="0"/>
              <a:t> </a:t>
            </a:r>
            <a:r>
              <a:rPr dirty="0" err="1"/>
              <a:t>kushuka</a:t>
            </a:r>
            <a:r>
              <a:rPr dirty="0"/>
              <a:t> </a:t>
            </a:r>
            <a:r>
              <a:rPr dirty="0" err="1"/>
              <a:t>kutoka</a:t>
            </a:r>
            <a:r>
              <a:rPr dirty="0"/>
              <a:t> </a:t>
            </a:r>
            <a:r>
              <a:rPr dirty="0" err="1"/>
              <a:t>kwa</a:t>
            </a:r>
            <a:r>
              <a:rPr dirty="0"/>
              <a:t> </a:t>
            </a:r>
            <a:r>
              <a:rPr dirty="0" err="1"/>
              <a:t>amri</a:t>
            </a:r>
            <a:r>
              <a:rPr dirty="0"/>
              <a:t> </a:t>
            </a:r>
            <a:r>
              <a:rPr dirty="0" err="1"/>
              <a:t>yake</a:t>
            </a:r>
            <a:r>
              <a:rPr dirty="0"/>
              <a:t> </a:t>
            </a:r>
            <a:r>
              <a:rPr dirty="0" err="1"/>
              <a:t>kuu</a:t>
            </a:r>
            <a:r>
              <a:rPr dirty="0"/>
              <a:t>. </a:t>
            </a:r>
            <a:r>
              <a:rPr dirty="0" err="1"/>
              <a:t>Akawa</a:t>
            </a:r>
            <a:r>
              <a:rPr dirty="0"/>
              <a:t> </a:t>
            </a:r>
            <a:r>
              <a:rPr dirty="0" err="1"/>
              <a:t>maskini</a:t>
            </a:r>
            <a:r>
              <a:rPr dirty="0"/>
              <a:t>, </a:t>
            </a:r>
            <a:r>
              <a:rPr dirty="0" err="1"/>
              <a:t>ili</a:t>
            </a:r>
            <a:r>
              <a:rPr dirty="0"/>
              <a:t> </a:t>
            </a:r>
            <a:r>
              <a:rPr dirty="0" err="1"/>
              <a:t>kupitia</a:t>
            </a:r>
            <a:r>
              <a:rPr dirty="0"/>
              <a:t> </a:t>
            </a:r>
            <a:r>
              <a:rPr dirty="0" err="1"/>
              <a:t>umaskini</a:t>
            </a:r>
            <a:r>
              <a:rPr dirty="0"/>
              <a:t> wake </a:t>
            </a:r>
            <a:r>
              <a:rPr dirty="0" err="1"/>
              <a:t>tuweze</a:t>
            </a:r>
            <a:r>
              <a:rPr dirty="0"/>
              <a:t> </a:t>
            </a:r>
            <a:r>
              <a:rPr dirty="0" err="1"/>
              <a:t>kumiliki</a:t>
            </a:r>
            <a:r>
              <a:rPr dirty="0"/>
              <a:t> </a:t>
            </a:r>
            <a:r>
              <a:rPr dirty="0" err="1"/>
              <a:t>hazina</a:t>
            </a:r>
            <a:r>
              <a:rPr dirty="0"/>
              <a:t> za </a:t>
            </a:r>
            <a:r>
              <a:rPr dirty="0" err="1"/>
              <a:t>milele</a:t>
            </a:r>
            <a:r>
              <a:rPr dirty="0"/>
              <a:t>. </a:t>
            </a:r>
            <a:r>
              <a:rPr dirty="0" err="1"/>
              <a:t>Hakutoa</a:t>
            </a:r>
            <a:r>
              <a:rPr dirty="0"/>
              <a:t> </a:t>
            </a:r>
            <a:r>
              <a:rPr dirty="0" err="1"/>
              <a:t>tu</a:t>
            </a:r>
            <a:r>
              <a:rPr dirty="0"/>
              <a:t> </a:t>
            </a:r>
            <a:r>
              <a:rPr dirty="0" err="1"/>
              <a:t>utajiri</a:t>
            </a:r>
            <a:r>
              <a:rPr dirty="0"/>
              <a:t> wake, </a:t>
            </a:r>
            <a:r>
              <a:rPr dirty="0" err="1"/>
              <a:t>bali</a:t>
            </a:r>
            <a:r>
              <a:rPr dirty="0"/>
              <a:t> </a:t>
            </a:r>
            <a:r>
              <a:rPr dirty="0" err="1"/>
              <a:t>maisha</a:t>
            </a:r>
            <a:r>
              <a:rPr dirty="0"/>
              <a:t> </a:t>
            </a:r>
            <a:r>
              <a:rPr dirty="0" err="1"/>
              <a:t>yake</a:t>
            </a:r>
            <a:r>
              <a:rPr dirty="0"/>
              <a:t> </a:t>
            </a:r>
            <a:r>
              <a:rPr dirty="0" err="1"/>
              <a:t>mwenyewe</a:t>
            </a:r>
            <a:r>
              <a:rPr dirty="0"/>
              <a:t> </a:t>
            </a:r>
            <a:r>
              <a:rPr dirty="0" err="1"/>
              <a:t>kwa</a:t>
            </a:r>
            <a:r>
              <a:rPr dirty="0"/>
              <a:t> </a:t>
            </a:r>
            <a:r>
              <a:rPr dirty="0" err="1"/>
              <a:t>kujikana</a:t>
            </a:r>
            <a:r>
              <a:rPr dirty="0"/>
              <a:t> </a:t>
            </a:r>
            <a:r>
              <a:rPr dirty="0" err="1"/>
              <a:t>na</a:t>
            </a:r>
            <a:r>
              <a:rPr dirty="0"/>
              <a:t> </a:t>
            </a:r>
            <a:r>
              <a:rPr dirty="0" err="1"/>
              <a:t>kujitolea</a:t>
            </a:r>
            <a:r>
              <a:rPr dirty="0"/>
              <a:t>, </a:t>
            </a:r>
            <a:r>
              <a:rPr dirty="0" err="1"/>
              <a:t>ili</a:t>
            </a:r>
            <a:r>
              <a:rPr dirty="0"/>
              <a:t> </a:t>
            </a:r>
            <a:r>
              <a:rPr dirty="0" err="1"/>
              <a:t>apate</a:t>
            </a:r>
            <a:r>
              <a:rPr dirty="0"/>
              <a:t> </a:t>
            </a:r>
            <a:r>
              <a:rPr dirty="0" err="1"/>
              <a:t>kuondoa</a:t>
            </a:r>
            <a:r>
              <a:rPr dirty="0"/>
              <a:t> </a:t>
            </a:r>
            <a:r>
              <a:rPr dirty="0" err="1"/>
              <a:t>kila</a:t>
            </a:r>
            <a:r>
              <a:rPr dirty="0"/>
              <a:t> </a:t>
            </a:r>
            <a:r>
              <a:rPr dirty="0" err="1"/>
              <a:t>kizuizi</a:t>
            </a:r>
            <a:r>
              <a:rPr dirty="0"/>
              <a:t> </a:t>
            </a:r>
            <a:r>
              <a:rPr dirty="0" err="1"/>
              <a:t>kutoka</a:t>
            </a:r>
            <a:r>
              <a:rPr dirty="0"/>
              <a:t> </a:t>
            </a:r>
            <a:r>
              <a:rPr dirty="0" err="1"/>
              <a:t>kwa</a:t>
            </a:r>
            <a:r>
              <a:rPr dirty="0"/>
              <a:t> wale </a:t>
            </a:r>
            <a:r>
              <a:rPr dirty="0" err="1"/>
              <a:t>wanaotafuta</a:t>
            </a:r>
            <a:r>
              <a:rPr dirty="0"/>
              <a:t> </a:t>
            </a:r>
            <a:r>
              <a:rPr dirty="0" err="1"/>
              <a:t>kuingia</a:t>
            </a:r>
            <a:r>
              <a:rPr dirty="0"/>
              <a:t> </a:t>
            </a:r>
            <a:r>
              <a:rPr dirty="0" err="1"/>
              <a:t>katika</a:t>
            </a:r>
            <a:r>
              <a:rPr dirty="0"/>
              <a:t> </a:t>
            </a:r>
            <a:r>
              <a:rPr dirty="0" err="1"/>
              <a:t>ufalme</a:t>
            </a:r>
            <a:r>
              <a:rPr dirty="0"/>
              <a:t> </a:t>
            </a:r>
            <a:r>
              <a:rPr dirty="0" err="1"/>
              <a:t>wa</a:t>
            </a:r>
            <a:r>
              <a:rPr dirty="0"/>
              <a:t> </a:t>
            </a:r>
            <a:r>
              <a:rPr dirty="0" err="1"/>
              <a:t>Mungu</a:t>
            </a:r>
            <a:r>
              <a:rPr dirty="0"/>
              <a:t>. </a:t>
            </a:r>
          </a:p>
          <a:p>
            <a:pPr algn="just">
              <a:spcBef>
                <a:spcPts val="600"/>
              </a:spcBef>
              <a:defRPr b="1">
                <a:solidFill>
                  <a:schemeClr val="bg2">
                    <a:lumMod val="40000"/>
                    <a:lumOff val="60000"/>
                  </a:schemeClr>
                </a:solidFill>
                <a:latin typeface="Constantia" panose="02030602050306030303" pitchFamily="18" charset="0"/>
              </a:defRPr>
            </a:pPr>
            <a:r>
              <a:rPr sz="2400" dirty="0"/>
              <a:t>[…] Bwana Yesu </a:t>
            </a:r>
            <a:r>
              <a:rPr sz="2400" dirty="0" err="1"/>
              <a:t>anatualika</a:t>
            </a:r>
            <a:r>
              <a:rPr sz="2400" dirty="0"/>
              <a:t> </a:t>
            </a:r>
            <a:r>
              <a:rPr sz="2400" dirty="0" err="1"/>
              <a:t>tuwe</a:t>
            </a:r>
            <a:r>
              <a:rPr sz="2400" dirty="0"/>
              <a:t> </a:t>
            </a:r>
            <a:r>
              <a:rPr sz="2400" dirty="0" err="1"/>
              <a:t>watenda</a:t>
            </a:r>
            <a:r>
              <a:rPr sz="2400" dirty="0"/>
              <a:t> </a:t>
            </a:r>
            <a:r>
              <a:rPr sz="2400" dirty="0" err="1"/>
              <a:t>kazi</a:t>
            </a:r>
            <a:r>
              <a:rPr sz="2400" dirty="0"/>
              <a:t> </a:t>
            </a:r>
            <a:r>
              <a:rPr sz="2400" dirty="0" err="1"/>
              <a:t>pamoja</a:t>
            </a:r>
            <a:r>
              <a:rPr sz="2400" dirty="0"/>
              <a:t> </a:t>
            </a:r>
            <a:r>
              <a:rPr sz="2400" dirty="0" err="1"/>
              <a:t>naye</a:t>
            </a:r>
            <a:r>
              <a:rPr sz="2400" dirty="0"/>
              <a:t>. Yeye </a:t>
            </a:r>
            <a:r>
              <a:rPr sz="2400" dirty="0" err="1"/>
              <a:t>ndiye</a:t>
            </a:r>
            <a:r>
              <a:rPr sz="2400" dirty="0"/>
              <a:t> </a:t>
            </a:r>
            <a:r>
              <a:rPr sz="2400" dirty="0" err="1"/>
              <a:t>mmiliki</a:t>
            </a:r>
            <a:r>
              <a:rPr sz="2400" dirty="0"/>
              <a:t> </a:t>
            </a:r>
            <a:r>
              <a:rPr sz="2400" dirty="0" err="1"/>
              <a:t>na</a:t>
            </a:r>
            <a:r>
              <a:rPr sz="2400" dirty="0"/>
              <a:t> ana </a:t>
            </a:r>
            <a:r>
              <a:rPr sz="2400" dirty="0" err="1"/>
              <a:t>madai</a:t>
            </a:r>
            <a:r>
              <a:rPr sz="2400" dirty="0"/>
              <a:t> </a:t>
            </a:r>
            <a:r>
              <a:rPr sz="2400" dirty="0" err="1"/>
              <a:t>juu</a:t>
            </a:r>
            <a:r>
              <a:rPr sz="2400" dirty="0"/>
              <a:t> </a:t>
            </a:r>
            <a:r>
              <a:rPr sz="2400" dirty="0" err="1"/>
              <a:t>ya</a:t>
            </a:r>
            <a:r>
              <a:rPr sz="2400" dirty="0"/>
              <a:t> </a:t>
            </a:r>
            <a:r>
              <a:rPr sz="2400" dirty="0" err="1"/>
              <a:t>kila</a:t>
            </a:r>
            <a:r>
              <a:rPr sz="2400" dirty="0"/>
              <a:t> </a:t>
            </a:r>
            <a:r>
              <a:rPr sz="2400" dirty="0" err="1"/>
              <a:t>kitu</a:t>
            </a:r>
            <a:r>
              <a:rPr sz="2400" dirty="0"/>
              <a:t> </a:t>
            </a:r>
            <a:r>
              <a:rPr sz="2400" dirty="0" err="1"/>
              <a:t>tulichonacho</a:t>
            </a:r>
            <a:r>
              <a:rPr sz="2400" dirty="0"/>
              <a:t>. Kwa </a:t>
            </a:r>
            <a:r>
              <a:rPr sz="2400" dirty="0" err="1"/>
              <a:t>utayari</a:t>
            </a:r>
            <a:r>
              <a:rPr sz="2400" dirty="0"/>
              <a:t> </a:t>
            </a:r>
            <a:r>
              <a:rPr sz="2400" dirty="0" err="1"/>
              <a:t>wetu</a:t>
            </a:r>
            <a:r>
              <a:rPr sz="2400" dirty="0"/>
              <a:t> </a:t>
            </a:r>
            <a:r>
              <a:rPr sz="2400" dirty="0" err="1"/>
              <a:t>wa</a:t>
            </a:r>
            <a:r>
              <a:rPr sz="2400" dirty="0"/>
              <a:t> </a:t>
            </a:r>
            <a:r>
              <a:rPr sz="2400" dirty="0" err="1"/>
              <a:t>kusaidia</a:t>
            </a:r>
            <a:r>
              <a:rPr sz="2400" dirty="0"/>
              <a:t> </a:t>
            </a:r>
            <a:r>
              <a:rPr sz="2400" dirty="0" err="1"/>
              <a:t>katika</a:t>
            </a:r>
            <a:r>
              <a:rPr sz="2400" dirty="0"/>
              <a:t> </a:t>
            </a:r>
            <a:r>
              <a:rPr sz="2400" dirty="0" err="1"/>
              <a:t>kazi</a:t>
            </a:r>
            <a:r>
              <a:rPr sz="2400" dirty="0"/>
              <a:t> </a:t>
            </a:r>
            <a:r>
              <a:rPr sz="2400" dirty="0" err="1"/>
              <a:t>yake</a:t>
            </a:r>
            <a:r>
              <a:rPr sz="2400" dirty="0"/>
              <a:t>, </a:t>
            </a:r>
            <a:r>
              <a:rPr sz="2400" dirty="0" err="1"/>
              <a:t>sasa</a:t>
            </a:r>
            <a:r>
              <a:rPr sz="2400" dirty="0"/>
              <a:t> </a:t>
            </a:r>
            <a:r>
              <a:rPr sz="2400" dirty="0" err="1"/>
              <a:t>tunaweza</a:t>
            </a:r>
            <a:r>
              <a:rPr sz="2400" dirty="0"/>
              <a:t> </a:t>
            </a:r>
            <a:r>
              <a:rPr sz="2400" dirty="0" err="1"/>
              <a:t>kuonyesha</a:t>
            </a:r>
            <a:r>
              <a:rPr sz="2400" dirty="0"/>
              <a:t> </a:t>
            </a:r>
            <a:r>
              <a:rPr sz="2400" dirty="0" err="1"/>
              <a:t>upendo</a:t>
            </a:r>
            <a:r>
              <a:rPr sz="2400" dirty="0"/>
              <a:t> </a:t>
            </a:r>
            <a:r>
              <a:rPr sz="2400" dirty="0" err="1"/>
              <a:t>wetu</a:t>
            </a:r>
            <a:r>
              <a:rPr sz="2400" dirty="0"/>
              <a:t> </a:t>
            </a:r>
            <a:r>
              <a:rPr sz="2400" dirty="0" err="1"/>
              <a:t>kwake</a:t>
            </a:r>
            <a:r>
              <a:rPr sz="2800" dirty="0"/>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9108720" y="5948907"/>
            <a:ext cx="3083280" cy="338554"/>
          </a:xfrm>
          <a:prstGeom prst="rect">
            <a:avLst/>
          </a:prstGeom>
          <a:noFill/>
        </p:spPr>
        <p:txBody>
          <a:bodyPr wrap="none">
            <a:spAutoFit/>
          </a:bodyPr>
          <a:lstStyle/>
          <a:p>
            <a:pPr algn="r">
              <a:defRPr sz="1600" b="1">
                <a:solidFill>
                  <a:schemeClr val="bg2">
                    <a:lumMod val="40000"/>
                    <a:lumOff val="60000"/>
                  </a:schemeClr>
                </a:solidFill>
              </a:defRPr>
            </a:pPr>
            <a:r>
              <a:t>EGW (The Upward Look, Aprili 9)</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b="1" kern="120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defRPr>
            </a:pPr>
            <a:r>
              <a:rPr sz="2000" dirty="0"/>
              <a:t>"Kwa </a:t>
            </a:r>
            <a:r>
              <a:rPr sz="2000" dirty="0" err="1"/>
              <a:t>maana</a:t>
            </a:r>
            <a:r>
              <a:rPr sz="2000" dirty="0"/>
              <a:t> </a:t>
            </a:r>
            <a:r>
              <a:rPr sz="2000" dirty="0" err="1"/>
              <a:t>mnajua</a:t>
            </a:r>
            <a:r>
              <a:rPr sz="2000" dirty="0"/>
              <a:t> </a:t>
            </a:r>
            <a:r>
              <a:rPr sz="2000" dirty="0" err="1"/>
              <a:t>neema</a:t>
            </a:r>
            <a:r>
              <a:rPr sz="2000" dirty="0"/>
              <a:t> </a:t>
            </a:r>
            <a:r>
              <a:rPr sz="2000" dirty="0" err="1"/>
              <a:t>ya</a:t>
            </a:r>
            <a:r>
              <a:rPr sz="2000" dirty="0"/>
              <a:t> Bwana </a:t>
            </a:r>
            <a:r>
              <a:rPr sz="2000" dirty="0" err="1"/>
              <a:t>wetu</a:t>
            </a:r>
            <a:r>
              <a:rPr sz="2000" dirty="0"/>
              <a:t> Yesu Kristo, </a:t>
            </a:r>
            <a:r>
              <a:rPr sz="2000" dirty="0" err="1"/>
              <a:t>kwamba</a:t>
            </a:r>
            <a:r>
              <a:rPr sz="2000" dirty="0"/>
              <a:t> </a:t>
            </a:r>
            <a:r>
              <a:rPr sz="2000" dirty="0" err="1"/>
              <a:t>ingawa</a:t>
            </a:r>
            <a:r>
              <a:rPr sz="2000" dirty="0"/>
              <a:t> </a:t>
            </a:r>
            <a:r>
              <a:rPr sz="2000" dirty="0" err="1"/>
              <a:t>alikuwa</a:t>
            </a:r>
            <a:r>
              <a:rPr sz="2000" dirty="0"/>
              <a:t> </a:t>
            </a:r>
            <a:r>
              <a:rPr sz="2000" dirty="0" err="1"/>
              <a:t>tajiri</a:t>
            </a:r>
            <a:r>
              <a:rPr sz="2000" dirty="0"/>
              <a:t>, </a:t>
            </a:r>
            <a:r>
              <a:rPr sz="2000" dirty="0" err="1"/>
              <a:t>lakini</a:t>
            </a:r>
            <a:r>
              <a:rPr sz="2000" dirty="0"/>
              <a:t> </a:t>
            </a:r>
            <a:r>
              <a:rPr sz="2000" dirty="0" err="1"/>
              <a:t>kwa</a:t>
            </a:r>
            <a:r>
              <a:rPr sz="2000" dirty="0"/>
              <a:t> </a:t>
            </a:r>
            <a:r>
              <a:rPr sz="2000" dirty="0" err="1"/>
              <a:t>ajili</a:t>
            </a:r>
            <a:r>
              <a:rPr sz="2000" dirty="0"/>
              <a:t> </a:t>
            </a:r>
            <a:r>
              <a:rPr sz="2000" dirty="0" err="1"/>
              <a:t>yenu</a:t>
            </a:r>
            <a:r>
              <a:rPr sz="2000" dirty="0"/>
              <a:t> </a:t>
            </a:r>
            <a:r>
              <a:rPr sz="2000" dirty="0" err="1"/>
              <a:t>alikuwa</a:t>
            </a:r>
            <a:r>
              <a:rPr sz="2000" dirty="0"/>
              <a:t> </a:t>
            </a:r>
            <a:r>
              <a:rPr sz="2000" dirty="0" err="1"/>
              <a:t>maskini</a:t>
            </a:r>
            <a:r>
              <a:rPr sz="2000" dirty="0"/>
              <a:t>, </a:t>
            </a:r>
            <a:r>
              <a:rPr sz="2000" dirty="0" err="1"/>
              <a:t>ili</a:t>
            </a:r>
            <a:r>
              <a:rPr sz="2000" dirty="0"/>
              <a:t> </a:t>
            </a:r>
            <a:r>
              <a:rPr sz="2000" dirty="0" err="1"/>
              <a:t>ninyi</a:t>
            </a:r>
            <a:r>
              <a:rPr sz="2000" dirty="0"/>
              <a:t> </a:t>
            </a:r>
            <a:r>
              <a:rPr sz="2000" dirty="0" err="1"/>
              <a:t>kwa</a:t>
            </a:r>
            <a:r>
              <a:rPr sz="2000" dirty="0"/>
              <a:t> </a:t>
            </a:r>
            <a:r>
              <a:rPr sz="2000" dirty="0" err="1"/>
              <a:t>umaskini</a:t>
            </a:r>
            <a:r>
              <a:rPr sz="2000" dirty="0"/>
              <a:t> wake </a:t>
            </a:r>
            <a:r>
              <a:rPr sz="2000" dirty="0" err="1"/>
              <a:t>mpate</a:t>
            </a:r>
            <a:r>
              <a:rPr sz="2000" dirty="0"/>
              <a:t> </a:t>
            </a:r>
            <a:r>
              <a:rPr sz="2000" dirty="0" err="1"/>
              <a:t>kuwa</a:t>
            </a:r>
            <a:r>
              <a:rPr sz="2000" dirty="0"/>
              <a:t> </a:t>
            </a:r>
            <a:r>
              <a:rPr sz="2000" dirty="0" err="1"/>
              <a:t>matajiri</a:t>
            </a:r>
            <a:r>
              <a:rPr sz="2000" dirty="0"/>
              <a:t>" </a:t>
            </a:r>
            <a:r>
              <a:rPr sz="1600" dirty="0"/>
              <a:t>(2 </a:t>
            </a:r>
            <a:r>
              <a:rPr sz="1600" dirty="0" err="1"/>
              <a:t>Wakorintho</a:t>
            </a:r>
            <a:r>
              <a:rPr sz="1600" dirty="0"/>
              <a:t>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a:spAutoFit/>
            <a:scene3d>
              <a:camera prst="orthographicFront"/>
              <a:lightRig rig="threePt" dir="t"/>
            </a:scene3d>
            <a:sp3d extrusionH="57150">
              <a:bevelT w="38100" h="38100"/>
            </a:sp3d>
          </a:bodyPr>
          <a:lstStyle/>
          <a:p>
            <a:pPr>
              <a:spcBef>
                <a:spcPts val="600"/>
              </a:spcBef>
              <a:defRPr sz="2000" b="1">
                <a:solidFill>
                  <a:srgbClr val="BA4252"/>
                </a:solidFill>
              </a:defRPr>
            </a:pPr>
            <a:r>
              <a:t>Asili ya uwakili:</a:t>
            </a:r>
          </a:p>
          <a:p>
            <a:pPr lvl="1">
              <a:spcBef>
                <a:spcPts val="600"/>
              </a:spcBef>
              <a:defRPr sz="2000" b="1"/>
            </a:pPr>
            <a:r>
              <a:t>Mfano wa Yesu</a:t>
            </a:r>
          </a:p>
          <a:p>
            <a:pPr lvl="1">
              <a:spcBef>
                <a:spcPts val="600"/>
              </a:spcBef>
              <a:defRPr sz="2000" b="1"/>
            </a:pPr>
            <a:r>
              <a:t>Mwitikio kwa neema iliyopokelewa</a:t>
            </a:r>
          </a:p>
          <a:p>
            <a:pPr>
              <a:spcBef>
                <a:spcPts val="1200"/>
              </a:spcBef>
              <a:defRPr sz="2000" b="1">
                <a:solidFill>
                  <a:srgbClr val="7F48B9"/>
                </a:solidFill>
              </a:defRPr>
            </a:pPr>
            <a:r>
              <a:t>Jinsi ya kufanya mazoezi ya uwakili:</a:t>
            </a:r>
          </a:p>
          <a:p>
            <a:pPr lvl="1">
              <a:spcBef>
                <a:spcPts val="600"/>
              </a:spcBef>
              <a:defRPr sz="2000" b="1"/>
            </a:pPr>
            <a:r>
              <a:t>Upangaji sahihi</a:t>
            </a:r>
          </a:p>
          <a:p>
            <a:pPr lvl="1">
              <a:spcBef>
                <a:spcPts val="600"/>
              </a:spcBef>
              <a:defRPr sz="2000" b="1"/>
            </a:pPr>
            <a:r>
              <a:t>Mtazamo sahihi</a:t>
            </a:r>
          </a:p>
          <a:p>
            <a:pPr>
              <a:spcBef>
                <a:spcPts val="1200"/>
              </a:spcBef>
              <a:defRPr sz="2000" b="1">
                <a:solidFill>
                  <a:srgbClr val="375FA5"/>
                </a:solidFill>
              </a:defRPr>
            </a:pPr>
            <a:r>
              <a:t>Matokeo ya uwakili:</a:t>
            </a:r>
          </a:p>
          <a:p>
            <a:pPr lvl="1">
              <a:spcBef>
                <a:spcPts val="600"/>
              </a:spcBef>
              <a:defRPr sz="2000" b="1"/>
            </a:pPr>
            <a:r>
              <a:t>Umoja wa kanisa</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a:spAutoFit/>
          </a:bodyPr>
          <a:lstStyle/>
          <a:p>
            <a:pPr>
              <a:spcBef>
                <a:spcPts val="600"/>
              </a:spcBef>
              <a:defRPr sz="2000" b="1"/>
            </a:pPr>
            <a:r>
              <a:t>Uwakili ni njia ambayo mtu anasimamia kile kilichowekwa chini ya uangalizi wake.</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t>Wakorintho walikuwa tayari wamejitolea kusaidia, na wakati ulikuwa unakaribia wakati ahadi hiyo inapaswa kutekelezwa. Makanisa ya Makedonia tayari yalikuwa yameanza kushiriki. Paulo hakupendezwa na kiasi cha pesa kilichohusika, lakini badala yake katika motisha na shauku ambayo waumini wangeshiriki nayo katika fursa hii ya kuitikia neema waliyopokea.</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t>Katika muktadha wa barua ya pili ya Paulo kwa Wakorintho, uwakili unarejelea mradi maalum wa mtume: kwamba makanisa ya Mataifa yanakusanya pesa kusaidia kanisa huko Yerusalemu, ambalo lilikuwa linapitia nyakati ngumu sana.</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defRPr sz="6000" b="1">
                <a:ln w="15875">
                  <a:noFill/>
                  <a:prstDash val="solid"/>
                </a:ln>
                <a:solidFill>
                  <a:schemeClr val="accent3">
                    <a:lumMod val="75000"/>
                  </a:schemeClr>
                </a:solidFill>
                <a:effectLst>
                  <a:outerShdw dist="38100" dir="2700000" algn="bl" rotWithShape="0">
                    <a:srgbClr val="00DA9C"/>
                  </a:outerShdw>
                </a:effectLst>
              </a:defRPr>
            </a:pPr>
            <a:r>
              <a:t>ASILI YA UWAKILI</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defRPr sz="4000" b="1">
                <a:ln/>
                <a:solidFill>
                  <a:schemeClr val="accent5"/>
                </a:solidFill>
              </a:defRPr>
            </a:pPr>
            <a:r>
              <a:t>MFANO WA YESU</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defRPr b="1">
                <a:effectLst>
                  <a:outerShdw blurRad="38100" dist="38100" dir="2700000" algn="tl">
                    <a:srgbClr val="000000">
                      <a:alpha val="43137"/>
                    </a:srgbClr>
                  </a:outerShdw>
                </a:effectLst>
                <a:latin typeface="Comic Sans MS" panose="030F0702030302020204" pitchFamily="66" charset="0"/>
              </a:defRPr>
            </a:pPr>
            <a:r>
              <a:rPr dirty="0"/>
              <a:t>“</a:t>
            </a:r>
            <a:r>
              <a:rPr lang="en-US" dirty="0"/>
              <a:t>Kwa </a:t>
            </a:r>
            <a:r>
              <a:rPr lang="en-US" dirty="0" err="1"/>
              <a:t>kuwa</a:t>
            </a:r>
            <a:r>
              <a:rPr lang="en-US" dirty="0"/>
              <a:t> </a:t>
            </a:r>
            <a:r>
              <a:rPr lang="en-US" dirty="0" err="1"/>
              <a:t>ninyi</a:t>
            </a:r>
            <a:r>
              <a:rPr lang="en-US" dirty="0"/>
              <a:t> </a:t>
            </a:r>
            <a:r>
              <a:rPr lang="en-US" dirty="0" err="1"/>
              <a:t>mnajua</a:t>
            </a:r>
            <a:r>
              <a:rPr lang="en-US" dirty="0"/>
              <a:t> </a:t>
            </a:r>
            <a:r>
              <a:rPr lang="en-US" dirty="0" err="1"/>
              <a:t>neema</a:t>
            </a:r>
            <a:r>
              <a:rPr lang="en-US" dirty="0"/>
              <a:t> </a:t>
            </a:r>
            <a:r>
              <a:rPr lang="en-US" dirty="0" err="1"/>
              <a:t>ya</a:t>
            </a:r>
            <a:r>
              <a:rPr lang="en-US" dirty="0"/>
              <a:t> Bwana </a:t>
            </a:r>
            <a:r>
              <a:rPr lang="en-US" dirty="0" err="1"/>
              <a:t>wetu</a:t>
            </a:r>
            <a:r>
              <a:rPr lang="en-US" dirty="0"/>
              <a:t> Yesu Kristo, </a:t>
            </a:r>
            <a:r>
              <a:rPr lang="en-US" dirty="0" err="1"/>
              <a:t>kwamba</a:t>
            </a:r>
            <a:r>
              <a:rPr lang="en-US" dirty="0"/>
              <a:t> </a:t>
            </a:r>
            <a:r>
              <a:rPr lang="en-US" dirty="0" err="1"/>
              <a:t>ingawa</a:t>
            </a:r>
            <a:r>
              <a:rPr lang="en-US" dirty="0"/>
              <a:t> </a:t>
            </a:r>
            <a:r>
              <a:rPr lang="en-US" dirty="0" err="1"/>
              <a:t>alikuwa</a:t>
            </a:r>
            <a:r>
              <a:rPr lang="en-US" dirty="0"/>
              <a:t> </a:t>
            </a:r>
            <a:r>
              <a:rPr lang="en-US" dirty="0" err="1"/>
              <a:t>tajiri</a:t>
            </a:r>
            <a:r>
              <a:rPr lang="en-US" dirty="0"/>
              <a:t>, </a:t>
            </a:r>
            <a:r>
              <a:rPr lang="en-US" dirty="0" err="1"/>
              <a:t>kwa</a:t>
            </a:r>
            <a:r>
              <a:rPr lang="en-US" dirty="0"/>
              <a:t> </a:t>
            </a:r>
            <a:r>
              <a:rPr lang="en-US" dirty="0" err="1"/>
              <a:t>ajili</a:t>
            </a:r>
            <a:r>
              <a:rPr lang="en-US" dirty="0"/>
              <a:t> </a:t>
            </a:r>
            <a:r>
              <a:rPr lang="en-US" dirty="0" err="1"/>
              <a:t>yenu</a:t>
            </a:r>
            <a:r>
              <a:rPr lang="en-US" dirty="0"/>
              <a:t> </a:t>
            </a:r>
            <a:r>
              <a:rPr lang="en-US" dirty="0" err="1"/>
              <a:t>alikuwa</a:t>
            </a:r>
            <a:r>
              <a:rPr lang="en-US" dirty="0"/>
              <a:t> </a:t>
            </a:r>
            <a:r>
              <a:rPr lang="en-US" dirty="0" err="1"/>
              <a:t>maskini</a:t>
            </a:r>
            <a:r>
              <a:rPr lang="en-US" dirty="0"/>
              <a:t>, </a:t>
            </a:r>
            <a:r>
              <a:rPr lang="en-US" dirty="0" err="1"/>
              <a:t>ili</a:t>
            </a:r>
            <a:r>
              <a:rPr lang="en-US" dirty="0"/>
              <a:t> </a:t>
            </a:r>
            <a:r>
              <a:rPr lang="en-US" dirty="0" err="1"/>
              <a:t>kupitia</a:t>
            </a:r>
            <a:r>
              <a:rPr lang="en-US" dirty="0"/>
              <a:t> </a:t>
            </a:r>
            <a:r>
              <a:rPr lang="en-US" dirty="0" err="1"/>
              <a:t>umaskini</a:t>
            </a:r>
            <a:r>
              <a:rPr lang="en-US" dirty="0"/>
              <a:t> wake, </a:t>
            </a:r>
            <a:r>
              <a:rPr lang="en-US" dirty="0" err="1"/>
              <a:t>muweze</a:t>
            </a:r>
            <a:r>
              <a:rPr lang="en-US" dirty="0"/>
              <a:t> </a:t>
            </a:r>
            <a:r>
              <a:rPr lang="en-US" dirty="0" err="1"/>
              <a:t>kutajirika</a:t>
            </a:r>
            <a:r>
              <a:rPr dirty="0"/>
              <a:t>.”</a:t>
            </a:r>
          </a:p>
          <a:p>
            <a:pPr algn="ctr">
              <a:defRPr sz="1400" b="1">
                <a:effectLst>
                  <a:outerShdw blurRad="38100" dist="38100" dir="2700000" algn="tl">
                    <a:srgbClr val="000000">
                      <a:alpha val="43137"/>
                    </a:srgbClr>
                  </a:outerShdw>
                </a:effectLst>
                <a:latin typeface="Comic Sans MS" panose="030F0702030302020204" pitchFamily="66" charset="0"/>
              </a:defRPr>
            </a:pPr>
            <a:r>
              <a:rPr dirty="0"/>
              <a:t>(2 </a:t>
            </a:r>
            <a:r>
              <a:rPr dirty="0" err="1"/>
              <a:t>Wakorintho</a:t>
            </a:r>
            <a:r>
              <a:rPr dirty="0"/>
              <a:t> 8: 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a:spAutoFit/>
          </a:bodyPr>
          <a:lstStyle/>
          <a:p>
            <a:pPr>
              <a:spcBef>
                <a:spcPts val="600"/>
              </a:spcBef>
              <a:defRPr sz="2000" b="1"/>
            </a:pPr>
            <a:r>
              <a:t>Kuna uhusiano gani kati ya neema na ukarimu wa Mungu? (2 Kor.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446106908"/>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453000" y="4183967"/>
            <a:ext cx="3165021" cy="1631216"/>
          </a:xfrm>
          <a:prstGeom prst="rect">
            <a:avLst/>
          </a:prstGeom>
          <a:noFill/>
        </p:spPr>
        <p:txBody>
          <a:bodyPr wrap="square">
            <a:spAutoFit/>
          </a:bodyPr>
          <a:lstStyle/>
          <a:p>
            <a:pPr>
              <a:spcBef>
                <a:spcPts val="600"/>
              </a:spcBef>
              <a:defRPr sz="2000" b="1"/>
            </a:pPr>
            <a:r>
              <a:rPr dirty="0"/>
              <a:t>Na </a:t>
            </a:r>
            <a:r>
              <a:rPr dirty="0" err="1"/>
              <a:t>alifanya</a:t>
            </a:r>
            <a:r>
              <a:rPr dirty="0"/>
              <a:t> yote </a:t>
            </a:r>
            <a:r>
              <a:rPr dirty="0" err="1"/>
              <a:t>kwa</a:t>
            </a:r>
            <a:r>
              <a:rPr dirty="0"/>
              <a:t> </a:t>
            </a:r>
            <a:r>
              <a:rPr dirty="0" err="1"/>
              <a:t>upendo</a:t>
            </a:r>
            <a:r>
              <a:rPr dirty="0"/>
              <a:t> </a:t>
            </a:r>
            <a:r>
              <a:rPr dirty="0" err="1"/>
              <a:t>kwetu</a:t>
            </a:r>
            <a:r>
              <a:rPr dirty="0"/>
              <a:t>!</a:t>
            </a:r>
            <a:br>
              <a:rPr lang="es-ES" dirty="0"/>
            </a:br>
            <a:r>
              <a:rPr dirty="0"/>
              <a:t>(Yohana 15:13; </a:t>
            </a:r>
            <a:r>
              <a:rPr dirty="0" err="1"/>
              <a:t>Waefeso</a:t>
            </a:r>
            <a:r>
              <a:rPr dirty="0"/>
              <a:t> 5:2; </a:t>
            </a:r>
            <a:r>
              <a:rPr dirty="0" err="1"/>
              <a:t>Wagalatia</a:t>
            </a:r>
            <a:r>
              <a:rPr dirty="0"/>
              <a:t> 2:20; </a:t>
            </a:r>
            <a:br>
              <a:rPr lang="es-ES" dirty="0"/>
            </a:br>
            <a:r>
              <a:rPr dirty="0"/>
              <a:t>1 Yohana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b="1">
                <a:solidFill>
                  <a:prstClr val="black"/>
                </a:solidFill>
              </a:defRPr>
            </a:pPr>
            <a:r>
              <a:rPr lang="en-US" sz="2000" dirty="0" err="1"/>
              <a:t>Mungu</a:t>
            </a:r>
            <a:r>
              <a:rPr lang="en-US" sz="2000" dirty="0"/>
              <a:t> </a:t>
            </a:r>
            <a:r>
              <a:rPr lang="en-US" sz="2000" dirty="0" err="1"/>
              <a:t>alitoa</a:t>
            </a:r>
            <a:r>
              <a:rPr lang="en-US" sz="2000" dirty="0"/>
              <a:t> </a:t>
            </a:r>
            <a:r>
              <a:rPr lang="en-US" sz="2000" dirty="0" err="1"/>
              <a:t>neema</a:t>
            </a:r>
            <a:r>
              <a:rPr lang="en-US" sz="2000" dirty="0"/>
              <a:t> </a:t>
            </a:r>
            <a:r>
              <a:rPr lang="en-US" sz="2000" dirty="0" err="1"/>
              <a:t>yake</a:t>
            </a:r>
            <a:r>
              <a:rPr lang="en-US" sz="2000" dirty="0"/>
              <a:t> </a:t>
            </a:r>
            <a:r>
              <a:rPr lang="en-US" sz="2000" dirty="0" err="1"/>
              <a:t>kwa</a:t>
            </a:r>
            <a:r>
              <a:rPr lang="en-US" sz="2000" dirty="0"/>
              <a:t> </a:t>
            </a:r>
            <a:r>
              <a:rPr lang="en-US" sz="2000" dirty="0" err="1"/>
              <a:t>makanisa</a:t>
            </a:r>
            <a:r>
              <a:rPr lang="en-US" sz="2000" dirty="0"/>
              <a:t> </a:t>
            </a:r>
            <a:r>
              <a:rPr lang="en-US" sz="2000" dirty="0" err="1"/>
              <a:t>ya</a:t>
            </a:r>
            <a:r>
              <a:rPr lang="en-US" sz="2000" dirty="0"/>
              <a:t> Makedonia, </a:t>
            </a:r>
            <a:r>
              <a:rPr lang="en-US" sz="2000" dirty="0" err="1"/>
              <a:t>na</a:t>
            </a:r>
            <a:r>
              <a:rPr lang="en-US" sz="2000" dirty="0"/>
              <a:t> "</a:t>
            </a:r>
            <a:r>
              <a:rPr lang="en-US" sz="2000" dirty="0" err="1"/>
              <a:t>yalikuzwa</a:t>
            </a:r>
            <a:r>
              <a:rPr lang="en-US" sz="2000" dirty="0"/>
              <a:t> </a:t>
            </a:r>
            <a:r>
              <a:rPr lang="en-US" sz="2000" dirty="0" err="1"/>
              <a:t>kwa</a:t>
            </a:r>
            <a:r>
              <a:rPr lang="en-US" sz="2000" dirty="0"/>
              <a:t> </a:t>
            </a:r>
            <a:r>
              <a:rPr lang="en-US" sz="2000" dirty="0" err="1"/>
              <a:t>ukarimu</a:t>
            </a:r>
            <a:r>
              <a:rPr lang="en-US" sz="2000" dirty="0"/>
              <a:t> </a:t>
            </a:r>
            <a:r>
              <a:rPr lang="en-US" sz="2000" dirty="0" err="1"/>
              <a:t>mwingi</a:t>
            </a:r>
            <a:r>
              <a:rPr sz="2000" kern="1200" dirty="0">
                <a:ln>
                  <a:noFill/>
                </a:ln>
                <a:effectLst/>
                <a:uLnTx/>
                <a:uFillTx/>
                <a:latin typeface="Aptos" panose="02110004020202020204"/>
                <a:ea typeface="+mn-ea"/>
                <a:cs typeface="+mn-cs"/>
              </a:rPr>
              <a:t>” (2 </a:t>
            </a:r>
            <a:r>
              <a:rPr lang="en-US" sz="2000" kern="1200" dirty="0" err="1">
                <a:ln>
                  <a:noFill/>
                </a:ln>
                <a:effectLst/>
                <a:uLnTx/>
                <a:uFillTx/>
                <a:latin typeface="Aptos" panose="02110004020202020204"/>
                <a:ea typeface="+mn-ea"/>
                <a:cs typeface="+mn-cs"/>
              </a:rPr>
              <a:t>Wakorintho</a:t>
            </a:r>
            <a:r>
              <a:rPr sz="2000" kern="1200" dirty="0">
                <a:ln>
                  <a:noFill/>
                </a:ln>
                <a:effectLst/>
                <a:uLnTx/>
                <a:uFillTx/>
                <a:latin typeface="Aptos" panose="02110004020202020204"/>
                <a:ea typeface="+mn-ea"/>
                <a:cs typeface="+mn-cs"/>
              </a:rPr>
              <a:t> 8:2). Na </a:t>
            </a:r>
            <a:r>
              <a:rPr sz="2000" kern="1200" dirty="0" err="1">
                <a:ln>
                  <a:noFill/>
                </a:ln>
                <a:effectLst/>
                <a:uLnTx/>
                <a:uFillTx/>
                <a:latin typeface="Aptos" panose="02110004020202020204"/>
                <a:ea typeface="+mn-ea"/>
                <a:cs typeface="+mn-cs"/>
              </a:rPr>
              <a:t>hii</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ndiyo</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neema</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ya</a:t>
            </a:r>
            <a:r>
              <a:rPr sz="2000" kern="1200" dirty="0">
                <a:ln>
                  <a:noFill/>
                </a:ln>
                <a:effectLst/>
                <a:uLnTx/>
                <a:uFillTx/>
                <a:latin typeface="Aptos" panose="02110004020202020204"/>
                <a:ea typeface="+mn-ea"/>
                <a:cs typeface="+mn-cs"/>
              </a:rPr>
              <a:t> Yesu </a:t>
            </a:r>
            <a:r>
              <a:rPr sz="2000" kern="1200" dirty="0" err="1">
                <a:ln>
                  <a:noFill/>
                </a:ln>
                <a:effectLst/>
                <a:uLnTx/>
                <a:uFillTx/>
                <a:latin typeface="Aptos" panose="02110004020202020204"/>
                <a:ea typeface="+mn-ea"/>
                <a:cs typeface="+mn-cs"/>
              </a:rPr>
              <a:t>kwao</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na</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kwetu</a:t>
            </a:r>
            <a:r>
              <a:rPr sz="2000" kern="1200" dirty="0">
                <a:ln>
                  <a:noFill/>
                </a:ln>
                <a:effectLst/>
                <a:uLnTx/>
                <a:uFillTx/>
                <a:latin typeface="Aptos" panose="02110004020202020204"/>
                <a:ea typeface="+mn-ea"/>
                <a:cs typeface="+mn-cs"/>
              </a:rPr>
              <a:t> </a:t>
            </a:r>
            <a:r>
              <a:rPr sz="2000" kern="1200" dirty="0" err="1">
                <a:ln>
                  <a:noFill/>
                </a:ln>
                <a:effectLst/>
                <a:uLnTx/>
                <a:uFillTx/>
                <a:latin typeface="Aptos" panose="02110004020202020204"/>
                <a:ea typeface="+mn-ea"/>
                <a:cs typeface="+mn-cs"/>
              </a:rPr>
              <a:t>sisi</a:t>
            </a:r>
            <a:r>
              <a:rPr sz="2000" kern="1200" dirty="0">
                <a:ln>
                  <a:noFill/>
                </a:ln>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453001" y="5795875"/>
            <a:ext cx="328701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dirty="0" err="1"/>
              <a:t>Tutaitikiaje</a:t>
            </a:r>
            <a:r>
              <a:rPr dirty="0"/>
              <a:t> </a:t>
            </a:r>
            <a:r>
              <a:rPr dirty="0" err="1"/>
              <a:t>neema</a:t>
            </a:r>
            <a:r>
              <a:rPr dirty="0"/>
              <a:t> </a:t>
            </a:r>
            <a:r>
              <a:rPr dirty="0" err="1"/>
              <a:t>ya</a:t>
            </a:r>
            <a:r>
              <a:rPr dirty="0"/>
              <a:t> Yesu? “</a:t>
            </a:r>
            <a:r>
              <a:rPr dirty="0" err="1"/>
              <a:t>Mlipokea</a:t>
            </a:r>
            <a:r>
              <a:rPr dirty="0"/>
              <a:t> bure, </a:t>
            </a:r>
            <a:r>
              <a:rPr dirty="0" err="1"/>
              <a:t>toeni</a:t>
            </a:r>
            <a:r>
              <a:rPr dirty="0"/>
              <a:t> bure” (Mt.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defRPr sz="4400" b="1">
                <a:ln/>
                <a:solidFill>
                  <a:schemeClr val="accent3"/>
                </a:solidFill>
              </a:defRPr>
            </a:pPr>
            <a:r>
              <a:t>MWITIKIO WA NEEMA ILIYOPOKELEWA</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defRPr b="1">
                <a:solidFill>
                  <a:schemeClr val="accent1">
                    <a:lumMod val="50000"/>
                  </a:schemeClr>
                </a:solidFill>
                <a:latin typeface="Comic Sans MS" panose="030F0702030302020204" pitchFamily="66" charset="0"/>
              </a:defRPr>
            </a:pPr>
            <a:r>
              <a:t>"Nao walizidi matarajio yetu: Walijitoa wenyewe kwanza kwa Bwana, na kisha kwa mapenzi ya Mungu pia kwetu" </a:t>
            </a:r>
            <a:r>
              <a:rPr sz="1400"/>
              <a:t>(2 Wakorintho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a:spAutoFit/>
          </a:bodyPr>
          <a:lstStyle/>
          <a:p>
            <a:pPr>
              <a:spcBef>
                <a:spcPts val="600"/>
              </a:spcBef>
              <a:defRPr sz="2000" b="1"/>
            </a:pPr>
            <a:r>
              <a:t>Angalia mwitikio wa Makedonia kwa neema:</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a:spAutoFit/>
          </a:bodyPr>
          <a:lstStyle/>
          <a:p>
            <a:pPr>
              <a:spcBef>
                <a:spcPts val="600"/>
              </a:spcBef>
              <a:defRPr sz="2000" b="1"/>
            </a:pPr>
            <a:r>
              <a:t>Hii inatufundisha nini?</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739249274"/>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4085840118"/>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2939502903"/>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347724" y="2133164"/>
            <a:ext cx="10452934" cy="2470187"/>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defRPr sz="6000" b="1">
                <a:ln w="15875">
                  <a:noFill/>
                  <a:prstDash val="solid"/>
                </a:ln>
                <a:solidFill>
                  <a:srgbClr val="6C8329"/>
                </a:solidFill>
                <a:effectLst>
                  <a:outerShdw dist="38100" dir="2700000" algn="bl" rotWithShape="0">
                    <a:schemeClr val="tx2">
                      <a:lumMod val="50000"/>
                    </a:schemeClr>
                  </a:outerShdw>
                </a:effectLst>
              </a:defRPr>
            </a:pPr>
            <a:r>
              <a:rPr lang="en-US" dirty="0"/>
              <a:t>JINSI YA KUFANYA MAZOEZI YA UWAKILI</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defRPr sz="4400" b="1">
                <a:ln/>
                <a:solidFill>
                  <a:schemeClr val="accent4"/>
                </a:solidFill>
                <a:effectLst>
                  <a:outerShdw blurRad="38100" dist="25400" dir="2700000" algn="tl">
                    <a:srgbClr val="002060">
                      <a:alpha val="99000"/>
                    </a:srgbClr>
                  </a:outerShdw>
                </a:effectLst>
              </a:defRPr>
            </a:pPr>
            <a:r>
              <a:t>UPANGAJI SAHIHI</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923330"/>
          </a:xfrm>
          <a:prstGeom prst="rect">
            <a:avLst/>
          </a:prstGeom>
          <a:noFill/>
        </p:spPr>
        <p:txBody>
          <a:bodyPr wrap="square">
            <a:spAutoFit/>
            <a:scene3d>
              <a:camera prst="orthographicFront"/>
              <a:lightRig rig="threePt" dir="t"/>
            </a:scene3d>
            <a:sp3d extrusionH="57150">
              <a:bevelT w="38100" h="38100"/>
            </a:sp3d>
          </a:bodyPr>
          <a:lstStyle/>
          <a:p>
            <a:pPr algn="ctr">
              <a:defRPr b="1">
                <a:solidFill>
                  <a:schemeClr val="accent5"/>
                </a:solidFill>
                <a:latin typeface="Comic Sans MS" panose="030F0702030302020204" pitchFamily="66" charset="0"/>
              </a:defRPr>
            </a:pPr>
            <a:r>
              <a:rPr dirty="0"/>
              <a:t>Kila </a:t>
            </a:r>
            <a:r>
              <a:rPr dirty="0" err="1"/>
              <a:t>mmoja</a:t>
            </a:r>
            <a:r>
              <a:rPr dirty="0"/>
              <a:t> </a:t>
            </a:r>
            <a:r>
              <a:rPr dirty="0" err="1"/>
              <a:t>wenu</a:t>
            </a:r>
            <a:r>
              <a:rPr dirty="0"/>
              <a:t> </a:t>
            </a:r>
            <a:r>
              <a:rPr dirty="0" err="1"/>
              <a:t>na</a:t>
            </a:r>
            <a:r>
              <a:rPr dirty="0"/>
              <a:t> </a:t>
            </a:r>
            <a:r>
              <a:rPr dirty="0" err="1"/>
              <a:t>afanye</a:t>
            </a:r>
            <a:r>
              <a:rPr dirty="0"/>
              <a:t> </a:t>
            </a:r>
            <a:r>
              <a:rPr dirty="0" err="1"/>
              <a:t>kama</a:t>
            </a:r>
            <a:r>
              <a:rPr dirty="0"/>
              <a:t> </a:t>
            </a:r>
            <a:r>
              <a:rPr dirty="0" err="1"/>
              <a:t>alivyoazimia</a:t>
            </a:r>
            <a:r>
              <a:rPr dirty="0"/>
              <a:t> </a:t>
            </a:r>
            <a:r>
              <a:rPr dirty="0" err="1"/>
              <a:t>moyoni</a:t>
            </a:r>
            <a:r>
              <a:rPr dirty="0"/>
              <a:t> </a:t>
            </a:r>
            <a:r>
              <a:rPr dirty="0" err="1"/>
              <a:t>mwake</a:t>
            </a:r>
            <a:r>
              <a:rPr dirty="0"/>
              <a:t>, </a:t>
            </a:r>
            <a:r>
              <a:rPr dirty="0" err="1"/>
              <a:t>si</a:t>
            </a:r>
            <a:r>
              <a:rPr dirty="0"/>
              <a:t> </a:t>
            </a:r>
            <a:r>
              <a:rPr dirty="0" err="1"/>
              <a:t>kwa</a:t>
            </a:r>
            <a:r>
              <a:rPr dirty="0"/>
              <a:t> </a:t>
            </a:r>
            <a:r>
              <a:rPr dirty="0" err="1"/>
              <a:t>kinyongo</a:t>
            </a:r>
            <a:r>
              <a:rPr dirty="0"/>
              <a:t> </a:t>
            </a:r>
            <a:r>
              <a:rPr dirty="0" err="1"/>
              <a:t>wala</a:t>
            </a:r>
            <a:r>
              <a:rPr dirty="0"/>
              <a:t> </a:t>
            </a:r>
            <a:r>
              <a:rPr dirty="0" err="1"/>
              <a:t>kwa</a:t>
            </a:r>
            <a:r>
              <a:rPr dirty="0"/>
              <a:t> </a:t>
            </a:r>
            <a:r>
              <a:rPr dirty="0" err="1"/>
              <a:t>lazima</a:t>
            </a:r>
            <a:r>
              <a:rPr dirty="0"/>
              <a:t>, </a:t>
            </a:r>
            <a:r>
              <a:rPr dirty="0" err="1"/>
              <a:t>kwani</a:t>
            </a:r>
            <a:r>
              <a:rPr dirty="0"/>
              <a:t> </a:t>
            </a:r>
            <a:r>
              <a:rPr dirty="0" err="1"/>
              <a:t>Mwenyezi</a:t>
            </a:r>
            <a:r>
              <a:rPr dirty="0"/>
              <a:t> </a:t>
            </a:r>
            <a:r>
              <a:rPr dirty="0" err="1"/>
              <a:t>Mungu</a:t>
            </a:r>
            <a:r>
              <a:rPr dirty="0"/>
              <a:t> </a:t>
            </a:r>
            <a:r>
              <a:rPr dirty="0" err="1"/>
              <a:t>yuampenda</a:t>
            </a:r>
            <a:r>
              <a:rPr dirty="0"/>
              <a:t> </a:t>
            </a:r>
            <a:r>
              <a:rPr dirty="0" err="1"/>
              <a:t>mtu</a:t>
            </a:r>
            <a:r>
              <a:rPr dirty="0"/>
              <a:t> </a:t>
            </a:r>
            <a:r>
              <a:rPr dirty="0" err="1"/>
              <a:t>apaye</a:t>
            </a:r>
            <a:r>
              <a:rPr dirty="0"/>
              <a:t> </a:t>
            </a:r>
            <a:r>
              <a:rPr dirty="0" err="1"/>
              <a:t>kwa</a:t>
            </a:r>
            <a:r>
              <a:rPr dirty="0"/>
              <a:t> </a:t>
            </a:r>
            <a:r>
              <a:rPr dirty="0" err="1"/>
              <a:t>kufurahi</a:t>
            </a:r>
            <a:r>
              <a:rPr dirty="0"/>
              <a:t>.</a:t>
            </a:r>
            <a:r>
              <a:rPr lang="en-US" dirty="0"/>
              <a:t> </a:t>
            </a:r>
            <a:r>
              <a:rPr sz="1400" dirty="0"/>
              <a:t>(2 </a:t>
            </a:r>
            <a:r>
              <a:rPr lang="en-US" sz="1400" dirty="0" err="1"/>
              <a:t>Wak</a:t>
            </a:r>
            <a:r>
              <a:rPr sz="1400" dirty="0" err="1"/>
              <a:t>orinth</a:t>
            </a:r>
            <a:r>
              <a:rPr lang="en-US" sz="1400" dirty="0" err="1"/>
              <a:t>o</a:t>
            </a:r>
            <a:r>
              <a:rPr sz="1400" dirty="0"/>
              <a:t> 9:7)</a:t>
            </a:r>
            <a:endParaRPr dirty="0"/>
          </a:p>
        </p:txBody>
      </p:sp>
      <p:sp>
        <p:nvSpPr>
          <p:cNvPr id="6" name="CuadroTexto 5">
            <a:extLst>
              <a:ext uri="{FF2B5EF4-FFF2-40B4-BE49-F238E27FC236}">
                <a16:creationId xmlns:a16="http://schemas.microsoft.com/office/drawing/2014/main" id="{71BB64F6-75D4-A567-A2C2-64AB59433367}"/>
              </a:ext>
            </a:extLst>
          </p:cNvPr>
          <p:cNvSpPr txBox="1"/>
          <p:nvPr/>
        </p:nvSpPr>
        <p:spPr>
          <a:xfrm>
            <a:off x="-69545" y="1264939"/>
            <a:ext cx="8117682" cy="1015663"/>
          </a:xfrm>
          <a:prstGeom prst="rect">
            <a:avLst/>
          </a:prstGeom>
          <a:noFill/>
        </p:spPr>
        <p:txBody>
          <a:bodyPr wrap="square">
            <a:spAutoFit/>
          </a:bodyPr>
          <a:lstStyle/>
          <a:p>
            <a:pPr>
              <a:spcBef>
                <a:spcPts val="600"/>
              </a:spcBef>
              <a:defRPr sz="2000" b="1"/>
            </a:pPr>
            <a:r>
              <a:rPr dirty="0" err="1"/>
              <a:t>Mpango</a:t>
            </a:r>
            <a:r>
              <a:rPr dirty="0"/>
              <a:t> </a:t>
            </a:r>
            <a:r>
              <a:rPr dirty="0" err="1"/>
              <a:t>uliopendekezwa</a:t>
            </a:r>
            <a:r>
              <a:rPr dirty="0"/>
              <a:t> </a:t>
            </a:r>
            <a:r>
              <a:rPr dirty="0" err="1"/>
              <a:t>wa</a:t>
            </a:r>
            <a:r>
              <a:rPr dirty="0"/>
              <a:t> Paulo </a:t>
            </a:r>
            <a:r>
              <a:rPr dirty="0" err="1"/>
              <a:t>ulikuwa</a:t>
            </a:r>
            <a:r>
              <a:rPr dirty="0"/>
              <a:t> </a:t>
            </a:r>
            <a:r>
              <a:rPr dirty="0" err="1"/>
              <a:t>kukusanya</a:t>
            </a:r>
            <a:r>
              <a:rPr dirty="0"/>
              <a:t> </a:t>
            </a:r>
            <a:r>
              <a:rPr dirty="0" err="1"/>
              <a:t>sadaka</a:t>
            </a:r>
            <a:r>
              <a:rPr dirty="0"/>
              <a:t> </a:t>
            </a:r>
            <a:r>
              <a:rPr dirty="0" err="1"/>
              <a:t>maalum</a:t>
            </a:r>
            <a:r>
              <a:rPr dirty="0"/>
              <a:t> </a:t>
            </a:r>
            <a:r>
              <a:rPr dirty="0" err="1"/>
              <a:t>kutoka</a:t>
            </a:r>
            <a:r>
              <a:rPr dirty="0"/>
              <a:t> </a:t>
            </a:r>
            <a:r>
              <a:rPr dirty="0" err="1"/>
              <a:t>kwa</a:t>
            </a:r>
            <a:r>
              <a:rPr dirty="0"/>
              <a:t> </a:t>
            </a:r>
            <a:r>
              <a:rPr dirty="0" err="1"/>
              <a:t>makanisa</a:t>
            </a:r>
            <a:r>
              <a:rPr dirty="0"/>
              <a:t> </a:t>
            </a:r>
            <a:r>
              <a:rPr dirty="0" err="1"/>
              <a:t>ya</a:t>
            </a:r>
            <a:r>
              <a:rPr dirty="0"/>
              <a:t> Makedonia </a:t>
            </a:r>
            <a:r>
              <a:rPr dirty="0" err="1"/>
              <a:t>na</a:t>
            </a:r>
            <a:r>
              <a:rPr dirty="0"/>
              <a:t> Akaya (</a:t>
            </a:r>
            <a:r>
              <a:rPr dirty="0" err="1"/>
              <a:t>jimbo</a:t>
            </a:r>
            <a:r>
              <a:rPr dirty="0"/>
              <a:t> </a:t>
            </a:r>
            <a:r>
              <a:rPr dirty="0" err="1"/>
              <a:t>ambalo</a:t>
            </a:r>
            <a:r>
              <a:rPr dirty="0"/>
              <a:t> </a:t>
            </a:r>
            <a:r>
              <a:rPr dirty="0" err="1"/>
              <a:t>Korintho</a:t>
            </a:r>
            <a:r>
              <a:rPr dirty="0"/>
              <a:t> </a:t>
            </a:r>
            <a:r>
              <a:rPr dirty="0" err="1"/>
              <a:t>ilikuwa</a:t>
            </a:r>
            <a:r>
              <a:rPr dirty="0"/>
              <a:t>) </a:t>
            </a:r>
            <a:r>
              <a:rPr dirty="0" err="1"/>
              <a:t>kusaidia</a:t>
            </a:r>
            <a:r>
              <a:rPr dirty="0"/>
              <a:t> </a:t>
            </a:r>
            <a:r>
              <a:rPr dirty="0" err="1"/>
              <a:t>kanisa</a:t>
            </a:r>
            <a:r>
              <a:rPr dirty="0"/>
              <a:t> </a:t>
            </a:r>
            <a:r>
              <a:rPr dirty="0" err="1"/>
              <a:t>huko</a:t>
            </a:r>
            <a:r>
              <a:rPr dirty="0"/>
              <a:t> </a:t>
            </a:r>
            <a:r>
              <a:rPr dirty="0" err="1"/>
              <a:t>Yerusalemu</a:t>
            </a:r>
            <a:r>
              <a:rPr dirty="0"/>
              <a:t> (Rum.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a:spAutoFit/>
            </a:bodyPr>
            <a:lstStyle/>
            <a:p>
              <a:pPr algn="ctr">
                <a:defRPr sz="1200" b="1">
                  <a:solidFill>
                    <a:schemeClr val="bg1"/>
                  </a:solidFill>
                  <a:highlight>
                    <a:srgbClr val="000000"/>
                  </a:highlight>
                </a:defRPr>
              </a:pPr>
              <a:r>
                <a:t>Korintho</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a:spAutoFit/>
            </a:bodyPr>
            <a:lstStyle/>
            <a:p>
              <a:pPr algn="ctr">
                <a:defRPr sz="1200" b="1">
                  <a:solidFill>
                    <a:schemeClr val="bg2"/>
                  </a:solidFill>
                  <a:highlight>
                    <a:srgbClr val="000000"/>
                  </a:highlight>
                </a:defRPr>
              </a:pPr>
              <a:r>
                <a:t>AKAYA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a:spAutoFit/>
            </a:bodyPr>
            <a:lstStyle/>
            <a:p>
              <a:pPr algn="ctr">
                <a:defRPr sz="1200" b="1">
                  <a:solidFill>
                    <a:schemeClr val="bg2"/>
                  </a:solidFill>
                  <a:highlight>
                    <a:srgbClr val="000000"/>
                  </a:highlight>
                </a:defRPr>
              </a:pPr>
              <a:r>
                <a:t>MAKEDONIA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a:spAutoFit/>
            </a:bodyPr>
            <a:lstStyle/>
            <a:p>
              <a:pPr algn="ctr">
                <a:defRPr sz="1200" b="1">
                  <a:solidFill>
                    <a:schemeClr val="bg1"/>
                  </a:solidFill>
                  <a:highlight>
                    <a:srgbClr val="000000"/>
                  </a:highlight>
                </a:defRPr>
              </a:pPr>
              <a:r>
                <a:t>Yerusalemu</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52043" y="4154052"/>
            <a:ext cx="5095331" cy="2246769"/>
          </a:xfrm>
          <a:prstGeom prst="rect">
            <a:avLst/>
          </a:prstGeom>
          <a:noFill/>
        </p:spPr>
        <p:txBody>
          <a:bodyPr wrap="square">
            <a:spAutoFit/>
          </a:bodyPr>
          <a:lstStyle/>
          <a:p>
            <a:pPr>
              <a:spcBef>
                <a:spcPts val="600"/>
              </a:spcBef>
              <a:defRPr sz="2000" b="1"/>
            </a:pPr>
            <a:r>
              <a:rPr dirty="0"/>
              <a:t>Jambo </a:t>
            </a:r>
            <a:r>
              <a:rPr dirty="0" err="1"/>
              <a:t>lingine</a:t>
            </a:r>
            <a:r>
              <a:rPr dirty="0"/>
              <a:t> </a:t>
            </a:r>
            <a:r>
              <a:rPr dirty="0" err="1"/>
              <a:t>ambalo</a:t>
            </a:r>
            <a:r>
              <a:rPr dirty="0"/>
              <a:t> Paulo </a:t>
            </a:r>
            <a:r>
              <a:rPr dirty="0" err="1"/>
              <a:t>anajumuisha</a:t>
            </a:r>
            <a:r>
              <a:rPr dirty="0"/>
              <a:t> </a:t>
            </a:r>
            <a:r>
              <a:rPr dirty="0" err="1"/>
              <a:t>katika</a:t>
            </a:r>
            <a:r>
              <a:rPr dirty="0"/>
              <a:t> </a:t>
            </a:r>
            <a:r>
              <a:rPr dirty="0" err="1"/>
              <a:t>mpango</a:t>
            </a:r>
            <a:r>
              <a:rPr dirty="0"/>
              <a:t> wake </a:t>
            </a:r>
            <a:r>
              <a:rPr dirty="0" err="1"/>
              <a:t>ni</a:t>
            </a:r>
            <a:r>
              <a:rPr dirty="0"/>
              <a:t> </a:t>
            </a:r>
            <a:r>
              <a:rPr dirty="0" err="1"/>
              <a:t>kwamba</a:t>
            </a:r>
            <a:r>
              <a:rPr dirty="0"/>
              <a:t> </a:t>
            </a:r>
            <a:r>
              <a:rPr dirty="0" err="1"/>
              <a:t>hawapaswi</a:t>
            </a:r>
            <a:r>
              <a:rPr dirty="0"/>
              <a:t> </a:t>
            </a:r>
            <a:r>
              <a:rPr dirty="0" err="1"/>
              <a:t>kungojea</a:t>
            </a:r>
            <a:r>
              <a:rPr dirty="0"/>
              <a:t> </a:t>
            </a:r>
            <a:r>
              <a:rPr dirty="0" err="1"/>
              <a:t>kukabidhi</a:t>
            </a:r>
            <a:r>
              <a:rPr dirty="0"/>
              <a:t> </a:t>
            </a:r>
            <a:r>
              <a:rPr dirty="0" err="1"/>
              <a:t>kila</a:t>
            </a:r>
            <a:r>
              <a:rPr dirty="0"/>
              <a:t> </a:t>
            </a:r>
            <a:r>
              <a:rPr dirty="0" err="1"/>
              <a:t>kitu</a:t>
            </a:r>
            <a:r>
              <a:rPr dirty="0"/>
              <a:t> mara </a:t>
            </a:r>
            <a:r>
              <a:rPr dirty="0" err="1"/>
              <a:t>moja</a:t>
            </a:r>
            <a:r>
              <a:rPr dirty="0"/>
              <a:t>, </a:t>
            </a:r>
            <a:r>
              <a:rPr dirty="0" err="1"/>
              <a:t>lakini</a:t>
            </a:r>
            <a:r>
              <a:rPr dirty="0"/>
              <a:t> </a:t>
            </a:r>
            <a:r>
              <a:rPr dirty="0" err="1"/>
              <a:t>badala</a:t>
            </a:r>
            <a:r>
              <a:rPr dirty="0"/>
              <a:t> </a:t>
            </a:r>
            <a:r>
              <a:rPr dirty="0" err="1"/>
              <a:t>yake</a:t>
            </a:r>
            <a:r>
              <a:rPr dirty="0"/>
              <a:t> </a:t>
            </a:r>
            <a:r>
              <a:rPr dirty="0" err="1"/>
              <a:t>weka</a:t>
            </a:r>
            <a:r>
              <a:rPr dirty="0"/>
              <a:t> </a:t>
            </a:r>
            <a:r>
              <a:rPr dirty="0" err="1"/>
              <a:t>kando</a:t>
            </a:r>
            <a:r>
              <a:rPr dirty="0"/>
              <a:t> </a:t>
            </a:r>
            <a:r>
              <a:rPr dirty="0" err="1"/>
              <a:t>kidogo</a:t>
            </a:r>
            <a:r>
              <a:rPr dirty="0"/>
              <a:t> </a:t>
            </a:r>
            <a:r>
              <a:rPr dirty="0" err="1"/>
              <a:t>kila</a:t>
            </a:r>
            <a:r>
              <a:rPr dirty="0"/>
              <a:t> wiki </a:t>
            </a:r>
            <a:r>
              <a:rPr dirty="0" err="1"/>
              <a:t>hadi</a:t>
            </a:r>
            <a:r>
              <a:rPr dirty="0"/>
              <a:t> </a:t>
            </a:r>
            <a:r>
              <a:rPr dirty="0" err="1"/>
              <a:t>wafikie</a:t>
            </a:r>
            <a:r>
              <a:rPr dirty="0"/>
              <a:t> </a:t>
            </a:r>
            <a:r>
              <a:rPr dirty="0" err="1"/>
              <a:t>kiasi</a:t>
            </a:r>
            <a:r>
              <a:rPr dirty="0"/>
              <a:t> </a:t>
            </a:r>
            <a:r>
              <a:rPr dirty="0" err="1"/>
              <a:t>kilichopendekezwa</a:t>
            </a:r>
            <a:r>
              <a:rPr dirty="0"/>
              <a:t> (1 Kor.  16:2. Kwa </a:t>
            </a:r>
            <a:r>
              <a:rPr dirty="0" err="1"/>
              <a:t>njia</a:t>
            </a:r>
            <a:r>
              <a:rPr dirty="0"/>
              <a:t> </a:t>
            </a:r>
            <a:r>
              <a:rPr dirty="0" err="1"/>
              <a:t>hii</a:t>
            </a:r>
            <a:r>
              <a:rPr dirty="0"/>
              <a:t>, Paulo </a:t>
            </a:r>
            <a:r>
              <a:rPr dirty="0" err="1"/>
              <a:t>anapowasili</a:t>
            </a:r>
            <a:r>
              <a:rPr dirty="0"/>
              <a:t>, </a:t>
            </a:r>
            <a:r>
              <a:rPr dirty="0" err="1"/>
              <a:t>mkusanyiko</a:t>
            </a:r>
            <a:r>
              <a:rPr dirty="0"/>
              <a:t> </a:t>
            </a:r>
            <a:r>
              <a:rPr dirty="0" err="1"/>
              <a:t>wote</a:t>
            </a:r>
            <a:r>
              <a:rPr dirty="0"/>
              <a:t> </a:t>
            </a:r>
            <a:r>
              <a:rPr dirty="0" err="1"/>
              <a:t>unaweza</a:t>
            </a:r>
            <a:r>
              <a:rPr dirty="0"/>
              <a:t> </a:t>
            </a:r>
            <a:r>
              <a:rPr dirty="0" err="1"/>
              <a:t>kukusanywa</a:t>
            </a:r>
            <a:r>
              <a:rPr dirty="0"/>
              <a:t> </a:t>
            </a:r>
            <a:r>
              <a:rPr dirty="0" err="1"/>
              <a:t>kwa</a:t>
            </a:r>
            <a:r>
              <a:rPr dirty="0"/>
              <a:t> </a:t>
            </a:r>
            <a:r>
              <a:rPr dirty="0" err="1"/>
              <a:t>furaha</a:t>
            </a:r>
            <a:r>
              <a:rPr dirty="0"/>
              <a:t> (2 Kor.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14051" y="3545881"/>
            <a:ext cx="9066264" cy="707886"/>
          </a:xfrm>
          <a:prstGeom prst="rect">
            <a:avLst/>
          </a:prstGeom>
          <a:noFill/>
        </p:spPr>
        <p:txBody>
          <a:bodyPr wrap="square">
            <a:spAutoFit/>
          </a:bodyPr>
          <a:lstStyle/>
          <a:p>
            <a:pPr>
              <a:spcBef>
                <a:spcPts val="600"/>
              </a:spcBef>
              <a:defRPr sz="2000" b="1"/>
            </a:pPr>
            <a:r>
              <a:rPr dirty="0"/>
              <a:t>Wakati </a:t>
            </a:r>
            <a:r>
              <a:rPr dirty="0" err="1"/>
              <a:t>wa</a:t>
            </a:r>
            <a:r>
              <a:rPr dirty="0"/>
              <a:t> </a:t>
            </a:r>
            <a:r>
              <a:rPr dirty="0" err="1"/>
              <a:t>kupanga</a:t>
            </a:r>
            <a:r>
              <a:rPr dirty="0"/>
              <a:t> </a:t>
            </a:r>
            <a:r>
              <a:rPr dirty="0" err="1"/>
              <a:t>toleo</a:t>
            </a:r>
            <a:r>
              <a:rPr dirty="0"/>
              <a:t>, </a:t>
            </a:r>
            <a:r>
              <a:rPr dirty="0" err="1"/>
              <a:t>kila</a:t>
            </a:r>
            <a:r>
              <a:rPr dirty="0"/>
              <a:t> familia </a:t>
            </a:r>
            <a:r>
              <a:rPr dirty="0" err="1"/>
              <a:t>inapaswa</a:t>
            </a:r>
            <a:r>
              <a:rPr dirty="0"/>
              <a:t> </a:t>
            </a:r>
            <a:r>
              <a:rPr dirty="0" err="1"/>
              <a:t>kujitathmini</a:t>
            </a:r>
            <a:r>
              <a:rPr dirty="0"/>
              <a:t> </a:t>
            </a:r>
            <a:r>
              <a:rPr dirty="0" err="1"/>
              <a:t>na</a:t>
            </a:r>
            <a:r>
              <a:rPr dirty="0"/>
              <a:t> </a:t>
            </a:r>
            <a:r>
              <a:rPr dirty="0" err="1"/>
              <a:t>kuweka</a:t>
            </a:r>
            <a:r>
              <a:rPr dirty="0"/>
              <a:t> </a:t>
            </a:r>
            <a:r>
              <a:rPr dirty="0" err="1"/>
              <a:t>malengo</a:t>
            </a:r>
            <a:r>
              <a:rPr dirty="0"/>
              <a:t> </a:t>
            </a:r>
            <a:r>
              <a:rPr dirty="0" err="1"/>
              <a:t>halisi</a:t>
            </a:r>
            <a:r>
              <a:rPr dirty="0"/>
              <a:t>, </a:t>
            </a:r>
            <a:r>
              <a:rPr dirty="0" err="1"/>
              <a:t>kulingana</a:t>
            </a:r>
            <a:r>
              <a:rPr dirty="0"/>
              <a:t> </a:t>
            </a:r>
            <a:r>
              <a:rPr dirty="0" err="1"/>
              <a:t>na</a:t>
            </a:r>
            <a:r>
              <a:rPr dirty="0"/>
              <a:t> </a:t>
            </a:r>
            <a:r>
              <a:rPr dirty="0" err="1"/>
              <a:t>hali</a:t>
            </a:r>
            <a:r>
              <a:rPr dirty="0"/>
              <a:t> </a:t>
            </a:r>
            <a:r>
              <a:rPr dirty="0" err="1"/>
              <a:t>yake</a:t>
            </a:r>
            <a:r>
              <a:rPr dirty="0"/>
              <a:t> </a:t>
            </a:r>
            <a:r>
              <a:rPr dirty="0" err="1"/>
              <a:t>ya</a:t>
            </a:r>
            <a:r>
              <a:rPr dirty="0"/>
              <a:t> </a:t>
            </a:r>
            <a:r>
              <a:rPr dirty="0" err="1"/>
              <a:t>kifedha</a:t>
            </a:r>
            <a:r>
              <a:rPr dirty="0"/>
              <a:t>.</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14051" y="2267626"/>
            <a:ext cx="7993077" cy="1323439"/>
          </a:xfrm>
          <a:prstGeom prst="rect">
            <a:avLst/>
          </a:prstGeom>
          <a:noFill/>
        </p:spPr>
        <p:txBody>
          <a:bodyPr wrap="square">
            <a:spAutoFit/>
          </a:bodyPr>
          <a:lstStyle/>
          <a:p>
            <a:pPr>
              <a:spcBef>
                <a:spcPts val="600"/>
              </a:spcBef>
              <a:defRPr sz="2000" b="1"/>
            </a:pPr>
            <a:r>
              <a:rPr dirty="0"/>
              <a:t>Mtume </a:t>
            </a:r>
            <a:r>
              <a:rPr dirty="0" err="1"/>
              <a:t>alipopendekeza</a:t>
            </a:r>
            <a:r>
              <a:rPr dirty="0"/>
              <a:t> </a:t>
            </a:r>
            <a:r>
              <a:rPr dirty="0" err="1"/>
              <a:t>mpango</a:t>
            </a:r>
            <a:r>
              <a:rPr dirty="0"/>
              <a:t> </a:t>
            </a:r>
            <a:r>
              <a:rPr dirty="0" err="1"/>
              <a:t>huo</a:t>
            </a:r>
            <a:r>
              <a:rPr dirty="0"/>
              <a:t> </a:t>
            </a:r>
            <a:r>
              <a:rPr dirty="0" err="1"/>
              <a:t>huko</a:t>
            </a:r>
            <a:r>
              <a:rPr dirty="0"/>
              <a:t> </a:t>
            </a:r>
            <a:r>
              <a:rPr dirty="0" err="1"/>
              <a:t>Korintho</a:t>
            </a:r>
            <a:r>
              <a:rPr dirty="0"/>
              <a:t> </a:t>
            </a:r>
            <a:r>
              <a:rPr dirty="0" err="1"/>
              <a:t>mwaka</a:t>
            </a:r>
            <a:r>
              <a:rPr dirty="0"/>
              <a:t> </a:t>
            </a:r>
            <a:r>
              <a:rPr dirty="0" err="1"/>
              <a:t>mmoja</a:t>
            </a:r>
            <a:r>
              <a:rPr dirty="0"/>
              <a:t> </a:t>
            </a:r>
            <a:r>
              <a:rPr dirty="0" err="1"/>
              <a:t>uliopita</a:t>
            </a:r>
            <a:r>
              <a:rPr dirty="0"/>
              <a:t>, </a:t>
            </a:r>
            <a:r>
              <a:rPr dirty="0" err="1"/>
              <a:t>ulipokelewa</a:t>
            </a:r>
            <a:r>
              <a:rPr dirty="0"/>
              <a:t> </a:t>
            </a:r>
            <a:r>
              <a:rPr dirty="0" err="1"/>
              <a:t>kwa</a:t>
            </a:r>
            <a:r>
              <a:rPr dirty="0"/>
              <a:t> </a:t>
            </a:r>
            <a:r>
              <a:rPr dirty="0" err="1"/>
              <a:t>shauku</a:t>
            </a:r>
            <a:r>
              <a:rPr dirty="0"/>
              <a:t>, </a:t>
            </a:r>
            <a:r>
              <a:rPr dirty="0" err="1"/>
              <a:t>ingawa</a:t>
            </a:r>
            <a:r>
              <a:rPr dirty="0"/>
              <a:t> hakuna </a:t>
            </a:r>
            <a:r>
              <a:rPr dirty="0" err="1"/>
              <a:t>malengo</a:t>
            </a:r>
            <a:r>
              <a:rPr dirty="0"/>
              <a:t> </a:t>
            </a:r>
            <a:r>
              <a:rPr dirty="0" err="1"/>
              <a:t>maalum</a:t>
            </a:r>
            <a:r>
              <a:rPr dirty="0"/>
              <a:t> </a:t>
            </a:r>
            <a:r>
              <a:rPr dirty="0" err="1"/>
              <a:t>yaliyowekwa</a:t>
            </a:r>
            <a:r>
              <a:rPr dirty="0"/>
              <a:t> </a:t>
            </a:r>
            <a:r>
              <a:rPr dirty="0" err="1"/>
              <a:t>wakati</a:t>
            </a:r>
            <a:r>
              <a:rPr dirty="0"/>
              <a:t> </a:t>
            </a:r>
            <a:r>
              <a:rPr dirty="0" err="1"/>
              <a:t>huo</a:t>
            </a:r>
            <a:r>
              <a:rPr dirty="0"/>
              <a:t> (2 Kor. 9:1-2). </a:t>
            </a:r>
            <a:r>
              <a:rPr dirty="0" err="1"/>
              <a:t>Walakini</a:t>
            </a:r>
            <a:r>
              <a:rPr dirty="0"/>
              <a:t>, </a:t>
            </a:r>
            <a:r>
              <a:rPr dirty="0" err="1"/>
              <a:t>kila</a:t>
            </a:r>
            <a:r>
              <a:rPr dirty="0"/>
              <a:t> </a:t>
            </a:r>
            <a:r>
              <a:rPr dirty="0" err="1"/>
              <a:t>mshiriki</a:t>
            </a:r>
            <a:r>
              <a:rPr dirty="0"/>
              <a:t> </a:t>
            </a:r>
            <a:r>
              <a:rPr dirty="0" err="1"/>
              <a:t>aliamua</a:t>
            </a:r>
            <a:r>
              <a:rPr dirty="0"/>
              <a:t> </a:t>
            </a:r>
            <a:r>
              <a:rPr dirty="0" err="1"/>
              <a:t>moyoni</a:t>
            </a:r>
            <a:r>
              <a:rPr dirty="0"/>
              <a:t> </a:t>
            </a:r>
            <a:r>
              <a:rPr dirty="0" err="1"/>
              <a:t>mwake</a:t>
            </a:r>
            <a:r>
              <a:rPr dirty="0"/>
              <a:t> </a:t>
            </a:r>
            <a:r>
              <a:rPr dirty="0" err="1"/>
              <a:t>kuchangia</a:t>
            </a:r>
            <a:r>
              <a:rPr dirty="0"/>
              <a:t> </a:t>
            </a:r>
            <a:r>
              <a:rPr dirty="0" err="1"/>
              <a:t>kiasi</a:t>
            </a:r>
            <a:r>
              <a:rPr dirty="0"/>
              <a:t> </a:t>
            </a:r>
            <a:r>
              <a:rPr dirty="0" err="1"/>
              <a:t>maalum</a:t>
            </a:r>
            <a:r>
              <a:rPr dirty="0"/>
              <a:t> (2 Kor. 9:7a).</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defRPr sz="4800" b="1">
                <a:ln w="10160">
                  <a:solidFill>
                    <a:schemeClr val="accent5"/>
                  </a:solidFill>
                  <a:prstDash val="solid"/>
                </a:ln>
                <a:solidFill>
                  <a:srgbClr val="FFFFFF"/>
                </a:solidFill>
                <a:effectLst>
                  <a:outerShdw blurRad="38100" dist="22860" dir="5400000" algn="tl" rotWithShape="0">
                    <a:srgbClr val="000000">
                      <a:alpha val="30000"/>
                    </a:srgbClr>
                  </a:outerShdw>
                </a:effectLst>
              </a:defRPr>
            </a:pPr>
            <a:r>
              <a:t>MTAZAMO SAHIHI</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683508"/>
            <a:ext cx="12191999" cy="646331"/>
          </a:xfrm>
          <a:prstGeom prst="rect">
            <a:avLst/>
          </a:prstGeom>
          <a:noFill/>
        </p:spPr>
        <p:txBody>
          <a:bodyPr wrap="square">
            <a:spAutoFit/>
          </a:bodyPr>
          <a:lstStyle/>
          <a:p>
            <a:pPr algn="ctr">
              <a:defRPr b="1">
                <a:solidFill>
                  <a:schemeClr val="accent3">
                    <a:lumMod val="75000"/>
                  </a:schemeClr>
                </a:solidFill>
                <a:latin typeface="Comic Sans MS" panose="030F0702030302020204" pitchFamily="66" charset="0"/>
              </a:defRPr>
            </a:pPr>
            <a:r>
              <a:t>"Kwa maana ninashuhudia kwamba walitoa kadiri walivyoweza, na hata zaidi ya uwezo wao. Wenyewe wenyewe” </a:t>
            </a:r>
            <a:r>
              <a:rPr sz="1400"/>
              <a:t>(2 Wakorintho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a:spAutoFit/>
          </a:bodyPr>
          <a:lstStyle/>
          <a:p>
            <a:pPr>
              <a:spcBef>
                <a:spcPts val="600"/>
              </a:spcBef>
              <a:defRPr sz="2000" b="1"/>
            </a:pPr>
            <a:r>
              <a:t>Ili kuhimiza ukarimu wa Wakolosai, Paulo anawapa mfano wa Makedonia. Katika makanisa hayo, ndugu walikuwa wameonyesha mtazamo sahihi na wa kupigiwa mfano katika kutoa sadaka zao, kwa kuwa walitoa…</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4167576462"/>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730</TotalTime>
  <Words>1170</Words>
  <Application>Microsoft Office PowerPoint</Application>
  <PresentationFormat>Panorámica</PresentationFormat>
  <Paragraphs>85</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Arial</vt:lpstr>
      <vt:lpstr>Aptos Display</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96</cp:revision>
  <dcterms:created xsi:type="dcterms:W3CDTF">2026-08-01T16:23:29Z</dcterms:created>
  <dcterms:modified xsi:type="dcterms:W3CDTF">2026-08-19T09:44:17Z</dcterms:modified>
</cp:coreProperties>
</file>