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2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1254</Words>
  <Application>Microsoft Office PowerPoint</Application>
  <PresentationFormat>Panorámica</PresentationFormat>
  <Paragraphs>62</Paragraphs>
  <Slides>11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Comic Sans MS</vt:lpstr>
      <vt:lpstr>Constantia</vt:lpstr>
      <vt:lpstr>1_Tema de Office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JAIR</dc:creator>
  <cp:lastModifiedBy>Isabel Laveda</cp:lastModifiedBy>
  <cp:revision>25</cp:revision>
  <dcterms:created xsi:type="dcterms:W3CDTF">2026-08-18T22:37:24Z</dcterms:created>
  <dcterms:modified xsi:type="dcterms:W3CDTF">2026-08-19T19:04:09Z</dcterms:modified>
</cp:coreProperties>
</file>