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Kilungkhat ding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en" sz="2100" b="1" dirty="0"/>
            <a:t>Tohkhompi ho lah a phunchel, kidem, kiniel, guhthim a kithukop tiho tam</a:t>
          </a:r>
          <a:br>
            <a:rPr lang="en" sz="2100" b="1" dirty="0"/>
          </a:br>
          <a:r>
            <a:rPr lang="en" sz="2100" b="1" dirty="0"/>
            <a:t>jong leh bol lou ding.</a:t>
          </a:r>
          <a:endParaRPr lang="es-ES" sz="21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Chonchan nuolna bei hi ding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en" sz="2100" b="1" dirty="0"/>
            <a:t>Pa Pathien deilam bolna hinkho tudet jing chu chonsete lampi toh kikhenna ahi.</a:t>
          </a:r>
          <a:endParaRPr lang="es-ES" sz="21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Pathien Thu nit ding      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en" sz="2100" b="1" dirty="0"/>
            <a:t>Lunggel leh thilbol jouse Pathien Thu toh kilhonsah jing ding ahi.</a:t>
          </a:r>
          <a:endParaRPr lang="es-ES" sz="21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44389" custLinFactNeighborX="9924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637003" y="2265318"/>
          <a:ext cx="2852166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Tohkhompi ho lah a phunchel, kidem, kiniel, guhthim a kithukop tiho tam</a:t>
          </a:r>
          <a:br>
            <a:rPr lang="en" sz="2100" b="1" kern="1200" dirty="0"/>
          </a:br>
          <a:r>
            <a:rPr lang="en" sz="2100" b="1" kern="1200" dirty="0"/>
            <a:t>jong leh bol lou ding.</a:t>
          </a:r>
          <a:endParaRPr lang="es-ES" sz="2100" kern="1200" dirty="0"/>
        </a:p>
      </dsp:txBody>
      <dsp:txXfrm>
        <a:off x="637003" y="2265318"/>
        <a:ext cx="2852166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Kilungkhat ding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Pa Pathien deilam bolna hinkho tudet jing chu chonsete lampi toh kikhenna ahi.</a:t>
          </a:r>
          <a:endParaRPr lang="es-ES" sz="21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Chonchan nuolna bei hi ding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Lunggel leh thilbol jouse Pathien Thu toh kilhonsah jing ding ahi.</a:t>
          </a:r>
          <a:endParaRPr lang="es-ES" sz="21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Pathien Thu nit ding      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(Phil.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4945223" y="4088625"/>
            <a:ext cx="7018177" cy="24654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JAAN LAI  A THAOMEI VAH BANG A VAH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3995483" y="214605"/>
            <a:ext cx="2831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Simmun 5: January 31, 2024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EPAPHRODITU</a:t>
            </a:r>
            <a:r>
              <a:rPr lang="en" sz="4400" b="1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tos" panose="02110004020202020204"/>
              </a:rPr>
              <a:t>S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IN" sz="20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 </a:t>
            </a:r>
            <a:r>
              <a:rPr lang="en-IN" sz="20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ngailutna</a:t>
            </a:r>
            <a:r>
              <a:rPr lang="en-IN" sz="20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kinbol</a:t>
            </a:r>
            <a:r>
              <a:rPr lang="en-IN" sz="20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dia</a:t>
            </a:r>
            <a:r>
              <a:rPr lang="en-IN" sz="20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IN" sz="20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solchah</a:t>
            </a:r>
            <a:r>
              <a:rPr lang="en-IN" sz="20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u, ka </a:t>
            </a:r>
            <a:r>
              <a:rPr lang="en-IN" sz="20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sipai</a:t>
            </a:r>
            <a:r>
              <a:rPr lang="en-IN" sz="20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chanpi</a:t>
            </a:r>
            <a:r>
              <a:rPr lang="en-IN" sz="20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le </a:t>
            </a:r>
            <a:r>
              <a:rPr lang="en-IN" sz="20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tohkhompi</a:t>
            </a:r>
            <a:r>
              <a:rPr lang="en-IN" sz="20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sopi</a:t>
            </a:r>
            <a:r>
              <a:rPr lang="en-IN" sz="20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Epaphroditus hi </a:t>
            </a:r>
            <a:r>
              <a:rPr lang="en-IN" sz="20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naheng</a:t>
            </a:r>
            <a:r>
              <a:rPr lang="en-IN" sz="20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uva </a:t>
            </a:r>
            <a:r>
              <a:rPr lang="en-IN" sz="20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hinsol</a:t>
            </a:r>
            <a:r>
              <a:rPr lang="en-IN" sz="20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loi</a:t>
            </a:r>
            <a:r>
              <a:rPr lang="en-IN" sz="20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ding </a:t>
            </a:r>
            <a:r>
              <a:rPr lang="en-IN" sz="20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khoh</a:t>
            </a:r>
            <a:r>
              <a:rPr lang="en-IN" sz="20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kasa</a:t>
            </a:r>
            <a:r>
              <a:rPr lang="en-IN" sz="20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tai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(Philippi 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174750" y="1341304"/>
            <a:ext cx="910920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Philippi miten Paul Rome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suongkul ataan ajah jah un angaichat ho (inluoman, neh, sil le chen, </a:t>
            </a:r>
            <a:r>
              <a:rPr kumimoji="0" lang="en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etc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bolpih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ding agel pai tauve.  Solchahpu kom gadel lut a, gabolpih din Epaphroditus ahin sol ta uve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(Phil. 4:18; 2:25).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3014018" y="3385059"/>
            <a:ext cx="56354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Gospel ding a guttah ahi jal in ahinna jieng jong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itchalou in, dammona khohtah ahin tuoh tan ahi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(Phil. 2:27, 30).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Hichu Philippi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miten ajah phaat un Paul in amaho ding lekhathot asut chu Ephaphroditus agalhutpih sah tai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(Phil . 2:26, 28).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230734" y="2540178"/>
            <a:ext cx="87319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Epaphroditus in thilpieh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bou ahinchoipih pon, aphaat seh in Paul akilhonpi le’n, angaichat ho avetpih in, Thupha jong alhangsap hu’i. 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6" y="5438095"/>
            <a:ext cx="49589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Paul in Philippi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mite kom ah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kumimoji="0" lang="en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hitobang mi hi anasang un lang, jabol un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(Phil. 2:29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 tin asun e. </a:t>
            </a: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Tahbeh in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Epaphroditus chu Christian kitah tah mong anahi.</a:t>
            </a: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283635" y="671534"/>
            <a:ext cx="7790375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“Eiho Palai</a:t>
            </a:r>
            <a:r>
              <a:rPr kumimoji="0" lang="e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Jesu’n van a ei thuumpih jing lai u hin Lhagao Thieng in “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alungnachim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ding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deichatna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le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toh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i="1" dirty="0" err="1">
                <a:solidFill>
                  <a:prstClr val="black"/>
                </a:solidFill>
                <a:latin typeface="Constantia" panose="02030602050306030303" pitchFamily="18" charset="0"/>
              </a:rPr>
              <a:t>nuomna</a:t>
            </a:r>
            <a:r>
              <a:rPr lang="en-IN" sz="24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 ding a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”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eiho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sung a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atoh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jing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ahi. Van a um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jouse’n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huhhing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ihi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tei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diu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eilunggot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pih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u ahi.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Ibol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Pathien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in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ei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bolpih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diu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leh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eibolpih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jing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u ahi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iginchatlel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nahlai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diu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ham? </a:t>
            </a:r>
          </a:p>
          <a:p>
            <a:pPr lvl="0">
              <a:spcBef>
                <a:spcPts val="600"/>
              </a:spcBef>
              <a:defRPr/>
            </a:pP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Midang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hil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 pang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eihon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Pathien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toh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kiguijopna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dihtah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inei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masah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u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ngai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ahi.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Eiho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sung a Christa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hinna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tuinah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luong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jing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ahi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jieh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jal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 chu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Lhagao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leh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Thu a mite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dia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tuonsot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hinna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luondohna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tuinah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ibah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ding u ahi. </a:t>
            </a:r>
          </a:p>
          <a:p>
            <a:pPr lvl="0">
              <a:spcBef>
                <a:spcPts val="600"/>
              </a:spcBef>
              <a:defRPr/>
            </a:pP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Kana le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natthuohlelna’n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tahsan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hin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patep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ji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na’nte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;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ahin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Mutheilou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Umpina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chun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ei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salvah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jing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un, Jesu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kiselna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inei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N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jing</a:t>
            </a:r>
            <a:r>
              <a:rPr lang="en-IN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ding u ahi.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037007" y="6110749"/>
            <a:ext cx="4037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December 8)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240565"/>
            <a:ext cx="5680447" cy="553997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Ima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jouse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phunchel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lou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hiel le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kinel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baotam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lou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hiel in bol un;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chuti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a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chu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hiche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khang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lamvai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le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vahkoiho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lah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a hi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nuolnabei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le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thiemmona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neilou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,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thiemmona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bei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Pathien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chate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nahi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uva,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vannuoi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a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nisa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bang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a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navah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theina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diuvin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Philippi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2:14, 15</a:t>
            </a: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Vannuoi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vah ho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Pathien mel kilahna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(Philippi 2:12-13)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Vannuoi vah hi ding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(Philippi 2:14-16)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Damlai luonglhen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kipe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(Philippi 2:17-18)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Vah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kiti ho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Timothy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(Philippi 2:19-24)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Epaphroditus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(Philippi 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IN" sz="2100" b="1" dirty="0" err="1">
                <a:solidFill>
                  <a:prstClr val="black"/>
                </a:solidFill>
              </a:rPr>
              <a:t>Hitobang</a:t>
            </a:r>
            <a:r>
              <a:rPr lang="en-IN" sz="2100" b="1" dirty="0">
                <a:solidFill>
                  <a:prstClr val="black"/>
                </a:solidFill>
              </a:rPr>
              <a:t> </a:t>
            </a:r>
            <a:r>
              <a:rPr lang="en-IN" sz="2100" b="1" dirty="0" err="1">
                <a:solidFill>
                  <a:prstClr val="black"/>
                </a:solidFill>
              </a:rPr>
              <a:t>chun</a:t>
            </a:r>
            <a:r>
              <a:rPr lang="en-IN" sz="2100" b="1" dirty="0">
                <a:solidFill>
                  <a:prstClr val="black"/>
                </a:solidFill>
              </a:rPr>
              <a:t> </a:t>
            </a:r>
            <a:r>
              <a:rPr lang="en-IN" sz="2100" b="1" dirty="0" err="1">
                <a:solidFill>
                  <a:prstClr val="black"/>
                </a:solidFill>
              </a:rPr>
              <a:t>navah</a:t>
            </a:r>
            <a:r>
              <a:rPr lang="en-IN" sz="2100" b="1" dirty="0">
                <a:solidFill>
                  <a:prstClr val="black"/>
                </a:solidFill>
              </a:rPr>
              <a:t> u </a:t>
            </a:r>
            <a:r>
              <a:rPr lang="en-IN" sz="2100" b="1" dirty="0" err="1">
                <a:solidFill>
                  <a:prstClr val="black"/>
                </a:solidFill>
              </a:rPr>
              <a:t>miho</a:t>
            </a:r>
            <a:r>
              <a:rPr lang="en-IN" sz="2100" b="1" dirty="0">
                <a:solidFill>
                  <a:prstClr val="black"/>
                </a:solidFill>
              </a:rPr>
              <a:t> </a:t>
            </a:r>
            <a:r>
              <a:rPr lang="en-IN" sz="2100" b="1" dirty="0" err="1">
                <a:solidFill>
                  <a:prstClr val="black"/>
                </a:solidFill>
              </a:rPr>
              <a:t>masang</a:t>
            </a:r>
            <a:r>
              <a:rPr lang="en-IN" sz="2100" b="1" dirty="0">
                <a:solidFill>
                  <a:prstClr val="black"/>
                </a:solidFill>
              </a:rPr>
              <a:t> ah </a:t>
            </a:r>
            <a:r>
              <a:rPr lang="en-IN" sz="2100" b="1" dirty="0" err="1">
                <a:solidFill>
                  <a:prstClr val="black"/>
                </a:solidFill>
              </a:rPr>
              <a:t>kilang</a:t>
            </a:r>
            <a:r>
              <a:rPr lang="en-IN" sz="2100" b="1" dirty="0">
                <a:solidFill>
                  <a:prstClr val="black"/>
                </a:solidFill>
              </a:rPr>
              <a:t> hen, </a:t>
            </a:r>
            <a:r>
              <a:rPr lang="en-IN" sz="2100" b="1" dirty="0" err="1">
                <a:solidFill>
                  <a:prstClr val="black"/>
                </a:solidFill>
              </a:rPr>
              <a:t>chuti</a:t>
            </a:r>
            <a:r>
              <a:rPr lang="en-IN" sz="2100" b="1" dirty="0">
                <a:solidFill>
                  <a:prstClr val="black"/>
                </a:solidFill>
              </a:rPr>
              <a:t> </a:t>
            </a:r>
            <a:r>
              <a:rPr lang="en-IN" sz="2100" b="1" dirty="0" err="1">
                <a:solidFill>
                  <a:prstClr val="black"/>
                </a:solidFill>
              </a:rPr>
              <a:t>leh</a:t>
            </a:r>
            <a:r>
              <a:rPr lang="en-IN" sz="2100" b="1" dirty="0">
                <a:solidFill>
                  <a:prstClr val="black"/>
                </a:solidFill>
              </a:rPr>
              <a:t> </a:t>
            </a:r>
            <a:r>
              <a:rPr lang="en-IN" sz="2100" b="1" dirty="0" err="1">
                <a:solidFill>
                  <a:prstClr val="black"/>
                </a:solidFill>
              </a:rPr>
              <a:t>mi’n</a:t>
            </a:r>
            <a:r>
              <a:rPr lang="en-IN" sz="2100" b="1" dirty="0">
                <a:solidFill>
                  <a:prstClr val="black"/>
                </a:solidFill>
              </a:rPr>
              <a:t> </a:t>
            </a:r>
            <a:r>
              <a:rPr lang="en-IN" sz="2100" b="1" dirty="0" err="1">
                <a:solidFill>
                  <a:prstClr val="black"/>
                </a:solidFill>
              </a:rPr>
              <a:t>natohphatna</a:t>
            </a:r>
            <a:r>
              <a:rPr lang="en-IN" sz="2100" b="1" dirty="0">
                <a:solidFill>
                  <a:prstClr val="black"/>
                </a:solidFill>
              </a:rPr>
              <a:t> u </a:t>
            </a:r>
            <a:r>
              <a:rPr lang="en-IN" sz="2100" b="1" dirty="0" err="1">
                <a:solidFill>
                  <a:prstClr val="black"/>
                </a:solidFill>
              </a:rPr>
              <a:t>mu’n</a:t>
            </a:r>
            <a:r>
              <a:rPr lang="en-IN" sz="2100" b="1" dirty="0">
                <a:solidFill>
                  <a:prstClr val="black"/>
                </a:solidFill>
              </a:rPr>
              <a:t> tin, van a um </a:t>
            </a:r>
            <a:r>
              <a:rPr lang="en-IN" sz="2100" b="1" dirty="0" err="1">
                <a:solidFill>
                  <a:prstClr val="black"/>
                </a:solidFill>
              </a:rPr>
              <a:t>na</a:t>
            </a:r>
            <a:r>
              <a:rPr lang="en-IN" sz="2100" b="1" dirty="0">
                <a:solidFill>
                  <a:prstClr val="black"/>
                </a:solidFill>
              </a:rPr>
              <a:t> Pa u </a:t>
            </a:r>
            <a:r>
              <a:rPr lang="en-IN" sz="2100" b="1" dirty="0" err="1">
                <a:solidFill>
                  <a:prstClr val="black"/>
                </a:solidFill>
              </a:rPr>
              <a:t>avahchoi</a:t>
            </a:r>
            <a:r>
              <a:rPr lang="en-IN" sz="2100" b="1" dirty="0">
                <a:solidFill>
                  <a:prstClr val="black"/>
                </a:solidFill>
              </a:rPr>
              <a:t> </a:t>
            </a:r>
            <a:r>
              <a:rPr lang="en-IN" sz="2100" b="1" dirty="0" err="1">
                <a:solidFill>
                  <a:prstClr val="black"/>
                </a:solidFill>
              </a:rPr>
              <a:t>diu</a:t>
            </a:r>
            <a:r>
              <a:rPr lang="en-IN" sz="2100" b="1" dirty="0">
                <a:solidFill>
                  <a:prstClr val="black"/>
                </a:solidFill>
              </a:rPr>
              <a:t> ahi</a:t>
            </a:r>
            <a:r>
              <a:rPr lang="en-IN" sz="2000" b="1" dirty="0">
                <a:solidFill>
                  <a:prstClr val="black"/>
                </a:solidFill>
              </a:rPr>
              <a:t>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(Mt. 5:16).</a:t>
            </a: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748264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112410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488814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6064275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914691"/>
            <a:ext cx="745807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Pathien Dan kengto chutpha a kikoina vannuoi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 cheng ihi uvin, ahin hichu jui ding kigellha Christian ho vang chu muthim lah a thaomei kide bang ahiuve.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391370"/>
            <a:ext cx="74580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Hiche thupieh chu Paul in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Philippi 2:12-18 a jong aseikit e.</a:t>
            </a: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257368" y="-383458"/>
            <a:ext cx="7610167" cy="43112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VANNUOI VAH HO</a:t>
            </a: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spc="300" noProof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110004020202020204"/>
              </a:rPr>
              <a:t>PATHIEN MEL KILAHNA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IN" sz="2000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Ijieh</a:t>
            </a:r>
            <a:r>
              <a:rPr lang="en-IN" sz="2000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IN" sz="2000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</a:t>
            </a:r>
            <a:r>
              <a:rPr lang="en-IN" sz="2000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itile</a:t>
            </a:r>
            <a:r>
              <a:rPr lang="en-IN" sz="2000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alungnachim</a:t>
            </a:r>
            <a:r>
              <a:rPr lang="en-IN" sz="2000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</a:t>
            </a:r>
            <a:r>
              <a:rPr lang="en-IN" sz="2000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deichatna</a:t>
            </a:r>
            <a:r>
              <a:rPr lang="en-IN" sz="2000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IN" sz="2000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tohnuomna</a:t>
            </a:r>
            <a:r>
              <a:rPr lang="en-IN" sz="2000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a </a:t>
            </a:r>
            <a:r>
              <a:rPr lang="en-IN" sz="2000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nasung</a:t>
            </a:r>
            <a:r>
              <a:rPr lang="en-IN" sz="2000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uva </a:t>
            </a:r>
            <a:r>
              <a:rPr lang="en-IN" sz="2000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natong</a:t>
            </a:r>
            <a:r>
              <a:rPr lang="en-IN" sz="2000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chu </a:t>
            </a:r>
            <a:r>
              <a:rPr lang="en-IN" sz="2000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Pathen</a:t>
            </a:r>
            <a:r>
              <a:rPr lang="en-IN" sz="2000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IN" sz="2000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</a:t>
            </a:r>
            <a:r>
              <a:rPr lang="en-IN" sz="2000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ahibouve</a:t>
            </a:r>
            <a:r>
              <a:rPr lang="en-IN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(Philippi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658174"/>
            <a:ext cx="51063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Jesu jumna leh thokit umdol asei jou </a:t>
            </a:r>
            <a:r>
              <a:rPr lang="en-IN" sz="2100" b="1" dirty="0">
                <a:solidFill>
                  <a:prstClr val="black"/>
                </a:solidFill>
                <a:latin typeface="Aptos" panose="02110004020202020204"/>
              </a:rPr>
              <a:t>in,</a:t>
            </a: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 Paul in Jesu kineosah tah a aum jieh a loupi tah dinmun alhun thei asei e. Hijieh chun “</a:t>
            </a:r>
            <a:r>
              <a:rPr lang="en-IN" sz="2100" b="1" i="1" dirty="0">
                <a:solidFill>
                  <a:prstClr val="black"/>
                </a:solidFill>
              </a:rPr>
              <a:t>lei </a:t>
            </a:r>
            <a:r>
              <a:rPr lang="en-IN" sz="2100" b="1" i="1" dirty="0" err="1">
                <a:solidFill>
                  <a:prstClr val="black"/>
                </a:solidFill>
              </a:rPr>
              <a:t>jouse’n</a:t>
            </a:r>
            <a:r>
              <a:rPr lang="en-IN" sz="2100" b="1" i="1" dirty="0">
                <a:solidFill>
                  <a:prstClr val="black"/>
                </a:solidFill>
              </a:rPr>
              <a:t> Pa </a:t>
            </a:r>
            <a:r>
              <a:rPr lang="en-IN" sz="2100" b="1" i="1" dirty="0" err="1">
                <a:solidFill>
                  <a:prstClr val="black"/>
                </a:solidFill>
              </a:rPr>
              <a:t>Pathien</a:t>
            </a:r>
            <a:r>
              <a:rPr lang="en-IN" sz="2100" b="1" i="1" dirty="0">
                <a:solidFill>
                  <a:prstClr val="black"/>
                </a:solidFill>
              </a:rPr>
              <a:t> </a:t>
            </a:r>
            <a:r>
              <a:rPr lang="en-IN" sz="2100" b="1" i="1" dirty="0" err="1">
                <a:solidFill>
                  <a:prstClr val="black"/>
                </a:solidFill>
              </a:rPr>
              <a:t>loupina</a:t>
            </a:r>
            <a:r>
              <a:rPr lang="en-IN" sz="2100" b="1" i="1" dirty="0">
                <a:solidFill>
                  <a:prstClr val="black"/>
                </a:solidFill>
              </a:rPr>
              <a:t> ding a Jesu Christa chu 'Pakai’ </a:t>
            </a:r>
            <a:r>
              <a:rPr lang="en-IN" sz="2100" b="1" i="1" dirty="0" err="1">
                <a:solidFill>
                  <a:prstClr val="black"/>
                </a:solidFill>
              </a:rPr>
              <a:t>ti</a:t>
            </a:r>
            <a:r>
              <a:rPr lang="en-IN" sz="2100" b="1" i="1" dirty="0">
                <a:solidFill>
                  <a:prstClr val="black"/>
                </a:solidFill>
              </a:rPr>
              <a:t> a </a:t>
            </a:r>
            <a:r>
              <a:rPr lang="en-IN" sz="2100" b="1" i="1" dirty="0" err="1">
                <a:solidFill>
                  <a:prstClr val="black"/>
                </a:solidFill>
              </a:rPr>
              <a:t>aphuondoh</a:t>
            </a:r>
            <a:r>
              <a:rPr lang="en-IN" sz="2100" b="1" i="1" dirty="0">
                <a:solidFill>
                  <a:prstClr val="black"/>
                </a:solidFill>
              </a:rPr>
              <a:t> </a:t>
            </a:r>
            <a:r>
              <a:rPr lang="en-IN" sz="2100" b="1" i="1" dirty="0" err="1">
                <a:solidFill>
                  <a:prstClr val="black"/>
                </a:solidFill>
              </a:rPr>
              <a:t>chieh</a:t>
            </a:r>
            <a:r>
              <a:rPr lang="en-IN" sz="2100" b="1" i="1" dirty="0">
                <a:solidFill>
                  <a:prstClr val="black"/>
                </a:solidFill>
              </a:rPr>
              <a:t> </a:t>
            </a:r>
            <a:r>
              <a:rPr lang="en-IN" sz="2100" b="1" i="1" dirty="0" err="1">
                <a:solidFill>
                  <a:prstClr val="black"/>
                </a:solidFill>
              </a:rPr>
              <a:t>diu</a:t>
            </a:r>
            <a:r>
              <a:rPr lang="en-IN" sz="2100" b="1" i="1" dirty="0">
                <a:solidFill>
                  <a:prstClr val="black"/>
                </a:solidFill>
              </a:rPr>
              <a:t> ahi</a:t>
            </a:r>
            <a:r>
              <a:rPr lang="en-IN" sz="2100" b="1" dirty="0">
                <a:solidFill>
                  <a:prstClr val="black"/>
                </a:solidFill>
              </a:rPr>
              <a:t>” </a:t>
            </a:r>
            <a:r>
              <a:rPr lang="en-IN" sz="2100" b="1" dirty="0" err="1">
                <a:solidFill>
                  <a:prstClr val="black"/>
                </a:solidFill>
              </a:rPr>
              <a:t>ati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(Phil. 2:11).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Atahsan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Philippi mite leh eihon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jong iphuondoh diu dol ahi.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552406"/>
            <a:ext cx="859339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Ibol diu masa chu huhhing chantheina dia “</a:t>
            </a:r>
            <a:r>
              <a:rPr lang="en" sz="2100" b="1" i="1" dirty="0">
                <a:solidFill>
                  <a:prstClr val="black"/>
                </a:solidFill>
                <a:latin typeface="Aptos" panose="02110004020202020204"/>
              </a:rPr>
              <a:t>kicha le kithing</a:t>
            </a: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” pum a ana itoh diu ahi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(Phil. 2:12). </a:t>
            </a: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Mijouse h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uhhing a chu Pathien ahi mong leh (Titus 2:11), ibol a ilungkham diu ham?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626598" y="5694644"/>
            <a:ext cx="859339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kumimoji="0" lang="en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“Kicha le kithing pum</a:t>
            </a:r>
            <a:r>
              <a:rPr kumimoji="0" lang="en" sz="21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a” 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ati hi Pathien lunglam bolna dia kipumpih ding atina ahi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(Psalm 2:11).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Hiche ding a lungsung</a:t>
            </a:r>
            <a:r>
              <a:rPr lang="en" sz="2100" b="1" dirty="0">
                <a:solidFill>
                  <a:prstClr val="black"/>
                </a:solidFill>
              </a:rPr>
              <a:t> tohnuomna 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leh muolso theina thahat pe a jong Pathien ahi ati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(Philippi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2:13).</a:t>
            </a: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B90E4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VANNUOI </a:t>
            </a:r>
            <a:r>
              <a:rPr kumimoji="0" lang="en" sz="4400" b="1" i="0" u="none" strike="noStrike" kern="1200" cap="none" spc="0" normalizeH="0" noProof="0" dirty="0">
                <a:ln/>
                <a:solidFill>
                  <a:srgbClr val="B90E4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VAH  HI  DING</a:t>
            </a:r>
            <a:endParaRPr kumimoji="0" lang="en" sz="4400" b="1" i="0" u="none" strike="noStrike" kern="1200" cap="none" spc="0" normalizeH="0" baseline="0" noProof="0" dirty="0">
              <a:ln/>
              <a:solidFill>
                <a:srgbClr val="B90E4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658923"/>
            <a:ext cx="118824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IN" sz="2000" b="1" noProof="0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…c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huti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chu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hiche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khang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lamvai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vahkoiho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hi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nuolnabei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thiemmona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neilou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thiemmona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bei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Pathien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chate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nahi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uva,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vannuoi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nisa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bang a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navah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theina</a:t>
            </a:r>
            <a:r>
              <a:rPr lang="en-IN" sz="20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diuvin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(Philippi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Paul in tahsan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chate vannuoi vah hitheina ding lampi 3 aseipih e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818948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thimna pen a chun vah akilang hoi pen e. Pathien kinungsunna vannuoi a hin vah bang a Christiante ivah hoi joh ding u ahi.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-18662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DAMLAI  LUONGLHEN</a:t>
            </a:r>
            <a:r>
              <a:rPr kumimoji="0" lang="en" sz="4400" b="1" i="0" u="none" strike="noStrike" kern="1200" cap="none" spc="300" normalizeH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KIPE</a:t>
            </a:r>
            <a:endParaRPr kumimoji="0" lang="en" sz="44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998739" y="616130"/>
            <a:ext cx="1017000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IN" sz="2000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Natahsan</a:t>
            </a:r>
            <a:r>
              <a:rPr lang="en-IN" sz="20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jal</a:t>
            </a:r>
            <a:r>
              <a:rPr lang="en-IN" sz="20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uva </a:t>
            </a:r>
            <a:r>
              <a:rPr lang="en-IN" sz="2000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Pathien</a:t>
            </a:r>
            <a:r>
              <a:rPr lang="en-IN" sz="20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thilpieh</a:t>
            </a:r>
            <a:r>
              <a:rPr lang="en-IN" sz="20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le </a:t>
            </a:r>
            <a:r>
              <a:rPr lang="en-IN" sz="2000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natohna</a:t>
            </a:r>
            <a:r>
              <a:rPr lang="en-IN" sz="20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hin</a:t>
            </a:r>
            <a:r>
              <a:rPr lang="en-IN" sz="20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kahinna</a:t>
            </a:r>
            <a:r>
              <a:rPr lang="en-IN" sz="20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thisan</a:t>
            </a:r>
            <a:r>
              <a:rPr lang="en-IN" sz="20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hi </a:t>
            </a:r>
            <a:r>
              <a:rPr lang="en-IN" sz="2000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kisunglha</a:t>
            </a:r>
            <a:r>
              <a:rPr lang="en-IN" sz="20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hiel</a:t>
            </a:r>
            <a:r>
              <a:rPr lang="en-IN" sz="20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jong le ka kipah in, </a:t>
            </a:r>
            <a:r>
              <a:rPr lang="en-IN" sz="2000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naboncha</a:t>
            </a:r>
            <a:r>
              <a:rPr lang="en-IN" sz="20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uva </a:t>
            </a:r>
            <a:r>
              <a:rPr lang="en-IN" sz="2000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chung</a:t>
            </a:r>
            <a:r>
              <a:rPr lang="en-IN" sz="20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a ka </a:t>
            </a:r>
            <a:r>
              <a:rPr lang="en-IN" sz="2000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kitaipi</a:t>
            </a:r>
            <a:r>
              <a:rPr lang="en-IN" sz="20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uve</a:t>
            </a:r>
            <a:r>
              <a:rPr lang="en-IN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(Philippi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8692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Paul akilhadoh ding akinep vang in thiemmo chansah ahiding jong bailam tah ahi nalai e. Apet adinmun chu “</a:t>
            </a:r>
            <a:r>
              <a:rPr lang="en" sz="2100" b="1" i="1" dirty="0">
                <a:solidFill>
                  <a:prstClr val="black"/>
                </a:solidFill>
                <a:latin typeface="Aptos" panose="02110004020202020204"/>
              </a:rPr>
              <a:t>hinna thisan kisunglha hiel</a:t>
            </a: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” toh abahsah e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(Phil. 2:17).</a:t>
            </a: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679935" y="4818041"/>
            <a:ext cx="52768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Paul in thi ding alung-olmopi poi, ajieh chu ama hettuohsah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jal a tahsanna mite tampi’n Gospel dinpi jouna tha aneithei ding u ahi; hijieh chun hangsan tah leh Pathien cha khat hina lom tah in thu asei jing e.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04776" y="2604602"/>
            <a:ext cx="350799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Kilhaina lengpitui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maicham phung a kisunglha ji ahi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(Ex. 29:39-40).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Hitobang chun Philippi mite din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Paul kisunglha din aum tai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1" y="4510264"/>
            <a:ext cx="349847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Philippi miten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jong “</a:t>
            </a:r>
            <a:r>
              <a:rPr kumimoji="0" lang="en" sz="21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tahsan jal a natoh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atoh jom jing diu ahin, amaho dia hichu damlai luonglhen apieh uva kisimpih chu ahi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(Rom. 12:1).</a:t>
            </a: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6906873" y="-248119"/>
            <a:ext cx="5780564" cy="65272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VAH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KITI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HO</a:t>
            </a: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TIMOTHY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3853543" y="94624"/>
            <a:ext cx="8338457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IN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Timothy vang </a:t>
            </a:r>
            <a:r>
              <a:rPr lang="en-IN" sz="20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aphatchuom</a:t>
            </a:r>
            <a:r>
              <a:rPr lang="en-IN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je </a:t>
            </a:r>
            <a:r>
              <a:rPr lang="en-IN" sz="20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nahe</a:t>
            </a:r>
            <a:r>
              <a:rPr lang="en-IN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uve</a:t>
            </a:r>
            <a:r>
              <a:rPr lang="en-IN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ajieh</a:t>
            </a:r>
            <a:r>
              <a:rPr lang="en-IN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chu </a:t>
            </a:r>
            <a:r>
              <a:rPr lang="en-IN" sz="20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chapa’n</a:t>
            </a:r>
            <a:r>
              <a:rPr lang="en-IN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apa</a:t>
            </a:r>
            <a:r>
              <a:rPr lang="en-IN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akithopi</a:t>
            </a:r>
            <a:r>
              <a:rPr lang="en-IN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bang a </a:t>
            </a:r>
            <a:r>
              <a:rPr lang="en-IN" sz="20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Kipana</a:t>
            </a:r>
            <a:r>
              <a:rPr lang="en-IN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Thupha</a:t>
            </a:r>
            <a:r>
              <a:rPr lang="en-IN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thu</a:t>
            </a:r>
            <a:r>
              <a:rPr lang="en-IN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a hi </a:t>
            </a:r>
            <a:r>
              <a:rPr lang="en-IN" sz="20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suoh</a:t>
            </a:r>
            <a:r>
              <a:rPr lang="en-IN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natong</a:t>
            </a:r>
            <a:r>
              <a:rPr lang="en-IN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bang a </a:t>
            </a:r>
            <a:r>
              <a:rPr lang="en-IN" sz="20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keima</a:t>
            </a:r>
            <a:r>
              <a:rPr lang="en-IN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ei</a:t>
            </a:r>
            <a:r>
              <a:rPr lang="en-IN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tohhu</a:t>
            </a:r>
            <a:r>
              <a:rPr lang="en-IN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ahi e</a:t>
            </a:r>
            <a:r>
              <a:rPr lang="en-IN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”.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(Philippi 2:22)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1075170"/>
            <a:ext cx="8073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Timothy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hi Paul natoh kithopi phatah chu ahin, lekhathot 6 jen asuthu 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(2 Corinth, Philippi , Colossa, 1 Thessalonica, 2 Thessaloniaca, Philemon). Paul amatah in evangelist natoh atohpat sah ahi (Acts 16:1-3). 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ati leh achung a Paul kinepna sangpi umthei ah hin tem?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673930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673930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1829" y="2416629"/>
            <a:ext cx="2275048" cy="4224230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3876122" y="2691590"/>
            <a:ext cx="57352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Timothy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hi mitin “</a:t>
            </a:r>
            <a:r>
              <a:rPr kumimoji="0" lang="en" sz="21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seiphat chang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ahi; achungchang gaothu a kisei masah toh ahung kilhon diel e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Tim. 1:18).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Khangdong cha ahin, Paul in acha bang in angaito’</a:t>
            </a:r>
            <a:r>
              <a:rPr lang="en-IN" sz="2100" b="1" dirty="0" err="1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lang="en-IN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Tim. 1:2; 4:12).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Timothy’n jong pa khat chan ding lom jana leh ngailutna chu Paul achan e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(Phil. 2:22).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0" y="4848015"/>
            <a:ext cx="545118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Paul bang a Timothy jong natoh kisonpi thei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tah khat hi’n agel e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Cor</a:t>
            </a:r>
            <a:r>
              <a:rPr lang="en" sz="2000" b="1" dirty="0">
                <a:solidFill>
                  <a:prstClr val="black"/>
                </a:solidFill>
              </a:rPr>
              <a:t>. 6:10). </a:t>
            </a:r>
            <a:r>
              <a:rPr lang="en" sz="2100" b="1" dirty="0">
                <a:solidFill>
                  <a:prstClr val="black"/>
                </a:solidFill>
              </a:rPr>
              <a:t>Corinth</a:t>
            </a:r>
            <a:r>
              <a:rPr lang="en" sz="2000" b="1" dirty="0">
                <a:solidFill>
                  <a:prstClr val="black"/>
                </a:solidFill>
              </a:rPr>
              <a:t> (1 Cor. 4:17), </a:t>
            </a:r>
            <a:r>
              <a:rPr lang="en" sz="2100" b="1" dirty="0">
                <a:solidFill>
                  <a:prstClr val="black"/>
                </a:solidFill>
              </a:rPr>
              <a:t>Philippi</a:t>
            </a:r>
            <a:r>
              <a:rPr lang="en" sz="2000" b="1" dirty="0">
                <a:solidFill>
                  <a:prstClr val="black"/>
                </a:solidFill>
              </a:rPr>
              <a:t> (Phil. 2:19) (1 Thess. 3:2) </a:t>
            </a:r>
            <a:r>
              <a:rPr lang="en" sz="2100" b="1" dirty="0">
                <a:solidFill>
                  <a:prstClr val="black"/>
                </a:solidFill>
              </a:rPr>
              <a:t>mite vekol din jong angleh Thessalonica houbung anse’i.  </a:t>
            </a:r>
            <a:r>
              <a:rPr lang="en-US" sz="2100" b="1" dirty="0">
                <a:solidFill>
                  <a:prstClr val="black"/>
                </a:solidFill>
              </a:rPr>
              <a:t>Paul bang in jong </a:t>
            </a:r>
            <a:r>
              <a:rPr lang="en-US" sz="2100" b="1" dirty="0" err="1">
                <a:solidFill>
                  <a:prstClr val="black"/>
                </a:solidFill>
              </a:rPr>
              <a:t>suongkul</a:t>
            </a:r>
            <a:r>
              <a:rPr lang="en-US" sz="2100" b="1" dirty="0">
                <a:solidFill>
                  <a:prstClr val="black"/>
                </a:solidFill>
              </a:rPr>
              <a:t> ana </a:t>
            </a:r>
            <a:r>
              <a:rPr lang="en-US" sz="2100" b="1" dirty="0" err="1">
                <a:solidFill>
                  <a:prstClr val="black"/>
                </a:solidFill>
              </a:rPr>
              <a:t>taang</a:t>
            </a:r>
            <a:r>
              <a:rPr lang="en-US" sz="2100" b="1" dirty="0">
                <a:solidFill>
                  <a:prstClr val="black"/>
                </a:solidFill>
              </a:rPr>
              <a:t> e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(Heb. 13:23).</a:t>
            </a: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1233</Words>
  <Application>Microsoft Office PowerPoint</Application>
  <PresentationFormat>Panorámica</PresentationFormat>
  <Paragraphs>55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72</cp:revision>
  <dcterms:created xsi:type="dcterms:W3CDTF">2026-01-05T23:20:28Z</dcterms:created>
  <dcterms:modified xsi:type="dcterms:W3CDTF">2026-01-19T16:17:20Z</dcterms:modified>
</cp:coreProperties>
</file>