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Override1.xml" ContentType="application/vnd.openxmlformats-officedocument.themeOverr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  <p:sldMasterId id="2147483660" r:id="rId2"/>
  </p:sldMasterIdLst>
  <p:sldIdLst>
    <p:sldId id="256" r:id="rId3"/>
    <p:sldId id="324" r:id="rId4"/>
    <p:sldId id="257" r:id="rId5"/>
    <p:sldId id="258" r:id="rId6"/>
    <p:sldId id="322" r:id="rId7"/>
    <p:sldId id="323" r:id="rId8"/>
    <p:sldId id="261" r:id="rId9"/>
    <p:sldId id="262" r:id="rId10"/>
    <p:sldId id="263" r:id="rId11"/>
    <p:sldId id="264" r:id="rId12"/>
    <p:sldId id="320" r:id="rId13"/>
  </p:sldIdLst>
  <p:sldSz cx="12192000" cy="6858000"/>
  <p:notesSz cx="6858000" cy="9144000"/>
  <p:embeddedFontLst>
    <p:embeddedFont>
      <p:font typeface="Comic Sans MS" panose="030F0702030302020204" pitchFamily="66" charset="0"/>
      <p:regular r:id="rId14"/>
      <p:bold r:id="rId15"/>
      <p:italic r:id="rId16"/>
      <p:boldItalic r:id="rId17"/>
    </p:embeddedFont>
    <p:embeddedFont>
      <p:font typeface="Constantia" panose="02030602050306030303" pitchFamily="18" charset="0"/>
      <p:regular r:id="rId18"/>
      <p:bold r:id="rId19"/>
      <p:italic r:id="rId20"/>
      <p:boldItalic r:id="rId21"/>
    </p:embeddedFont>
  </p:embeddedFontLst>
  <p:defaultTextStyle>
    <a:defPPr>
      <a:defRPr lang="e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54ECA"/>
    <a:srgbClr val="579BC6"/>
    <a:srgbClr val="0B4B75"/>
    <a:srgbClr val="B3DFFA"/>
    <a:srgbClr val="823A36"/>
    <a:srgbClr val="D4E2C4"/>
    <a:srgbClr val="485F2F"/>
    <a:srgbClr val="BED3A6"/>
    <a:srgbClr val="DECDFF"/>
    <a:srgbClr val="003CB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101" d="100"/>
          <a:sy n="101" d="100"/>
        </p:scale>
        <p:origin x="912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font" Target="fonts/font5.fntdata"/><Relationship Id="rId3" Type="http://schemas.openxmlformats.org/officeDocument/2006/relationships/slide" Target="slides/slide1.xml"/><Relationship Id="rId21" Type="http://schemas.openxmlformats.org/officeDocument/2006/relationships/font" Target="fonts/font8.fntdata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font" Target="fonts/font4.fntdata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font" Target="fonts/font3.fntdata"/><Relationship Id="rId20" Type="http://schemas.openxmlformats.org/officeDocument/2006/relationships/font" Target="fonts/font7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font" Target="fonts/font2.fntdata"/><Relationship Id="rId23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font" Target="fonts/font6.fntdata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font" Target="fonts/font1.fntdata"/><Relationship Id="rId22" Type="http://schemas.openxmlformats.org/officeDocument/2006/relationships/presProps" Target="presProps.xml"/></Relationships>
</file>

<file path=ppt/diagrams/_rels/data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6.png"/></Relationships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image" Target="../media/image20.jpeg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diagrams/_rels/data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image" Target="../media/image35.jpeg"/></Relationships>
</file>

<file path=ppt/diagrams/_rels/drawing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6.png"/></Relationships>
</file>

<file path=ppt/diagrams/_rels/drawing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image" Target="../media/image20.jpeg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diagrams/_rels/drawing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image" Target="../media/image35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4_2">
  <dgm:title val=""/>
  <dgm:desc val=""/>
  <dgm:catLst>
    <dgm:cat type="accent4" pri="112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4"/>
    </dgm:fillClrLst>
    <dgm:linClrLst meth="repeat">
      <a:schemeClr val="accent4"/>
    </dgm:linClrLst>
    <dgm:effectClrLst/>
    <dgm:txLinClrLst/>
    <dgm:txFillClrLst/>
    <dgm:txEffectClrLst/>
  </dgm:styleLbl>
  <dgm:styleLbl name="lnNode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8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8BD52ED-848E-4AD0-92C5-2401621FD82E}" type="doc">
      <dgm:prSet loTypeId="urn:microsoft.com/office/officeart/2005/8/layout/pyramid2" loCatId="pyramid" qsTypeId="urn:microsoft.com/office/officeart/2005/8/quickstyle/3d1" qsCatId="3D" csTypeId="urn:microsoft.com/office/officeart/2005/8/colors/colorful1" csCatId="colorful" phldr="1"/>
      <dgm:spPr/>
      <dgm:t>
        <a:bodyPr/>
        <a:lstStyle/>
        <a:p>
          <a:endParaRPr lang="es-ES"/>
        </a:p>
      </dgm:t>
    </dgm:pt>
    <dgm:pt modelId="{C5BD5DF9-1D0A-4A68-8113-8CE53F536815}">
      <dgm:prSet custT="1"/>
      <dgm:spPr>
        <a:solidFill>
          <a:schemeClr val="accent2">
            <a:lumMod val="20000"/>
            <a:lumOff val="80000"/>
          </a:schemeClr>
        </a:solidFill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en" sz="2000" b="1" dirty="0"/>
            <a:t>Pathien lungsiet longlou chan </a:t>
          </a:r>
          <a:r>
            <a:rPr lang="en" sz="1800" b="1" dirty="0"/>
            <a:t>(Psalm 31:7)</a:t>
          </a:r>
          <a:endParaRPr lang="es-ES" sz="1800" dirty="0"/>
        </a:p>
      </dgm:t>
    </dgm:pt>
    <dgm:pt modelId="{9057B758-7827-4B26-B152-4E25B953FBFD}" type="parTrans" cxnId="{57CF2C1A-CAB1-43A6-AEC1-8B1A6A3FF0F0}">
      <dgm:prSet/>
      <dgm:spPr/>
      <dgm:t>
        <a:bodyPr/>
        <a:lstStyle/>
        <a:p>
          <a:endParaRPr lang="es-ES" sz="2000"/>
        </a:p>
      </dgm:t>
    </dgm:pt>
    <dgm:pt modelId="{64C42C37-1FAE-471B-9E1E-46117257ED4A}" type="sibTrans" cxnId="{57CF2C1A-CAB1-43A6-AEC1-8B1A6A3FF0F0}">
      <dgm:prSet/>
      <dgm:spPr/>
      <dgm:t>
        <a:bodyPr/>
        <a:lstStyle/>
        <a:p>
          <a:endParaRPr lang="es-ES" sz="2000"/>
        </a:p>
      </dgm:t>
    </dgm:pt>
    <dgm:pt modelId="{F96FEFD5-5D3D-4F49-9482-5463609650C1}">
      <dgm:prSet custT="1"/>
      <dgm:spPr>
        <a:solidFill>
          <a:schemeClr val="accent3">
            <a:lumMod val="20000"/>
            <a:lumOff val="80000"/>
          </a:schemeClr>
        </a:solidFill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en" sz="2000" b="1" dirty="0"/>
            <a:t>Ama a tahsanna ngaplhah </a:t>
          </a:r>
          <a:r>
            <a:rPr lang="en" sz="1800" b="1" dirty="0"/>
            <a:t>(Psalm 5:11)</a:t>
          </a:r>
          <a:endParaRPr lang="es-ES" sz="1800" dirty="0"/>
        </a:p>
      </dgm:t>
    </dgm:pt>
    <dgm:pt modelId="{08A8EE4D-57F1-4C65-BE5E-345B69825594}" type="parTrans" cxnId="{11D08DB4-05AF-40EA-B239-7CFC7999B5D0}">
      <dgm:prSet/>
      <dgm:spPr/>
      <dgm:t>
        <a:bodyPr/>
        <a:lstStyle/>
        <a:p>
          <a:endParaRPr lang="es-ES" sz="2000"/>
        </a:p>
      </dgm:t>
    </dgm:pt>
    <dgm:pt modelId="{5D41EBD2-700F-480A-AB8F-3D371ACD87AA}" type="sibTrans" cxnId="{11D08DB4-05AF-40EA-B239-7CFC7999B5D0}">
      <dgm:prSet/>
      <dgm:spPr/>
      <dgm:t>
        <a:bodyPr/>
        <a:lstStyle/>
        <a:p>
          <a:endParaRPr lang="es-ES" sz="2000"/>
        </a:p>
      </dgm:t>
    </dgm:pt>
    <dgm:pt modelId="{4D40C1E6-CD5F-40D1-B72D-78346A5EE926}">
      <dgm:prSet custT="1"/>
      <dgm:spPr>
        <a:solidFill>
          <a:schemeClr val="accent4">
            <a:lumMod val="20000"/>
            <a:lumOff val="80000"/>
          </a:schemeClr>
        </a:solidFill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en" sz="2000" b="1" dirty="0"/>
            <a:t>Sochatna ga phattheina chan </a:t>
          </a:r>
          <a:r>
            <a:rPr lang="en" sz="1800" b="1" dirty="0"/>
            <a:t>(Psalm 9:14)</a:t>
          </a:r>
          <a:endParaRPr lang="es-ES" sz="1800" dirty="0"/>
        </a:p>
      </dgm:t>
    </dgm:pt>
    <dgm:pt modelId="{1DBB53BA-035E-468B-B3CD-BEE3750A05F0}" type="parTrans" cxnId="{76235F8E-A1E3-4350-B9F8-1057275C9FD6}">
      <dgm:prSet/>
      <dgm:spPr/>
      <dgm:t>
        <a:bodyPr/>
        <a:lstStyle/>
        <a:p>
          <a:endParaRPr lang="es-ES" sz="2000"/>
        </a:p>
      </dgm:t>
    </dgm:pt>
    <dgm:pt modelId="{E6740775-2933-44BA-80AC-3A20AFA4DB4E}" type="sibTrans" cxnId="{76235F8E-A1E3-4350-B9F8-1057275C9FD6}">
      <dgm:prSet/>
      <dgm:spPr/>
      <dgm:t>
        <a:bodyPr/>
        <a:lstStyle/>
        <a:p>
          <a:endParaRPr lang="es-ES" sz="2000"/>
        </a:p>
      </dgm:t>
    </dgm:pt>
    <dgm:pt modelId="{57AA4D17-DC5D-4177-9D7F-BFFBA065503E}">
      <dgm:prSet custT="1"/>
      <dgm:spPr>
        <a:solidFill>
          <a:srgbClr val="DECDFF"/>
        </a:solidFill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en" sz="2000" b="1" dirty="0"/>
            <a:t>Pathien Dan nit </a:t>
          </a:r>
          <a:r>
            <a:rPr lang="en" sz="1800" b="1" dirty="0"/>
            <a:t>(Psalm 119:14; Isaiah 58:13, 14)</a:t>
          </a:r>
          <a:endParaRPr lang="es-ES" sz="1800" dirty="0"/>
        </a:p>
      </dgm:t>
    </dgm:pt>
    <dgm:pt modelId="{DB03CDDE-0063-41FE-A061-692F3A1BC236}" type="parTrans" cxnId="{2CDA1500-FCE1-449A-8F12-51FECB980E88}">
      <dgm:prSet/>
      <dgm:spPr/>
      <dgm:t>
        <a:bodyPr/>
        <a:lstStyle/>
        <a:p>
          <a:endParaRPr lang="es-ES" sz="2000"/>
        </a:p>
      </dgm:t>
    </dgm:pt>
    <dgm:pt modelId="{4CAAAC1A-2246-4860-876D-28B09E6762C8}" type="sibTrans" cxnId="{2CDA1500-FCE1-449A-8F12-51FECB980E88}">
      <dgm:prSet/>
      <dgm:spPr/>
      <dgm:t>
        <a:bodyPr/>
        <a:lstStyle/>
        <a:p>
          <a:endParaRPr lang="es-ES" sz="2000"/>
        </a:p>
      </dgm:t>
    </dgm:pt>
    <dgm:pt modelId="{3FD29A83-AC33-4D81-B1E0-C8E28EA5AD0D}">
      <dgm:prSet custT="1"/>
      <dgm:spPr>
        <a:solidFill>
          <a:srgbClr val="C1D6FF"/>
        </a:solidFill>
        <a:ln>
          <a:solidFill>
            <a:srgbClr val="003CB4"/>
          </a:solidFill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en" sz="2000" b="1" dirty="0"/>
            <a:t>Athu tahsan </a:t>
          </a:r>
          <a:r>
            <a:rPr lang="en" sz="1800" b="1" dirty="0"/>
            <a:t>(Psalm 119:162)</a:t>
          </a:r>
          <a:endParaRPr lang="es-ES" sz="1800" dirty="0"/>
        </a:p>
      </dgm:t>
    </dgm:pt>
    <dgm:pt modelId="{EDE3A49B-7878-495F-A7E7-C1E8F613D4BA}" type="parTrans" cxnId="{928F302E-9F26-443E-BDA6-755E54E06A52}">
      <dgm:prSet/>
      <dgm:spPr/>
      <dgm:t>
        <a:bodyPr/>
        <a:lstStyle/>
        <a:p>
          <a:endParaRPr lang="es-ES" sz="2000"/>
        </a:p>
      </dgm:t>
    </dgm:pt>
    <dgm:pt modelId="{6AADBCCE-9CDE-47DC-A86C-1E457DA6E6C0}" type="sibTrans" cxnId="{928F302E-9F26-443E-BDA6-755E54E06A52}">
      <dgm:prSet/>
      <dgm:spPr/>
      <dgm:t>
        <a:bodyPr/>
        <a:lstStyle/>
        <a:p>
          <a:endParaRPr lang="es-ES" sz="2000"/>
        </a:p>
      </dgm:t>
    </dgm:pt>
    <dgm:pt modelId="{92F53F03-4BBD-4FA6-8F2E-9332755A1961}">
      <dgm:prSet custT="1"/>
      <dgm:spPr>
        <a:solidFill>
          <a:schemeClr val="tx2">
            <a:lumMod val="20000"/>
            <a:lumOff val="80000"/>
          </a:schemeClr>
        </a:solidFill>
        <a:ln>
          <a:solidFill>
            <a:schemeClr val="tx2"/>
          </a:solidFill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en" sz="2000" b="1" dirty="0"/>
            <a:t>Pathien tahsan chate puikhang </a:t>
          </a:r>
          <a:r>
            <a:rPr lang="en" sz="1800" b="1" dirty="0"/>
            <a:t>(Prov. 23:24, 25)</a:t>
          </a:r>
          <a:endParaRPr lang="es-ES" sz="1800" dirty="0"/>
        </a:p>
      </dgm:t>
    </dgm:pt>
    <dgm:pt modelId="{2EF03F82-CAED-489D-A44B-C46603599E59}" type="parTrans" cxnId="{6F471A9F-016F-4C61-AE5C-5A8E9BA8256E}">
      <dgm:prSet/>
      <dgm:spPr/>
      <dgm:t>
        <a:bodyPr/>
        <a:lstStyle/>
        <a:p>
          <a:endParaRPr lang="es-ES" sz="2000"/>
        </a:p>
      </dgm:t>
    </dgm:pt>
    <dgm:pt modelId="{3019B16D-1416-4920-BC91-001C54948C40}" type="sibTrans" cxnId="{6F471A9F-016F-4C61-AE5C-5A8E9BA8256E}">
      <dgm:prSet/>
      <dgm:spPr/>
      <dgm:t>
        <a:bodyPr/>
        <a:lstStyle/>
        <a:p>
          <a:endParaRPr lang="es-ES" sz="2000"/>
        </a:p>
      </dgm:t>
    </dgm:pt>
    <dgm:pt modelId="{5E7C85D4-23DE-4DBB-B7E8-688392A59810}" type="pres">
      <dgm:prSet presAssocID="{C8BD52ED-848E-4AD0-92C5-2401621FD82E}" presName="compositeShape" presStyleCnt="0">
        <dgm:presLayoutVars>
          <dgm:dir/>
          <dgm:resizeHandles/>
        </dgm:presLayoutVars>
      </dgm:prSet>
      <dgm:spPr/>
    </dgm:pt>
    <dgm:pt modelId="{2101B580-243B-4D66-AF64-843AADD95756}" type="pres">
      <dgm:prSet presAssocID="{C8BD52ED-848E-4AD0-92C5-2401621FD82E}" presName="pyramid" presStyleLbl="node1" presStyleIdx="0" presStyleCnt="1" custScaleX="69380" custLinFactNeighborX="-71246"/>
      <dgm:spPr>
        <a:prstGeom prst="roundRect">
          <a:avLst/>
        </a:prstGeom>
        <a:blipFill rotWithShape="0">
          <a:blip xmlns:r="http://schemas.openxmlformats.org/officeDocument/2006/relationships" r:embed="rId1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</dgm:spPr>
    </dgm:pt>
    <dgm:pt modelId="{F207DEBC-DED7-46A4-8E3F-DC0924CEF5FB}" type="pres">
      <dgm:prSet presAssocID="{C8BD52ED-848E-4AD0-92C5-2401621FD82E}" presName="theList" presStyleCnt="0"/>
      <dgm:spPr/>
    </dgm:pt>
    <dgm:pt modelId="{E2AE7BEF-BAEC-4E0F-A0AC-4537B219A714}" type="pres">
      <dgm:prSet presAssocID="{C5BD5DF9-1D0A-4A68-8113-8CE53F536815}" presName="aNode" presStyleLbl="fgAcc1" presStyleIdx="0" presStyleCnt="6" custScaleX="317057" custScaleY="329176" custLinFactY="-99807" custLinFactNeighborX="49788" custLinFactNeighborY="-100000">
        <dgm:presLayoutVars>
          <dgm:bulletEnabled val="1"/>
        </dgm:presLayoutVars>
      </dgm:prSet>
      <dgm:spPr/>
    </dgm:pt>
    <dgm:pt modelId="{80C3A8D4-B672-4CE4-9C1B-4C109118CF3D}" type="pres">
      <dgm:prSet presAssocID="{C5BD5DF9-1D0A-4A68-8113-8CE53F536815}" presName="aSpace" presStyleCnt="0"/>
      <dgm:spPr/>
    </dgm:pt>
    <dgm:pt modelId="{808F1990-6E95-4E19-8984-EDB82DF32734}" type="pres">
      <dgm:prSet presAssocID="{F96FEFD5-5D3D-4F49-9482-5463609650C1}" presName="aNode" presStyleLbl="fgAcc1" presStyleIdx="1" presStyleCnt="6" custScaleX="317057" custScaleY="329176" custLinFactY="-47973" custLinFactNeighborX="49788" custLinFactNeighborY="-100000">
        <dgm:presLayoutVars>
          <dgm:bulletEnabled val="1"/>
        </dgm:presLayoutVars>
      </dgm:prSet>
      <dgm:spPr/>
    </dgm:pt>
    <dgm:pt modelId="{019C3783-9E0D-4928-B748-8CEEE95CA40E}" type="pres">
      <dgm:prSet presAssocID="{F96FEFD5-5D3D-4F49-9482-5463609650C1}" presName="aSpace" presStyleCnt="0"/>
      <dgm:spPr/>
    </dgm:pt>
    <dgm:pt modelId="{F36D605C-4091-4D7C-850A-9AE01370489E}" type="pres">
      <dgm:prSet presAssocID="{4D40C1E6-CD5F-40D1-B72D-78346A5EE926}" presName="aNode" presStyleLbl="fgAcc1" presStyleIdx="2" presStyleCnt="6" custScaleX="317057" custScaleY="329176" custLinFactNeighborX="49788" custLinFactNeighborY="-69111">
        <dgm:presLayoutVars>
          <dgm:bulletEnabled val="1"/>
        </dgm:presLayoutVars>
      </dgm:prSet>
      <dgm:spPr/>
    </dgm:pt>
    <dgm:pt modelId="{1D6DD025-82ED-4F83-BF10-E1102CE9502D}" type="pres">
      <dgm:prSet presAssocID="{4D40C1E6-CD5F-40D1-B72D-78346A5EE926}" presName="aSpace" presStyleCnt="0"/>
      <dgm:spPr/>
    </dgm:pt>
    <dgm:pt modelId="{8C0CC12C-2034-4F6A-9D72-2319F4BE8B0F}" type="pres">
      <dgm:prSet presAssocID="{57AA4D17-DC5D-4177-9D7F-BFFBA065503E}" presName="aNode" presStyleLbl="fgAcc1" presStyleIdx="3" presStyleCnt="6" custScaleX="317057" custScaleY="329176" custLinFactY="22056" custLinFactNeighborX="49788" custLinFactNeighborY="100000">
        <dgm:presLayoutVars>
          <dgm:bulletEnabled val="1"/>
        </dgm:presLayoutVars>
      </dgm:prSet>
      <dgm:spPr/>
    </dgm:pt>
    <dgm:pt modelId="{3B099BE3-7BB9-444D-8AF5-9CEF423DE06A}" type="pres">
      <dgm:prSet presAssocID="{57AA4D17-DC5D-4177-9D7F-BFFBA065503E}" presName="aSpace" presStyleCnt="0"/>
      <dgm:spPr/>
    </dgm:pt>
    <dgm:pt modelId="{7A7BB961-2256-42CC-B522-27586A53DAD5}" type="pres">
      <dgm:prSet presAssocID="{3FD29A83-AC33-4D81-B1E0-C8E28EA5AD0D}" presName="aNode" presStyleLbl="fgAcc1" presStyleIdx="4" presStyleCnt="6" custScaleX="317057" custScaleY="329176" custLinFactY="91168" custLinFactNeighborX="49788" custLinFactNeighborY="100000">
        <dgm:presLayoutVars>
          <dgm:bulletEnabled val="1"/>
        </dgm:presLayoutVars>
      </dgm:prSet>
      <dgm:spPr/>
    </dgm:pt>
    <dgm:pt modelId="{0219AD80-4426-4AB3-B56B-14E57960010F}" type="pres">
      <dgm:prSet presAssocID="{3FD29A83-AC33-4D81-B1E0-C8E28EA5AD0D}" presName="aSpace" presStyleCnt="0"/>
      <dgm:spPr/>
    </dgm:pt>
    <dgm:pt modelId="{DEA65993-D725-4E74-80AE-E7C4EF8D115F}" type="pres">
      <dgm:prSet presAssocID="{92F53F03-4BBD-4FA6-8F2E-9332755A1961}" presName="aNode" presStyleLbl="fgAcc1" presStyleIdx="5" presStyleCnt="6" custScaleX="317057" custScaleY="329176" custLinFactY="131765" custLinFactNeighborX="49788" custLinFactNeighborY="200000">
        <dgm:presLayoutVars>
          <dgm:bulletEnabled val="1"/>
        </dgm:presLayoutVars>
      </dgm:prSet>
      <dgm:spPr/>
    </dgm:pt>
    <dgm:pt modelId="{DC5EF653-22B6-46E0-864F-243F83BEC57F}" type="pres">
      <dgm:prSet presAssocID="{92F53F03-4BBD-4FA6-8F2E-9332755A1961}" presName="aSpace" presStyleCnt="0"/>
      <dgm:spPr/>
    </dgm:pt>
  </dgm:ptLst>
  <dgm:cxnLst>
    <dgm:cxn modelId="{2CDA1500-FCE1-449A-8F12-51FECB980E88}" srcId="{C8BD52ED-848E-4AD0-92C5-2401621FD82E}" destId="{57AA4D17-DC5D-4177-9D7F-BFFBA065503E}" srcOrd="3" destOrd="0" parTransId="{DB03CDDE-0063-41FE-A061-692F3A1BC236}" sibTransId="{4CAAAC1A-2246-4860-876D-28B09E6762C8}"/>
    <dgm:cxn modelId="{57CF2C1A-CAB1-43A6-AEC1-8B1A6A3FF0F0}" srcId="{C8BD52ED-848E-4AD0-92C5-2401621FD82E}" destId="{C5BD5DF9-1D0A-4A68-8113-8CE53F536815}" srcOrd="0" destOrd="0" parTransId="{9057B758-7827-4B26-B152-4E25B953FBFD}" sibTransId="{64C42C37-1FAE-471B-9E1E-46117257ED4A}"/>
    <dgm:cxn modelId="{AD983527-1F3A-46BE-A111-2C0FFF4C1530}" type="presOf" srcId="{92F53F03-4BBD-4FA6-8F2E-9332755A1961}" destId="{DEA65993-D725-4E74-80AE-E7C4EF8D115F}" srcOrd="0" destOrd="0" presId="urn:microsoft.com/office/officeart/2005/8/layout/pyramid2"/>
    <dgm:cxn modelId="{928F302E-9F26-443E-BDA6-755E54E06A52}" srcId="{C8BD52ED-848E-4AD0-92C5-2401621FD82E}" destId="{3FD29A83-AC33-4D81-B1E0-C8E28EA5AD0D}" srcOrd="4" destOrd="0" parTransId="{EDE3A49B-7878-495F-A7E7-C1E8F613D4BA}" sibTransId="{6AADBCCE-9CDE-47DC-A86C-1E457DA6E6C0}"/>
    <dgm:cxn modelId="{6236E85F-9654-4457-B167-956CFA1C1D48}" type="presOf" srcId="{C8BD52ED-848E-4AD0-92C5-2401621FD82E}" destId="{5E7C85D4-23DE-4DBB-B7E8-688392A59810}" srcOrd="0" destOrd="0" presId="urn:microsoft.com/office/officeart/2005/8/layout/pyramid2"/>
    <dgm:cxn modelId="{46DB7657-B6C2-4F3B-8BB7-C4F2BF414F05}" type="presOf" srcId="{C5BD5DF9-1D0A-4A68-8113-8CE53F536815}" destId="{E2AE7BEF-BAEC-4E0F-A0AC-4537B219A714}" srcOrd="0" destOrd="0" presId="urn:microsoft.com/office/officeart/2005/8/layout/pyramid2"/>
    <dgm:cxn modelId="{A3AE4485-6084-4D96-99A1-3FD0659819D1}" type="presOf" srcId="{57AA4D17-DC5D-4177-9D7F-BFFBA065503E}" destId="{8C0CC12C-2034-4F6A-9D72-2319F4BE8B0F}" srcOrd="0" destOrd="0" presId="urn:microsoft.com/office/officeart/2005/8/layout/pyramid2"/>
    <dgm:cxn modelId="{FCFE8588-C297-4A65-A053-4A973C684FA1}" type="presOf" srcId="{3FD29A83-AC33-4D81-B1E0-C8E28EA5AD0D}" destId="{7A7BB961-2256-42CC-B522-27586A53DAD5}" srcOrd="0" destOrd="0" presId="urn:microsoft.com/office/officeart/2005/8/layout/pyramid2"/>
    <dgm:cxn modelId="{76235F8E-A1E3-4350-B9F8-1057275C9FD6}" srcId="{C8BD52ED-848E-4AD0-92C5-2401621FD82E}" destId="{4D40C1E6-CD5F-40D1-B72D-78346A5EE926}" srcOrd="2" destOrd="0" parTransId="{1DBB53BA-035E-468B-B3CD-BEE3750A05F0}" sibTransId="{E6740775-2933-44BA-80AC-3A20AFA4DB4E}"/>
    <dgm:cxn modelId="{F0C74992-A9DF-4AA6-83FC-1035D37829DA}" type="presOf" srcId="{4D40C1E6-CD5F-40D1-B72D-78346A5EE926}" destId="{F36D605C-4091-4D7C-850A-9AE01370489E}" srcOrd="0" destOrd="0" presId="urn:microsoft.com/office/officeart/2005/8/layout/pyramid2"/>
    <dgm:cxn modelId="{6F471A9F-016F-4C61-AE5C-5A8E9BA8256E}" srcId="{C8BD52ED-848E-4AD0-92C5-2401621FD82E}" destId="{92F53F03-4BBD-4FA6-8F2E-9332755A1961}" srcOrd="5" destOrd="0" parTransId="{2EF03F82-CAED-489D-A44B-C46603599E59}" sibTransId="{3019B16D-1416-4920-BC91-001C54948C40}"/>
    <dgm:cxn modelId="{11D08DB4-05AF-40EA-B239-7CFC7999B5D0}" srcId="{C8BD52ED-848E-4AD0-92C5-2401621FD82E}" destId="{F96FEFD5-5D3D-4F49-9482-5463609650C1}" srcOrd="1" destOrd="0" parTransId="{08A8EE4D-57F1-4C65-BE5E-345B69825594}" sibTransId="{5D41EBD2-700F-480A-AB8F-3D371ACD87AA}"/>
    <dgm:cxn modelId="{B2FEEFE4-80BE-4F57-9924-0DD2AFDA47C8}" type="presOf" srcId="{F96FEFD5-5D3D-4F49-9482-5463609650C1}" destId="{808F1990-6E95-4E19-8984-EDB82DF32734}" srcOrd="0" destOrd="0" presId="urn:microsoft.com/office/officeart/2005/8/layout/pyramid2"/>
    <dgm:cxn modelId="{AC2785DB-E745-423B-A2F5-E7F8F9AEB559}" type="presParOf" srcId="{5E7C85D4-23DE-4DBB-B7E8-688392A59810}" destId="{2101B580-243B-4D66-AF64-843AADD95756}" srcOrd="0" destOrd="0" presId="urn:microsoft.com/office/officeart/2005/8/layout/pyramid2"/>
    <dgm:cxn modelId="{6B91BBE8-A68B-46D3-AD02-0CDEC8D1CA4F}" type="presParOf" srcId="{5E7C85D4-23DE-4DBB-B7E8-688392A59810}" destId="{F207DEBC-DED7-46A4-8E3F-DC0924CEF5FB}" srcOrd="1" destOrd="0" presId="urn:microsoft.com/office/officeart/2005/8/layout/pyramid2"/>
    <dgm:cxn modelId="{8EB620D2-D0A1-4CE1-B8E8-2C26A45078A7}" type="presParOf" srcId="{F207DEBC-DED7-46A4-8E3F-DC0924CEF5FB}" destId="{E2AE7BEF-BAEC-4E0F-A0AC-4537B219A714}" srcOrd="0" destOrd="0" presId="urn:microsoft.com/office/officeart/2005/8/layout/pyramid2"/>
    <dgm:cxn modelId="{2DBDF2A6-2948-4AB6-BEB8-66D5990FBFBC}" type="presParOf" srcId="{F207DEBC-DED7-46A4-8E3F-DC0924CEF5FB}" destId="{80C3A8D4-B672-4CE4-9C1B-4C109118CF3D}" srcOrd="1" destOrd="0" presId="urn:microsoft.com/office/officeart/2005/8/layout/pyramid2"/>
    <dgm:cxn modelId="{C0A62692-9B54-4570-96D7-EF2A447612E9}" type="presParOf" srcId="{F207DEBC-DED7-46A4-8E3F-DC0924CEF5FB}" destId="{808F1990-6E95-4E19-8984-EDB82DF32734}" srcOrd="2" destOrd="0" presId="urn:microsoft.com/office/officeart/2005/8/layout/pyramid2"/>
    <dgm:cxn modelId="{424B3E53-A5F1-4121-8166-8A83F6A7F225}" type="presParOf" srcId="{F207DEBC-DED7-46A4-8E3F-DC0924CEF5FB}" destId="{019C3783-9E0D-4928-B748-8CEEE95CA40E}" srcOrd="3" destOrd="0" presId="urn:microsoft.com/office/officeart/2005/8/layout/pyramid2"/>
    <dgm:cxn modelId="{8E7EEC6F-AF6E-402B-91D6-21C0702FAFE9}" type="presParOf" srcId="{F207DEBC-DED7-46A4-8E3F-DC0924CEF5FB}" destId="{F36D605C-4091-4D7C-850A-9AE01370489E}" srcOrd="4" destOrd="0" presId="urn:microsoft.com/office/officeart/2005/8/layout/pyramid2"/>
    <dgm:cxn modelId="{BD99335A-B05C-41A8-BA7F-7A4CDA5994B7}" type="presParOf" srcId="{F207DEBC-DED7-46A4-8E3F-DC0924CEF5FB}" destId="{1D6DD025-82ED-4F83-BF10-E1102CE9502D}" srcOrd="5" destOrd="0" presId="urn:microsoft.com/office/officeart/2005/8/layout/pyramid2"/>
    <dgm:cxn modelId="{6D553AD1-16C8-4724-8AD7-3C6BD3DC7E6E}" type="presParOf" srcId="{F207DEBC-DED7-46A4-8E3F-DC0924CEF5FB}" destId="{8C0CC12C-2034-4F6A-9D72-2319F4BE8B0F}" srcOrd="6" destOrd="0" presId="urn:microsoft.com/office/officeart/2005/8/layout/pyramid2"/>
    <dgm:cxn modelId="{F2E97B99-DCBF-403A-96D3-DE32A13A554F}" type="presParOf" srcId="{F207DEBC-DED7-46A4-8E3F-DC0924CEF5FB}" destId="{3B099BE3-7BB9-444D-8AF5-9CEF423DE06A}" srcOrd="7" destOrd="0" presId="urn:microsoft.com/office/officeart/2005/8/layout/pyramid2"/>
    <dgm:cxn modelId="{FBE0170D-6A0F-4445-8DF1-3D0C397725D9}" type="presParOf" srcId="{F207DEBC-DED7-46A4-8E3F-DC0924CEF5FB}" destId="{7A7BB961-2256-42CC-B522-27586A53DAD5}" srcOrd="8" destOrd="0" presId="urn:microsoft.com/office/officeart/2005/8/layout/pyramid2"/>
    <dgm:cxn modelId="{FBDF28DE-A536-4E37-B621-DD0461C3B705}" type="presParOf" srcId="{F207DEBC-DED7-46A4-8E3F-DC0924CEF5FB}" destId="{0219AD80-4426-4AB3-B56B-14E57960010F}" srcOrd="9" destOrd="0" presId="urn:microsoft.com/office/officeart/2005/8/layout/pyramid2"/>
    <dgm:cxn modelId="{CEFE979C-914F-4C33-8BED-9E01070AE352}" type="presParOf" srcId="{F207DEBC-DED7-46A4-8E3F-DC0924CEF5FB}" destId="{DEA65993-D725-4E74-80AE-E7C4EF8D115F}" srcOrd="10" destOrd="0" presId="urn:microsoft.com/office/officeart/2005/8/layout/pyramid2"/>
    <dgm:cxn modelId="{6BF7FC28-6748-48EB-80AA-E09E6D354DE9}" type="presParOf" srcId="{F207DEBC-DED7-46A4-8E3F-DC0924CEF5FB}" destId="{DC5EF653-22B6-46E0-864F-243F83BEC57F}" srcOrd="11" destOrd="0" presId="urn:microsoft.com/office/officeart/2005/8/layout/pyramid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A3C1AE8B-CD16-4070-82E8-741B9CCE8ADA}" type="doc">
      <dgm:prSet loTypeId="urn:microsoft.com/office/officeart/2005/8/layout/hList7" loCatId="picture" qsTypeId="urn:microsoft.com/office/officeart/2005/8/quickstyle/3d1" qsCatId="3D" csTypeId="urn:microsoft.com/office/officeart/2005/8/colors/accent4_2" csCatId="accent4" phldr="1"/>
      <dgm:spPr/>
      <dgm:t>
        <a:bodyPr/>
        <a:lstStyle/>
        <a:p>
          <a:endParaRPr lang="es-ES"/>
        </a:p>
      </dgm:t>
    </dgm:pt>
    <dgm:pt modelId="{8556B619-560D-44CC-A616-A92342739B25}">
      <dgm:prSet custT="1"/>
      <dgm:spPr>
        <a:solidFill>
          <a:srgbClr val="823A36"/>
        </a:solidFill>
      </dgm:spPr>
      <dgm:t>
        <a:bodyPr/>
        <a:lstStyle/>
        <a:p>
          <a:r>
            <a:rPr lang="en" sz="2000" b="1" dirty="0"/>
            <a:t>Niget ni a chep kitan, hou guttah insung a hung seilien ahi</a:t>
          </a:r>
        </a:p>
      </dgm:t>
    </dgm:pt>
    <dgm:pt modelId="{2A2FC95B-09DD-493D-BE8E-D8D465071CBD}" type="parTrans" cxnId="{FAF63574-2169-4A6B-A9F6-107633513C2D}">
      <dgm:prSet/>
      <dgm:spPr/>
      <dgm:t>
        <a:bodyPr/>
        <a:lstStyle/>
        <a:p>
          <a:endParaRPr lang="es-ES" sz="1800" b="1"/>
        </a:p>
      </dgm:t>
    </dgm:pt>
    <dgm:pt modelId="{E4F97F9C-0E8F-43B7-A256-4A2B656619DE}" type="sibTrans" cxnId="{FAF63574-2169-4A6B-A9F6-107633513C2D}">
      <dgm:prSet/>
      <dgm:spPr/>
      <dgm:t>
        <a:bodyPr/>
        <a:lstStyle/>
        <a:p>
          <a:endParaRPr lang="es-ES" sz="1800" b="1"/>
        </a:p>
      </dgm:t>
    </dgm:pt>
    <dgm:pt modelId="{6EE593E0-C4D2-4C4C-BB50-C964C0542760}">
      <dgm:prSet custT="1"/>
      <dgm:spPr>
        <a:solidFill>
          <a:schemeClr val="accent4">
            <a:lumMod val="50000"/>
          </a:schemeClr>
        </a:solidFill>
      </dgm:spPr>
      <dgm:t>
        <a:bodyPr/>
        <a:lstStyle/>
        <a:p>
          <a:r>
            <a:rPr lang="en" sz="2000" b="1" dirty="0"/>
            <a:t>Hebrew lah a jong  Hebrew mi; Benjami phung mi ahi</a:t>
          </a:r>
        </a:p>
      </dgm:t>
    </dgm:pt>
    <dgm:pt modelId="{0A766F9E-7B77-449F-8300-8014DF28621C}" type="parTrans" cxnId="{5BC73E58-A408-47FB-A20F-D46CA774BE73}">
      <dgm:prSet/>
      <dgm:spPr/>
      <dgm:t>
        <a:bodyPr/>
        <a:lstStyle/>
        <a:p>
          <a:endParaRPr lang="es-ES" sz="1800" b="1"/>
        </a:p>
      </dgm:t>
    </dgm:pt>
    <dgm:pt modelId="{F38E25A1-0699-4FD9-88A4-6F41B8030BBD}" type="sibTrans" cxnId="{5BC73E58-A408-47FB-A20F-D46CA774BE73}">
      <dgm:prSet/>
      <dgm:spPr/>
      <dgm:t>
        <a:bodyPr/>
        <a:lstStyle/>
        <a:p>
          <a:endParaRPr lang="es-ES" sz="1800" b="1"/>
        </a:p>
      </dgm:t>
    </dgm:pt>
    <dgm:pt modelId="{B87C5303-5594-4534-9FDE-D1B8B47211C5}">
      <dgm:prSet custT="1"/>
      <dgm:spPr>
        <a:solidFill>
          <a:srgbClr val="002060"/>
        </a:solidFill>
      </dgm:spPr>
      <dgm:t>
        <a:bodyPr/>
        <a:lstStyle/>
        <a:p>
          <a:r>
            <a:rPr lang="en" sz="2000" b="1" dirty="0"/>
            <a:t>Danthu jui bukim, Pharisai hougut tah ahi</a:t>
          </a:r>
        </a:p>
      </dgm:t>
    </dgm:pt>
    <dgm:pt modelId="{07659C1A-65B4-4D9E-B884-0C89157FB96B}" type="parTrans" cxnId="{F310AC3D-D7CD-44D9-A7A2-2AC14BF1710A}">
      <dgm:prSet/>
      <dgm:spPr/>
      <dgm:t>
        <a:bodyPr/>
        <a:lstStyle/>
        <a:p>
          <a:endParaRPr lang="es-ES" sz="1800" b="1"/>
        </a:p>
      </dgm:t>
    </dgm:pt>
    <dgm:pt modelId="{570BC0FB-0F11-40FA-8670-3282E1FF95F9}" type="sibTrans" cxnId="{F310AC3D-D7CD-44D9-A7A2-2AC14BF1710A}">
      <dgm:prSet/>
      <dgm:spPr/>
      <dgm:t>
        <a:bodyPr/>
        <a:lstStyle/>
        <a:p>
          <a:endParaRPr lang="es-ES" sz="1800" b="1"/>
        </a:p>
      </dgm:t>
    </dgm:pt>
    <dgm:pt modelId="{BE28ACA5-5E1A-49D5-9928-D0560D72A5D7}">
      <dgm:prSet custT="1"/>
      <dgm:spPr>
        <a:solidFill>
          <a:srgbClr val="C00000"/>
        </a:solidFill>
      </dgm:spPr>
      <dgm:t>
        <a:bodyPr/>
        <a:lstStyle/>
        <a:p>
          <a:r>
            <a:rPr lang="en" sz="2100" b="1" dirty="0"/>
            <a:t>Tompan jieh a houbung  bolse a pang ahi</a:t>
          </a:r>
        </a:p>
      </dgm:t>
    </dgm:pt>
    <dgm:pt modelId="{AA91466C-E167-4C0A-ACCD-227134DA4FFE}" type="parTrans" cxnId="{2EB5829E-3D6F-47FA-A766-011588DA492E}">
      <dgm:prSet/>
      <dgm:spPr/>
      <dgm:t>
        <a:bodyPr/>
        <a:lstStyle/>
        <a:p>
          <a:endParaRPr lang="es-ES" sz="1800" b="1"/>
        </a:p>
      </dgm:t>
    </dgm:pt>
    <dgm:pt modelId="{711073F9-9C6A-4731-8537-F19A2E746FBA}" type="sibTrans" cxnId="{2EB5829E-3D6F-47FA-A766-011588DA492E}">
      <dgm:prSet/>
      <dgm:spPr/>
      <dgm:t>
        <a:bodyPr/>
        <a:lstStyle/>
        <a:p>
          <a:endParaRPr lang="es-ES" sz="1800" b="1"/>
        </a:p>
      </dgm:t>
    </dgm:pt>
    <dgm:pt modelId="{796E9DFB-C527-4278-8559-9572E65D9EF4}">
      <dgm:prSet custT="1"/>
      <dgm:spPr>
        <a:solidFill>
          <a:srgbClr val="7030A0"/>
        </a:solidFill>
      </dgm:spPr>
      <dgm:t>
        <a:bodyPr/>
        <a:lstStyle/>
        <a:p>
          <a:r>
            <a:rPr lang="en" sz="2100" b="1" dirty="0"/>
            <a:t>Danthu lamdol a nuolna bei ahi</a:t>
          </a:r>
        </a:p>
      </dgm:t>
    </dgm:pt>
    <dgm:pt modelId="{535395AE-078C-4D9D-A3CC-A5A2BF0A1E39}" type="parTrans" cxnId="{81422F25-4D55-4FD1-B1FD-54B253A78679}">
      <dgm:prSet/>
      <dgm:spPr/>
      <dgm:t>
        <a:bodyPr/>
        <a:lstStyle/>
        <a:p>
          <a:endParaRPr lang="es-ES" sz="1800" b="1"/>
        </a:p>
      </dgm:t>
    </dgm:pt>
    <dgm:pt modelId="{14C90DAB-225E-4148-A809-235DC434FC8C}" type="sibTrans" cxnId="{81422F25-4D55-4FD1-B1FD-54B253A78679}">
      <dgm:prSet/>
      <dgm:spPr/>
      <dgm:t>
        <a:bodyPr/>
        <a:lstStyle/>
        <a:p>
          <a:endParaRPr lang="es-ES" sz="1800" b="1"/>
        </a:p>
      </dgm:t>
    </dgm:pt>
    <dgm:pt modelId="{5696DB57-28E0-46F5-A67F-D696503F64E1}" type="pres">
      <dgm:prSet presAssocID="{A3C1AE8B-CD16-4070-82E8-741B9CCE8ADA}" presName="Name0" presStyleCnt="0">
        <dgm:presLayoutVars>
          <dgm:dir/>
          <dgm:resizeHandles val="exact"/>
        </dgm:presLayoutVars>
      </dgm:prSet>
      <dgm:spPr/>
    </dgm:pt>
    <dgm:pt modelId="{81B947A8-8222-4D23-91A0-A3DDDFBA911F}" type="pres">
      <dgm:prSet presAssocID="{A3C1AE8B-CD16-4070-82E8-741B9CCE8ADA}" presName="fgShape" presStyleLbl="fgShp" presStyleIdx="0" presStyleCnt="1" custLinFactNeighborY="16470"/>
      <dgm:spPr/>
    </dgm:pt>
    <dgm:pt modelId="{92D1937D-F96D-4C83-BB98-F48D62D4D192}" type="pres">
      <dgm:prSet presAssocID="{A3C1AE8B-CD16-4070-82E8-741B9CCE8ADA}" presName="linComp" presStyleCnt="0"/>
      <dgm:spPr/>
    </dgm:pt>
    <dgm:pt modelId="{E30B87F1-9D1B-477C-A0CB-5D3C54ADC4BA}" type="pres">
      <dgm:prSet presAssocID="{8556B619-560D-44CC-A616-A92342739B25}" presName="compNode" presStyleCnt="0"/>
      <dgm:spPr/>
    </dgm:pt>
    <dgm:pt modelId="{D128365B-A3FF-474C-8E24-63862A44BE84}" type="pres">
      <dgm:prSet presAssocID="{8556B619-560D-44CC-A616-A92342739B25}" presName="bkgdShape" presStyleLbl="node1" presStyleIdx="0" presStyleCnt="5"/>
      <dgm:spPr/>
    </dgm:pt>
    <dgm:pt modelId="{9BB9DBFF-48FA-4075-83CA-E08889741CF1}" type="pres">
      <dgm:prSet presAssocID="{8556B619-560D-44CC-A616-A92342739B25}" presName="nodeTx" presStyleLbl="node1" presStyleIdx="0" presStyleCnt="5">
        <dgm:presLayoutVars>
          <dgm:bulletEnabled val="1"/>
        </dgm:presLayoutVars>
      </dgm:prSet>
      <dgm:spPr/>
    </dgm:pt>
    <dgm:pt modelId="{9FFF8EF9-D8C5-41B2-85C9-1156CAABE258}" type="pres">
      <dgm:prSet presAssocID="{8556B619-560D-44CC-A616-A92342739B25}" presName="invisiNode" presStyleLbl="node1" presStyleIdx="0" presStyleCnt="5"/>
      <dgm:spPr/>
    </dgm:pt>
    <dgm:pt modelId="{1D9CE686-3970-4C8A-B7F5-25FB1EC212C9}" type="pres">
      <dgm:prSet presAssocID="{8556B619-560D-44CC-A616-A92342739B25}" presName="imagNode" presStyleLbl="fgImgPlace1" presStyleIdx="0" presStyleCnt="5" custLinFactNeighborY="-9064"/>
      <dgm:spPr>
        <a:blipFill rotWithShape="1">
          <a:blip xmlns:r="http://schemas.openxmlformats.org/officeDocument/2006/relationships" r:embed="rId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</dgm:spPr>
    </dgm:pt>
    <dgm:pt modelId="{7DF59011-388C-4093-8959-3351DDFC4ADC}" type="pres">
      <dgm:prSet presAssocID="{E4F97F9C-0E8F-43B7-A256-4A2B656619DE}" presName="sibTrans" presStyleLbl="sibTrans2D1" presStyleIdx="0" presStyleCnt="0"/>
      <dgm:spPr/>
    </dgm:pt>
    <dgm:pt modelId="{2EE4C02D-226E-4115-8BAD-78FEF7C84761}" type="pres">
      <dgm:prSet presAssocID="{6EE593E0-C4D2-4C4C-BB50-C964C0542760}" presName="compNode" presStyleCnt="0"/>
      <dgm:spPr/>
    </dgm:pt>
    <dgm:pt modelId="{F26FE41A-DB46-4170-9BF3-AFF9C3323D59}" type="pres">
      <dgm:prSet presAssocID="{6EE593E0-C4D2-4C4C-BB50-C964C0542760}" presName="bkgdShape" presStyleLbl="node1" presStyleIdx="1" presStyleCnt="5"/>
      <dgm:spPr/>
    </dgm:pt>
    <dgm:pt modelId="{670876BB-ED16-4B51-A3A3-3F5B871674C9}" type="pres">
      <dgm:prSet presAssocID="{6EE593E0-C4D2-4C4C-BB50-C964C0542760}" presName="nodeTx" presStyleLbl="node1" presStyleIdx="1" presStyleCnt="5">
        <dgm:presLayoutVars>
          <dgm:bulletEnabled val="1"/>
        </dgm:presLayoutVars>
      </dgm:prSet>
      <dgm:spPr/>
    </dgm:pt>
    <dgm:pt modelId="{2EB23BCD-0484-417C-8218-9E3AF4D9BE90}" type="pres">
      <dgm:prSet presAssocID="{6EE593E0-C4D2-4C4C-BB50-C964C0542760}" presName="invisiNode" presStyleLbl="node1" presStyleIdx="1" presStyleCnt="5"/>
      <dgm:spPr/>
    </dgm:pt>
    <dgm:pt modelId="{A7375061-F62C-4302-9206-8E6BEB0D613F}" type="pres">
      <dgm:prSet presAssocID="{6EE593E0-C4D2-4C4C-BB50-C964C0542760}" presName="imagNode" presStyleLbl="fgImgPlace1" presStyleIdx="1" presStyleCnt="5" custLinFactNeighborY="-7416"/>
      <dgm:spPr>
        <a:blipFill dpi="0" rotWithShape="1">
          <a:blip xmlns:r="http://schemas.openxmlformats.org/officeDocument/2006/relationships"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</dgm:spPr>
    </dgm:pt>
    <dgm:pt modelId="{F525BF5E-4683-4EE0-92A0-67D976FFC188}" type="pres">
      <dgm:prSet presAssocID="{F38E25A1-0699-4FD9-88A4-6F41B8030BBD}" presName="sibTrans" presStyleLbl="sibTrans2D1" presStyleIdx="0" presStyleCnt="0"/>
      <dgm:spPr/>
    </dgm:pt>
    <dgm:pt modelId="{B17BDE78-9A6C-41D9-96F4-F32E6C12AB16}" type="pres">
      <dgm:prSet presAssocID="{B87C5303-5594-4534-9FDE-D1B8B47211C5}" presName="compNode" presStyleCnt="0"/>
      <dgm:spPr/>
    </dgm:pt>
    <dgm:pt modelId="{62D93324-EE7B-4B3A-8467-4EDA33D7AC64}" type="pres">
      <dgm:prSet presAssocID="{B87C5303-5594-4534-9FDE-D1B8B47211C5}" presName="bkgdShape" presStyleLbl="node1" presStyleIdx="2" presStyleCnt="5"/>
      <dgm:spPr/>
    </dgm:pt>
    <dgm:pt modelId="{E240EE9F-9850-4529-8FD4-482E988434B6}" type="pres">
      <dgm:prSet presAssocID="{B87C5303-5594-4534-9FDE-D1B8B47211C5}" presName="nodeTx" presStyleLbl="node1" presStyleIdx="2" presStyleCnt="5">
        <dgm:presLayoutVars>
          <dgm:bulletEnabled val="1"/>
        </dgm:presLayoutVars>
      </dgm:prSet>
      <dgm:spPr/>
    </dgm:pt>
    <dgm:pt modelId="{E85EB9FF-933E-4F03-8179-6FC932E4B237}" type="pres">
      <dgm:prSet presAssocID="{B87C5303-5594-4534-9FDE-D1B8B47211C5}" presName="invisiNode" presStyleLbl="node1" presStyleIdx="2" presStyleCnt="5"/>
      <dgm:spPr/>
    </dgm:pt>
    <dgm:pt modelId="{77956109-AA7E-4306-825B-EF93EC33C5FD}" type="pres">
      <dgm:prSet presAssocID="{B87C5303-5594-4534-9FDE-D1B8B47211C5}" presName="imagNode" presStyleLbl="fgImgPlace1" presStyleIdx="2" presStyleCnt="5"/>
      <dgm:spPr>
        <a:blipFill dpi="0" rotWithShape="1">
          <a:blip xmlns:r="http://schemas.openxmlformats.org/officeDocument/2006/relationships"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</dgm:spPr>
    </dgm:pt>
    <dgm:pt modelId="{E1A2E70E-1800-4135-AB4D-B6F84F8135C0}" type="pres">
      <dgm:prSet presAssocID="{570BC0FB-0F11-40FA-8670-3282E1FF95F9}" presName="sibTrans" presStyleLbl="sibTrans2D1" presStyleIdx="0" presStyleCnt="0"/>
      <dgm:spPr/>
    </dgm:pt>
    <dgm:pt modelId="{177F6904-5A04-4AD7-B17C-3A80B083CB9A}" type="pres">
      <dgm:prSet presAssocID="{BE28ACA5-5E1A-49D5-9928-D0560D72A5D7}" presName="compNode" presStyleCnt="0"/>
      <dgm:spPr/>
    </dgm:pt>
    <dgm:pt modelId="{9ECCE186-ECEE-4E36-9689-7C5607CF3BD4}" type="pres">
      <dgm:prSet presAssocID="{BE28ACA5-5E1A-49D5-9928-D0560D72A5D7}" presName="bkgdShape" presStyleLbl="node1" presStyleIdx="3" presStyleCnt="5"/>
      <dgm:spPr/>
    </dgm:pt>
    <dgm:pt modelId="{3F9C67CF-8923-4295-A709-6F1DD4FFEEE2}" type="pres">
      <dgm:prSet presAssocID="{BE28ACA5-5E1A-49D5-9928-D0560D72A5D7}" presName="nodeTx" presStyleLbl="node1" presStyleIdx="3" presStyleCnt="5">
        <dgm:presLayoutVars>
          <dgm:bulletEnabled val="1"/>
        </dgm:presLayoutVars>
      </dgm:prSet>
      <dgm:spPr/>
    </dgm:pt>
    <dgm:pt modelId="{9A93A012-D821-42EF-B03F-C0913CF05AAA}" type="pres">
      <dgm:prSet presAssocID="{BE28ACA5-5E1A-49D5-9928-D0560D72A5D7}" presName="invisiNode" presStyleLbl="node1" presStyleIdx="3" presStyleCnt="5"/>
      <dgm:spPr/>
    </dgm:pt>
    <dgm:pt modelId="{4FA8565D-20F1-44C2-B921-B09BCCEC5BAF}" type="pres">
      <dgm:prSet presAssocID="{BE28ACA5-5E1A-49D5-9928-D0560D72A5D7}" presName="imagNode" presStyleLbl="fgImgPlace1" presStyleIdx="3" presStyleCnt="5"/>
      <dgm:spPr>
        <a:blipFill dpi="0" rotWithShape="1">
          <a:blip xmlns:r="http://schemas.openxmlformats.org/officeDocument/2006/relationships"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</dgm:spPr>
    </dgm:pt>
    <dgm:pt modelId="{B33E0EB2-6AE5-481D-AD72-93853C115066}" type="pres">
      <dgm:prSet presAssocID="{711073F9-9C6A-4731-8537-F19A2E746FBA}" presName="sibTrans" presStyleLbl="sibTrans2D1" presStyleIdx="0" presStyleCnt="0"/>
      <dgm:spPr/>
    </dgm:pt>
    <dgm:pt modelId="{CBC96ACD-BD3B-47A7-BA79-34B87B266014}" type="pres">
      <dgm:prSet presAssocID="{796E9DFB-C527-4278-8559-9572E65D9EF4}" presName="compNode" presStyleCnt="0"/>
      <dgm:spPr/>
    </dgm:pt>
    <dgm:pt modelId="{FC75B951-F111-4DF9-B6B2-501C44F36F8D}" type="pres">
      <dgm:prSet presAssocID="{796E9DFB-C527-4278-8559-9572E65D9EF4}" presName="bkgdShape" presStyleLbl="node1" presStyleIdx="4" presStyleCnt="5" custScaleX="114942"/>
      <dgm:spPr/>
    </dgm:pt>
    <dgm:pt modelId="{7ACA2C11-E55A-4378-BBE6-DA9EDBBBC433}" type="pres">
      <dgm:prSet presAssocID="{796E9DFB-C527-4278-8559-9572E65D9EF4}" presName="nodeTx" presStyleLbl="node1" presStyleIdx="4" presStyleCnt="5">
        <dgm:presLayoutVars>
          <dgm:bulletEnabled val="1"/>
        </dgm:presLayoutVars>
      </dgm:prSet>
      <dgm:spPr/>
    </dgm:pt>
    <dgm:pt modelId="{F0D90DFB-B52B-4080-B91C-06A907EF62F5}" type="pres">
      <dgm:prSet presAssocID="{796E9DFB-C527-4278-8559-9572E65D9EF4}" presName="invisiNode" presStyleLbl="node1" presStyleIdx="4" presStyleCnt="5"/>
      <dgm:spPr/>
    </dgm:pt>
    <dgm:pt modelId="{4505B560-5A0C-4590-8D92-869AA8ADD0A8}" type="pres">
      <dgm:prSet presAssocID="{796E9DFB-C527-4278-8559-9572E65D9EF4}" presName="imagNode" presStyleLbl="fgImgPlace1" presStyleIdx="4" presStyleCnt="5"/>
      <dgm:spPr>
        <a:blipFill rotWithShape="1">
          <a:blip xmlns:r="http://schemas.openxmlformats.org/officeDocument/2006/relationships"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</dgm:spPr>
    </dgm:pt>
  </dgm:ptLst>
  <dgm:cxnLst>
    <dgm:cxn modelId="{81422F25-4D55-4FD1-B1FD-54B253A78679}" srcId="{A3C1AE8B-CD16-4070-82E8-741B9CCE8ADA}" destId="{796E9DFB-C527-4278-8559-9572E65D9EF4}" srcOrd="4" destOrd="0" parTransId="{535395AE-078C-4D9D-A3CC-A5A2BF0A1E39}" sibTransId="{14C90DAB-225E-4148-A809-235DC434FC8C}"/>
    <dgm:cxn modelId="{EF658936-6F32-4028-BDB6-890802FEED22}" type="presOf" srcId="{796E9DFB-C527-4278-8559-9572E65D9EF4}" destId="{FC75B951-F111-4DF9-B6B2-501C44F36F8D}" srcOrd="0" destOrd="0" presId="urn:microsoft.com/office/officeart/2005/8/layout/hList7"/>
    <dgm:cxn modelId="{A1E72238-7168-49CE-93CC-132A2FB3D51B}" type="presOf" srcId="{8556B619-560D-44CC-A616-A92342739B25}" destId="{9BB9DBFF-48FA-4075-83CA-E08889741CF1}" srcOrd="1" destOrd="0" presId="urn:microsoft.com/office/officeart/2005/8/layout/hList7"/>
    <dgm:cxn modelId="{43AB7A3D-411F-4CF3-BDE0-0B8788D55C46}" type="presOf" srcId="{796E9DFB-C527-4278-8559-9572E65D9EF4}" destId="{7ACA2C11-E55A-4378-BBE6-DA9EDBBBC433}" srcOrd="1" destOrd="0" presId="urn:microsoft.com/office/officeart/2005/8/layout/hList7"/>
    <dgm:cxn modelId="{F310AC3D-D7CD-44D9-A7A2-2AC14BF1710A}" srcId="{A3C1AE8B-CD16-4070-82E8-741B9CCE8ADA}" destId="{B87C5303-5594-4534-9FDE-D1B8B47211C5}" srcOrd="2" destOrd="0" parTransId="{07659C1A-65B4-4D9E-B884-0C89157FB96B}" sibTransId="{570BC0FB-0F11-40FA-8670-3282E1FF95F9}"/>
    <dgm:cxn modelId="{05B1285B-CBEC-4B12-BAB4-0B33CE8C9331}" type="presOf" srcId="{BE28ACA5-5E1A-49D5-9928-D0560D72A5D7}" destId="{9ECCE186-ECEE-4E36-9689-7C5607CF3BD4}" srcOrd="0" destOrd="0" presId="urn:microsoft.com/office/officeart/2005/8/layout/hList7"/>
    <dgm:cxn modelId="{B8B74760-5867-4363-99A8-A44FBE3C2761}" type="presOf" srcId="{BE28ACA5-5E1A-49D5-9928-D0560D72A5D7}" destId="{3F9C67CF-8923-4295-A709-6F1DD4FFEEE2}" srcOrd="1" destOrd="0" presId="urn:microsoft.com/office/officeart/2005/8/layout/hList7"/>
    <dgm:cxn modelId="{01A93564-0D5B-4AC7-8868-1D8D45BD1C97}" type="presOf" srcId="{E4F97F9C-0E8F-43B7-A256-4A2B656619DE}" destId="{7DF59011-388C-4093-8959-3351DDFC4ADC}" srcOrd="0" destOrd="0" presId="urn:microsoft.com/office/officeart/2005/8/layout/hList7"/>
    <dgm:cxn modelId="{D7501748-11B5-43BA-97AC-546A662CED32}" type="presOf" srcId="{A3C1AE8B-CD16-4070-82E8-741B9CCE8ADA}" destId="{5696DB57-28E0-46F5-A67F-D696503F64E1}" srcOrd="0" destOrd="0" presId="urn:microsoft.com/office/officeart/2005/8/layout/hList7"/>
    <dgm:cxn modelId="{FAF63574-2169-4A6B-A9F6-107633513C2D}" srcId="{A3C1AE8B-CD16-4070-82E8-741B9CCE8ADA}" destId="{8556B619-560D-44CC-A616-A92342739B25}" srcOrd="0" destOrd="0" parTransId="{2A2FC95B-09DD-493D-BE8E-D8D465071CBD}" sibTransId="{E4F97F9C-0E8F-43B7-A256-4A2B656619DE}"/>
    <dgm:cxn modelId="{5BC73E58-A408-47FB-A20F-D46CA774BE73}" srcId="{A3C1AE8B-CD16-4070-82E8-741B9CCE8ADA}" destId="{6EE593E0-C4D2-4C4C-BB50-C964C0542760}" srcOrd="1" destOrd="0" parTransId="{0A766F9E-7B77-449F-8300-8014DF28621C}" sibTransId="{F38E25A1-0699-4FD9-88A4-6F41B8030BBD}"/>
    <dgm:cxn modelId="{003FC078-E815-40BB-83F3-EF4EEC5098A5}" type="presOf" srcId="{B87C5303-5594-4534-9FDE-D1B8B47211C5}" destId="{E240EE9F-9850-4529-8FD4-482E988434B6}" srcOrd="1" destOrd="0" presId="urn:microsoft.com/office/officeart/2005/8/layout/hList7"/>
    <dgm:cxn modelId="{03F49982-3B71-49F5-A453-ECCD8801BD9B}" type="presOf" srcId="{6EE593E0-C4D2-4C4C-BB50-C964C0542760}" destId="{F26FE41A-DB46-4170-9BF3-AFF9C3323D59}" srcOrd="0" destOrd="0" presId="urn:microsoft.com/office/officeart/2005/8/layout/hList7"/>
    <dgm:cxn modelId="{67DF0C85-D96A-4730-9B87-2943A7583E20}" type="presOf" srcId="{6EE593E0-C4D2-4C4C-BB50-C964C0542760}" destId="{670876BB-ED16-4B51-A3A3-3F5B871674C9}" srcOrd="1" destOrd="0" presId="urn:microsoft.com/office/officeart/2005/8/layout/hList7"/>
    <dgm:cxn modelId="{2EB5829E-3D6F-47FA-A766-011588DA492E}" srcId="{A3C1AE8B-CD16-4070-82E8-741B9CCE8ADA}" destId="{BE28ACA5-5E1A-49D5-9928-D0560D72A5D7}" srcOrd="3" destOrd="0" parTransId="{AA91466C-E167-4C0A-ACCD-227134DA4FFE}" sibTransId="{711073F9-9C6A-4731-8537-F19A2E746FBA}"/>
    <dgm:cxn modelId="{E0C011B1-BB77-4221-90C9-CE7E28F82D33}" type="presOf" srcId="{711073F9-9C6A-4731-8537-F19A2E746FBA}" destId="{B33E0EB2-6AE5-481D-AD72-93853C115066}" srcOrd="0" destOrd="0" presId="urn:microsoft.com/office/officeart/2005/8/layout/hList7"/>
    <dgm:cxn modelId="{C22A69B2-54CB-47C3-AAB2-596DB9736BB7}" type="presOf" srcId="{F38E25A1-0699-4FD9-88A4-6F41B8030BBD}" destId="{F525BF5E-4683-4EE0-92A0-67D976FFC188}" srcOrd="0" destOrd="0" presId="urn:microsoft.com/office/officeart/2005/8/layout/hList7"/>
    <dgm:cxn modelId="{B3DFB1C8-B69F-4297-9DB5-6C7F2BC0CD36}" type="presOf" srcId="{B87C5303-5594-4534-9FDE-D1B8B47211C5}" destId="{62D93324-EE7B-4B3A-8467-4EDA33D7AC64}" srcOrd="0" destOrd="0" presId="urn:microsoft.com/office/officeart/2005/8/layout/hList7"/>
    <dgm:cxn modelId="{63CD10D0-4AF4-42A5-9C7D-FC04B6A2F3EF}" type="presOf" srcId="{8556B619-560D-44CC-A616-A92342739B25}" destId="{D128365B-A3FF-474C-8E24-63862A44BE84}" srcOrd="0" destOrd="0" presId="urn:microsoft.com/office/officeart/2005/8/layout/hList7"/>
    <dgm:cxn modelId="{30E8D5FB-87DD-44A8-8B11-7AF76777DA8E}" type="presOf" srcId="{570BC0FB-0F11-40FA-8670-3282E1FF95F9}" destId="{E1A2E70E-1800-4135-AB4D-B6F84F8135C0}" srcOrd="0" destOrd="0" presId="urn:microsoft.com/office/officeart/2005/8/layout/hList7"/>
    <dgm:cxn modelId="{FB5DE4DD-AEC5-4B5C-8151-D3A32A68C552}" type="presParOf" srcId="{5696DB57-28E0-46F5-A67F-D696503F64E1}" destId="{81B947A8-8222-4D23-91A0-A3DDDFBA911F}" srcOrd="0" destOrd="0" presId="urn:microsoft.com/office/officeart/2005/8/layout/hList7"/>
    <dgm:cxn modelId="{0C30C1B6-D2D5-46CB-98A3-A567F8120D63}" type="presParOf" srcId="{5696DB57-28E0-46F5-A67F-D696503F64E1}" destId="{92D1937D-F96D-4C83-BB98-F48D62D4D192}" srcOrd="1" destOrd="0" presId="urn:microsoft.com/office/officeart/2005/8/layout/hList7"/>
    <dgm:cxn modelId="{7E506D43-85AD-4D13-9070-3E1FAD996056}" type="presParOf" srcId="{92D1937D-F96D-4C83-BB98-F48D62D4D192}" destId="{E30B87F1-9D1B-477C-A0CB-5D3C54ADC4BA}" srcOrd="0" destOrd="0" presId="urn:microsoft.com/office/officeart/2005/8/layout/hList7"/>
    <dgm:cxn modelId="{A119C12B-6160-4B26-BD49-32A9C496D192}" type="presParOf" srcId="{E30B87F1-9D1B-477C-A0CB-5D3C54ADC4BA}" destId="{D128365B-A3FF-474C-8E24-63862A44BE84}" srcOrd="0" destOrd="0" presId="urn:microsoft.com/office/officeart/2005/8/layout/hList7"/>
    <dgm:cxn modelId="{6BAD5829-0773-4398-A95B-7310B2058E9B}" type="presParOf" srcId="{E30B87F1-9D1B-477C-A0CB-5D3C54ADC4BA}" destId="{9BB9DBFF-48FA-4075-83CA-E08889741CF1}" srcOrd="1" destOrd="0" presId="urn:microsoft.com/office/officeart/2005/8/layout/hList7"/>
    <dgm:cxn modelId="{6554EDFF-9F6A-4B6E-9409-50ABC1D1793B}" type="presParOf" srcId="{E30B87F1-9D1B-477C-A0CB-5D3C54ADC4BA}" destId="{9FFF8EF9-D8C5-41B2-85C9-1156CAABE258}" srcOrd="2" destOrd="0" presId="urn:microsoft.com/office/officeart/2005/8/layout/hList7"/>
    <dgm:cxn modelId="{540DDA07-65FB-42A3-A84C-ABC5D92EF799}" type="presParOf" srcId="{E30B87F1-9D1B-477C-A0CB-5D3C54ADC4BA}" destId="{1D9CE686-3970-4C8A-B7F5-25FB1EC212C9}" srcOrd="3" destOrd="0" presId="urn:microsoft.com/office/officeart/2005/8/layout/hList7"/>
    <dgm:cxn modelId="{884257D4-8236-443E-9DA8-EFA4559AA17E}" type="presParOf" srcId="{92D1937D-F96D-4C83-BB98-F48D62D4D192}" destId="{7DF59011-388C-4093-8959-3351DDFC4ADC}" srcOrd="1" destOrd="0" presId="urn:microsoft.com/office/officeart/2005/8/layout/hList7"/>
    <dgm:cxn modelId="{BAC72084-AA58-4A51-9456-AD98C69690C1}" type="presParOf" srcId="{92D1937D-F96D-4C83-BB98-F48D62D4D192}" destId="{2EE4C02D-226E-4115-8BAD-78FEF7C84761}" srcOrd="2" destOrd="0" presId="urn:microsoft.com/office/officeart/2005/8/layout/hList7"/>
    <dgm:cxn modelId="{17839558-1CA0-4A00-8306-A952CBF05A24}" type="presParOf" srcId="{2EE4C02D-226E-4115-8BAD-78FEF7C84761}" destId="{F26FE41A-DB46-4170-9BF3-AFF9C3323D59}" srcOrd="0" destOrd="0" presId="urn:microsoft.com/office/officeart/2005/8/layout/hList7"/>
    <dgm:cxn modelId="{D594B887-C944-4A8A-B416-3C4ABD2C189C}" type="presParOf" srcId="{2EE4C02D-226E-4115-8BAD-78FEF7C84761}" destId="{670876BB-ED16-4B51-A3A3-3F5B871674C9}" srcOrd="1" destOrd="0" presId="urn:microsoft.com/office/officeart/2005/8/layout/hList7"/>
    <dgm:cxn modelId="{43F11249-4493-4865-A773-9247520BE1A1}" type="presParOf" srcId="{2EE4C02D-226E-4115-8BAD-78FEF7C84761}" destId="{2EB23BCD-0484-417C-8218-9E3AF4D9BE90}" srcOrd="2" destOrd="0" presId="urn:microsoft.com/office/officeart/2005/8/layout/hList7"/>
    <dgm:cxn modelId="{6DA2680F-C06E-4B82-B72D-6372350C3FF0}" type="presParOf" srcId="{2EE4C02D-226E-4115-8BAD-78FEF7C84761}" destId="{A7375061-F62C-4302-9206-8E6BEB0D613F}" srcOrd="3" destOrd="0" presId="urn:microsoft.com/office/officeart/2005/8/layout/hList7"/>
    <dgm:cxn modelId="{8A58D5DC-FAD1-4B28-83FB-09054D9C2817}" type="presParOf" srcId="{92D1937D-F96D-4C83-BB98-F48D62D4D192}" destId="{F525BF5E-4683-4EE0-92A0-67D976FFC188}" srcOrd="3" destOrd="0" presId="urn:microsoft.com/office/officeart/2005/8/layout/hList7"/>
    <dgm:cxn modelId="{B167700D-7791-46A4-82F8-57FD6B776390}" type="presParOf" srcId="{92D1937D-F96D-4C83-BB98-F48D62D4D192}" destId="{B17BDE78-9A6C-41D9-96F4-F32E6C12AB16}" srcOrd="4" destOrd="0" presId="urn:microsoft.com/office/officeart/2005/8/layout/hList7"/>
    <dgm:cxn modelId="{CEC94198-256A-4C56-A86B-078583089849}" type="presParOf" srcId="{B17BDE78-9A6C-41D9-96F4-F32E6C12AB16}" destId="{62D93324-EE7B-4B3A-8467-4EDA33D7AC64}" srcOrd="0" destOrd="0" presId="urn:microsoft.com/office/officeart/2005/8/layout/hList7"/>
    <dgm:cxn modelId="{BFE3F4EB-783D-45B3-84E7-F468FFB8D332}" type="presParOf" srcId="{B17BDE78-9A6C-41D9-96F4-F32E6C12AB16}" destId="{E240EE9F-9850-4529-8FD4-482E988434B6}" srcOrd="1" destOrd="0" presId="urn:microsoft.com/office/officeart/2005/8/layout/hList7"/>
    <dgm:cxn modelId="{564AEC1E-D2BB-4629-83AB-EF8AF8994D58}" type="presParOf" srcId="{B17BDE78-9A6C-41D9-96F4-F32E6C12AB16}" destId="{E85EB9FF-933E-4F03-8179-6FC932E4B237}" srcOrd="2" destOrd="0" presId="urn:microsoft.com/office/officeart/2005/8/layout/hList7"/>
    <dgm:cxn modelId="{E082A906-77EB-49E2-8870-756AFC784808}" type="presParOf" srcId="{B17BDE78-9A6C-41D9-96F4-F32E6C12AB16}" destId="{77956109-AA7E-4306-825B-EF93EC33C5FD}" srcOrd="3" destOrd="0" presId="urn:microsoft.com/office/officeart/2005/8/layout/hList7"/>
    <dgm:cxn modelId="{02852046-1078-4AA5-9352-9A7E565FDE24}" type="presParOf" srcId="{92D1937D-F96D-4C83-BB98-F48D62D4D192}" destId="{E1A2E70E-1800-4135-AB4D-B6F84F8135C0}" srcOrd="5" destOrd="0" presId="urn:microsoft.com/office/officeart/2005/8/layout/hList7"/>
    <dgm:cxn modelId="{ADC10F8F-9432-4717-9F32-B316D2B50C3F}" type="presParOf" srcId="{92D1937D-F96D-4C83-BB98-F48D62D4D192}" destId="{177F6904-5A04-4AD7-B17C-3A80B083CB9A}" srcOrd="6" destOrd="0" presId="urn:microsoft.com/office/officeart/2005/8/layout/hList7"/>
    <dgm:cxn modelId="{316B3FAA-439F-43B4-AEEF-16D8F35DF0D9}" type="presParOf" srcId="{177F6904-5A04-4AD7-B17C-3A80B083CB9A}" destId="{9ECCE186-ECEE-4E36-9689-7C5607CF3BD4}" srcOrd="0" destOrd="0" presId="urn:microsoft.com/office/officeart/2005/8/layout/hList7"/>
    <dgm:cxn modelId="{577C686C-4E13-4FE0-8FAB-9699DF82FB3E}" type="presParOf" srcId="{177F6904-5A04-4AD7-B17C-3A80B083CB9A}" destId="{3F9C67CF-8923-4295-A709-6F1DD4FFEEE2}" srcOrd="1" destOrd="0" presId="urn:microsoft.com/office/officeart/2005/8/layout/hList7"/>
    <dgm:cxn modelId="{91260415-4157-40D4-B4F6-BA8B967536A4}" type="presParOf" srcId="{177F6904-5A04-4AD7-B17C-3A80B083CB9A}" destId="{9A93A012-D821-42EF-B03F-C0913CF05AAA}" srcOrd="2" destOrd="0" presId="urn:microsoft.com/office/officeart/2005/8/layout/hList7"/>
    <dgm:cxn modelId="{6446CCF7-061D-405B-9D4C-5A2E70FBE4A7}" type="presParOf" srcId="{177F6904-5A04-4AD7-B17C-3A80B083CB9A}" destId="{4FA8565D-20F1-44C2-B921-B09BCCEC5BAF}" srcOrd="3" destOrd="0" presId="urn:microsoft.com/office/officeart/2005/8/layout/hList7"/>
    <dgm:cxn modelId="{7B4D980A-B381-4A71-B1FD-FA69D87ADB68}" type="presParOf" srcId="{92D1937D-F96D-4C83-BB98-F48D62D4D192}" destId="{B33E0EB2-6AE5-481D-AD72-93853C115066}" srcOrd="7" destOrd="0" presId="urn:microsoft.com/office/officeart/2005/8/layout/hList7"/>
    <dgm:cxn modelId="{819DAD69-90CD-4558-9474-EE322B897157}" type="presParOf" srcId="{92D1937D-F96D-4C83-BB98-F48D62D4D192}" destId="{CBC96ACD-BD3B-47A7-BA79-34B87B266014}" srcOrd="8" destOrd="0" presId="urn:microsoft.com/office/officeart/2005/8/layout/hList7"/>
    <dgm:cxn modelId="{F8847646-192E-486D-AF6C-C9821A52F6C9}" type="presParOf" srcId="{CBC96ACD-BD3B-47A7-BA79-34B87B266014}" destId="{FC75B951-F111-4DF9-B6B2-501C44F36F8D}" srcOrd="0" destOrd="0" presId="urn:microsoft.com/office/officeart/2005/8/layout/hList7"/>
    <dgm:cxn modelId="{042F54F8-F93F-4237-878B-B10B0E77C8A4}" type="presParOf" srcId="{CBC96ACD-BD3B-47A7-BA79-34B87B266014}" destId="{7ACA2C11-E55A-4378-BBE6-DA9EDBBBC433}" srcOrd="1" destOrd="0" presId="urn:microsoft.com/office/officeart/2005/8/layout/hList7"/>
    <dgm:cxn modelId="{839C2977-D143-45E5-A1F4-91BDB1A5ADBD}" type="presParOf" srcId="{CBC96ACD-BD3B-47A7-BA79-34B87B266014}" destId="{F0D90DFB-B52B-4080-B91C-06A907EF62F5}" srcOrd="2" destOrd="0" presId="urn:microsoft.com/office/officeart/2005/8/layout/hList7"/>
    <dgm:cxn modelId="{058456E2-57B6-43B9-AD5E-72A33C6EC602}" type="presParOf" srcId="{CBC96ACD-BD3B-47A7-BA79-34B87B266014}" destId="{4505B560-5A0C-4590-8D92-869AA8ADD0A8}" srcOrd="3" destOrd="0" presId="urn:microsoft.com/office/officeart/2005/8/layout/hList7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9D185B89-B181-4820-BA43-038F7C17BCAE}" type="doc">
      <dgm:prSet loTypeId="urn:microsoft.com/office/officeart/2008/layout/AscendingPictureAccentProcess" loCatId="process" qsTypeId="urn:microsoft.com/office/officeart/2005/8/quickstyle/3d2" qsCatId="3D" csTypeId="urn:microsoft.com/office/officeart/2005/8/colors/colorful1" csCatId="colorful" phldr="1"/>
      <dgm:spPr/>
      <dgm:t>
        <a:bodyPr/>
        <a:lstStyle/>
        <a:p>
          <a:endParaRPr lang="es-ES"/>
        </a:p>
      </dgm:t>
    </dgm:pt>
    <dgm:pt modelId="{448A3522-569F-4115-808A-97250B50EB64}">
      <dgm:prSet phldrT="[Texto]" phldr="0" custT="1"/>
      <dgm:spPr/>
      <dgm:t>
        <a:bodyPr/>
        <a:lstStyle/>
        <a:p>
          <a:endParaRPr lang="es-ES" sz="1800" b="1" dirty="0"/>
        </a:p>
      </dgm:t>
    </dgm:pt>
    <dgm:pt modelId="{9B8BBC67-6817-4202-BE09-4F29EB92D2E1}" type="parTrans" cxnId="{47410672-9360-4435-B189-BD6BD880811B}">
      <dgm:prSet/>
      <dgm:spPr/>
      <dgm:t>
        <a:bodyPr/>
        <a:lstStyle/>
        <a:p>
          <a:endParaRPr lang="es-ES" sz="1800" b="1"/>
        </a:p>
      </dgm:t>
    </dgm:pt>
    <dgm:pt modelId="{9A9EB299-1D08-4344-9D1C-8488FA5C9869}" type="sibTrans" cxnId="{47410672-9360-4435-B189-BD6BD880811B}">
      <dgm:prSet/>
      <dgm:spPr>
        <a:blipFill dpi="0" rotWithShape="1">
          <a:blip xmlns:r="http://schemas.openxmlformats.org/officeDocument/2006/relationships" r:embed="rId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</dgm:spPr>
      <dgm:t>
        <a:bodyPr/>
        <a:lstStyle/>
        <a:p>
          <a:endParaRPr lang="es-ES" sz="1800" b="1"/>
        </a:p>
      </dgm:t>
    </dgm:pt>
    <dgm:pt modelId="{8B561930-967E-45F9-9F85-8377336CE3F6}">
      <dgm:prSet phldrT="[Texto]" phldr="0" custT="1"/>
      <dgm:spPr/>
      <dgm:t>
        <a:bodyPr/>
        <a:lstStyle/>
        <a:p>
          <a:endParaRPr lang="es-ES" sz="1800" b="1" dirty="0"/>
        </a:p>
      </dgm:t>
    </dgm:pt>
    <dgm:pt modelId="{375B5106-C22A-4148-A6AE-5FD0825BAFBD}" type="parTrans" cxnId="{C354374A-786A-4A15-809F-9C8372F38C7D}">
      <dgm:prSet/>
      <dgm:spPr/>
      <dgm:t>
        <a:bodyPr/>
        <a:lstStyle/>
        <a:p>
          <a:endParaRPr lang="es-ES" sz="1800" b="1"/>
        </a:p>
      </dgm:t>
    </dgm:pt>
    <dgm:pt modelId="{CB071004-1894-474E-BAF8-C4FF6445B57C}" type="sibTrans" cxnId="{C354374A-786A-4A15-809F-9C8372F38C7D}">
      <dgm:prSet/>
      <dgm:spPr>
        <a:blipFill rotWithShape="1">
          <a:blip xmlns:r="http://schemas.openxmlformats.org/officeDocument/2006/relationships"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</dgm:spPr>
      <dgm:t>
        <a:bodyPr/>
        <a:lstStyle/>
        <a:p>
          <a:endParaRPr lang="es-ES" sz="1800" b="1"/>
        </a:p>
      </dgm:t>
    </dgm:pt>
    <dgm:pt modelId="{5025C069-AB05-46C7-ABEF-633E9AA54BF9}">
      <dgm:prSet phldrT="[Texto]" phldr="0" custT="1"/>
      <dgm:spPr/>
      <dgm:t>
        <a:bodyPr/>
        <a:lstStyle/>
        <a:p>
          <a:endParaRPr lang="es-ES" sz="1800" b="1" dirty="0"/>
        </a:p>
      </dgm:t>
    </dgm:pt>
    <dgm:pt modelId="{367E656B-447E-46A1-9189-B8BCC6D8BBFD}" type="parTrans" cxnId="{4EE6E1FA-82DD-49FD-A7C1-611A21E78054}">
      <dgm:prSet/>
      <dgm:spPr/>
      <dgm:t>
        <a:bodyPr/>
        <a:lstStyle/>
        <a:p>
          <a:endParaRPr lang="es-ES" sz="1800" b="1"/>
        </a:p>
      </dgm:t>
    </dgm:pt>
    <dgm:pt modelId="{FF8E6E55-E84F-49A8-99EC-27F0F1F70357}" type="sibTrans" cxnId="{4EE6E1FA-82DD-49FD-A7C1-611A21E78054}">
      <dgm:prSet/>
      <dgm:spPr>
        <a:blipFill dpi="0" rotWithShape="1">
          <a:blip xmlns:r="http://schemas.openxmlformats.org/officeDocument/2006/relationships"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</dgm:spPr>
      <dgm:t>
        <a:bodyPr/>
        <a:lstStyle/>
        <a:p>
          <a:endParaRPr lang="es-ES" sz="1800" b="1"/>
        </a:p>
      </dgm:t>
    </dgm:pt>
    <dgm:pt modelId="{2EF8B40A-0521-4F99-B01C-E4C45F476D5E}" type="pres">
      <dgm:prSet presAssocID="{9D185B89-B181-4820-BA43-038F7C17BCAE}" presName="Name0" presStyleCnt="0">
        <dgm:presLayoutVars>
          <dgm:chMax val="7"/>
          <dgm:chPref val="7"/>
          <dgm:dir/>
        </dgm:presLayoutVars>
      </dgm:prSet>
      <dgm:spPr/>
    </dgm:pt>
    <dgm:pt modelId="{DF7B9908-6391-42AC-A252-95679DF19CDA}" type="pres">
      <dgm:prSet presAssocID="{9D185B89-B181-4820-BA43-038F7C17BCAE}" presName="dot1" presStyleLbl="alignNode1" presStyleIdx="0" presStyleCnt="12" custLinFactX="-100000" custLinFactNeighborX="-164900" custLinFactNeighborY="99336"/>
      <dgm:spPr/>
    </dgm:pt>
    <dgm:pt modelId="{A2917D7A-E091-46D1-874C-DE074DF26231}" type="pres">
      <dgm:prSet presAssocID="{9D185B89-B181-4820-BA43-038F7C17BCAE}" presName="dot2" presStyleLbl="alignNode1" presStyleIdx="1" presStyleCnt="12" custLinFactX="-100000" custLinFactY="49004" custLinFactNeighborX="-164900" custLinFactNeighborY="100000"/>
      <dgm:spPr/>
    </dgm:pt>
    <dgm:pt modelId="{051C9F95-AAFA-4605-9B35-E5DAE02AEFAF}" type="pres">
      <dgm:prSet presAssocID="{9D185B89-B181-4820-BA43-038F7C17BCAE}" presName="dot3" presStyleLbl="alignNode1" presStyleIdx="2" presStyleCnt="12" custLinFactX="-100000" custLinFactNeighborX="-164900" custLinFactNeighborY="99336"/>
      <dgm:spPr/>
    </dgm:pt>
    <dgm:pt modelId="{BFDD2237-DF10-40A7-8E88-F58EE4DDBE97}" type="pres">
      <dgm:prSet presAssocID="{9D185B89-B181-4820-BA43-038F7C17BCAE}" presName="dot4" presStyleLbl="alignNode1" presStyleIdx="3" presStyleCnt="12" custLinFactX="100000" custLinFactNeighborX="131791" custLinFactNeighborY="99336"/>
      <dgm:spPr/>
    </dgm:pt>
    <dgm:pt modelId="{239B7314-134B-48E1-9E3C-789D3C4A7E6B}" type="pres">
      <dgm:prSet presAssocID="{9D185B89-B181-4820-BA43-038F7C17BCAE}" presName="dot5" presStyleLbl="alignNode1" presStyleIdx="4" presStyleCnt="12" custLinFactX="100000" custLinFactNeighborX="131791" custLinFactNeighborY="99336"/>
      <dgm:spPr/>
    </dgm:pt>
    <dgm:pt modelId="{B3DE2EF1-E274-4A6A-805C-481B309EF86E}" type="pres">
      <dgm:prSet presAssocID="{9D185B89-B181-4820-BA43-038F7C17BCAE}" presName="dotArrow1" presStyleLbl="alignNode1" presStyleIdx="5" presStyleCnt="12" custLinFactX="361588" custLinFactY="-131125" custLinFactNeighborX="400000" custLinFactNeighborY="-200000"/>
      <dgm:spPr/>
    </dgm:pt>
    <dgm:pt modelId="{30935DB6-EECA-4293-9146-CA4C9EB1C943}" type="pres">
      <dgm:prSet presAssocID="{9D185B89-B181-4820-BA43-038F7C17BCAE}" presName="dotArrow2" presStyleLbl="alignNode1" presStyleIdx="6" presStyleCnt="12" custLinFactX="361588" custLinFactY="-131125" custLinFactNeighborX="400000" custLinFactNeighborY="-200000"/>
      <dgm:spPr/>
    </dgm:pt>
    <dgm:pt modelId="{D8DBF1D0-5B09-4DFA-96B9-467E90BD90E1}" type="pres">
      <dgm:prSet presAssocID="{9D185B89-B181-4820-BA43-038F7C17BCAE}" presName="dotArrow3" presStyleLbl="alignNode1" presStyleIdx="7" presStyleCnt="12" custLinFactX="361588" custLinFactY="-131125" custLinFactNeighborX="400000" custLinFactNeighborY="-200000"/>
      <dgm:spPr/>
    </dgm:pt>
    <dgm:pt modelId="{E7612AF6-D874-49DE-B70D-5B9C424FB3B0}" type="pres">
      <dgm:prSet presAssocID="{9D185B89-B181-4820-BA43-038F7C17BCAE}" presName="dotArrow4" presStyleLbl="alignNode1" presStyleIdx="8" presStyleCnt="12" custLinFactX="361588" custLinFactY="-131125" custLinFactNeighborX="400000" custLinFactNeighborY="-200000"/>
      <dgm:spPr/>
    </dgm:pt>
    <dgm:pt modelId="{8CA91671-85C8-4287-81AF-9353B719781A}" type="pres">
      <dgm:prSet presAssocID="{9D185B89-B181-4820-BA43-038F7C17BCAE}" presName="dotArrow5" presStyleLbl="alignNode1" presStyleIdx="9" presStyleCnt="12" custLinFactX="361588" custLinFactY="-100000" custLinFactNeighborX="400000" custLinFactNeighborY="-198011"/>
      <dgm:spPr/>
    </dgm:pt>
    <dgm:pt modelId="{6CD877A9-5B96-423A-AD41-F7160D878F73}" type="pres">
      <dgm:prSet presAssocID="{9D185B89-B181-4820-BA43-038F7C17BCAE}" presName="dotArrow6" presStyleLbl="alignNode1" presStyleIdx="10" presStyleCnt="12" custLinFactX="361589" custLinFactY="-100000" custLinFactNeighborX="400000" custLinFactNeighborY="-115232"/>
      <dgm:spPr/>
    </dgm:pt>
    <dgm:pt modelId="{7A7CABA2-BA43-49CB-84EB-36FA15857EF4}" type="pres">
      <dgm:prSet presAssocID="{9D185B89-B181-4820-BA43-038F7C17BCAE}" presName="dotArrow7" presStyleLbl="alignNode1" presStyleIdx="11" presStyleCnt="12" custLinFactX="100000" custLinFactY="460261" custLinFactNeighborX="164900" custLinFactNeighborY="500000"/>
      <dgm:spPr/>
    </dgm:pt>
    <dgm:pt modelId="{F3B67D04-FA94-40C2-9969-D7426470ADC2}" type="pres">
      <dgm:prSet presAssocID="{448A3522-569F-4115-808A-97250B50EB64}" presName="parTx1" presStyleLbl="node1" presStyleIdx="0" presStyleCnt="3" custScaleX="2901" custScaleY="10820" custLinFactY="-100000" custLinFactNeighborX="22260" custLinFactNeighborY="-191993"/>
      <dgm:spPr/>
    </dgm:pt>
    <dgm:pt modelId="{7BFEE343-7445-4E76-B536-6A7F91A41FDF}" type="pres">
      <dgm:prSet presAssocID="{9A9EB299-1D08-4344-9D1C-8488FA5C9869}" presName="picture1" presStyleCnt="0"/>
      <dgm:spPr/>
    </dgm:pt>
    <dgm:pt modelId="{A235F25A-81F1-400D-B1E2-C289B1F5F14F}" type="pres">
      <dgm:prSet presAssocID="{9A9EB299-1D08-4344-9D1C-8488FA5C9869}" presName="imageRepeatNode" presStyleLbl="fgImgPlace1" presStyleIdx="0" presStyleCnt="3" custScaleX="162695" custScaleY="162706" custLinFactNeighborX="-51327" custLinFactNeighborY="38081"/>
      <dgm:spPr/>
    </dgm:pt>
    <dgm:pt modelId="{1A6B97CA-18F1-4530-8F79-A01E8E5E6170}" type="pres">
      <dgm:prSet presAssocID="{8B561930-967E-45F9-9F85-8377336CE3F6}" presName="parTx2" presStyleLbl="node1" presStyleIdx="1" presStyleCnt="3" custScaleX="2901" custScaleY="10820" custLinFactNeighborX="-61407" custLinFactNeighborY="-5726"/>
      <dgm:spPr/>
    </dgm:pt>
    <dgm:pt modelId="{6F8BAD4F-AEBA-4126-9072-54C9BE091B30}" type="pres">
      <dgm:prSet presAssocID="{CB071004-1894-474E-BAF8-C4FF6445B57C}" presName="picture2" presStyleCnt="0"/>
      <dgm:spPr/>
    </dgm:pt>
    <dgm:pt modelId="{01DBECC5-EFA4-44DE-B589-7D5E19152295}" type="pres">
      <dgm:prSet presAssocID="{CB071004-1894-474E-BAF8-C4FF6445B57C}" presName="imageRepeatNode" presStyleLbl="fgImgPlace1" presStyleIdx="1" presStyleCnt="3" custScaleX="162695" custScaleY="162706" custLinFactNeighborX="10322" custLinFactNeighborY="41027"/>
      <dgm:spPr/>
    </dgm:pt>
    <dgm:pt modelId="{B444A002-CFA7-4477-AA6E-14D41186A3AF}" type="pres">
      <dgm:prSet presAssocID="{5025C069-AB05-46C7-ABEF-633E9AA54BF9}" presName="parTx3" presStyleLbl="node1" presStyleIdx="2" presStyleCnt="3" custScaleX="2901" custScaleY="10820" custLinFactY="-91798" custLinFactNeighborX="-20726" custLinFactNeighborY="-100000"/>
      <dgm:spPr/>
    </dgm:pt>
    <dgm:pt modelId="{E3B6117D-1A16-48CF-9CD6-CB20045A9B8F}" type="pres">
      <dgm:prSet presAssocID="{FF8E6E55-E84F-49A8-99EC-27F0F1F70357}" presName="picture3" presStyleCnt="0"/>
      <dgm:spPr/>
    </dgm:pt>
    <dgm:pt modelId="{1D774E81-82A5-4176-8501-4C3E2A6F230E}" type="pres">
      <dgm:prSet presAssocID="{FF8E6E55-E84F-49A8-99EC-27F0F1F70357}" presName="imageRepeatNode" presStyleLbl="fgImgPlace1" presStyleIdx="2" presStyleCnt="3" custScaleX="162695" custScaleY="162706" custLinFactNeighborX="60875" custLinFactNeighborY="-10451"/>
      <dgm:spPr/>
    </dgm:pt>
  </dgm:ptLst>
  <dgm:cxnLst>
    <dgm:cxn modelId="{3F52C115-B462-4AA5-8420-FD83B689DABB}" type="presOf" srcId="{9A9EB299-1D08-4344-9D1C-8488FA5C9869}" destId="{A235F25A-81F1-400D-B1E2-C289B1F5F14F}" srcOrd="0" destOrd="0" presId="urn:microsoft.com/office/officeart/2008/layout/AscendingPictureAccentProcess"/>
    <dgm:cxn modelId="{7542423A-93F2-4546-A628-56CE23523393}" type="presOf" srcId="{9D185B89-B181-4820-BA43-038F7C17BCAE}" destId="{2EF8B40A-0521-4F99-B01C-E4C45F476D5E}" srcOrd="0" destOrd="0" presId="urn:microsoft.com/office/officeart/2008/layout/AscendingPictureAccentProcess"/>
    <dgm:cxn modelId="{CEF66F5B-E30B-4847-9982-3E48F320E324}" type="presOf" srcId="{FF8E6E55-E84F-49A8-99EC-27F0F1F70357}" destId="{1D774E81-82A5-4176-8501-4C3E2A6F230E}" srcOrd="0" destOrd="0" presId="urn:microsoft.com/office/officeart/2008/layout/AscendingPictureAccentProcess"/>
    <dgm:cxn modelId="{7B902E67-F882-44CA-8999-9CD2C52FF712}" type="presOf" srcId="{8B561930-967E-45F9-9F85-8377336CE3F6}" destId="{1A6B97CA-18F1-4530-8F79-A01E8E5E6170}" srcOrd="0" destOrd="0" presId="urn:microsoft.com/office/officeart/2008/layout/AscendingPictureAccentProcess"/>
    <dgm:cxn modelId="{C354374A-786A-4A15-809F-9C8372F38C7D}" srcId="{9D185B89-B181-4820-BA43-038F7C17BCAE}" destId="{8B561930-967E-45F9-9F85-8377336CE3F6}" srcOrd="1" destOrd="0" parTransId="{375B5106-C22A-4148-A6AE-5FD0825BAFBD}" sibTransId="{CB071004-1894-474E-BAF8-C4FF6445B57C}"/>
    <dgm:cxn modelId="{14C2844D-4BF0-4E36-A8D5-F9926F0F5825}" type="presOf" srcId="{CB071004-1894-474E-BAF8-C4FF6445B57C}" destId="{01DBECC5-EFA4-44DE-B589-7D5E19152295}" srcOrd="0" destOrd="0" presId="urn:microsoft.com/office/officeart/2008/layout/AscendingPictureAccentProcess"/>
    <dgm:cxn modelId="{47410672-9360-4435-B189-BD6BD880811B}" srcId="{9D185B89-B181-4820-BA43-038F7C17BCAE}" destId="{448A3522-569F-4115-808A-97250B50EB64}" srcOrd="0" destOrd="0" parTransId="{9B8BBC67-6817-4202-BE09-4F29EB92D2E1}" sibTransId="{9A9EB299-1D08-4344-9D1C-8488FA5C9869}"/>
    <dgm:cxn modelId="{F1124697-5672-4D63-B7D5-1148EDCA01AD}" type="presOf" srcId="{5025C069-AB05-46C7-ABEF-633E9AA54BF9}" destId="{B444A002-CFA7-4477-AA6E-14D41186A3AF}" srcOrd="0" destOrd="0" presId="urn:microsoft.com/office/officeart/2008/layout/AscendingPictureAccentProcess"/>
    <dgm:cxn modelId="{0916B1A4-0FA9-4E2F-BC6E-BF23EFAB3F09}" type="presOf" srcId="{448A3522-569F-4115-808A-97250B50EB64}" destId="{F3B67D04-FA94-40C2-9969-D7426470ADC2}" srcOrd="0" destOrd="0" presId="urn:microsoft.com/office/officeart/2008/layout/AscendingPictureAccentProcess"/>
    <dgm:cxn modelId="{4EE6E1FA-82DD-49FD-A7C1-611A21E78054}" srcId="{9D185B89-B181-4820-BA43-038F7C17BCAE}" destId="{5025C069-AB05-46C7-ABEF-633E9AA54BF9}" srcOrd="2" destOrd="0" parTransId="{367E656B-447E-46A1-9189-B8BCC6D8BBFD}" sibTransId="{FF8E6E55-E84F-49A8-99EC-27F0F1F70357}"/>
    <dgm:cxn modelId="{90BD3E84-84EA-48C0-8C29-24B9C40A6E7F}" type="presParOf" srcId="{2EF8B40A-0521-4F99-B01C-E4C45F476D5E}" destId="{DF7B9908-6391-42AC-A252-95679DF19CDA}" srcOrd="0" destOrd="0" presId="urn:microsoft.com/office/officeart/2008/layout/AscendingPictureAccentProcess"/>
    <dgm:cxn modelId="{80C110E2-5847-4D96-B386-F8B7D91FD004}" type="presParOf" srcId="{2EF8B40A-0521-4F99-B01C-E4C45F476D5E}" destId="{A2917D7A-E091-46D1-874C-DE074DF26231}" srcOrd="1" destOrd="0" presId="urn:microsoft.com/office/officeart/2008/layout/AscendingPictureAccentProcess"/>
    <dgm:cxn modelId="{089AB17B-B6B0-4177-9233-3BAE0D326DBF}" type="presParOf" srcId="{2EF8B40A-0521-4F99-B01C-E4C45F476D5E}" destId="{051C9F95-AAFA-4605-9B35-E5DAE02AEFAF}" srcOrd="2" destOrd="0" presId="urn:microsoft.com/office/officeart/2008/layout/AscendingPictureAccentProcess"/>
    <dgm:cxn modelId="{90BA00A7-A916-4854-95C9-3BB49F0F6472}" type="presParOf" srcId="{2EF8B40A-0521-4F99-B01C-E4C45F476D5E}" destId="{BFDD2237-DF10-40A7-8E88-F58EE4DDBE97}" srcOrd="3" destOrd="0" presId="urn:microsoft.com/office/officeart/2008/layout/AscendingPictureAccentProcess"/>
    <dgm:cxn modelId="{B83A68F0-2B2A-4B45-BA0F-1200D48783D6}" type="presParOf" srcId="{2EF8B40A-0521-4F99-B01C-E4C45F476D5E}" destId="{239B7314-134B-48E1-9E3C-789D3C4A7E6B}" srcOrd="4" destOrd="0" presId="urn:microsoft.com/office/officeart/2008/layout/AscendingPictureAccentProcess"/>
    <dgm:cxn modelId="{D126551A-9632-45F5-9D44-2C7F627EF89C}" type="presParOf" srcId="{2EF8B40A-0521-4F99-B01C-E4C45F476D5E}" destId="{B3DE2EF1-E274-4A6A-805C-481B309EF86E}" srcOrd="5" destOrd="0" presId="urn:microsoft.com/office/officeart/2008/layout/AscendingPictureAccentProcess"/>
    <dgm:cxn modelId="{F53CB5CB-2CC0-4B00-909B-99FAB18A8868}" type="presParOf" srcId="{2EF8B40A-0521-4F99-B01C-E4C45F476D5E}" destId="{30935DB6-EECA-4293-9146-CA4C9EB1C943}" srcOrd="6" destOrd="0" presId="urn:microsoft.com/office/officeart/2008/layout/AscendingPictureAccentProcess"/>
    <dgm:cxn modelId="{79578B16-CFBE-438C-AE8A-5A4184819BDB}" type="presParOf" srcId="{2EF8B40A-0521-4F99-B01C-E4C45F476D5E}" destId="{D8DBF1D0-5B09-4DFA-96B9-467E90BD90E1}" srcOrd="7" destOrd="0" presId="urn:microsoft.com/office/officeart/2008/layout/AscendingPictureAccentProcess"/>
    <dgm:cxn modelId="{809FD2BC-09B1-439D-932D-6024604FD89E}" type="presParOf" srcId="{2EF8B40A-0521-4F99-B01C-E4C45F476D5E}" destId="{E7612AF6-D874-49DE-B70D-5B9C424FB3B0}" srcOrd="8" destOrd="0" presId="urn:microsoft.com/office/officeart/2008/layout/AscendingPictureAccentProcess"/>
    <dgm:cxn modelId="{8FB254E6-DBC7-4D67-B755-6A075022549F}" type="presParOf" srcId="{2EF8B40A-0521-4F99-B01C-E4C45F476D5E}" destId="{8CA91671-85C8-4287-81AF-9353B719781A}" srcOrd="9" destOrd="0" presId="urn:microsoft.com/office/officeart/2008/layout/AscendingPictureAccentProcess"/>
    <dgm:cxn modelId="{9DC181F5-8C3E-4354-BA80-78A5B9F9DE72}" type="presParOf" srcId="{2EF8B40A-0521-4F99-B01C-E4C45F476D5E}" destId="{6CD877A9-5B96-423A-AD41-F7160D878F73}" srcOrd="10" destOrd="0" presId="urn:microsoft.com/office/officeart/2008/layout/AscendingPictureAccentProcess"/>
    <dgm:cxn modelId="{4E862913-6EE7-4B18-8925-855D299E5687}" type="presParOf" srcId="{2EF8B40A-0521-4F99-B01C-E4C45F476D5E}" destId="{7A7CABA2-BA43-49CB-84EB-36FA15857EF4}" srcOrd="11" destOrd="0" presId="urn:microsoft.com/office/officeart/2008/layout/AscendingPictureAccentProcess"/>
    <dgm:cxn modelId="{ED20F5BC-2A5E-4144-A729-986CFB038971}" type="presParOf" srcId="{2EF8B40A-0521-4F99-B01C-E4C45F476D5E}" destId="{F3B67D04-FA94-40C2-9969-D7426470ADC2}" srcOrd="12" destOrd="0" presId="urn:microsoft.com/office/officeart/2008/layout/AscendingPictureAccentProcess"/>
    <dgm:cxn modelId="{4FF12CC3-FA1C-4F8C-A02F-B79D3A2027AC}" type="presParOf" srcId="{2EF8B40A-0521-4F99-B01C-E4C45F476D5E}" destId="{7BFEE343-7445-4E76-B536-6A7F91A41FDF}" srcOrd="13" destOrd="0" presId="urn:microsoft.com/office/officeart/2008/layout/AscendingPictureAccentProcess"/>
    <dgm:cxn modelId="{4A04C992-550E-4250-815C-B73C7B0EA059}" type="presParOf" srcId="{7BFEE343-7445-4E76-B536-6A7F91A41FDF}" destId="{A235F25A-81F1-400D-B1E2-C289B1F5F14F}" srcOrd="0" destOrd="0" presId="urn:microsoft.com/office/officeart/2008/layout/AscendingPictureAccentProcess"/>
    <dgm:cxn modelId="{86938332-D3B7-4417-8AE9-606AD5C21503}" type="presParOf" srcId="{2EF8B40A-0521-4F99-B01C-E4C45F476D5E}" destId="{1A6B97CA-18F1-4530-8F79-A01E8E5E6170}" srcOrd="14" destOrd="0" presId="urn:microsoft.com/office/officeart/2008/layout/AscendingPictureAccentProcess"/>
    <dgm:cxn modelId="{F3F8EE6D-2D2E-4D37-BF59-E85A2931BC7A}" type="presParOf" srcId="{2EF8B40A-0521-4F99-B01C-E4C45F476D5E}" destId="{6F8BAD4F-AEBA-4126-9072-54C9BE091B30}" srcOrd="15" destOrd="0" presId="urn:microsoft.com/office/officeart/2008/layout/AscendingPictureAccentProcess"/>
    <dgm:cxn modelId="{E4CD1746-AF38-41EE-82D1-60D6D70DE191}" type="presParOf" srcId="{6F8BAD4F-AEBA-4126-9072-54C9BE091B30}" destId="{01DBECC5-EFA4-44DE-B589-7D5E19152295}" srcOrd="0" destOrd="0" presId="urn:microsoft.com/office/officeart/2008/layout/AscendingPictureAccentProcess"/>
    <dgm:cxn modelId="{99779E80-C55F-44BB-9C1F-D63B308CF79B}" type="presParOf" srcId="{2EF8B40A-0521-4F99-B01C-E4C45F476D5E}" destId="{B444A002-CFA7-4477-AA6E-14D41186A3AF}" srcOrd="16" destOrd="0" presId="urn:microsoft.com/office/officeart/2008/layout/AscendingPictureAccentProcess"/>
    <dgm:cxn modelId="{331C3C8A-8661-43DF-89DD-94F9B6D23F56}" type="presParOf" srcId="{2EF8B40A-0521-4F99-B01C-E4C45F476D5E}" destId="{E3B6117D-1A16-48CF-9CD6-CB20045A9B8F}" srcOrd="17" destOrd="0" presId="urn:microsoft.com/office/officeart/2008/layout/AscendingPictureAccentProcess"/>
    <dgm:cxn modelId="{352472CA-2F69-472B-975A-253D229C84B0}" type="presParOf" srcId="{E3B6117D-1A16-48CF-9CD6-CB20045A9B8F}" destId="{1D774E81-82A5-4176-8501-4C3E2A6F230E}" srcOrd="0" destOrd="0" presId="urn:microsoft.com/office/officeart/2008/layout/AscendingPictureAccentProcess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486E7CE2-F839-4366-9135-BDE9C90ECF0B}" type="doc">
      <dgm:prSet loTypeId="urn:microsoft.com/office/officeart/2005/8/layout/vList2" loCatId="list" qsTypeId="urn:microsoft.com/office/officeart/2005/8/quickstyle/simple3" qsCatId="simple" csTypeId="urn:microsoft.com/office/officeart/2005/8/colors/colorful3" csCatId="colorful" phldr="1"/>
      <dgm:spPr/>
      <dgm:t>
        <a:bodyPr/>
        <a:lstStyle/>
        <a:p>
          <a:endParaRPr lang="es-ES"/>
        </a:p>
      </dgm:t>
    </dgm:pt>
    <dgm:pt modelId="{7F2D7185-B4D0-4FBA-8F36-096A259608E6}">
      <dgm:prSet custT="1"/>
      <dgm:spPr/>
      <dgm:t>
        <a:bodyPr/>
        <a:lstStyle/>
        <a:p>
          <a:pPr algn="ctr"/>
          <a:r>
            <a:rPr lang="en" sz="2100" b="1" dirty="0"/>
            <a:t>Athu ikhuol tieng u leh</a:t>
          </a:r>
          <a:endParaRPr lang="es-ES" sz="2100" dirty="0"/>
        </a:p>
      </dgm:t>
    </dgm:pt>
    <dgm:pt modelId="{82A5A1BB-8C70-4AFB-889D-24B9B011BEC6}" type="parTrans" cxnId="{F3AB1503-4AF3-45B6-9D1B-A0D057C7166B}">
      <dgm:prSet/>
      <dgm:spPr/>
      <dgm:t>
        <a:bodyPr/>
        <a:lstStyle/>
        <a:p>
          <a:pPr algn="ctr"/>
          <a:endParaRPr lang="es-ES" sz="2000"/>
        </a:p>
      </dgm:t>
    </dgm:pt>
    <dgm:pt modelId="{EDD1072E-1F9A-4884-9D48-88616068150B}" type="sibTrans" cxnId="{F3AB1503-4AF3-45B6-9D1B-A0D057C7166B}">
      <dgm:prSet/>
      <dgm:spPr/>
      <dgm:t>
        <a:bodyPr/>
        <a:lstStyle/>
        <a:p>
          <a:pPr algn="ctr"/>
          <a:endParaRPr lang="es-ES" sz="2000"/>
        </a:p>
      </dgm:t>
    </dgm:pt>
    <dgm:pt modelId="{6E025113-65F4-40E8-9B72-6E97343FB2DD}">
      <dgm:prSet custT="1"/>
      <dgm:spPr/>
      <dgm:t>
        <a:bodyPr/>
        <a:lstStyle/>
        <a:p>
          <a:pPr algn="ctr"/>
          <a:r>
            <a:rPr lang="en" sz="2100" b="1" dirty="0"/>
            <a:t>Lhagao Thieng ikipuisah tieng u leh</a:t>
          </a:r>
          <a:endParaRPr lang="es-ES" sz="2100" dirty="0"/>
        </a:p>
      </dgm:t>
    </dgm:pt>
    <dgm:pt modelId="{EC299778-E3CF-4977-98CA-CE5D5E2FBD23}" type="parTrans" cxnId="{45748671-226D-42EA-BD0D-AE3A93543F52}">
      <dgm:prSet/>
      <dgm:spPr/>
      <dgm:t>
        <a:bodyPr/>
        <a:lstStyle/>
        <a:p>
          <a:pPr algn="ctr"/>
          <a:endParaRPr lang="es-ES" sz="2000"/>
        </a:p>
      </dgm:t>
    </dgm:pt>
    <dgm:pt modelId="{D3D5F4D1-5967-4B1F-9336-142BFD21F185}" type="sibTrans" cxnId="{45748671-226D-42EA-BD0D-AE3A93543F52}">
      <dgm:prSet/>
      <dgm:spPr/>
      <dgm:t>
        <a:bodyPr/>
        <a:lstStyle/>
        <a:p>
          <a:pPr algn="ctr"/>
          <a:endParaRPr lang="es-ES" sz="2000"/>
        </a:p>
      </dgm:t>
    </dgm:pt>
    <dgm:pt modelId="{D554C7DD-81A3-49D2-9DF1-AAF02E789D60}">
      <dgm:prSet custT="1"/>
      <dgm:spPr/>
      <dgm:t>
        <a:bodyPr/>
        <a:lstStyle/>
        <a:p>
          <a:pPr algn="ctr"/>
          <a:r>
            <a:rPr lang="en" sz="2100" b="1" dirty="0"/>
            <a:t>Athuohgimna ithuohpi tieng u leh</a:t>
          </a:r>
          <a:endParaRPr lang="es-ES" sz="2100" dirty="0"/>
        </a:p>
      </dgm:t>
    </dgm:pt>
    <dgm:pt modelId="{247EA8DC-3458-4FD1-AC3A-E8531430DB06}" type="parTrans" cxnId="{EE8CFE03-5B91-415B-B8B8-C0D542FEE239}">
      <dgm:prSet/>
      <dgm:spPr/>
      <dgm:t>
        <a:bodyPr/>
        <a:lstStyle/>
        <a:p>
          <a:pPr algn="ctr"/>
          <a:endParaRPr lang="es-ES" sz="2000"/>
        </a:p>
      </dgm:t>
    </dgm:pt>
    <dgm:pt modelId="{AB96EEFF-E243-4208-A2F7-2C1BC026BAAE}" type="sibTrans" cxnId="{EE8CFE03-5B91-415B-B8B8-C0D542FEE239}">
      <dgm:prSet/>
      <dgm:spPr/>
      <dgm:t>
        <a:bodyPr/>
        <a:lstStyle/>
        <a:p>
          <a:pPr algn="ctr"/>
          <a:endParaRPr lang="es-ES" sz="2000"/>
        </a:p>
      </dgm:t>
    </dgm:pt>
    <dgm:pt modelId="{7C3CBCFC-AD19-401E-A48E-C1D5278D5579}">
      <dgm:prSet custT="1"/>
      <dgm:spPr/>
      <dgm:t>
        <a:bodyPr/>
        <a:lstStyle/>
        <a:p>
          <a:pPr algn="ctr"/>
          <a:r>
            <a:rPr lang="en" sz="2100" b="1" dirty="0"/>
            <a:t>Malam bidoi hatah a idel tieng u leh</a:t>
          </a:r>
          <a:endParaRPr lang="es-ES" sz="2100" dirty="0"/>
        </a:p>
      </dgm:t>
    </dgm:pt>
    <dgm:pt modelId="{C0F77DD7-CF3D-4A83-8610-889B52899898}" type="parTrans" cxnId="{D5173F69-DFB0-46CB-BC3C-B6E9882BCF65}">
      <dgm:prSet/>
      <dgm:spPr/>
      <dgm:t>
        <a:bodyPr/>
        <a:lstStyle/>
        <a:p>
          <a:pPr algn="ctr"/>
          <a:endParaRPr lang="es-ES" sz="2000"/>
        </a:p>
      </dgm:t>
    </dgm:pt>
    <dgm:pt modelId="{02C3A1FE-0259-4B90-9BEE-4F92A3AF84E5}" type="sibTrans" cxnId="{D5173F69-DFB0-46CB-BC3C-B6E9882BCF65}">
      <dgm:prSet/>
      <dgm:spPr/>
      <dgm:t>
        <a:bodyPr/>
        <a:lstStyle/>
        <a:p>
          <a:pPr algn="ctr"/>
          <a:endParaRPr lang="es-ES" sz="2000"/>
        </a:p>
      </dgm:t>
    </dgm:pt>
    <dgm:pt modelId="{8D36610C-24F3-4FFA-A63E-A7D91408BCC9}" type="pres">
      <dgm:prSet presAssocID="{486E7CE2-F839-4366-9135-BDE9C90ECF0B}" presName="linear" presStyleCnt="0">
        <dgm:presLayoutVars>
          <dgm:animLvl val="lvl"/>
          <dgm:resizeHandles val="exact"/>
        </dgm:presLayoutVars>
      </dgm:prSet>
      <dgm:spPr/>
    </dgm:pt>
    <dgm:pt modelId="{539175F7-0B8A-4A1C-AF03-88C74FCB411F}" type="pres">
      <dgm:prSet presAssocID="{7F2D7185-B4D0-4FBA-8F36-096A259608E6}" presName="parentText" presStyleLbl="node1" presStyleIdx="0" presStyleCnt="4">
        <dgm:presLayoutVars>
          <dgm:chMax val="0"/>
          <dgm:bulletEnabled val="1"/>
        </dgm:presLayoutVars>
      </dgm:prSet>
      <dgm:spPr/>
    </dgm:pt>
    <dgm:pt modelId="{1846973F-3D42-4361-B5CB-AF8278B39F77}" type="pres">
      <dgm:prSet presAssocID="{EDD1072E-1F9A-4884-9D48-88616068150B}" presName="spacer" presStyleCnt="0"/>
      <dgm:spPr/>
    </dgm:pt>
    <dgm:pt modelId="{AC2183AB-1788-4257-BAEC-8F86DBF54A97}" type="pres">
      <dgm:prSet presAssocID="{6E025113-65F4-40E8-9B72-6E97343FB2DD}" presName="parentText" presStyleLbl="node1" presStyleIdx="1" presStyleCnt="4">
        <dgm:presLayoutVars>
          <dgm:chMax val="0"/>
          <dgm:bulletEnabled val="1"/>
        </dgm:presLayoutVars>
      </dgm:prSet>
      <dgm:spPr/>
    </dgm:pt>
    <dgm:pt modelId="{8D418675-9A63-42CB-8986-9B825290EA5C}" type="pres">
      <dgm:prSet presAssocID="{D3D5F4D1-5967-4B1F-9336-142BFD21F185}" presName="spacer" presStyleCnt="0"/>
      <dgm:spPr/>
    </dgm:pt>
    <dgm:pt modelId="{98181CE8-058B-4900-B30A-3A1C2A9FA89B}" type="pres">
      <dgm:prSet presAssocID="{D554C7DD-81A3-49D2-9DF1-AAF02E789D60}" presName="parentText" presStyleLbl="node1" presStyleIdx="2" presStyleCnt="4">
        <dgm:presLayoutVars>
          <dgm:chMax val="0"/>
          <dgm:bulletEnabled val="1"/>
        </dgm:presLayoutVars>
      </dgm:prSet>
      <dgm:spPr/>
    </dgm:pt>
    <dgm:pt modelId="{3870E65F-153E-4873-A996-4D63DB4A925B}" type="pres">
      <dgm:prSet presAssocID="{AB96EEFF-E243-4208-A2F7-2C1BC026BAAE}" presName="spacer" presStyleCnt="0"/>
      <dgm:spPr/>
    </dgm:pt>
    <dgm:pt modelId="{AE6B2F7C-9832-47C0-AE96-1FC8C025600F}" type="pres">
      <dgm:prSet presAssocID="{7C3CBCFC-AD19-401E-A48E-C1D5278D5579}" presName="parentText" presStyleLbl="node1" presStyleIdx="3" presStyleCnt="4">
        <dgm:presLayoutVars>
          <dgm:chMax val="0"/>
          <dgm:bulletEnabled val="1"/>
        </dgm:presLayoutVars>
      </dgm:prSet>
      <dgm:spPr/>
    </dgm:pt>
  </dgm:ptLst>
  <dgm:cxnLst>
    <dgm:cxn modelId="{F3AB1503-4AF3-45B6-9D1B-A0D057C7166B}" srcId="{486E7CE2-F839-4366-9135-BDE9C90ECF0B}" destId="{7F2D7185-B4D0-4FBA-8F36-096A259608E6}" srcOrd="0" destOrd="0" parTransId="{82A5A1BB-8C70-4AFB-889D-24B9B011BEC6}" sibTransId="{EDD1072E-1F9A-4884-9D48-88616068150B}"/>
    <dgm:cxn modelId="{EE8CFE03-5B91-415B-B8B8-C0D542FEE239}" srcId="{486E7CE2-F839-4366-9135-BDE9C90ECF0B}" destId="{D554C7DD-81A3-49D2-9DF1-AAF02E789D60}" srcOrd="2" destOrd="0" parTransId="{247EA8DC-3458-4FD1-AC3A-E8531430DB06}" sibTransId="{AB96EEFF-E243-4208-A2F7-2C1BC026BAAE}"/>
    <dgm:cxn modelId="{221AF112-DB4F-4824-8C65-A2C3765FE80D}" type="presOf" srcId="{D554C7DD-81A3-49D2-9DF1-AAF02E789D60}" destId="{98181CE8-058B-4900-B30A-3A1C2A9FA89B}" srcOrd="0" destOrd="0" presId="urn:microsoft.com/office/officeart/2005/8/layout/vList2"/>
    <dgm:cxn modelId="{7567B514-BDB8-48E7-BC13-E33A1816C344}" type="presOf" srcId="{7F2D7185-B4D0-4FBA-8F36-096A259608E6}" destId="{539175F7-0B8A-4A1C-AF03-88C74FCB411F}" srcOrd="0" destOrd="0" presId="urn:microsoft.com/office/officeart/2005/8/layout/vList2"/>
    <dgm:cxn modelId="{31539B1E-78A2-4F0E-86E2-E0B25A378F9A}" type="presOf" srcId="{7C3CBCFC-AD19-401E-A48E-C1D5278D5579}" destId="{AE6B2F7C-9832-47C0-AE96-1FC8C025600F}" srcOrd="0" destOrd="0" presId="urn:microsoft.com/office/officeart/2005/8/layout/vList2"/>
    <dgm:cxn modelId="{D5173F69-DFB0-46CB-BC3C-B6E9882BCF65}" srcId="{486E7CE2-F839-4366-9135-BDE9C90ECF0B}" destId="{7C3CBCFC-AD19-401E-A48E-C1D5278D5579}" srcOrd="3" destOrd="0" parTransId="{C0F77DD7-CF3D-4A83-8610-889B52899898}" sibTransId="{02C3A1FE-0259-4B90-9BEE-4F92A3AF84E5}"/>
    <dgm:cxn modelId="{45748671-226D-42EA-BD0D-AE3A93543F52}" srcId="{486E7CE2-F839-4366-9135-BDE9C90ECF0B}" destId="{6E025113-65F4-40E8-9B72-6E97343FB2DD}" srcOrd="1" destOrd="0" parTransId="{EC299778-E3CF-4977-98CA-CE5D5E2FBD23}" sibTransId="{D3D5F4D1-5967-4B1F-9336-142BFD21F185}"/>
    <dgm:cxn modelId="{962E689E-B0DE-452A-8FB2-0CD00C10D645}" type="presOf" srcId="{6E025113-65F4-40E8-9B72-6E97343FB2DD}" destId="{AC2183AB-1788-4257-BAEC-8F86DBF54A97}" srcOrd="0" destOrd="0" presId="urn:microsoft.com/office/officeart/2005/8/layout/vList2"/>
    <dgm:cxn modelId="{4D382BCA-E256-4F36-A484-54198EDCD2CC}" type="presOf" srcId="{486E7CE2-F839-4366-9135-BDE9C90ECF0B}" destId="{8D36610C-24F3-4FFA-A63E-A7D91408BCC9}" srcOrd="0" destOrd="0" presId="urn:microsoft.com/office/officeart/2005/8/layout/vList2"/>
    <dgm:cxn modelId="{E622C04D-4FA8-4D84-A9BB-DAD451089CFD}" type="presParOf" srcId="{8D36610C-24F3-4FFA-A63E-A7D91408BCC9}" destId="{539175F7-0B8A-4A1C-AF03-88C74FCB411F}" srcOrd="0" destOrd="0" presId="urn:microsoft.com/office/officeart/2005/8/layout/vList2"/>
    <dgm:cxn modelId="{EE4727D0-2F18-455B-8173-44BFE563598E}" type="presParOf" srcId="{8D36610C-24F3-4FFA-A63E-A7D91408BCC9}" destId="{1846973F-3D42-4361-B5CB-AF8278B39F77}" srcOrd="1" destOrd="0" presId="urn:microsoft.com/office/officeart/2005/8/layout/vList2"/>
    <dgm:cxn modelId="{24443FD6-D077-4710-937F-908B42B68531}" type="presParOf" srcId="{8D36610C-24F3-4FFA-A63E-A7D91408BCC9}" destId="{AC2183AB-1788-4257-BAEC-8F86DBF54A97}" srcOrd="2" destOrd="0" presId="urn:microsoft.com/office/officeart/2005/8/layout/vList2"/>
    <dgm:cxn modelId="{0C4010C9-A0A3-4141-A73D-21F7C3B18D87}" type="presParOf" srcId="{8D36610C-24F3-4FFA-A63E-A7D91408BCC9}" destId="{8D418675-9A63-42CB-8986-9B825290EA5C}" srcOrd="3" destOrd="0" presId="urn:microsoft.com/office/officeart/2005/8/layout/vList2"/>
    <dgm:cxn modelId="{71D6F9AD-45C5-4D76-87C0-317BD1D919E2}" type="presParOf" srcId="{8D36610C-24F3-4FFA-A63E-A7D91408BCC9}" destId="{98181CE8-058B-4900-B30A-3A1C2A9FA89B}" srcOrd="4" destOrd="0" presId="urn:microsoft.com/office/officeart/2005/8/layout/vList2"/>
    <dgm:cxn modelId="{FA2C1536-1054-407D-BCE9-DEA28594F77C}" type="presParOf" srcId="{8D36610C-24F3-4FFA-A63E-A7D91408BCC9}" destId="{3870E65F-153E-4873-A996-4D63DB4A925B}" srcOrd="5" destOrd="0" presId="urn:microsoft.com/office/officeart/2005/8/layout/vList2"/>
    <dgm:cxn modelId="{EE7AAD3D-3FF1-4703-AB92-F01BE3E0B0FB}" type="presParOf" srcId="{8D36610C-24F3-4FFA-A63E-A7D91408BCC9}" destId="{AE6B2F7C-9832-47C0-AE96-1FC8C025600F}" srcOrd="6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101B580-243B-4D66-AF64-843AADD95756}">
      <dsp:nvSpPr>
        <dsp:cNvPr id="0" name=""/>
        <dsp:cNvSpPr/>
      </dsp:nvSpPr>
      <dsp:spPr>
        <a:xfrm>
          <a:off x="0" y="0"/>
          <a:ext cx="2023965" cy="2917217"/>
        </a:xfrm>
        <a:prstGeom prst="roundRect">
          <a:avLst/>
        </a:prstGeom>
        <a:blipFill rotWithShape="0">
          <a:blip xmlns:r="http://schemas.openxmlformats.org/officeDocument/2006/relationships" r:embed="rId1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E2AE7BEF-BAEC-4E0F-A0AC-4537B219A714}">
      <dsp:nvSpPr>
        <dsp:cNvPr id="0" name=""/>
        <dsp:cNvSpPr/>
      </dsp:nvSpPr>
      <dsp:spPr>
        <a:xfrm>
          <a:off x="1907017" y="164192"/>
          <a:ext cx="6012006" cy="374639"/>
        </a:xfrm>
        <a:prstGeom prst="roundRect">
          <a:avLst/>
        </a:prstGeom>
        <a:solidFill>
          <a:schemeClr val="accent2">
            <a:lumMod val="20000"/>
            <a:lumOff val="8000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2000" b="1" kern="1200" dirty="0"/>
            <a:t>Pathien lungsiet longlou chan </a:t>
          </a:r>
          <a:r>
            <a:rPr lang="en" sz="1800" b="1" kern="1200" dirty="0"/>
            <a:t>(Psalm 31:7)</a:t>
          </a:r>
          <a:endParaRPr lang="es-ES" sz="1800" kern="1200" dirty="0"/>
        </a:p>
      </dsp:txBody>
      <dsp:txXfrm>
        <a:off x="1925305" y="182480"/>
        <a:ext cx="5975430" cy="338063"/>
      </dsp:txXfrm>
    </dsp:sp>
    <dsp:sp modelId="{808F1990-6E95-4E19-8984-EDB82DF32734}">
      <dsp:nvSpPr>
        <dsp:cNvPr id="0" name=""/>
        <dsp:cNvSpPr/>
      </dsp:nvSpPr>
      <dsp:spPr>
        <a:xfrm>
          <a:off x="1907017" y="612051"/>
          <a:ext cx="6012006" cy="374639"/>
        </a:xfrm>
        <a:prstGeom prst="roundRect">
          <a:avLst/>
        </a:prstGeom>
        <a:solidFill>
          <a:schemeClr val="accent3">
            <a:lumMod val="20000"/>
            <a:lumOff val="8000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2000" b="1" kern="1200" dirty="0"/>
            <a:t>Ama a tahsanna ngaplhah </a:t>
          </a:r>
          <a:r>
            <a:rPr lang="en" sz="1800" b="1" kern="1200" dirty="0"/>
            <a:t>(Psalm 5:11)</a:t>
          </a:r>
          <a:endParaRPr lang="es-ES" sz="1800" kern="1200" dirty="0"/>
        </a:p>
      </dsp:txBody>
      <dsp:txXfrm>
        <a:off x="1925305" y="630339"/>
        <a:ext cx="5975430" cy="338063"/>
      </dsp:txXfrm>
    </dsp:sp>
    <dsp:sp modelId="{F36D605C-4091-4D7C-850A-9AE01370489E}">
      <dsp:nvSpPr>
        <dsp:cNvPr id="0" name=""/>
        <dsp:cNvSpPr/>
      </dsp:nvSpPr>
      <dsp:spPr>
        <a:xfrm>
          <a:off x="1907017" y="1059910"/>
          <a:ext cx="6012006" cy="374639"/>
        </a:xfrm>
        <a:prstGeom prst="roundRect">
          <a:avLst/>
        </a:prstGeom>
        <a:solidFill>
          <a:schemeClr val="accent4">
            <a:lumMod val="20000"/>
            <a:lumOff val="8000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2000" b="1" kern="1200" dirty="0"/>
            <a:t>Sochatna ga phattheina chan </a:t>
          </a:r>
          <a:r>
            <a:rPr lang="en" sz="1800" b="1" kern="1200" dirty="0"/>
            <a:t>(Psalm 9:14)</a:t>
          </a:r>
          <a:endParaRPr lang="es-ES" sz="1800" kern="1200" dirty="0"/>
        </a:p>
      </dsp:txBody>
      <dsp:txXfrm>
        <a:off x="1925305" y="1078198"/>
        <a:ext cx="5975430" cy="338063"/>
      </dsp:txXfrm>
    </dsp:sp>
    <dsp:sp modelId="{8C0CC12C-2034-4F6A-9D72-2319F4BE8B0F}">
      <dsp:nvSpPr>
        <dsp:cNvPr id="0" name=""/>
        <dsp:cNvSpPr/>
      </dsp:nvSpPr>
      <dsp:spPr>
        <a:xfrm>
          <a:off x="1907017" y="1497937"/>
          <a:ext cx="6012006" cy="374639"/>
        </a:xfrm>
        <a:prstGeom prst="roundRect">
          <a:avLst/>
        </a:prstGeom>
        <a:solidFill>
          <a:srgbClr val="DECDFF"/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2000" b="1" kern="1200" dirty="0"/>
            <a:t>Pathien Dan nit </a:t>
          </a:r>
          <a:r>
            <a:rPr lang="en" sz="1800" b="1" kern="1200" dirty="0"/>
            <a:t>(Psalm 119:14; Isaiah 58:13, 14)</a:t>
          </a:r>
          <a:endParaRPr lang="es-ES" sz="1800" kern="1200" dirty="0"/>
        </a:p>
      </dsp:txBody>
      <dsp:txXfrm>
        <a:off x="1925305" y="1516225"/>
        <a:ext cx="5975430" cy="338063"/>
      </dsp:txXfrm>
    </dsp:sp>
    <dsp:sp modelId="{7A7BB961-2256-42CC-B522-27586A53DAD5}">
      <dsp:nvSpPr>
        <dsp:cNvPr id="0" name=""/>
        <dsp:cNvSpPr/>
      </dsp:nvSpPr>
      <dsp:spPr>
        <a:xfrm>
          <a:off x="1907017" y="1965460"/>
          <a:ext cx="6012006" cy="374639"/>
        </a:xfrm>
        <a:prstGeom prst="roundRect">
          <a:avLst/>
        </a:prstGeom>
        <a:solidFill>
          <a:srgbClr val="C1D6FF"/>
        </a:solidFill>
        <a:ln w="12700" cap="flat" cmpd="sng" algn="ctr">
          <a:solidFill>
            <a:srgbClr val="003CB4"/>
          </a:solidFill>
          <a:prstDash val="solid"/>
          <a:miter lim="800000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2000" b="1" kern="1200" dirty="0"/>
            <a:t>Athu tahsan </a:t>
          </a:r>
          <a:r>
            <a:rPr lang="en" sz="1800" b="1" kern="1200" dirty="0"/>
            <a:t>(Psalm 119:162)</a:t>
          </a:r>
          <a:endParaRPr lang="es-ES" sz="1800" kern="1200" dirty="0"/>
        </a:p>
      </dsp:txBody>
      <dsp:txXfrm>
        <a:off x="1925305" y="1983748"/>
        <a:ext cx="5975430" cy="338063"/>
      </dsp:txXfrm>
    </dsp:sp>
    <dsp:sp modelId="{DEA65993-D725-4E74-80AE-E7C4EF8D115F}">
      <dsp:nvSpPr>
        <dsp:cNvPr id="0" name=""/>
        <dsp:cNvSpPr/>
      </dsp:nvSpPr>
      <dsp:spPr>
        <a:xfrm>
          <a:off x="1907017" y="2414756"/>
          <a:ext cx="6012006" cy="374639"/>
        </a:xfrm>
        <a:prstGeom prst="roundRect">
          <a:avLst/>
        </a:prstGeom>
        <a:solidFill>
          <a:schemeClr val="tx2">
            <a:lumMod val="20000"/>
            <a:lumOff val="80000"/>
          </a:schemeClr>
        </a:solidFill>
        <a:ln w="12700" cap="flat" cmpd="sng" algn="ctr">
          <a:solidFill>
            <a:schemeClr val="tx2"/>
          </a:solidFill>
          <a:prstDash val="solid"/>
          <a:miter lim="800000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2000" b="1" kern="1200" dirty="0"/>
            <a:t>Pathien tahsan chate puikhang </a:t>
          </a:r>
          <a:r>
            <a:rPr lang="en" sz="1800" b="1" kern="1200" dirty="0"/>
            <a:t>(Prov. 23:24, 25)</a:t>
          </a:r>
          <a:endParaRPr lang="es-ES" sz="1800" kern="1200" dirty="0"/>
        </a:p>
      </dsp:txBody>
      <dsp:txXfrm>
        <a:off x="1925305" y="2433044"/>
        <a:ext cx="5975430" cy="338063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128365B-A3FF-474C-8E24-63862A44BE84}">
      <dsp:nvSpPr>
        <dsp:cNvPr id="0" name=""/>
        <dsp:cNvSpPr/>
      </dsp:nvSpPr>
      <dsp:spPr>
        <a:xfrm>
          <a:off x="1757" y="0"/>
          <a:ext cx="1645064" cy="3581669"/>
        </a:xfrm>
        <a:prstGeom prst="roundRect">
          <a:avLst>
            <a:gd name="adj" fmla="val 10000"/>
          </a:avLst>
        </a:prstGeom>
        <a:solidFill>
          <a:srgbClr val="823A36"/>
        </a:soli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2000" b="1" kern="1200" dirty="0"/>
            <a:t>Niget ni a chep kitan, hou guttah insung a hung seilien ahi</a:t>
          </a:r>
        </a:p>
      </dsp:txBody>
      <dsp:txXfrm>
        <a:off x="1757" y="1432667"/>
        <a:ext cx="1645064" cy="1432667"/>
      </dsp:txXfrm>
    </dsp:sp>
    <dsp:sp modelId="{1D9CE686-3970-4C8A-B7F5-25FB1EC212C9}">
      <dsp:nvSpPr>
        <dsp:cNvPr id="0" name=""/>
        <dsp:cNvSpPr/>
      </dsp:nvSpPr>
      <dsp:spPr>
        <a:xfrm>
          <a:off x="227942" y="106794"/>
          <a:ext cx="1192695" cy="1192695"/>
        </a:xfrm>
        <a:prstGeom prst="ellipse">
          <a:avLst/>
        </a:prstGeom>
        <a:blipFill rotWithShape="1">
          <a:blip xmlns:r="http://schemas.openxmlformats.org/officeDocument/2006/relationships" r:embed="rId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>
          <a:noFill/>
        </a:ln>
        <a:effectLst/>
        <a:scene3d>
          <a:camera prst="orthographicFront"/>
          <a:lightRig rig="flat" dir="t"/>
        </a:scene3d>
        <a:sp3d z="127000" prstMaterial="plastic">
          <a:bevelT w="88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</dsp:sp>
    <dsp:sp modelId="{F26FE41A-DB46-4170-9BF3-AFF9C3323D59}">
      <dsp:nvSpPr>
        <dsp:cNvPr id="0" name=""/>
        <dsp:cNvSpPr/>
      </dsp:nvSpPr>
      <dsp:spPr>
        <a:xfrm>
          <a:off x="1696174" y="0"/>
          <a:ext cx="1645064" cy="3581669"/>
        </a:xfrm>
        <a:prstGeom prst="roundRect">
          <a:avLst>
            <a:gd name="adj" fmla="val 10000"/>
          </a:avLst>
        </a:prstGeom>
        <a:solidFill>
          <a:schemeClr val="accent4">
            <a:lumMod val="50000"/>
          </a:schemeClr>
        </a:soli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2000" b="1" kern="1200" dirty="0"/>
            <a:t>Hebrew lah a jong  Hebrew mi; Benjami phung mi ahi</a:t>
          </a:r>
        </a:p>
      </dsp:txBody>
      <dsp:txXfrm>
        <a:off x="1696174" y="1432667"/>
        <a:ext cx="1645064" cy="1432667"/>
      </dsp:txXfrm>
    </dsp:sp>
    <dsp:sp modelId="{A7375061-F62C-4302-9206-8E6BEB0D613F}">
      <dsp:nvSpPr>
        <dsp:cNvPr id="0" name=""/>
        <dsp:cNvSpPr/>
      </dsp:nvSpPr>
      <dsp:spPr>
        <a:xfrm>
          <a:off x="1922358" y="126449"/>
          <a:ext cx="1192695" cy="1192695"/>
        </a:xfrm>
        <a:prstGeom prst="ellipse">
          <a:avLst/>
        </a:prstGeom>
        <a:blipFill dpi="0" rotWithShape="1">
          <a:blip xmlns:r="http://schemas.openxmlformats.org/officeDocument/2006/relationships"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>
          <a:noFill/>
        </a:ln>
        <a:effectLst/>
        <a:scene3d>
          <a:camera prst="orthographicFront"/>
          <a:lightRig rig="flat" dir="t"/>
        </a:scene3d>
        <a:sp3d z="127000" prstMaterial="plastic">
          <a:bevelT w="88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</dsp:sp>
    <dsp:sp modelId="{62D93324-EE7B-4B3A-8467-4EDA33D7AC64}">
      <dsp:nvSpPr>
        <dsp:cNvPr id="0" name=""/>
        <dsp:cNvSpPr/>
      </dsp:nvSpPr>
      <dsp:spPr>
        <a:xfrm>
          <a:off x="3390590" y="0"/>
          <a:ext cx="1645064" cy="3581669"/>
        </a:xfrm>
        <a:prstGeom prst="roundRect">
          <a:avLst>
            <a:gd name="adj" fmla="val 10000"/>
          </a:avLst>
        </a:prstGeom>
        <a:solidFill>
          <a:srgbClr val="002060"/>
        </a:soli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2000" b="1" kern="1200" dirty="0"/>
            <a:t>Danthu jui bukim, Pharisai hougut tah ahi</a:t>
          </a:r>
        </a:p>
      </dsp:txBody>
      <dsp:txXfrm>
        <a:off x="3390590" y="1432667"/>
        <a:ext cx="1645064" cy="1432667"/>
      </dsp:txXfrm>
    </dsp:sp>
    <dsp:sp modelId="{77956109-AA7E-4306-825B-EF93EC33C5FD}">
      <dsp:nvSpPr>
        <dsp:cNvPr id="0" name=""/>
        <dsp:cNvSpPr/>
      </dsp:nvSpPr>
      <dsp:spPr>
        <a:xfrm>
          <a:off x="3616774" y="214900"/>
          <a:ext cx="1192695" cy="1192695"/>
        </a:xfrm>
        <a:prstGeom prst="ellipse">
          <a:avLst/>
        </a:prstGeom>
        <a:blipFill dpi="0" rotWithShape="1">
          <a:blip xmlns:r="http://schemas.openxmlformats.org/officeDocument/2006/relationships"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>
          <a:noFill/>
        </a:ln>
        <a:effectLst/>
        <a:scene3d>
          <a:camera prst="orthographicFront"/>
          <a:lightRig rig="flat" dir="t"/>
        </a:scene3d>
        <a:sp3d z="127000" prstMaterial="plastic">
          <a:bevelT w="88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</dsp:sp>
    <dsp:sp modelId="{9ECCE186-ECEE-4E36-9689-7C5607CF3BD4}">
      <dsp:nvSpPr>
        <dsp:cNvPr id="0" name=""/>
        <dsp:cNvSpPr/>
      </dsp:nvSpPr>
      <dsp:spPr>
        <a:xfrm>
          <a:off x="5085006" y="0"/>
          <a:ext cx="1645064" cy="3581669"/>
        </a:xfrm>
        <a:prstGeom prst="roundRect">
          <a:avLst>
            <a:gd name="adj" fmla="val 10000"/>
          </a:avLst>
        </a:prstGeom>
        <a:solidFill>
          <a:srgbClr val="C00000"/>
        </a:soli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49352" tIns="149352" rIns="149352" bIns="149352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2100" b="1" kern="1200" dirty="0"/>
            <a:t>Tompan jieh a houbung  bolse a pang ahi</a:t>
          </a:r>
        </a:p>
      </dsp:txBody>
      <dsp:txXfrm>
        <a:off x="5085006" y="1432667"/>
        <a:ext cx="1645064" cy="1432667"/>
      </dsp:txXfrm>
    </dsp:sp>
    <dsp:sp modelId="{4FA8565D-20F1-44C2-B921-B09BCCEC5BAF}">
      <dsp:nvSpPr>
        <dsp:cNvPr id="0" name=""/>
        <dsp:cNvSpPr/>
      </dsp:nvSpPr>
      <dsp:spPr>
        <a:xfrm>
          <a:off x="5311191" y="214900"/>
          <a:ext cx="1192695" cy="1192695"/>
        </a:xfrm>
        <a:prstGeom prst="ellipse">
          <a:avLst/>
        </a:prstGeom>
        <a:blipFill dpi="0" rotWithShape="1">
          <a:blip xmlns:r="http://schemas.openxmlformats.org/officeDocument/2006/relationships"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>
          <a:noFill/>
        </a:ln>
        <a:effectLst/>
        <a:scene3d>
          <a:camera prst="orthographicFront"/>
          <a:lightRig rig="flat" dir="t"/>
        </a:scene3d>
        <a:sp3d z="127000" prstMaterial="plastic">
          <a:bevelT w="88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</dsp:sp>
    <dsp:sp modelId="{FC75B951-F111-4DF9-B6B2-501C44F36F8D}">
      <dsp:nvSpPr>
        <dsp:cNvPr id="0" name=""/>
        <dsp:cNvSpPr/>
      </dsp:nvSpPr>
      <dsp:spPr>
        <a:xfrm>
          <a:off x="6779423" y="0"/>
          <a:ext cx="1890869" cy="3581669"/>
        </a:xfrm>
        <a:prstGeom prst="roundRect">
          <a:avLst>
            <a:gd name="adj" fmla="val 10000"/>
          </a:avLst>
        </a:prstGeom>
        <a:solidFill>
          <a:srgbClr val="7030A0"/>
        </a:soli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49352" tIns="149352" rIns="149352" bIns="149352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2100" b="1" kern="1200" dirty="0"/>
            <a:t>Danthu lamdol a nuolna bei ahi</a:t>
          </a:r>
        </a:p>
      </dsp:txBody>
      <dsp:txXfrm>
        <a:off x="6779423" y="1432667"/>
        <a:ext cx="1890869" cy="1432667"/>
      </dsp:txXfrm>
    </dsp:sp>
    <dsp:sp modelId="{4505B560-5A0C-4590-8D92-869AA8ADD0A8}">
      <dsp:nvSpPr>
        <dsp:cNvPr id="0" name=""/>
        <dsp:cNvSpPr/>
      </dsp:nvSpPr>
      <dsp:spPr>
        <a:xfrm>
          <a:off x="7128510" y="214900"/>
          <a:ext cx="1192695" cy="1192695"/>
        </a:xfrm>
        <a:prstGeom prst="ellipse">
          <a:avLst/>
        </a:prstGeom>
        <a:blipFill rotWithShape="1">
          <a:blip xmlns:r="http://schemas.openxmlformats.org/officeDocument/2006/relationships"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>
          <a:noFill/>
        </a:ln>
        <a:effectLst/>
        <a:scene3d>
          <a:camera prst="orthographicFront"/>
          <a:lightRig rig="flat" dir="t"/>
        </a:scene3d>
        <a:sp3d z="127000" prstMaterial="plastic">
          <a:bevelT w="88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</dsp:sp>
    <dsp:sp modelId="{81B947A8-8222-4D23-91A0-A3DDDFBA911F}">
      <dsp:nvSpPr>
        <dsp:cNvPr id="0" name=""/>
        <dsp:cNvSpPr/>
      </dsp:nvSpPr>
      <dsp:spPr>
        <a:xfrm>
          <a:off x="346882" y="2953820"/>
          <a:ext cx="7978286" cy="537250"/>
        </a:xfrm>
        <a:prstGeom prst="leftRightArrow">
          <a:avLst/>
        </a:prstGeom>
        <a:solidFill>
          <a:schemeClr val="accent4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  <a:scene3d>
          <a:camera prst="orthographicFront"/>
          <a:lightRig rig="flat" dir="t"/>
        </a:scene3d>
        <a:sp3d z="190500"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F7B9908-6391-42AC-A252-95679DF19CDA}">
      <dsp:nvSpPr>
        <dsp:cNvPr id="0" name=""/>
        <dsp:cNvSpPr/>
      </dsp:nvSpPr>
      <dsp:spPr>
        <a:xfrm>
          <a:off x="1084326" y="1743344"/>
          <a:ext cx="54292" cy="54292"/>
        </a:xfrm>
        <a:prstGeom prst="ellipse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A2917D7A-E091-46D1-874C-DE074DF26231}">
      <dsp:nvSpPr>
        <dsp:cNvPr id="0" name=""/>
        <dsp:cNvSpPr/>
      </dsp:nvSpPr>
      <dsp:spPr>
        <a:xfrm>
          <a:off x="981985" y="1819576"/>
          <a:ext cx="54292" cy="54292"/>
        </a:xfrm>
        <a:prstGeom prst="ellipse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051C9F95-AAFA-4605-9B35-E5DAE02AEFAF}">
      <dsp:nvSpPr>
        <dsp:cNvPr id="0" name=""/>
        <dsp:cNvSpPr/>
      </dsp:nvSpPr>
      <dsp:spPr>
        <a:xfrm>
          <a:off x="874757" y="1831525"/>
          <a:ext cx="54292" cy="54292"/>
        </a:xfrm>
        <a:prstGeom prst="ellipse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BFDD2237-DF10-40A7-8E88-F58EE4DDBE97}">
      <dsp:nvSpPr>
        <dsp:cNvPr id="0" name=""/>
        <dsp:cNvSpPr/>
      </dsp:nvSpPr>
      <dsp:spPr>
        <a:xfrm>
          <a:off x="1845340" y="1173044"/>
          <a:ext cx="54292" cy="54292"/>
        </a:xfrm>
        <a:prstGeom prst="ellipse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239B7314-134B-48E1-9E3C-789D3C4A7E6B}">
      <dsp:nvSpPr>
        <dsp:cNvPr id="0" name=""/>
        <dsp:cNvSpPr/>
      </dsp:nvSpPr>
      <dsp:spPr>
        <a:xfrm>
          <a:off x="1804077" y="1273302"/>
          <a:ext cx="54292" cy="54292"/>
        </a:xfrm>
        <a:prstGeom prst="ellipse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6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B3DE2EF1-E274-4A6A-805C-481B309EF86E}">
      <dsp:nvSpPr>
        <dsp:cNvPr id="0" name=""/>
        <dsp:cNvSpPr/>
      </dsp:nvSpPr>
      <dsp:spPr>
        <a:xfrm>
          <a:off x="2062400" y="184624"/>
          <a:ext cx="54292" cy="54292"/>
        </a:xfrm>
        <a:prstGeom prst="ellipse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30935DB6-EECA-4293-9146-CA4C9EB1C943}">
      <dsp:nvSpPr>
        <dsp:cNvPr id="0" name=""/>
        <dsp:cNvSpPr/>
      </dsp:nvSpPr>
      <dsp:spPr>
        <a:xfrm>
          <a:off x="2137866" y="136700"/>
          <a:ext cx="54292" cy="54292"/>
        </a:xfrm>
        <a:prstGeom prst="ellipse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D8DBF1D0-5B09-4DFA-96B9-467E90BD90E1}">
      <dsp:nvSpPr>
        <dsp:cNvPr id="0" name=""/>
        <dsp:cNvSpPr/>
      </dsp:nvSpPr>
      <dsp:spPr>
        <a:xfrm>
          <a:off x="2213333" y="88775"/>
          <a:ext cx="54292" cy="54292"/>
        </a:xfrm>
        <a:prstGeom prst="ellipse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E7612AF6-D874-49DE-B70D-5B9C424FB3B0}">
      <dsp:nvSpPr>
        <dsp:cNvPr id="0" name=""/>
        <dsp:cNvSpPr/>
      </dsp:nvSpPr>
      <dsp:spPr>
        <a:xfrm>
          <a:off x="2288799" y="136700"/>
          <a:ext cx="54292" cy="54292"/>
        </a:xfrm>
        <a:prstGeom prst="ellipse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8CA91671-85C8-4287-81AF-9353B719781A}">
      <dsp:nvSpPr>
        <dsp:cNvPr id="0" name=""/>
        <dsp:cNvSpPr/>
      </dsp:nvSpPr>
      <dsp:spPr>
        <a:xfrm>
          <a:off x="2364266" y="202602"/>
          <a:ext cx="54292" cy="54292"/>
        </a:xfrm>
        <a:prstGeom prst="ellipse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6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6CD877A9-5B96-423A-AD41-F7160D878F73}">
      <dsp:nvSpPr>
        <dsp:cNvPr id="0" name=""/>
        <dsp:cNvSpPr/>
      </dsp:nvSpPr>
      <dsp:spPr>
        <a:xfrm>
          <a:off x="2213333" y="252721"/>
          <a:ext cx="54292" cy="54292"/>
        </a:xfrm>
        <a:prstGeom prst="ellipse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7A7CABA2-BA43-49CB-84EB-36FA15857EF4}">
      <dsp:nvSpPr>
        <dsp:cNvPr id="0" name=""/>
        <dsp:cNvSpPr/>
      </dsp:nvSpPr>
      <dsp:spPr>
        <a:xfrm>
          <a:off x="1943668" y="992142"/>
          <a:ext cx="54292" cy="54292"/>
        </a:xfrm>
        <a:prstGeom prst="ellipse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F3B67D04-FA94-40C2-9969-D7426470ADC2}">
      <dsp:nvSpPr>
        <dsp:cNvPr id="0" name=""/>
        <dsp:cNvSpPr/>
      </dsp:nvSpPr>
      <dsp:spPr>
        <a:xfrm>
          <a:off x="1583145" y="1116265"/>
          <a:ext cx="33973" cy="33974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47881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1800" b="1" kern="1200" dirty="0"/>
        </a:p>
      </dsp:txBody>
      <dsp:txXfrm>
        <a:off x="1584803" y="1117923"/>
        <a:ext cx="30657" cy="30658"/>
      </dsp:txXfrm>
    </dsp:sp>
    <dsp:sp modelId="{A235F25A-81F1-400D-B1E2-C289B1F5F14F}">
      <dsp:nvSpPr>
        <dsp:cNvPr id="0" name=""/>
        <dsp:cNvSpPr/>
      </dsp:nvSpPr>
      <dsp:spPr>
        <a:xfrm>
          <a:off x="0" y="1621771"/>
          <a:ext cx="883312" cy="883309"/>
        </a:xfrm>
        <a:prstGeom prst="ellipse">
          <a:avLst/>
        </a:prstGeom>
        <a:blipFill dpi="0" rotWithShape="1">
          <a:blip xmlns:r="http://schemas.openxmlformats.org/officeDocument/2006/relationships" r:embed="rId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matte">
          <a:bevelT w="50800" h="190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A6B97CA-18F1-4530-8F79-A01E8E5E6170}">
      <dsp:nvSpPr>
        <dsp:cNvPr id="0" name=""/>
        <dsp:cNvSpPr/>
      </dsp:nvSpPr>
      <dsp:spPr>
        <a:xfrm>
          <a:off x="1356638" y="1607404"/>
          <a:ext cx="33973" cy="33974"/>
        </a:xfrm>
        <a:prstGeom prst="round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47881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1800" b="1" kern="1200" dirty="0"/>
        </a:p>
      </dsp:txBody>
      <dsp:txXfrm>
        <a:off x="1358296" y="1609062"/>
        <a:ext cx="30657" cy="30658"/>
      </dsp:txXfrm>
    </dsp:sp>
    <dsp:sp modelId="{01DBECC5-EFA4-44DE-B589-7D5E19152295}">
      <dsp:nvSpPr>
        <dsp:cNvPr id="0" name=""/>
        <dsp:cNvSpPr/>
      </dsp:nvSpPr>
      <dsp:spPr>
        <a:xfrm>
          <a:off x="1068389" y="1230024"/>
          <a:ext cx="883312" cy="883309"/>
        </a:xfrm>
        <a:prstGeom prst="ellipse">
          <a:avLst/>
        </a:prstGeom>
        <a:blipFill rotWithShape="1">
          <a:blip xmlns:r="http://schemas.openxmlformats.org/officeDocument/2006/relationships"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matte">
          <a:bevelT w="50800" h="190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444A002-CFA7-4477-AA6E-14D41186A3AF}">
      <dsp:nvSpPr>
        <dsp:cNvPr id="0" name=""/>
        <dsp:cNvSpPr/>
      </dsp:nvSpPr>
      <dsp:spPr>
        <a:xfrm>
          <a:off x="2178892" y="404722"/>
          <a:ext cx="33973" cy="33974"/>
        </a:xfrm>
        <a:prstGeom prst="round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47881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1800" b="1" kern="1200" dirty="0"/>
        </a:p>
      </dsp:txBody>
      <dsp:txXfrm>
        <a:off x="2180550" y="406380"/>
        <a:ext cx="30657" cy="30658"/>
      </dsp:txXfrm>
    </dsp:sp>
    <dsp:sp modelId="{1D774E81-82A5-4176-8501-4C3E2A6F230E}">
      <dsp:nvSpPr>
        <dsp:cNvPr id="0" name=""/>
        <dsp:cNvSpPr/>
      </dsp:nvSpPr>
      <dsp:spPr>
        <a:xfrm>
          <a:off x="1688697" y="332141"/>
          <a:ext cx="883312" cy="883309"/>
        </a:xfrm>
        <a:prstGeom prst="ellipse">
          <a:avLst/>
        </a:prstGeom>
        <a:blipFill dpi="0" rotWithShape="1">
          <a:blip xmlns:r="http://schemas.openxmlformats.org/officeDocument/2006/relationships"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matte">
          <a:bevelT w="50800" h="190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39175F7-0B8A-4A1C-AF03-88C74FCB411F}">
      <dsp:nvSpPr>
        <dsp:cNvPr id="0" name=""/>
        <dsp:cNvSpPr/>
      </dsp:nvSpPr>
      <dsp:spPr>
        <a:xfrm>
          <a:off x="0" y="208"/>
          <a:ext cx="5838883" cy="323920"/>
        </a:xfrm>
        <a:prstGeom prst="round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2100" b="1" kern="1200" dirty="0"/>
            <a:t>Athu ikhuol tieng u leh</a:t>
          </a:r>
          <a:endParaRPr lang="es-ES" sz="2100" kern="1200" dirty="0"/>
        </a:p>
      </dsp:txBody>
      <dsp:txXfrm>
        <a:off x="15812" y="16020"/>
        <a:ext cx="5807259" cy="292296"/>
      </dsp:txXfrm>
    </dsp:sp>
    <dsp:sp modelId="{AC2183AB-1788-4257-BAEC-8F86DBF54A97}">
      <dsp:nvSpPr>
        <dsp:cNvPr id="0" name=""/>
        <dsp:cNvSpPr/>
      </dsp:nvSpPr>
      <dsp:spPr>
        <a:xfrm>
          <a:off x="0" y="333242"/>
          <a:ext cx="5838883" cy="323920"/>
        </a:xfrm>
        <a:prstGeom prst="roundRect">
          <a:avLst/>
        </a:prstGeom>
        <a:gradFill rotWithShape="0">
          <a:gsLst>
            <a:gs pos="0">
              <a:schemeClr val="accent3">
                <a:hueOff val="-3999999"/>
                <a:satOff val="0"/>
                <a:lumOff val="-1000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3">
                <a:hueOff val="-3999999"/>
                <a:satOff val="0"/>
                <a:lumOff val="-1000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3">
                <a:hueOff val="-3999999"/>
                <a:satOff val="0"/>
                <a:lumOff val="-1000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2100" b="1" kern="1200" dirty="0"/>
            <a:t>Lhagao Thieng ikipuisah tieng u leh</a:t>
          </a:r>
          <a:endParaRPr lang="es-ES" sz="2100" kern="1200" dirty="0"/>
        </a:p>
      </dsp:txBody>
      <dsp:txXfrm>
        <a:off x="15812" y="349054"/>
        <a:ext cx="5807259" cy="292296"/>
      </dsp:txXfrm>
    </dsp:sp>
    <dsp:sp modelId="{98181CE8-058B-4900-B30A-3A1C2A9FA89B}">
      <dsp:nvSpPr>
        <dsp:cNvPr id="0" name=""/>
        <dsp:cNvSpPr/>
      </dsp:nvSpPr>
      <dsp:spPr>
        <a:xfrm>
          <a:off x="0" y="666275"/>
          <a:ext cx="5838883" cy="323920"/>
        </a:xfrm>
        <a:prstGeom prst="roundRect">
          <a:avLst/>
        </a:prstGeom>
        <a:gradFill rotWithShape="0">
          <a:gsLst>
            <a:gs pos="0">
              <a:schemeClr val="accent3">
                <a:hueOff val="-7999998"/>
                <a:satOff val="0"/>
                <a:lumOff val="-2000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3">
                <a:hueOff val="-7999998"/>
                <a:satOff val="0"/>
                <a:lumOff val="-2000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3">
                <a:hueOff val="-7999998"/>
                <a:satOff val="0"/>
                <a:lumOff val="-2000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2100" b="1" kern="1200" dirty="0"/>
            <a:t>Athuohgimna ithuohpi tieng u leh</a:t>
          </a:r>
          <a:endParaRPr lang="es-ES" sz="2100" kern="1200" dirty="0"/>
        </a:p>
      </dsp:txBody>
      <dsp:txXfrm>
        <a:off x="15812" y="682087"/>
        <a:ext cx="5807259" cy="292296"/>
      </dsp:txXfrm>
    </dsp:sp>
    <dsp:sp modelId="{AE6B2F7C-9832-47C0-AE96-1FC8C025600F}">
      <dsp:nvSpPr>
        <dsp:cNvPr id="0" name=""/>
        <dsp:cNvSpPr/>
      </dsp:nvSpPr>
      <dsp:spPr>
        <a:xfrm>
          <a:off x="0" y="999309"/>
          <a:ext cx="5838883" cy="323920"/>
        </a:xfrm>
        <a:prstGeom prst="roundRect">
          <a:avLst/>
        </a:prstGeom>
        <a:gradFill rotWithShape="0">
          <a:gsLst>
            <a:gs pos="0">
              <a:schemeClr val="accent3">
                <a:hueOff val="-11999996"/>
                <a:satOff val="0"/>
                <a:lumOff val="-3000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3">
                <a:hueOff val="-11999996"/>
                <a:satOff val="0"/>
                <a:lumOff val="-3000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3">
                <a:hueOff val="-11999996"/>
                <a:satOff val="0"/>
                <a:lumOff val="-3000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2100" b="1" kern="1200" dirty="0"/>
            <a:t>Malam bidoi hatah a idel tieng u leh</a:t>
          </a:r>
          <a:endParaRPr lang="es-ES" sz="2100" kern="1200" dirty="0"/>
        </a:p>
      </dsp:txBody>
      <dsp:txXfrm>
        <a:off x="15812" y="1015121"/>
        <a:ext cx="5807259" cy="29229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yramid2">
  <dgm:title val=""/>
  <dgm:desc val=""/>
  <dgm:catLst>
    <dgm:cat type="pyramid" pri="3000"/>
    <dgm:cat type="list" pri="21000"/>
    <dgm:cat type="convert" pri="1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alg type="composite"/>
    <dgm:shape xmlns:r="http://schemas.openxmlformats.org/officeDocument/2006/relationships" r:blip="">
      <dgm:adjLst/>
    </dgm:shape>
    <dgm:presOf/>
    <dgm:varLst>
      <dgm:dir/>
      <dgm:resizeHandles/>
    </dgm:varLst>
    <dgm:choose name="Name0">
      <dgm:if name="Name1" func="var" arg="dir" op="equ" val="norm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l" for="ch" forName="theList" refType="w" refFor="ch" refForName="pyramid" fact="0.5"/>
          <dgm:constr type="h" for="des" forName="aSpace" refType="h" fact="0.1"/>
        </dgm:constrLst>
      </dgm:if>
      <dgm:else name="Name2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r" for="ch" forName="theList" refType="w" refFor="ch" refForName="pyramid" fact="0.5"/>
          <dgm:constr type="h" for="des" forName="aSpace" refType="h" fact="0.1"/>
        </dgm:constrLst>
      </dgm:else>
    </dgm:choose>
    <dgm:ruleLst/>
    <dgm:choose name="Name3">
      <dgm:if name="Name4" axis="ch" ptType="node" func="cnt" op="gte" val="1">
        <dgm:layoutNode name="pyramid" styleLbl="node1">
          <dgm:alg type="sp"/>
          <dgm:shape xmlns:r="http://schemas.openxmlformats.org/officeDocument/2006/relationships" type="triangle" r:blip="">
            <dgm:adjLst/>
          </dgm:shape>
          <dgm:presOf/>
          <dgm:constrLst/>
          <dgm:ruleLst/>
        </dgm:layoutNode>
        <dgm:layoutNode name="theLis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aNode" refType="w"/>
            <dgm:constr type="h" for="ch" forName="aNode" refType="h"/>
            <dgm:constr type="primFontSz" for="ch" ptType="node" op="equ"/>
          </dgm:constrLst>
          <dgm:ruleLst/>
          <dgm:forEach name="aNodeForEach" axis="ch" ptType="node">
            <dgm:layoutNode name="aNode" styleLbl="fgAcc1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layoutNode name="a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layoutNode>
      </dgm:if>
      <dgm:else name="Name5"/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List7">
  <dgm:title val=""/>
  <dgm:desc val=""/>
  <dgm:catLst>
    <dgm:cat type="list" pri="12000"/>
    <dgm:cat type="process" pri="20000"/>
    <dgm:cat type="relationship" pri="14000"/>
    <dgm:cat type="convert" pri="8000"/>
    <dgm:cat type="picture" pri="25000"/>
    <dgm:cat type="pictureconvert" pri="2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fgShape" refType="w" fact="0.92"/>
      <dgm:constr type="h" for="ch" forName="fgShape" refType="h" fact="0.15"/>
      <dgm:constr type="b" for="ch" forName="fgShape" refType="h" fact="0.95"/>
      <dgm:constr type="ctrX" for="ch" forName="fgShape" refType="w" fact="0.5"/>
      <dgm:constr type="w" for="ch" forName="linComp" refType="w"/>
      <dgm:constr type="h" for="ch" forName="linComp" refType="h"/>
      <dgm:constr type="ctrX" for="ch" forName="linComp" refType="w" fact="0.5"/>
    </dgm:constrLst>
    <dgm:ruleLst/>
    <dgm:layoutNode name="fgShape" styleLbl="fgShp">
      <dgm:alg type="sp"/>
      <dgm:shape xmlns:r="http://schemas.openxmlformats.org/officeDocument/2006/relationships" type="leftRightArrow" r:blip="" zOrderOff="99999">
        <dgm:adjLst/>
      </dgm:shape>
      <dgm:presOf/>
      <dgm:constrLst/>
      <dgm:ruleLst/>
    </dgm:layoutNode>
    <dgm:layoutNode name="linComp">
      <dgm:choose name="Name1">
        <dgm:if name="Name2" func="var" arg="dir" op="equ" val="norm">
          <dgm:alg type="lin"/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Node" refType="w"/>
        <dgm:constr type="h" for="ch" forName="compNode" refType="h"/>
        <dgm:constr type="w" for="ch" ptType="sibTrans" refType="w" refFor="ch" refForName="compNode" fact="0.03"/>
        <dgm:constr type="primFontSz" for="des" ptType="node" op="equ" val="65"/>
      </dgm:constrLst>
      <dgm:ruleLst/>
      <dgm:forEach name="nodesForEach" axis="ch" ptType="node">
        <dgm:layoutNode name="comp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ch" forName="bkgdShape" refType="w"/>
            <dgm:constr type="h" for="ch" forName="bkgdShape" refType="h"/>
            <dgm:constr type="w" for="ch" forName="nodeTx" refType="w"/>
            <dgm:constr type="h" for="ch" forName="nodeTx" refType="h" fact="0.4"/>
            <dgm:constr type="b" for="ch" forName="nodeTx" refType="h" fact="0.8"/>
            <dgm:constr type="w" for="ch" forName="invisiNode" refType="w" fact="0.01"/>
            <dgm:constr type="h" for="ch" forName="invisiNode" refType="h" fact="0.06"/>
            <dgm:constr type="t" for="ch" forName="invisiNode"/>
            <dgm:constr type="ctrX" for="ch" forName="invisiNode" refType="w" fact="0.5"/>
            <dgm:constr type="h" for="ch" forName="imagNode" refType="h" fact="0.333"/>
            <dgm:constr type="w" for="ch" forName="imagNode" refType="h" refFor="ch" refForName="imagNode"/>
            <dgm:constr type="ctrX" for="ch" forName="imagNode" refType="w" fact="0.5"/>
            <dgm:constr type="t" for="ch" forName="imagNode" refType="h" fact="0.06"/>
            <dgm:constr type="w" for="ch" forName="imagNode" refType="w" op="lte" fact="0.94"/>
          </dgm:constrLst>
          <dgm:ruleLst/>
          <dgm:layoutNode name="bkgdShape">
            <dgm:alg type="sp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nodeTx">
            <dgm:varLst>
              <dgm:bulletEnabled val="1"/>
            </dgm:varLst>
            <dgm:alg type="tx">
              <dgm:param type="txAnchorVert" val="mid"/>
              <dgm:param type="txAnchorHorzCh" val="ctr"/>
              <dgm:param type="stBulletLvl" val="2"/>
            </dgm:alg>
            <dgm:shape xmlns:r="http://schemas.openxmlformats.org/officeDocument/2006/relationships" type="rect" r:blip="" hideGeom="1">
              <dgm:adjLst/>
            </dgm:shape>
            <dgm:presOf axis="desOrSelf" ptType="node"/>
            <dgm:constrLst/>
            <dgm:ruleLst>
              <dgm:rule type="primFontSz" val="5" fact="NaN" max="NaN"/>
            </dgm:ruleLst>
          </dgm:layoutNode>
          <dgm:layoutNode name="invisiNode">
            <dgm:alg type="sp"/>
            <dgm:shape xmlns:r="http://schemas.openxmlformats.org/officeDocument/2006/relationships" type="roundRect" r:blip="" hideGeom="1">
              <dgm:adjLst>
                <dgm:adj idx="1" val="0.1"/>
              </dgm:adjLst>
            </dgm:shape>
            <dgm:presOf/>
            <dgm:constrLst/>
            <dgm:ruleLst/>
          </dgm:layoutNode>
          <dgm:layoutNode name="imagNode" styleLbl="fgImgPlace1">
            <dgm:alg type="sp"/>
            <dgm:shape xmlns:r="http://schemas.openxmlformats.org/officeDocument/2006/relationships" type="ellipse" r:blip="" blipPhldr="1">
              <dgm:adjLst/>
            </dgm:shape>
            <dgm:presOf/>
            <dgm:constrLst/>
            <dgm:ruleLst/>
          </dgm:layoutNode>
        </dgm:layoutNode>
        <dgm:forEach name="sibTransForEach" axis="followSib" ptType="sibTrans" cnt="1">
          <dgm:layoutNode name="sibTrans">
            <dgm:alg type="sp"/>
            <dgm:shape xmlns:r="http://schemas.openxmlformats.org/officeDocument/2006/relationships" type="rect" r:blip="" hideGeom="1">
              <dgm:adjLst/>
            </dgm:shape>
            <dgm:presOf axis="self"/>
            <dgm:constrLst/>
            <dgm:ruleLst/>
          </dgm:layoutNode>
        </dgm:forEach>
      </dgm:forEach>
    </dgm:layoutNod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8/layout/AscendingPictureAccentProcess">
  <dgm:title val=""/>
  <dgm:desc val=""/>
  <dgm:catLst>
    <dgm:cat type="process" pri="22500"/>
    <dgm:cat type="picture" pri="16000"/>
    <dgm:cat type="pictureconvert" pri="16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shape xmlns:r="http://schemas.openxmlformats.org/officeDocument/2006/relationships" r:blip="">
      <dgm:adjLst/>
    </dgm:shape>
    <dgm:choose name="Name1">
      <dgm:if name="Name2" axis="ch" ptType="node" func="cnt" op="equ" val="1">
        <dgm:choose name="Name3">
          <dgm:if name="Name4" func="var" arg="dir" op="equ" val="norm">
            <dgm:choose name="Name5">
              <dgm:if name="Name6" axis="des" func="maxDepth" op="gt" val="1">
                <dgm:alg type="composite">
                  <dgm:param type="ar" val="2.7"/>
                </dgm:alg>
                <dgm:constrLst>
                  <dgm:constr type="primFontSz" for="ch" forName="parTx1" op="equ" val="65"/>
                  <dgm:constr type="primFontSz" for="ch" forName="desTx1" op="equ" val="65"/>
                  <dgm:constr type="userD" refType="w" fact="0.0247"/>
                  <dgm:constr type="l" for="ch" forName="parTx1" refType="w" fact="0.2711"/>
                  <dgm:constr type="t" for="ch" forName="parTx1" refType="h" fact="0.9603"/>
                  <dgm:constr type="w" for="ch" forName="parTx1" refType="w" fact="0.5325"/>
                  <dgm:constr type="h" for="ch" forName="parTx1" refType="h" fact="0.3856"/>
                  <dgm:constr type="ctrX" for="ch" forName="picture1" refType="w" fact="0.2469"/>
                  <dgm:constr type="ctrY" for="ch" forName="picture1" refType="h" fact="0.9"/>
                  <dgm:constr type="w" for="ch" forName="picture1" refType="w" fact="0.2469"/>
                  <dgm:constr type="h" for="ch" forName="picture1" refType="h" fact="0.6667"/>
                  <dgm:constr type="l" for="ch" forName="desTx1" refType="r" refFor="ch" refForName="parTx1"/>
                  <dgm:constr type="r" for="ch" forName="desTx1" refType="w"/>
                  <dgm:constr type="t" for="ch" forName="desTx1" refType="t" refFor="ch" refForName="parTx1"/>
                  <dgm:constr type="h" for="ch" forName="desTx1" refType="h" refFor="ch" refForName="parTx1"/>
                </dgm:constrLst>
              </dgm:if>
              <dgm:else name="Name7">
                <dgm:alg type="composite">
                  <dgm:param type="ar" val="2"/>
                </dgm:alg>
                <dgm:constrLst>
                  <dgm:constr type="primFontSz" for="ch" forName="parTx1" op="equ" val="65"/>
                  <dgm:constr type="userD" refType="w" fact="0.0333"/>
                  <dgm:constr type="l" for="ch" forName="parTx1" refType="w" fact="0.366"/>
                  <dgm:constr type="t" for="ch" forName="parTx1" refType="h" fact="0.7113"/>
                  <dgm:constr type="w" for="ch" forName="parTx1" refType="w" fact="0.7189"/>
                  <dgm:constr type="h" for="ch" forName="parTx1" refType="h" fact="0.3856"/>
                  <dgm:constr type="ctrX" for="ch" forName="picture1" refType="w" fact="0.3333"/>
                  <dgm:constr type="ctrY" for="ch" forName="picture1" refType="h" fact="0.6667"/>
                  <dgm:constr type="w" for="ch" forName="picture1" refType="w" fact="0.3333"/>
                  <dgm:constr type="h" for="ch" forName="picture1" refType="h" fact="0.6667"/>
                </dgm:constrLst>
              </dgm:else>
            </dgm:choose>
          </dgm:if>
          <dgm:else name="Name8">
            <dgm:choose name="Name9">
              <dgm:if name="Name10" axis="des" func="maxDepth" op="gt" val="1">
                <dgm:alg type="composite">
                  <dgm:param type="ar" val="2.7"/>
                </dgm:alg>
                <dgm:constrLst>
                  <dgm:constr type="primFontSz" for="ch" forName="parTx1" op="equ" val="65"/>
                  <dgm:constr type="primFontSz" for="ch" forName="desTx1" op="equ" val="65"/>
                  <dgm:constr type="userD" refType="w" fact="0.0247"/>
                  <dgm:constr type="r" for="ch" forName="parTx1" refType="w" fact="0.7289"/>
                  <dgm:constr type="t" for="ch" forName="parTx1" refType="h" fact="0.9603"/>
                  <dgm:constr type="w" for="ch" forName="parTx1" refType="w" fact="0.5325"/>
                  <dgm:constr type="h" for="ch" forName="parTx1" refType="h" fact="0.3856"/>
                  <dgm:constr type="ctrX" for="ch" forName="picture1" refType="w" fact="0.7531"/>
                  <dgm:constr type="ctrY" for="ch" forName="picture1" refType="h" fact="0.9"/>
                  <dgm:constr type="w" for="ch" forName="picture1" refType="w" fact="0.2469"/>
                  <dgm:constr type="h" for="ch" forName="picture1" refType="h" fact="0.6667"/>
                  <dgm:constr type="r" for="ch" forName="desTx1" refType="l" refFor="ch" refForName="parTx1"/>
                  <dgm:constr type="l" for="ch" forName="desTx1"/>
                  <dgm:constr type="t" for="ch" forName="desTx1" refType="t" refFor="ch" refForName="parTx1"/>
                  <dgm:constr type="h" for="ch" forName="desTx1" refType="h" refFor="ch" refForName="parTx1"/>
                </dgm:constrLst>
              </dgm:if>
              <dgm:else name="Name11">
                <dgm:alg type="composite">
                  <dgm:param type="ar" val="2"/>
                </dgm:alg>
                <dgm:constrLst>
                  <dgm:constr type="primFontSz" for="ch" forName="parTx1" op="equ" val="65"/>
                  <dgm:constr type="userD" refType="w" fact="0.0333"/>
                  <dgm:constr type="r" for="ch" forName="parTx1" refType="w" fact="0.634"/>
                  <dgm:constr type="t" for="ch" forName="parTx1" refType="h" fact="0.7113"/>
                  <dgm:constr type="w" for="ch" forName="parTx1" refType="w" fact="0.7189"/>
                  <dgm:constr type="h" for="ch" forName="parTx1" refType="h" fact="0.3856"/>
                  <dgm:constr type="ctrX" for="ch" forName="picture1" refType="w" fact="0.6667"/>
                  <dgm:constr type="ctrY" for="ch" forName="picture1" refType="h" fact="0.6667"/>
                  <dgm:constr type="w" for="ch" forName="picture1" refType="w" fact="0.3333"/>
                  <dgm:constr type="h" for="ch" forName="picture1" refType="h" fact="0.6667"/>
                </dgm:constrLst>
              </dgm:else>
            </dgm:choose>
          </dgm:else>
        </dgm:choose>
      </dgm:if>
      <dgm:if name="Name12" axis="ch" ptType="node" func="cnt" op="equ" val="2">
        <dgm:choose name="Name13">
          <dgm:if name="Name14" func="var" arg="dir" op="equ" val="norm">
            <dgm:choose name="Name15">
              <dgm:if name="Name16" axis="des" func="maxDepth" op="gt" val="1">
                <dgm:alg type="composite">
                  <dgm:param type="ar" val="2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userD" refType="w" fact="0.0188"/>
                  <dgm:constr type="ctrX" for="ch" forName="dot1" refType="w" fact="0.3221"/>
                  <dgm:constr type="ctrY" for="ch" forName="dot1" refType="h" fact="0.5911"/>
                  <dgm:constr type="w" for="ch" forName="dot1" refType="userD"/>
                  <dgm:constr type="h" for="ch" forName="dot1" refType="userD"/>
                  <dgm:constr type="ctrX" for="ch" forName="dot2" refType="w" fact="0.3056"/>
                  <dgm:constr type="ctrY" for="ch" forName="dot2" refType="h" fact="0.644"/>
                  <dgm:constr type="w" for="ch" forName="dot2" refType="userD"/>
                  <dgm:constr type="h" for="ch" forName="dot2" refType="userD"/>
                  <dgm:constr type="ctrX" for="ch" forName="dot3" refType="w" fact="0.2859"/>
                  <dgm:constr type="ctrY" for="ch" forName="dot3" refType="h" fact="0.6898"/>
                  <dgm:constr type="w" for="ch" forName="dot3" refType="userD"/>
                  <dgm:constr type="h" for="ch" forName="dot3" refType="userD"/>
                  <dgm:constr type="ctrX" for="ch" forName="dotArrow1" refType="w" fact="0.3095"/>
                  <dgm:constr type="ctrY" for="ch" forName="dotArrow1" refType="h" fact="0.0587"/>
                  <dgm:constr type="w" for="ch" forName="dotArrow1" refType="userD"/>
                  <dgm:constr type="h" for="ch" forName="dotArrow1" refType="userD"/>
                  <dgm:constr type="ctrX" for="ch" forName="dotArrow2" refType="w" fact="0.3346"/>
                  <dgm:constr type="ctrY" for="ch" forName="dotArrow2" refType="h" fact="0.0287"/>
                  <dgm:constr type="w" for="ch" forName="dotArrow2" refType="userD"/>
                  <dgm:constr type="h" for="ch" forName="dotArrow2" refType="userD"/>
                  <dgm:constr type="ctrX" for="ch" forName="dotArrow3" refType="w" fact="0.3597"/>
                  <dgm:constr type="ctrY" for="ch" forName="dotArrow3" refType="h" fact="-0.0013"/>
                  <dgm:constr type="w" for="ch" forName="dotArrow3" refType="userD"/>
                  <dgm:constr type="h" for="ch" forName="dotArrow3" refType="userD"/>
                  <dgm:constr type="ctrX" for="ch" forName="dotArrow4" refType="w" fact="0.3848"/>
                  <dgm:constr type="ctrY" for="ch" forName="dotArrow4" refType="h" fact="0.0287"/>
                  <dgm:constr type="w" for="ch" forName="dotArrow4" refType="userD"/>
                  <dgm:constr type="h" for="ch" forName="dotArrow4" refType="userD"/>
                  <dgm:constr type="ctrX" for="ch" forName="dotArrow5" refType="w" fact="0.41"/>
                  <dgm:constr type="ctrY" for="ch" forName="dotArrow5" refType="h" fact="0.0587"/>
                  <dgm:constr type="w" for="ch" forName="dotArrow5" refType="userD"/>
                  <dgm:constr type="h" for="ch" forName="dotArrow5" refType="userD"/>
                  <dgm:constr type="ctrX" for="ch" forName="dotArrow6" refType="w" fact="0.3597"/>
                  <dgm:constr type="ctrY" for="ch" forName="dotArrow6" refType="h" fact="0.062"/>
                  <dgm:constr type="w" for="ch" forName="dotArrow6" refType="userD"/>
                  <dgm:constr type="h" for="ch" forName="dotArrow6" refType="userD"/>
                  <dgm:constr type="ctrX" for="ch" forName="dotArrow7" refType="w" fact="0.3597"/>
                  <dgm:constr type="ctrY" for="ch" forName="dotArrow7" refType="h" fact="0.1253"/>
                  <dgm:constr type="w" for="ch" forName="dotArrow7" refType="userD"/>
                  <dgm:constr type="h" for="ch" forName="dotArrow7" refType="userD"/>
                  <dgm:constr type="l" for="ch" forName="parTx1" refType="w" fact="0.197"/>
                  <dgm:constr type="t" for="ch" forName="parTx1" refType="h" fact="0.8169"/>
                  <dgm:constr type="w" for="ch" forName="parTx1" refType="w" fact="0.4064"/>
                  <dgm:constr type="h" for="ch" forName="parTx1" refType="h" fact="0.218"/>
                  <dgm:constr type="ctrX" for="ch" forName="picture1" refType="w" fact="0.1785"/>
                  <dgm:constr type="ctrY" for="ch" forName="picture1" refType="h" fact="0.7834"/>
                  <dgm:constr type="w" for="ch" forName="picture1" refType="w" fact="0.1884"/>
                  <dgm:constr type="h" for="ch" forName="picture1" refType="h" fact="0.3768"/>
                  <dgm:constr type="l" for="ch" forName="desTx1" refType="r" refFor="ch" refForName="parTx1"/>
                  <dgm:constr type="r" for="ch" forName="desTx1" refType="w"/>
                  <dgm:constr type="t" for="ch" forName="desTx1" refType="t" refFor="ch" refForName="parTx1"/>
                  <dgm:constr type="h" for="ch" forName="desTx1" refType="h" refFor="ch" refForName="parTx1"/>
                  <dgm:constr type="l" for="ch" forName="parTx2" refType="w" fact="0.3688"/>
                  <dgm:constr type="t" for="ch" forName="parTx2" refType="h" fact="0.3905"/>
                  <dgm:constr type="w" for="ch" forName="parTx2" refType="w" fact="0.4064"/>
                  <dgm:constr type="h" for="ch" forName="parTx2" refType="h" fact="0.218"/>
                  <dgm:constr type="ctrX" for="ch" forName="picture2" refType="w" fact="0.3503"/>
                  <dgm:constr type="ctrY" for="ch" forName="picture2" refType="h" fact="0.357"/>
                  <dgm:constr type="w" for="ch" forName="picture2" refType="w" fact="0.1884"/>
                  <dgm:constr type="h" for="ch" forName="picture2" refType="h" fact="0.3768"/>
                  <dgm:constr type="l" for="ch" forName="desTx2" refType="r" refFor="ch" refForName="parTx2"/>
                  <dgm:constr type="r" for="ch" forName="desTx2" refType="w"/>
                  <dgm:constr type="t" for="ch" forName="desTx2" refType="t" refFor="ch" refForName="parTx2"/>
                  <dgm:constr type="h" for="ch" forName="desTx2" refType="h" refFor="ch" refForName="parTx2"/>
                </dgm:constrLst>
              </dgm:if>
              <dgm:else name="Name17">
                <dgm:alg type="composite">
                  <dgm:param type="ar" val="1.5073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userD" refType="w" fact="0.025"/>
                  <dgm:constr type="ctrX" for="ch" forName="dot1" refType="w" fact="0.4274"/>
                  <dgm:constr type="ctrY" for="ch" forName="dot1" refType="h" fact="0.5911"/>
                  <dgm:constr type="w" for="ch" forName="dot1" refType="userD"/>
                  <dgm:constr type="h" for="ch" forName="dot1" refType="userD"/>
                  <dgm:constr type="ctrX" for="ch" forName="dot2" refType="w" fact="0.4055"/>
                  <dgm:constr type="ctrY" for="ch" forName="dot2" refType="h" fact="0.644"/>
                  <dgm:constr type="w" for="ch" forName="dot2" refType="userD"/>
                  <dgm:constr type="h" for="ch" forName="dot2" refType="userD"/>
                  <dgm:constr type="ctrX" for="ch" forName="dot3" refType="w" fact="0.3794"/>
                  <dgm:constr type="ctrY" for="ch" forName="dot3" refType="h" fact="0.6898"/>
                  <dgm:constr type="w" for="ch" forName="dot3" refType="userD"/>
                  <dgm:constr type="h" for="ch" forName="dot3" refType="userD"/>
                  <dgm:constr type="ctrX" for="ch" forName="dotArrow1" refType="w" fact="0.4106"/>
                  <dgm:constr type="ctrY" for="ch" forName="dotArrow1" refType="h" fact="0.0587"/>
                  <dgm:constr type="w" for="ch" forName="dotArrow1" refType="userD"/>
                  <dgm:constr type="h" for="ch" forName="dotArrow1" refType="userD"/>
                  <dgm:constr type="ctrX" for="ch" forName="dotArrow2" refType="w" fact="0.444"/>
                  <dgm:constr type="ctrY" for="ch" forName="dotArrow2" refType="h" fact="0.0287"/>
                  <dgm:constr type="w" for="ch" forName="dotArrow2" refType="userD"/>
                  <dgm:constr type="h" for="ch" forName="dotArrow2" refType="userD"/>
                  <dgm:constr type="ctrX" for="ch" forName="dotArrow3" refType="w" fact="0.4773"/>
                  <dgm:constr type="ctrY" for="ch" forName="dotArrow3" refType="h" fact="-0.0013"/>
                  <dgm:constr type="w" for="ch" forName="dotArrow3" refType="userD"/>
                  <dgm:constr type="h" for="ch" forName="dotArrow3" refType="userD"/>
                  <dgm:constr type="ctrX" for="ch" forName="dotArrow4" refType="w" fact="0.5106"/>
                  <dgm:constr type="ctrY" for="ch" forName="dotArrow4" refType="h" fact="0.0287"/>
                  <dgm:constr type="w" for="ch" forName="dotArrow4" refType="userD"/>
                  <dgm:constr type="h" for="ch" forName="dotArrow4" refType="userD"/>
                  <dgm:constr type="ctrX" for="ch" forName="dotArrow5" refType="w" fact="0.544"/>
                  <dgm:constr type="ctrY" for="ch" forName="dotArrow5" refType="h" fact="0.0587"/>
                  <dgm:constr type="w" for="ch" forName="dotArrow5" refType="userD"/>
                  <dgm:constr type="h" for="ch" forName="dotArrow5" refType="userD"/>
                  <dgm:constr type="ctrX" for="ch" forName="dotArrow6" refType="w" fact="0.4773"/>
                  <dgm:constr type="ctrY" for="ch" forName="dotArrow6" refType="h" fact="0.062"/>
                  <dgm:constr type="w" for="ch" forName="dotArrow6" refType="userD"/>
                  <dgm:constr type="h" for="ch" forName="dotArrow6" refType="userD"/>
                  <dgm:constr type="ctrX" for="ch" forName="dotArrow7" refType="w" fact="0.4773"/>
                  <dgm:constr type="ctrY" for="ch" forName="dotArrow7" refType="h" fact="0.1253"/>
                  <dgm:constr type="w" for="ch" forName="dotArrow7" refType="userD"/>
                  <dgm:constr type="h" for="ch" forName="dotArrow7" refType="userD"/>
                  <dgm:constr type="l" for="ch" forName="parTx1" refType="w" fact="0.2614"/>
                  <dgm:constr type="t" for="ch" forName="parTx1" refType="h" fact="0.8086"/>
                  <dgm:constr type="w" for="ch" forName="parTx1" refType="w" fact="0.5392"/>
                  <dgm:constr type="h" for="ch" forName="parTx1" refType="h" fact="0.218"/>
                  <dgm:constr type="ctrX" for="ch" forName="picture1" refType="w" fact="0.2369"/>
                  <dgm:constr type="ctrY" for="ch" forName="picture1" refType="h" fact="0.7834"/>
                  <dgm:constr type="w" for="ch" forName="picture1" refType="w" fact="0.25"/>
                  <dgm:constr type="h" for="ch" forName="picture1" refType="h" fact="0.3768"/>
                  <dgm:constr type="l" for="ch" forName="parTx2" refType="w" fact="0.4893"/>
                  <dgm:constr type="t" for="ch" forName="parTx2" refType="h" fact="0.3822"/>
                  <dgm:constr type="w" for="ch" forName="parTx2" refType="w" fact="0.5392"/>
                  <dgm:constr type="h" for="ch" forName="parTx2" refType="h" fact="0.218"/>
                  <dgm:constr type="ctrX" for="ch" forName="picture2" refType="w" fact="0.4648"/>
                  <dgm:constr type="ctrY" for="ch" forName="picture2" refType="h" fact="0.357"/>
                  <dgm:constr type="w" for="ch" forName="picture2" refType="w" fact="0.25"/>
                  <dgm:constr type="h" for="ch" forName="picture2" refType="h" fact="0.3768"/>
                </dgm:constrLst>
              </dgm:else>
            </dgm:choose>
          </dgm:if>
          <dgm:else name="Name18">
            <dgm:choose name="Name19">
              <dgm:if name="Name20" axis="des" func="maxDepth" op="gt" val="1">
                <dgm:alg type="composite">
                  <dgm:param type="ar" val="2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userD" refType="w" fact="0.0188"/>
                  <dgm:constr type="ctrX" for="ch" forName="dot1" refType="w" fact="0.6779"/>
                  <dgm:constr type="ctrY" for="ch" forName="dot1" refType="h" fact="0.5911"/>
                  <dgm:constr type="w" for="ch" forName="dot1" refType="userD"/>
                  <dgm:constr type="h" for="ch" forName="dot1" refType="userD"/>
                  <dgm:constr type="ctrX" for="ch" forName="dot2" refType="w" fact="0.6944"/>
                  <dgm:constr type="ctrY" for="ch" forName="dot2" refType="h" fact="0.644"/>
                  <dgm:constr type="w" for="ch" forName="dot2" refType="userD"/>
                  <dgm:constr type="h" for="ch" forName="dot2" refType="userD"/>
                  <dgm:constr type="ctrX" for="ch" forName="dot3" refType="w" fact="0.7141"/>
                  <dgm:constr type="ctrY" for="ch" forName="dot3" refType="h" fact="0.6898"/>
                  <dgm:constr type="w" for="ch" forName="dot3" refType="userD"/>
                  <dgm:constr type="h" for="ch" forName="dot3" refType="userD"/>
                  <dgm:constr type="ctrX" for="ch" forName="dotArrow1" refType="w" fact="0.6905"/>
                  <dgm:constr type="ctrY" for="ch" forName="dotArrow1" refType="h" fact="0.0587"/>
                  <dgm:constr type="w" for="ch" forName="dotArrow1" refType="userD"/>
                  <dgm:constr type="h" for="ch" forName="dotArrow1" refType="userD"/>
                  <dgm:constr type="ctrX" for="ch" forName="dotArrow2" refType="w" fact="0.6654"/>
                  <dgm:constr type="ctrY" for="ch" forName="dotArrow2" refType="h" fact="0.0287"/>
                  <dgm:constr type="w" for="ch" forName="dotArrow2" refType="userD"/>
                  <dgm:constr type="h" for="ch" forName="dotArrow2" refType="userD"/>
                  <dgm:constr type="ctrX" for="ch" forName="dotArrow3" refType="w" fact="0.6403"/>
                  <dgm:constr type="ctrY" for="ch" forName="dotArrow3" refType="h" fact="-0.0013"/>
                  <dgm:constr type="w" for="ch" forName="dotArrow3" refType="userD"/>
                  <dgm:constr type="h" for="ch" forName="dotArrow3" refType="userD"/>
                  <dgm:constr type="ctrX" for="ch" forName="dotArrow4" refType="w" fact="0.6152"/>
                  <dgm:constr type="ctrY" for="ch" forName="dotArrow4" refType="h" fact="0.0287"/>
                  <dgm:constr type="w" for="ch" forName="dotArrow4" refType="userD"/>
                  <dgm:constr type="h" for="ch" forName="dotArrow4" refType="userD"/>
                  <dgm:constr type="ctrX" for="ch" forName="dotArrow5" refType="w" fact="0.59"/>
                  <dgm:constr type="ctrY" for="ch" forName="dotArrow5" refType="h" fact="0.0587"/>
                  <dgm:constr type="w" for="ch" forName="dotArrow5" refType="userD"/>
                  <dgm:constr type="h" for="ch" forName="dotArrow5" refType="userD"/>
                  <dgm:constr type="ctrX" for="ch" forName="dotArrow6" refType="w" fact="0.6403"/>
                  <dgm:constr type="ctrY" for="ch" forName="dotArrow6" refType="h" fact="0.062"/>
                  <dgm:constr type="w" for="ch" forName="dotArrow6" refType="userD"/>
                  <dgm:constr type="h" for="ch" forName="dotArrow6" refType="userD"/>
                  <dgm:constr type="ctrX" for="ch" forName="dotArrow7" refType="w" fact="0.6403"/>
                  <dgm:constr type="ctrY" for="ch" forName="dotArrow7" refType="h" fact="0.1253"/>
                  <dgm:constr type="w" for="ch" forName="dotArrow7" refType="userD"/>
                  <dgm:constr type="h" for="ch" forName="dotArrow7" refType="userD"/>
                  <dgm:constr type="r" for="ch" forName="parTx1" refType="w" fact="0.803"/>
                  <dgm:constr type="t" for="ch" forName="parTx1" refType="h" fact="0.8169"/>
                  <dgm:constr type="w" for="ch" forName="parTx1" refType="w" fact="0.4064"/>
                  <dgm:constr type="h" for="ch" forName="parTx1" refType="h" fact="0.218"/>
                  <dgm:constr type="ctrX" for="ch" forName="picture1" refType="w" fact="0.8215"/>
                  <dgm:constr type="ctrY" for="ch" forName="picture1" refType="h" fact="0.7834"/>
                  <dgm:constr type="w" for="ch" forName="picture1" refType="w" fact="0.1884"/>
                  <dgm:constr type="h" for="ch" forName="picture1" refType="h" fact="0.3768"/>
                  <dgm:constr type="r" for="ch" forName="desTx1" refType="l" refFor="ch" refForName="parTx1"/>
                  <dgm:constr type="l" for="ch" forName="desTx1"/>
                  <dgm:constr type="t" for="ch" forName="desTx1" refType="t" refFor="ch" refForName="parTx1"/>
                  <dgm:constr type="h" for="ch" forName="desTx1" refType="h" refFor="ch" refForName="parTx1"/>
                  <dgm:constr type="r" for="ch" forName="parTx2" refType="w" fact="0.6312"/>
                  <dgm:constr type="t" for="ch" forName="parTx2" refType="h" fact="0.3905"/>
                  <dgm:constr type="w" for="ch" forName="parTx2" refType="w" fact="0.4064"/>
                  <dgm:constr type="h" for="ch" forName="parTx2" refType="h" fact="0.218"/>
                  <dgm:constr type="ctrX" for="ch" forName="picture2" refType="w" fact="0.6497"/>
                  <dgm:constr type="ctrY" for="ch" forName="picture2" refType="h" fact="0.357"/>
                  <dgm:constr type="w" for="ch" forName="picture2" refType="w" fact="0.1884"/>
                  <dgm:constr type="h" for="ch" forName="picture2" refType="h" fact="0.3768"/>
                  <dgm:constr type="r" for="ch" forName="desTx2" refType="l" refFor="ch" refForName="parTx2"/>
                  <dgm:constr type="l" for="ch" forName="desTx2"/>
                  <dgm:constr type="t" for="ch" forName="desTx2" refType="t" refFor="ch" refForName="parTx2"/>
                  <dgm:constr type="h" for="ch" forName="desTx2" refType="h" refFor="ch" refForName="parTx2"/>
                </dgm:constrLst>
              </dgm:if>
              <dgm:else name="Name21">
                <dgm:alg type="composite">
                  <dgm:param type="ar" val="1.5073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userD" refType="w" fact="0.025"/>
                  <dgm:constr type="ctrX" for="ch" forName="dot1" refType="w" fact="0.5726"/>
                  <dgm:constr type="ctrY" for="ch" forName="dot1" refType="h" fact="0.5911"/>
                  <dgm:constr type="w" for="ch" forName="dot1" refType="userD"/>
                  <dgm:constr type="h" for="ch" forName="dot1" refType="userD"/>
                  <dgm:constr type="ctrX" for="ch" forName="dot2" refType="w" fact="0.5945"/>
                  <dgm:constr type="ctrY" for="ch" forName="dot2" refType="h" fact="0.644"/>
                  <dgm:constr type="w" for="ch" forName="dot2" refType="userD"/>
                  <dgm:constr type="h" for="ch" forName="dot2" refType="userD"/>
                  <dgm:constr type="ctrX" for="ch" forName="dot3" refType="w" fact="0.6206"/>
                  <dgm:constr type="ctrY" for="ch" forName="dot3" refType="h" fact="0.6898"/>
                  <dgm:constr type="w" for="ch" forName="dot3" refType="userD"/>
                  <dgm:constr type="h" for="ch" forName="dot3" refType="userD"/>
                  <dgm:constr type="ctrX" for="ch" forName="dotArrow1" refType="w" fact="0.5894"/>
                  <dgm:constr type="ctrY" for="ch" forName="dotArrow1" refType="h" fact="0.0587"/>
                  <dgm:constr type="w" for="ch" forName="dotArrow1" refType="userD"/>
                  <dgm:constr type="h" for="ch" forName="dotArrow1" refType="userD"/>
                  <dgm:constr type="ctrX" for="ch" forName="dotArrow2" refType="w" fact="0.556"/>
                  <dgm:constr type="ctrY" for="ch" forName="dotArrow2" refType="h" fact="0.0287"/>
                  <dgm:constr type="w" for="ch" forName="dotArrow2" refType="userD"/>
                  <dgm:constr type="h" for="ch" forName="dotArrow2" refType="userD"/>
                  <dgm:constr type="ctrX" for="ch" forName="dotArrow3" refType="w" fact="0.5227"/>
                  <dgm:constr type="ctrY" for="ch" forName="dotArrow3" refType="h" fact="-0.0013"/>
                  <dgm:constr type="w" for="ch" forName="dotArrow3" refType="userD"/>
                  <dgm:constr type="h" for="ch" forName="dotArrow3" refType="userD"/>
                  <dgm:constr type="ctrX" for="ch" forName="dotArrow4" refType="w" fact="0.4894"/>
                  <dgm:constr type="ctrY" for="ch" forName="dotArrow4" refType="h" fact="0.0287"/>
                  <dgm:constr type="w" for="ch" forName="dotArrow4" refType="userD"/>
                  <dgm:constr type="h" for="ch" forName="dotArrow4" refType="userD"/>
                  <dgm:constr type="ctrX" for="ch" forName="dotArrow5" refType="w" fact="0.456"/>
                  <dgm:constr type="ctrY" for="ch" forName="dotArrow5" refType="h" fact="0.0587"/>
                  <dgm:constr type="w" for="ch" forName="dotArrow5" refType="userD"/>
                  <dgm:constr type="h" for="ch" forName="dotArrow5" refType="userD"/>
                  <dgm:constr type="ctrX" for="ch" forName="dotArrow6" refType="w" fact="0.5227"/>
                  <dgm:constr type="ctrY" for="ch" forName="dotArrow6" refType="h" fact="0.062"/>
                  <dgm:constr type="w" for="ch" forName="dotArrow6" refType="userD"/>
                  <dgm:constr type="h" for="ch" forName="dotArrow6" refType="userD"/>
                  <dgm:constr type="ctrX" for="ch" forName="dotArrow7" refType="w" fact="0.5227"/>
                  <dgm:constr type="ctrY" for="ch" forName="dotArrow7" refType="h" fact="0.1253"/>
                  <dgm:constr type="w" for="ch" forName="dotArrow7" refType="userD"/>
                  <dgm:constr type="h" for="ch" forName="dotArrow7" refType="userD"/>
                  <dgm:constr type="r" for="ch" forName="parTx1" refType="w" fact="0.7386"/>
                  <dgm:constr type="t" for="ch" forName="parTx1" refType="h" fact="0.8086"/>
                  <dgm:constr type="w" for="ch" forName="parTx1" refType="w" fact="0.5392"/>
                  <dgm:constr type="h" for="ch" forName="parTx1" refType="h" fact="0.218"/>
                  <dgm:constr type="ctrX" for="ch" forName="picture1" refType="w" fact="0.7631"/>
                  <dgm:constr type="ctrY" for="ch" forName="picture1" refType="h" fact="0.7834"/>
                  <dgm:constr type="w" for="ch" forName="picture1" refType="w" fact="0.25"/>
                  <dgm:constr type="h" for="ch" forName="picture1" refType="h" fact="0.3768"/>
                  <dgm:constr type="r" for="ch" forName="parTx2" refType="w" fact="0.5107"/>
                  <dgm:constr type="t" for="ch" forName="parTx2" refType="h" fact="0.3822"/>
                  <dgm:constr type="w" for="ch" forName="parTx2" refType="w" fact="0.5392"/>
                  <dgm:constr type="h" for="ch" forName="parTx2" refType="h" fact="0.218"/>
                  <dgm:constr type="ctrX" for="ch" forName="picture2" refType="w" fact="0.5352"/>
                  <dgm:constr type="ctrY" for="ch" forName="picture2" refType="h" fact="0.357"/>
                  <dgm:constr type="w" for="ch" forName="picture2" refType="w" fact="0.25"/>
                  <dgm:constr type="h" for="ch" forName="picture2" refType="h" fact="0.3768"/>
                </dgm:constrLst>
              </dgm:else>
            </dgm:choose>
          </dgm:else>
        </dgm:choose>
      </dgm:if>
      <dgm:if name="Name22" axis="ch" ptType="node" func="cnt" op="equ" val="3">
        <dgm:choose name="Name23">
          <dgm:if name="Name24" func="var" arg="dir" op="equ" val="norm">
            <dgm:choose name="Name25">
              <dgm:if name="Name26" axis="des" func="maxDepth" op="gt" val="1">
                <dgm:alg type="composite">
                  <dgm:param type="ar" val="1.75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userD" refType="w" fact="0.0162"/>
                  <dgm:constr type="ctrX" for="ch" forName="dot1" refType="w" fact="0.2981"/>
                  <dgm:constr type="ctrY" for="ch" forName="dot1" refType="h" fact="0.763"/>
                  <dgm:constr type="w" for="ch" forName="dot1" refType="userD"/>
                  <dgm:constr type="h" for="ch" forName="dot1" refType="userD"/>
                  <dgm:constr type="ctrX" for="ch" forName="dot2" refType="w" fact="0.2676"/>
                  <dgm:constr type="ctrY" for="ch" forName="dot2" refType="h" fact="0.7887"/>
                  <dgm:constr type="w" for="ch" forName="dot2" refType="userD"/>
                  <dgm:constr type="h" for="ch" forName="dot2" refType="userD"/>
                  <dgm:constr type="ctrX" for="ch" forName="dot3" refType="w" fact="0.2357"/>
                  <dgm:constr type="ctrY" for="ch" forName="dot3" refType="h" fact="0.809"/>
                  <dgm:constr type="w" for="ch" forName="dot3" refType="userD"/>
                  <dgm:constr type="h" for="ch" forName="dot3" refType="userD"/>
                  <dgm:constr type="ctrX" for="ch" forName="dot4" refType="w" fact="0.4445"/>
                  <dgm:constr type="ctrY" for="ch" forName="dot4" refType="h" fact="0.4655"/>
                  <dgm:constr type="w" for="ch" forName="dot4" refType="userD"/>
                  <dgm:constr type="h" for="ch" forName="dot4" refType="userD"/>
                  <dgm:constr type="ctrX" for="ch" forName="dot5" refType="w" fact="0.4323"/>
                  <dgm:constr type="ctrY" for="ch" forName="dot5" refType="h" fact="0.5178"/>
                  <dgm:constr type="w" for="ch" forName="dot5" refType="userD"/>
                  <dgm:constr type="h" for="ch" forName="dot5" refType="userD"/>
                  <dgm:constr type="ctrX" for="ch" forName="dotArrow1" refType="w" fact="0.4236"/>
                  <dgm:constr type="ctrY" for="ch" forName="dotArrow1" refType="h" fact="0.0718"/>
                  <dgm:constr type="w" for="ch" forName="dotArrow1" refType="userD"/>
                  <dgm:constr type="h" for="ch" forName="dotArrow1" refType="userD"/>
                  <dgm:constr type="ctrX" for="ch" forName="dotArrow2" refType="w" fact="0.446"/>
                  <dgm:constr type="ctrY" for="ch" forName="dotArrow2" refType="h" fact="0.0468"/>
                  <dgm:constr type="w" for="ch" forName="dotArrow2" refType="userD"/>
                  <dgm:constr type="h" for="ch" forName="dotArrow2" refType="userD"/>
                  <dgm:constr type="ctrX" for="ch" forName="dotArrow3" refType="w" fact="0.4685"/>
                  <dgm:constr type="ctrY" for="ch" forName="dotArrow3" refType="h" fact="0.0218"/>
                  <dgm:constr type="w" for="ch" forName="dotArrow3" refType="userD"/>
                  <dgm:constr type="h" for="ch" forName="dotArrow3" refType="userD"/>
                  <dgm:constr type="ctrX" for="ch" forName="dotArrow4" refType="w" fact="0.491"/>
                  <dgm:constr type="ctrY" for="ch" forName="dotArrow4" refType="h" fact="0.0468"/>
                  <dgm:constr type="w" for="ch" forName="dotArrow4" refType="userD"/>
                  <dgm:constr type="h" for="ch" forName="dotArrow4" refType="userD"/>
                  <dgm:constr type="ctrX" for="ch" forName="dotArrow5" refType="w" fact="0.5135"/>
                  <dgm:constr type="ctrY" for="ch" forName="dotArrow5" refType="h" fact="0.0718"/>
                  <dgm:constr type="w" for="ch" forName="dotArrow5" refType="userD"/>
                  <dgm:constr type="h" for="ch" forName="dotArrow5" refType="userD"/>
                  <dgm:constr type="ctrX" for="ch" forName="dotArrow6" refType="w" fact="0.4685"/>
                  <dgm:constr type="ctrY" for="ch" forName="dotArrow6" refType="h" fact="0.0745"/>
                  <dgm:constr type="w" for="ch" forName="dotArrow6" refType="userD"/>
                  <dgm:constr type="h" for="ch" forName="dotArrow6" refType="userD"/>
                  <dgm:constr type="ctrX" for="ch" forName="dotArrow7" refType="w" fact="0.4685"/>
                  <dgm:constr type="ctrY" for="ch" forName="dotArrow7" refType="h" fact="0.1273"/>
                  <dgm:constr type="w" for="ch" forName="dotArrow7" refType="userD"/>
                  <dgm:constr type="h" for="ch" forName="dotArrow7" refType="userD"/>
                  <dgm:constr type="l" for="ch" forName="parTx1" refType="w" fact="0.1487"/>
                  <dgm:constr type="t" for="ch" forName="parTx1" refType="h" fact="0.8596"/>
                  <dgm:constr type="w" for="ch" forName="parTx1" refType="w" fact="0.3491"/>
                  <dgm:constr type="h" for="ch" forName="parTx1" refType="h" fact="0.1638"/>
                  <dgm:constr type="ctrX" for="ch" forName="picture1" refType="w" fact="0.1328"/>
                  <dgm:constr type="ctrY" for="ch" forName="picture1" refType="h" fact="0.8361"/>
                  <dgm:constr type="w" for="ch" forName="picture1" refType="w" fact="0.1618"/>
                  <dgm:constr type="h" for="ch" forName="picture1" refType="h" fact="0.2832"/>
                  <dgm:constr type="l" for="ch" forName="desTx1" refType="r" refFor="ch" refForName="parTx1"/>
                  <dgm:constr type="r" for="ch" forName="desTx1" refType="w"/>
                  <dgm:constr type="t" for="ch" forName="desTx1" refType="t" refFor="ch" refForName="parTx1"/>
                  <dgm:constr type="h" for="ch" forName="desTx1" refType="h" refFor="ch" refForName="parTx1"/>
                  <dgm:constr type="l" for="ch" forName="parTx2" refType="w" fact="0.3732"/>
                  <dgm:constr type="t" for="ch" forName="parTx2" refType="h" fact="0.6469"/>
                  <dgm:constr type="w" for="ch" forName="parTx2" refType="w" fact="0.3491"/>
                  <dgm:constr type="h" for="ch" forName="parTx2" refType="h" fact="0.1638"/>
                  <dgm:constr type="ctrX" for="ch" forName="picture2" refType="w" fact="0.3573"/>
                  <dgm:constr type="ctrY" for="ch" forName="picture2" refType="h" fact="0.6234"/>
                  <dgm:constr type="w" for="ch" forName="picture2" refType="w" fact="0.1618"/>
                  <dgm:constr type="h" for="ch" forName="picture2" refType="h" fact="0.2832"/>
                  <dgm:constr type="l" for="ch" forName="desTx2" refType="r" refFor="ch" refForName="parTx2"/>
                  <dgm:constr type="r" for="ch" forName="desTx2" refType="w"/>
                  <dgm:constr type="t" for="ch" forName="desTx2" refType="t" refFor="ch" refForName="parTx2"/>
                  <dgm:constr type="h" for="ch" forName="desTx2" refType="h" refFor="ch" refForName="parTx2"/>
                  <dgm:constr type="l" for="ch" forName="parTx3" refType="w" fact="0.4763"/>
                  <dgm:constr type="t" for="ch" forName="parTx3" refType="h" fact="0.3243"/>
                  <dgm:constr type="w" for="ch" forName="parTx3" refType="w" fact="0.3491"/>
                  <dgm:constr type="h" for="ch" forName="parTx3" refType="h" fact="0.1638"/>
                  <dgm:constr type="ctrX" for="ch" forName="picture3" refType="w" fact="0.4604"/>
                  <dgm:constr type="ctrY" for="ch" forName="picture3" refType="h" fact="0.3008"/>
                  <dgm:constr type="w" for="ch" forName="picture3" refType="w" fact="0.1618"/>
                  <dgm:constr type="h" for="ch" forName="picture3" refType="h" fact="0.2832"/>
                  <dgm:constr type="l" for="ch" forName="desTx3" refType="r" refFor="ch" refForName="parTx3"/>
                  <dgm:constr type="r" for="ch" forName="desTx3" refType="w"/>
                  <dgm:constr type="t" for="ch" forName="desTx3" refType="t" refFor="ch" refForName="parTx3"/>
                  <dgm:constr type="h" for="ch" forName="desTx3" refType="h" refFor="ch" refForName="parTx3"/>
                </dgm:constrLst>
              </dgm:if>
              <dgm:else name="Name27">
                <dgm:alg type="composite">
                  <dgm:param type="ar" val="1.4161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userD" refType="w" fact="0.02"/>
                  <dgm:constr type="ctrX" for="ch" forName="dot1" refType="w" fact="0.3684"/>
                  <dgm:constr type="ctrY" for="ch" forName="dot1" refType="h" fact="0.763"/>
                  <dgm:constr type="w" for="ch" forName="dot1" refType="userD"/>
                  <dgm:constr type="h" for="ch" forName="dot1" refType="userD"/>
                  <dgm:constr type="ctrX" for="ch" forName="dot2" refType="w" fact="0.3307"/>
                  <dgm:constr type="ctrY" for="ch" forName="dot2" refType="h" fact="0.7887"/>
                  <dgm:constr type="w" for="ch" forName="dot2" refType="userD"/>
                  <dgm:constr type="h" for="ch" forName="dot2" refType="userD"/>
                  <dgm:constr type="ctrX" for="ch" forName="dot3" refType="w" fact="0.2912"/>
                  <dgm:constr type="ctrY" for="ch" forName="dot3" refType="h" fact="0.809"/>
                  <dgm:constr type="w" for="ch" forName="dot3" refType="userD"/>
                  <dgm:constr type="h" for="ch" forName="dot3" refType="userD"/>
                  <dgm:constr type="ctrX" for="ch" forName="dot4" refType="w" fact="0.5494"/>
                  <dgm:constr type="ctrY" for="ch" forName="dot4" refType="h" fact="0.4655"/>
                  <dgm:constr type="w" for="ch" forName="dot4" refType="userD"/>
                  <dgm:constr type="h" for="ch" forName="dot4" refType="userD"/>
                  <dgm:constr type="ctrX" for="ch" forName="dot5" refType="w" fact="0.5342"/>
                  <dgm:constr type="ctrY" for="ch" forName="dot5" refType="h" fact="0.5178"/>
                  <dgm:constr type="w" for="ch" forName="dot5" refType="userD"/>
                  <dgm:constr type="h" for="ch" forName="dot5" refType="userD"/>
                  <dgm:constr type="ctrX" for="ch" forName="dotArrow1" refType="w" fact="0.5234"/>
                  <dgm:constr type="ctrY" for="ch" forName="dotArrow1" refType="h" fact="0.0718"/>
                  <dgm:constr type="w" for="ch" forName="dotArrow1" refType="userD"/>
                  <dgm:constr type="h" for="ch" forName="dotArrow1" refType="userD"/>
                  <dgm:constr type="ctrX" for="ch" forName="dotArrow2" refType="w" fact="0.5512"/>
                  <dgm:constr type="ctrY" for="ch" forName="dotArrow2" refType="h" fact="0.0468"/>
                  <dgm:constr type="w" for="ch" forName="dotArrow2" refType="userD"/>
                  <dgm:constr type="h" for="ch" forName="dotArrow2" refType="userD"/>
                  <dgm:constr type="ctrX" for="ch" forName="dotArrow3" refType="w" fact="0.579"/>
                  <dgm:constr type="ctrY" for="ch" forName="dotArrow3" refType="h" fact="0.0218"/>
                  <dgm:constr type="w" for="ch" forName="dotArrow3" refType="userD"/>
                  <dgm:constr type="h" for="ch" forName="dotArrow3" refType="userD"/>
                  <dgm:constr type="ctrX" for="ch" forName="dotArrow4" refType="w" fact="0.6068"/>
                  <dgm:constr type="ctrY" for="ch" forName="dotArrow4" refType="h" fact="0.0468"/>
                  <dgm:constr type="w" for="ch" forName="dotArrow4" refType="userD"/>
                  <dgm:constr type="h" for="ch" forName="dotArrow4" refType="userD"/>
                  <dgm:constr type="ctrX" for="ch" forName="dotArrow5" refType="w" fact="0.6346"/>
                  <dgm:constr type="ctrY" for="ch" forName="dotArrow5" refType="h" fact="0.0718"/>
                  <dgm:constr type="w" for="ch" forName="dotArrow5" refType="userD"/>
                  <dgm:constr type="h" for="ch" forName="dotArrow5" refType="userD"/>
                  <dgm:constr type="ctrX" for="ch" forName="dotArrow6" refType="w" fact="0.579"/>
                  <dgm:constr type="ctrY" for="ch" forName="dotArrow6" refType="h" fact="0.0745"/>
                  <dgm:constr type="w" for="ch" forName="dotArrow6" refType="userD"/>
                  <dgm:constr type="h" for="ch" forName="dotArrow6" refType="userD"/>
                  <dgm:constr type="ctrX" for="ch" forName="dotArrow7" refType="w" fact="0.579"/>
                  <dgm:constr type="ctrY" for="ch" forName="dotArrow7" refType="h" fact="0.1273"/>
                  <dgm:constr type="w" for="ch" forName="dotArrow7" refType="userD"/>
                  <dgm:constr type="h" for="ch" forName="dotArrow7" refType="userD"/>
                  <dgm:constr type="l" for="ch" forName="parTx1" refType="w" fact="0.1837"/>
                  <dgm:constr type="t" for="ch" forName="parTx1" refType="h" fact="0.8551"/>
                  <dgm:constr type="w" for="ch" forName="parTx1" refType="w" fact="0.4314"/>
                  <dgm:constr type="h" for="ch" forName="parTx1" refType="h" fact="0.1638"/>
                  <dgm:constr type="ctrX" for="ch" forName="picture1" refType="w" fact="0.1641"/>
                  <dgm:constr type="ctrY" for="ch" forName="picture1" refType="h" fact="0.8361"/>
                  <dgm:constr type="w" for="ch" forName="picture1" refType="w" fact="0.2"/>
                  <dgm:constr type="h" for="ch" forName="picture1" refType="h" fact="0.2832"/>
                  <dgm:constr type="l" for="ch" forName="parTx2" refType="w" fact="0.4612"/>
                  <dgm:constr type="t" for="ch" forName="parTx2" refType="h" fact="0.6424"/>
                  <dgm:constr type="w" for="ch" forName="parTx2" refType="w" fact="0.4314"/>
                  <dgm:constr type="h" for="ch" forName="parTx2" refType="h" fact="0.1638"/>
                  <dgm:constr type="ctrX" for="ch" forName="picture2" refType="w" fact="0.4416"/>
                  <dgm:constr type="ctrY" for="ch" forName="picture2" refType="h" fact="0.6234"/>
                  <dgm:constr type="w" for="ch" forName="picture2" refType="w" fact="0.2"/>
                  <dgm:constr type="h" for="ch" forName="picture2" refType="h" fact="0.2832"/>
                  <dgm:constr type="l" for="ch" forName="parTx3" refType="w" fact="0.5886"/>
                  <dgm:constr type="t" for="ch" forName="parTx3" refType="h" fact="0.3198"/>
                  <dgm:constr type="w" for="ch" forName="parTx3" refType="w" fact="0.4314"/>
                  <dgm:constr type="h" for="ch" forName="parTx3" refType="h" fact="0.1638"/>
                  <dgm:constr type="ctrX" for="ch" forName="picture3" refType="w" fact="0.569"/>
                  <dgm:constr type="ctrY" for="ch" forName="picture3" refType="h" fact="0.3008"/>
                  <dgm:constr type="w" for="ch" forName="picture3" refType="w" fact="0.2"/>
                  <dgm:constr type="h" for="ch" forName="picture3" refType="h" fact="0.2832"/>
                </dgm:constrLst>
              </dgm:else>
            </dgm:choose>
          </dgm:if>
          <dgm:else name="Name28">
            <dgm:choose name="Name29">
              <dgm:if name="Name30" axis="des" func="maxDepth" op="gt" val="1">
                <dgm:alg type="composite">
                  <dgm:param type="ar" val="1.75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userD" refType="w" fact="0.0162"/>
                  <dgm:constr type="ctrX" for="ch" forName="dot1" refType="w" fact="0.7019"/>
                  <dgm:constr type="ctrY" for="ch" forName="dot1" refType="h" fact="0.763"/>
                  <dgm:constr type="w" for="ch" forName="dot1" refType="userD"/>
                  <dgm:constr type="h" for="ch" forName="dot1" refType="userD"/>
                  <dgm:constr type="ctrX" for="ch" forName="dot2" refType="w" fact="0.7324"/>
                  <dgm:constr type="ctrY" for="ch" forName="dot2" refType="h" fact="0.7887"/>
                  <dgm:constr type="w" for="ch" forName="dot2" refType="userD"/>
                  <dgm:constr type="h" for="ch" forName="dot2" refType="userD"/>
                  <dgm:constr type="ctrX" for="ch" forName="dot3" refType="w" fact="0.7643"/>
                  <dgm:constr type="ctrY" for="ch" forName="dot3" refType="h" fact="0.809"/>
                  <dgm:constr type="w" for="ch" forName="dot3" refType="userD"/>
                  <dgm:constr type="h" for="ch" forName="dot3" refType="userD"/>
                  <dgm:constr type="ctrX" for="ch" forName="dot4" refType="w" fact="0.5555"/>
                  <dgm:constr type="ctrY" for="ch" forName="dot4" refType="h" fact="0.4655"/>
                  <dgm:constr type="w" for="ch" forName="dot4" refType="userD"/>
                  <dgm:constr type="h" for="ch" forName="dot4" refType="userD"/>
                  <dgm:constr type="ctrX" for="ch" forName="dot5" refType="w" fact="0.5677"/>
                  <dgm:constr type="ctrY" for="ch" forName="dot5" refType="h" fact="0.5178"/>
                  <dgm:constr type="w" for="ch" forName="dot5" refType="userD"/>
                  <dgm:constr type="h" for="ch" forName="dot5" refType="userD"/>
                  <dgm:constr type="ctrX" for="ch" forName="dotArrow1" refType="w" fact="0.5764"/>
                  <dgm:constr type="ctrY" for="ch" forName="dotArrow1" refType="h" fact="0.0718"/>
                  <dgm:constr type="w" for="ch" forName="dotArrow1" refType="userD"/>
                  <dgm:constr type="h" for="ch" forName="dotArrow1" refType="userD"/>
                  <dgm:constr type="ctrX" for="ch" forName="dotArrow2" refType="w" fact="0.554"/>
                  <dgm:constr type="ctrY" for="ch" forName="dotArrow2" refType="h" fact="0.0468"/>
                  <dgm:constr type="w" for="ch" forName="dotArrow2" refType="userD"/>
                  <dgm:constr type="h" for="ch" forName="dotArrow2" refType="userD"/>
                  <dgm:constr type="ctrX" for="ch" forName="dotArrow3" refType="w" fact="0.5315"/>
                  <dgm:constr type="ctrY" for="ch" forName="dotArrow3" refType="h" fact="0.0218"/>
                  <dgm:constr type="w" for="ch" forName="dotArrow3" refType="userD"/>
                  <dgm:constr type="h" for="ch" forName="dotArrow3" refType="userD"/>
                  <dgm:constr type="ctrX" for="ch" forName="dotArrow4" refType="w" fact="0.509"/>
                  <dgm:constr type="ctrY" for="ch" forName="dotArrow4" refType="h" fact="0.0468"/>
                  <dgm:constr type="w" for="ch" forName="dotArrow4" refType="userD"/>
                  <dgm:constr type="h" for="ch" forName="dotArrow4" refType="userD"/>
                  <dgm:constr type="ctrX" for="ch" forName="dotArrow5" refType="w" fact="0.4865"/>
                  <dgm:constr type="ctrY" for="ch" forName="dotArrow5" refType="h" fact="0.0718"/>
                  <dgm:constr type="w" for="ch" forName="dotArrow5" refType="userD"/>
                  <dgm:constr type="h" for="ch" forName="dotArrow5" refType="userD"/>
                  <dgm:constr type="ctrX" for="ch" forName="dotArrow6" refType="w" fact="0.5315"/>
                  <dgm:constr type="ctrY" for="ch" forName="dotArrow6" refType="h" fact="0.0745"/>
                  <dgm:constr type="w" for="ch" forName="dotArrow6" refType="userD"/>
                  <dgm:constr type="h" for="ch" forName="dotArrow6" refType="userD"/>
                  <dgm:constr type="ctrX" for="ch" forName="dotArrow7" refType="w" fact="0.5315"/>
                  <dgm:constr type="ctrY" for="ch" forName="dotArrow7" refType="h" fact="0.1273"/>
                  <dgm:constr type="w" for="ch" forName="dotArrow7" refType="userD"/>
                  <dgm:constr type="h" for="ch" forName="dotArrow7" refType="userD"/>
                  <dgm:constr type="r" for="ch" forName="parTx1" refType="w" fact="0.8513"/>
                  <dgm:constr type="t" for="ch" forName="parTx1" refType="h" fact="0.8596"/>
                  <dgm:constr type="w" for="ch" forName="parTx1" refType="w" fact="0.3491"/>
                  <dgm:constr type="h" for="ch" forName="parTx1" refType="h" fact="0.1638"/>
                  <dgm:constr type="ctrX" for="ch" forName="picture1" refType="w" fact="0.8672"/>
                  <dgm:constr type="ctrY" for="ch" forName="picture1" refType="h" fact="0.8361"/>
                  <dgm:constr type="w" for="ch" forName="picture1" refType="w" fact="0.1618"/>
                  <dgm:constr type="h" for="ch" forName="picture1" refType="h" fact="0.2832"/>
                  <dgm:constr type="r" for="ch" forName="desTx1" refType="l" refFor="ch" refForName="parTx1"/>
                  <dgm:constr type="l" for="ch" forName="desTx1"/>
                  <dgm:constr type="t" for="ch" forName="desTx1" refType="t" refFor="ch" refForName="parTx1"/>
                  <dgm:constr type="h" for="ch" forName="desTx1" refType="h" refFor="ch" refForName="parTx1"/>
                  <dgm:constr type="r" for="ch" forName="parTx2" refType="w" fact="0.6268"/>
                  <dgm:constr type="t" for="ch" forName="parTx2" refType="h" fact="0.6469"/>
                  <dgm:constr type="w" for="ch" forName="parTx2" refType="w" fact="0.3491"/>
                  <dgm:constr type="h" for="ch" forName="parTx2" refType="h" fact="0.1638"/>
                  <dgm:constr type="ctrX" for="ch" forName="picture2" refType="w" fact="0.6427"/>
                  <dgm:constr type="ctrY" for="ch" forName="picture2" refType="h" fact="0.6234"/>
                  <dgm:constr type="w" for="ch" forName="picture2" refType="w" fact="0.1618"/>
                  <dgm:constr type="h" for="ch" forName="picture2" refType="h" fact="0.2832"/>
                  <dgm:constr type="r" for="ch" forName="desTx2" refType="l" refFor="ch" refForName="parTx2"/>
                  <dgm:constr type="l" for="ch" forName="desTx2"/>
                  <dgm:constr type="t" for="ch" forName="desTx2" refType="t" refFor="ch" refForName="parTx2"/>
                  <dgm:constr type="h" for="ch" forName="desTx2" refType="h" refFor="ch" refForName="parTx2"/>
                  <dgm:constr type="r" for="ch" forName="parTx3" refType="w" fact="0.5237"/>
                  <dgm:constr type="t" for="ch" forName="parTx3" refType="h" fact="0.3243"/>
                  <dgm:constr type="w" for="ch" forName="parTx3" refType="w" fact="0.3491"/>
                  <dgm:constr type="h" for="ch" forName="parTx3" refType="h" fact="0.1638"/>
                  <dgm:constr type="ctrX" for="ch" forName="picture3" refType="w" fact="0.5396"/>
                  <dgm:constr type="ctrY" for="ch" forName="picture3" refType="h" fact="0.3008"/>
                  <dgm:constr type="w" for="ch" forName="picture3" refType="w" fact="0.1618"/>
                  <dgm:constr type="h" for="ch" forName="picture3" refType="h" fact="0.2832"/>
                  <dgm:constr type="r" for="ch" forName="desTx3" refType="l" refFor="ch" refForName="parTx3"/>
                  <dgm:constr type="l" for="ch" forName="desTx3"/>
                  <dgm:constr type="t" for="ch" forName="desTx3" refType="t" refFor="ch" refForName="parTx3"/>
                  <dgm:constr type="h" for="ch" forName="desTx3" refType="h" refFor="ch" refForName="parTx3"/>
                </dgm:constrLst>
              </dgm:if>
              <dgm:else name="Name31">
                <dgm:alg type="composite">
                  <dgm:param type="ar" val="1.4161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userD" refType="w" fact="0.02"/>
                  <dgm:constr type="ctrX" for="ch" forName="dot1" refType="w" fact="0.6316"/>
                  <dgm:constr type="ctrY" for="ch" forName="dot1" refType="h" fact="0.763"/>
                  <dgm:constr type="w" for="ch" forName="dot1" refType="userD"/>
                  <dgm:constr type="h" for="ch" forName="dot1" refType="userD"/>
                  <dgm:constr type="ctrX" for="ch" forName="dot2" refType="w" fact="0.6693"/>
                  <dgm:constr type="ctrY" for="ch" forName="dot2" refType="h" fact="0.7887"/>
                  <dgm:constr type="w" for="ch" forName="dot2" refType="userD"/>
                  <dgm:constr type="h" for="ch" forName="dot2" refType="userD"/>
                  <dgm:constr type="ctrX" for="ch" forName="dot3" refType="w" fact="0.7088"/>
                  <dgm:constr type="ctrY" for="ch" forName="dot3" refType="h" fact="0.809"/>
                  <dgm:constr type="w" for="ch" forName="dot3" refType="userD"/>
                  <dgm:constr type="h" for="ch" forName="dot3" refType="userD"/>
                  <dgm:constr type="ctrX" for="ch" forName="dot4" refType="w" fact="0.4506"/>
                  <dgm:constr type="ctrY" for="ch" forName="dot4" refType="h" fact="0.4655"/>
                  <dgm:constr type="w" for="ch" forName="dot4" refType="userD"/>
                  <dgm:constr type="h" for="ch" forName="dot4" refType="userD"/>
                  <dgm:constr type="ctrX" for="ch" forName="dot5" refType="w" fact="0.4658"/>
                  <dgm:constr type="ctrY" for="ch" forName="dot5" refType="h" fact="0.5178"/>
                  <dgm:constr type="w" for="ch" forName="dot5" refType="userD"/>
                  <dgm:constr type="h" for="ch" forName="dot5" refType="userD"/>
                  <dgm:constr type="ctrX" for="ch" forName="dotArrow1" refType="w" fact="0.4766"/>
                  <dgm:constr type="ctrY" for="ch" forName="dotArrow1" refType="h" fact="0.0718"/>
                  <dgm:constr type="w" for="ch" forName="dotArrow1" refType="userD"/>
                  <dgm:constr type="h" for="ch" forName="dotArrow1" refType="userD"/>
                  <dgm:constr type="ctrX" for="ch" forName="dotArrow2" refType="w" fact="0.4488"/>
                  <dgm:constr type="ctrY" for="ch" forName="dotArrow2" refType="h" fact="0.0468"/>
                  <dgm:constr type="w" for="ch" forName="dotArrow2" refType="userD"/>
                  <dgm:constr type="h" for="ch" forName="dotArrow2" refType="userD"/>
                  <dgm:constr type="ctrX" for="ch" forName="dotArrow3" refType="w" fact="0.421"/>
                  <dgm:constr type="ctrY" for="ch" forName="dotArrow3" refType="h" fact="0.0218"/>
                  <dgm:constr type="w" for="ch" forName="dotArrow3" refType="userD"/>
                  <dgm:constr type="h" for="ch" forName="dotArrow3" refType="userD"/>
                  <dgm:constr type="ctrX" for="ch" forName="dotArrow4" refType="w" fact="0.3932"/>
                  <dgm:constr type="ctrY" for="ch" forName="dotArrow4" refType="h" fact="0.0468"/>
                  <dgm:constr type="w" for="ch" forName="dotArrow4" refType="userD"/>
                  <dgm:constr type="h" for="ch" forName="dotArrow4" refType="userD"/>
                  <dgm:constr type="ctrX" for="ch" forName="dotArrow5" refType="w" fact="0.3654"/>
                  <dgm:constr type="ctrY" for="ch" forName="dotArrow5" refType="h" fact="0.0718"/>
                  <dgm:constr type="w" for="ch" forName="dotArrow5" refType="userD"/>
                  <dgm:constr type="h" for="ch" forName="dotArrow5" refType="userD"/>
                  <dgm:constr type="ctrX" for="ch" forName="dotArrow6" refType="w" fact="0.421"/>
                  <dgm:constr type="ctrY" for="ch" forName="dotArrow6" refType="h" fact="0.0745"/>
                  <dgm:constr type="w" for="ch" forName="dotArrow6" refType="userD"/>
                  <dgm:constr type="h" for="ch" forName="dotArrow6" refType="userD"/>
                  <dgm:constr type="ctrX" for="ch" forName="dotArrow7" refType="w" fact="0.421"/>
                  <dgm:constr type="ctrY" for="ch" forName="dotArrow7" refType="h" fact="0.1273"/>
                  <dgm:constr type="w" for="ch" forName="dotArrow7" refType="userD"/>
                  <dgm:constr type="h" for="ch" forName="dotArrow7" refType="userD"/>
                  <dgm:constr type="r" for="ch" forName="parTx1" refType="w" fact="0.8163"/>
                  <dgm:constr type="t" for="ch" forName="parTx1" refType="h" fact="0.8551"/>
                  <dgm:constr type="w" for="ch" forName="parTx1" refType="w" fact="0.4314"/>
                  <dgm:constr type="h" for="ch" forName="parTx1" refType="h" fact="0.1638"/>
                  <dgm:constr type="ctrX" for="ch" forName="picture1" refType="w" fact="0.8359"/>
                  <dgm:constr type="ctrY" for="ch" forName="picture1" refType="h" fact="0.8361"/>
                  <dgm:constr type="w" for="ch" forName="picture1" refType="w" fact="0.2"/>
                  <dgm:constr type="h" for="ch" forName="picture1" refType="h" fact="0.2832"/>
                  <dgm:constr type="r" for="ch" forName="parTx2" refType="w" fact="0.5388"/>
                  <dgm:constr type="t" for="ch" forName="parTx2" refType="h" fact="0.6424"/>
                  <dgm:constr type="w" for="ch" forName="parTx2" refType="w" fact="0.4314"/>
                  <dgm:constr type="h" for="ch" forName="parTx2" refType="h" fact="0.1638"/>
                  <dgm:constr type="ctrX" for="ch" forName="picture2" refType="w" fact="0.5584"/>
                  <dgm:constr type="ctrY" for="ch" forName="picture2" refType="h" fact="0.6234"/>
                  <dgm:constr type="w" for="ch" forName="picture2" refType="w" fact="0.2"/>
                  <dgm:constr type="h" for="ch" forName="picture2" refType="h" fact="0.2832"/>
                  <dgm:constr type="r" for="ch" forName="parTx3" refType="w" fact="0.4114"/>
                  <dgm:constr type="t" for="ch" forName="parTx3" refType="h" fact="0.3198"/>
                  <dgm:constr type="w" for="ch" forName="parTx3" refType="w" fact="0.4314"/>
                  <dgm:constr type="h" for="ch" forName="parTx3" refType="h" fact="0.1638"/>
                  <dgm:constr type="ctrX" for="ch" forName="picture3" refType="w" fact="0.431"/>
                  <dgm:constr type="ctrY" for="ch" forName="picture3" refType="h" fact="0.3008"/>
                  <dgm:constr type="w" for="ch" forName="picture3" refType="w" fact="0.2"/>
                  <dgm:constr type="h" for="ch" forName="picture3" refType="h" fact="0.2832"/>
                </dgm:constrLst>
              </dgm:else>
            </dgm:choose>
          </dgm:else>
        </dgm:choose>
      </dgm:if>
      <dgm:if name="Name32" axis="ch" ptType="node" func="cnt" op="equ" val="4">
        <dgm:choose name="Name33">
          <dgm:if name="Name34" func="var" arg="dir" op="equ" val="norm">
            <dgm:choose name="Name35">
              <dgm:if name="Name36" axis="des" func="maxDepth" op="gt" val="1">
                <dgm:alg type="composite">
                  <dgm:param type="ar" val="1.55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primFontSz" for="ch" forName="desTx4" refType="primFontSz" refFor="ch" refForName="desTx1" op="equ"/>
                  <dgm:constr type="userD" refType="w" fact="0.0136"/>
                  <dgm:constr type="ctrX" for="ch" forName="dot1" refType="w" fact="0.3253"/>
                  <dgm:constr type="ctrY" for="ch" forName="dot1" refType="h" fact="0.8215"/>
                  <dgm:constr type="w" for="ch" forName="dot1" refType="userD"/>
                  <dgm:constr type="h" for="ch" forName="dot1" refType="userD"/>
                  <dgm:constr type="ctrX" for="ch" forName="dot2" refType="w" fact="0.2949"/>
                  <dgm:constr type="ctrY" for="ch" forName="dot2" refType="h" fact="0.843"/>
                  <dgm:constr type="w" for="ch" forName="dot2" refType="userD"/>
                  <dgm:constr type="h" for="ch" forName="dot2" refType="userD"/>
                  <dgm:constr type="ctrX" for="ch" forName="dot3" refType="w" fact="0.2635"/>
                  <dgm:constr type="ctrY" for="ch" forName="dot3" refType="h" fact="0.8607"/>
                  <dgm:constr type="w" for="ch" forName="dot3" refType="userD"/>
                  <dgm:constr type="h" for="ch" forName="dot3" refType="userD"/>
                  <dgm:constr type="ctrX" for="ch" forName="dot4" refType="w" fact="0.2313"/>
                  <dgm:constr type="ctrY" for="ch" forName="dot4" refType="h" fact="0.8745"/>
                  <dgm:constr type="w" for="ch" forName="dot4" refType="userD"/>
                  <dgm:constr type="h" for="ch" forName="dot4" refType="userD"/>
                  <dgm:constr type="ctrX" for="ch" forName="dot5" refType="w" fact="0.4675"/>
                  <dgm:constr type="ctrY" for="ch" forName="dot5" refType="h" fact="0.6419"/>
                  <dgm:constr type="w" for="ch" forName="dot5" refType="userD"/>
                  <dgm:constr type="h" for="ch" forName="dot5" refType="userD"/>
                  <dgm:constr type="ctrX" for="ch" forName="dot6" refType="w" fact="0.5486"/>
                  <dgm:constr type="ctrY" for="ch" forName="dot6" refType="h" fact="0.3784"/>
                  <dgm:constr type="w" for="ch" forName="dot6" refType="userD"/>
                  <dgm:constr type="h" for="ch" forName="dot6" refType="userD"/>
                  <dgm:constr type="ctrX" for="ch" forName="dotArrow1" refType="w" fact="0.5267"/>
                  <dgm:constr type="ctrY" for="ch" forName="dotArrow1" refType="h" fact="0.0496"/>
                  <dgm:constr type="w" for="ch" forName="dotArrow1" refType="userD"/>
                  <dgm:constr type="h" for="ch" forName="dotArrow1" refType="userD"/>
                  <dgm:constr type="ctrX" for="ch" forName="dotArrow2" refType="w" fact="0.5462"/>
                  <dgm:constr type="ctrY" for="ch" forName="dotArrow2" refType="h" fact="0.0282"/>
                  <dgm:constr type="w" for="ch" forName="dotArrow2" refType="userD"/>
                  <dgm:constr type="h" for="ch" forName="dotArrow2" refType="userD"/>
                  <dgm:constr type="ctrX" for="ch" forName="dotArrow3" refType="w" fact="0.5657"/>
                  <dgm:constr type="ctrY" for="ch" forName="dotArrow3" refType="h" fact="0.0068"/>
                  <dgm:constr type="w" for="ch" forName="dotArrow3" refType="userD"/>
                  <dgm:constr type="h" for="ch" forName="dotArrow3" refType="userD"/>
                  <dgm:constr type="ctrX" for="ch" forName="dotArrow4" refType="w" fact="0.5851"/>
                  <dgm:constr type="ctrY" for="ch" forName="dotArrow4" refType="h" fact="0.0282"/>
                  <dgm:constr type="w" for="ch" forName="dotArrow4" refType="userD"/>
                  <dgm:constr type="h" for="ch" forName="dotArrow4" refType="userD"/>
                  <dgm:constr type="ctrX" for="ch" forName="dotArrow5" refType="w" fact="0.6046"/>
                  <dgm:constr type="ctrY" for="ch" forName="dotArrow5" refType="h" fact="0.0496"/>
                  <dgm:constr type="w" for="ch" forName="dotArrow5" refType="userD"/>
                  <dgm:constr type="h" for="ch" forName="dotArrow5" refType="userD"/>
                  <dgm:constr type="ctrX" for="ch" forName="dotArrow6" refType="w" fact="0.5657"/>
                  <dgm:constr type="ctrY" for="ch" forName="dotArrow6" refType="h" fact="0.052"/>
                  <dgm:constr type="w" for="ch" forName="dotArrow6" refType="userD"/>
                  <dgm:constr type="h" for="ch" forName="dotArrow6" refType="userD"/>
                  <dgm:constr type="ctrX" for="ch" forName="dotArrow7" refType="w" fact="0.5657"/>
                  <dgm:constr type="ctrY" for="ch" forName="dotArrow7" refType="h" fact="0.0972"/>
                  <dgm:constr type="w" for="ch" forName="dotArrow7" refType="userD"/>
                  <dgm:constr type="h" for="ch" forName="dotArrow7" refType="userD"/>
                  <dgm:constr type="l" for="ch" forName="parTx1" refType="w" fact="0.1466"/>
                  <dgm:constr type="t" for="ch" forName="parTx1" refType="h" fact="0.9095"/>
                  <dgm:constr type="w" for="ch" forName="parTx1" refType="w" fact="0.294"/>
                  <dgm:constr type="h" for="ch" forName="parTx1" refType="h" fact="0.1222"/>
                  <dgm:constr type="ctrX" for="ch" forName="picture1" refType="w" fact="0.1333"/>
                  <dgm:constr type="ctrY" for="ch" forName="picture1" refType="h" fact="0.8922"/>
                  <dgm:constr type="w" for="ch" forName="picture1" refType="w" fact="0.1363"/>
                  <dgm:constr type="h" for="ch" forName="picture1" refType="h" fact="0.2113"/>
                  <dgm:constr type="l" for="ch" forName="desTx1" refType="r" refFor="ch" refForName="parTx1"/>
                  <dgm:constr type="r" for="ch" forName="desTx1" refType="w"/>
                  <dgm:constr type="t" for="ch" forName="desTx1" refType="t" refFor="ch" refForName="parTx1"/>
                  <dgm:constr type="h" for="ch" forName="desTx1" refType="h" refFor="ch" refForName="parTx1"/>
                  <dgm:constr type="l" for="ch" forName="parTx2" refType="w" fact="0.4105"/>
                  <dgm:constr type="t" for="ch" forName="parTx2" refType="h" fact="0.762"/>
                  <dgm:constr type="w" for="ch" forName="parTx2" refType="w" fact="0.294"/>
                  <dgm:constr type="h" for="ch" forName="parTx2" refType="h" fact="0.1222"/>
                  <dgm:constr type="ctrX" for="ch" forName="picture2" refType="w" fact="0.3972"/>
                  <dgm:constr type="ctrY" for="ch" forName="picture2" refType="h" fact="0.7447"/>
                  <dgm:constr type="w" for="ch" forName="picture2" refType="w" fact="0.1363"/>
                  <dgm:constr type="h" for="ch" forName="picture2" refType="h" fact="0.2113"/>
                  <dgm:constr type="l" for="ch" forName="desTx2" refType="r" refFor="ch" refForName="parTx2"/>
                  <dgm:constr type="r" for="ch" forName="desTx2" refType="w"/>
                  <dgm:constr type="t" for="ch" forName="desTx2" refType="t" refFor="ch" refForName="parTx2"/>
                  <dgm:constr type="h" for="ch" forName="desTx2" refType="h" refFor="ch" refForName="parTx2"/>
                  <dgm:constr type="l" for="ch" forName="parTx3" refType="w" fact="0.5229"/>
                  <dgm:constr type="t" for="ch" forName="parTx3" refType="h" fact="0.5294"/>
                  <dgm:constr type="w" for="ch" forName="parTx3" refType="w" fact="0.294"/>
                  <dgm:constr type="h" for="ch" forName="parTx3" refType="h" fact="0.1222"/>
                  <dgm:constr type="ctrX" for="ch" forName="picture3" refType="w" fact="0.5095"/>
                  <dgm:constr type="ctrY" for="ch" forName="picture3" refType="h" fact="0.5121"/>
                  <dgm:constr type="w" for="ch" forName="picture3" refType="w" fact="0.1363"/>
                  <dgm:constr type="h" for="ch" forName="picture3" refType="h" fact="0.2113"/>
                  <dgm:constr type="l" for="ch" forName="desTx3" refType="r" refFor="ch" refForName="parTx3"/>
                  <dgm:constr type="r" for="ch" forName="desTx3" refType="w"/>
                  <dgm:constr type="t" for="ch" forName="desTx3" refType="t" refFor="ch" refForName="parTx3"/>
                  <dgm:constr type="h" for="ch" forName="desTx3" refType="h" refFor="ch" refForName="parTx3"/>
                  <dgm:constr type="l" for="ch" forName="parTx4" refType="w" fact="0.5722"/>
                  <dgm:constr type="t" for="ch" forName="parTx4" refType="h" fact="0.2523"/>
                  <dgm:constr type="w" for="ch" forName="parTx4" refType="w" fact="0.294"/>
                  <dgm:constr type="h" for="ch" forName="parTx4" refType="h" fact="0.1222"/>
                  <dgm:constr type="ctrX" for="ch" forName="picture4" refType="w" fact="0.5588"/>
                  <dgm:constr type="ctrY" for="ch" forName="picture4" refType="h" fact="0.235"/>
                  <dgm:constr type="w" for="ch" forName="picture4" refType="w" fact="0.1363"/>
                  <dgm:constr type="h" for="ch" forName="picture4" refType="h" fact="0.2113"/>
                  <dgm:constr type="l" for="ch" forName="desTx4" refType="r" refFor="ch" refForName="parTx4"/>
                  <dgm:constr type="r" for="ch" forName="desTx4" refType="w"/>
                  <dgm:constr type="t" for="ch" forName="desTx4" refType="t" refFor="ch" refForName="parTx4"/>
                  <dgm:constr type="h" for="ch" forName="desTx4" refType="h" refFor="ch" refForName="parTx4"/>
                </dgm:constrLst>
              </dgm:if>
              <dgm:else name="Name37">
                <dgm:alg type="composite">
                  <dgm:param type="ar" val="1.2675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userD" refType="w" fact="0.0167"/>
                  <dgm:constr type="ctrX" for="ch" forName="dot1" refType="w" fact="0.3978"/>
                  <dgm:constr type="ctrY" for="ch" forName="dot1" refType="h" fact="0.8215"/>
                  <dgm:constr type="w" for="ch" forName="dot1" refType="userD"/>
                  <dgm:constr type="h" for="ch" forName="dot1" refType="userD"/>
                  <dgm:constr type="ctrX" for="ch" forName="dot2" refType="w" fact="0.3606"/>
                  <dgm:constr type="ctrY" for="ch" forName="dot2" refType="h" fact="0.843"/>
                  <dgm:constr type="w" for="ch" forName="dot2" refType="userD"/>
                  <dgm:constr type="h" for="ch" forName="dot2" refType="userD"/>
                  <dgm:constr type="ctrX" for="ch" forName="dot3" refType="w" fact="0.3223"/>
                  <dgm:constr type="ctrY" for="ch" forName="dot3" refType="h" fact="0.8607"/>
                  <dgm:constr type="w" for="ch" forName="dot3" refType="userD"/>
                  <dgm:constr type="h" for="ch" forName="dot3" refType="userD"/>
                  <dgm:constr type="ctrX" for="ch" forName="dot4" refType="w" fact="0.2829"/>
                  <dgm:constr type="ctrY" for="ch" forName="dot4" refType="h" fact="0.8745"/>
                  <dgm:constr type="w" for="ch" forName="dot4" refType="userD"/>
                  <dgm:constr type="h" for="ch" forName="dot4" refType="userD"/>
                  <dgm:constr type="ctrX" for="ch" forName="dot5" refType="w" fact="0.5717"/>
                  <dgm:constr type="ctrY" for="ch" forName="dot5" refType="h" fact="0.6419"/>
                  <dgm:constr type="w" for="ch" forName="dot5" refType="userD"/>
                  <dgm:constr type="h" for="ch" forName="dot5" refType="userD"/>
                  <dgm:constr type="ctrX" for="ch" forName="dot6" refType="w" fact="0.6709"/>
                  <dgm:constr type="ctrY" for="ch" forName="dot6" refType="h" fact="0.3784"/>
                  <dgm:constr type="w" for="ch" forName="dot6" refType="userD"/>
                  <dgm:constr type="h" for="ch" forName="dot6" refType="userD"/>
                  <dgm:constr type="ctrX" for="ch" forName="dotArrow1" refType="w" fact="0.6441"/>
                  <dgm:constr type="ctrY" for="ch" forName="dotArrow1" refType="h" fact="0.0496"/>
                  <dgm:constr type="w" for="ch" forName="dotArrow1" refType="userD"/>
                  <dgm:constr type="h" for="ch" forName="dotArrow1" refType="userD"/>
                  <dgm:constr type="ctrX" for="ch" forName="dotArrow2" refType="w" fact="0.6679"/>
                  <dgm:constr type="ctrY" for="ch" forName="dotArrow2" refType="h" fact="0.0282"/>
                  <dgm:constr type="w" for="ch" forName="dotArrow2" refType="userD"/>
                  <dgm:constr type="h" for="ch" forName="dotArrow2" refType="userD"/>
                  <dgm:constr type="ctrX" for="ch" forName="dotArrow3" refType="w" fact="0.6917"/>
                  <dgm:constr type="ctrY" for="ch" forName="dotArrow3" refType="h" fact="0.0068"/>
                  <dgm:constr type="w" for="ch" forName="dotArrow3" refType="userD"/>
                  <dgm:constr type="h" for="ch" forName="dotArrow3" refType="userD"/>
                  <dgm:constr type="ctrX" for="ch" forName="dotArrow4" refType="w" fact="0.7155"/>
                  <dgm:constr type="ctrY" for="ch" forName="dotArrow4" refType="h" fact="0.0282"/>
                  <dgm:constr type="w" for="ch" forName="dotArrow4" refType="userD"/>
                  <dgm:constr type="h" for="ch" forName="dotArrow4" refType="userD"/>
                  <dgm:constr type="ctrX" for="ch" forName="dotArrow5" refType="w" fact="0.7394"/>
                  <dgm:constr type="ctrY" for="ch" forName="dotArrow5" refType="h" fact="0.0496"/>
                  <dgm:constr type="w" for="ch" forName="dotArrow5" refType="userD"/>
                  <dgm:constr type="h" for="ch" forName="dotArrow5" refType="userD"/>
                  <dgm:constr type="ctrX" for="ch" forName="dotArrow6" refType="w" fact="0.6917"/>
                  <dgm:constr type="ctrY" for="ch" forName="dotArrow6" refType="h" fact="0.052"/>
                  <dgm:constr type="w" for="ch" forName="dotArrow6" refType="userD"/>
                  <dgm:constr type="h" for="ch" forName="dotArrow6" refType="userD"/>
                  <dgm:constr type="ctrX" for="ch" forName="dotArrow7" refType="w" fact="0.6917"/>
                  <dgm:constr type="ctrY" for="ch" forName="dotArrow7" refType="h" fact="0.0972"/>
                  <dgm:constr type="w" for="ch" forName="dotArrow7" refType="userD"/>
                  <dgm:constr type="h" for="ch" forName="dotArrow7" refType="userD"/>
                  <dgm:constr type="l" for="ch" forName="parTx1" refType="w" fact="0.1793"/>
                  <dgm:constr type="t" for="ch" forName="parTx1" refType="h" fact="0.9064"/>
                  <dgm:constr type="w" for="ch" forName="parTx1" refType="w" fact="0.3595"/>
                  <dgm:constr type="h" for="ch" forName="parTx1" refType="h" fact="0.1222"/>
                  <dgm:constr type="ctrX" for="ch" forName="picture1" refType="w" fact="0.163"/>
                  <dgm:constr type="ctrY" for="ch" forName="picture1" refType="h" fact="0.8922"/>
                  <dgm:constr type="w" for="ch" forName="picture1" refType="w" fact="0.1667"/>
                  <dgm:constr type="h" for="ch" forName="picture1" refType="h" fact="0.2113"/>
                  <dgm:constr type="l" for="ch" forName="parTx2" refType="w" fact="0.502"/>
                  <dgm:constr type="t" for="ch" forName="parTx2" refType="h" fact="0.7589"/>
                  <dgm:constr type="w" for="ch" forName="parTx2" refType="w" fact="0.3595"/>
                  <dgm:constr type="h" for="ch" forName="parTx2" refType="h" fact="0.1222"/>
                  <dgm:constr type="ctrX" for="ch" forName="picture2" refType="w" fact="0.4857"/>
                  <dgm:constr type="ctrY" for="ch" forName="picture2" refType="h" fact="0.7447"/>
                  <dgm:constr type="w" for="ch" forName="picture2" refType="w" fact="0.1667"/>
                  <dgm:constr type="h" for="ch" forName="picture2" refType="h" fact="0.2113"/>
                  <dgm:constr type="l" for="ch" forName="parTx3" refType="w" fact="0.6394"/>
                  <dgm:constr type="t" for="ch" forName="parTx3" refType="h" fact="0.5263"/>
                  <dgm:constr type="w" for="ch" forName="parTx3" refType="w" fact="0.3595"/>
                  <dgm:constr type="h" for="ch" forName="parTx3" refType="h" fact="0.1222"/>
                  <dgm:constr type="ctrX" for="ch" forName="picture3" refType="w" fact="0.6231"/>
                  <dgm:constr type="ctrY" for="ch" forName="picture3" refType="h" fact="0.5121"/>
                  <dgm:constr type="w" for="ch" forName="picture3" refType="w" fact="0.1667"/>
                  <dgm:constr type="h" for="ch" forName="picture3" refType="h" fact="0.2113"/>
                  <dgm:constr type="l" for="ch" forName="parTx4" refType="w" fact="0.6997"/>
                  <dgm:constr type="t" for="ch" forName="parTx4" refType="h" fact="0.2492"/>
                  <dgm:constr type="w" for="ch" forName="parTx4" refType="w" fact="0.3595"/>
                  <dgm:constr type="h" for="ch" forName="parTx4" refType="h" fact="0.1222"/>
                  <dgm:constr type="ctrX" for="ch" forName="picture4" refType="w" fact="0.6834"/>
                  <dgm:constr type="ctrY" for="ch" forName="picture4" refType="h" fact="0.235"/>
                  <dgm:constr type="w" for="ch" forName="picture4" refType="w" fact="0.1667"/>
                  <dgm:constr type="h" for="ch" forName="picture4" refType="h" fact="0.2113"/>
                </dgm:constrLst>
              </dgm:else>
            </dgm:choose>
          </dgm:if>
          <dgm:else name="Name38">
            <dgm:choose name="Name39">
              <dgm:if name="Name40" axis="des" func="maxDepth" op="gt" val="1">
                <dgm:alg type="composite">
                  <dgm:param type="ar" val="1.55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primFontSz" for="ch" forName="desTx4" refType="primFontSz" refFor="ch" refForName="desTx1" op="equ"/>
                  <dgm:constr type="userD" refType="w" fact="0.0136"/>
                  <dgm:constr type="ctrX" for="ch" forName="dot1" refType="w" fact="0.6747"/>
                  <dgm:constr type="ctrY" for="ch" forName="dot1" refType="h" fact="0.8215"/>
                  <dgm:constr type="w" for="ch" forName="dot1" refType="userD"/>
                  <dgm:constr type="h" for="ch" forName="dot1" refType="userD"/>
                  <dgm:constr type="ctrX" for="ch" forName="dot2" refType="w" fact="0.7051"/>
                  <dgm:constr type="ctrY" for="ch" forName="dot2" refType="h" fact="0.843"/>
                  <dgm:constr type="w" for="ch" forName="dot2" refType="userD"/>
                  <dgm:constr type="h" for="ch" forName="dot2" refType="userD"/>
                  <dgm:constr type="ctrX" for="ch" forName="dot3" refType="w" fact="0.7365"/>
                  <dgm:constr type="ctrY" for="ch" forName="dot3" refType="h" fact="0.8607"/>
                  <dgm:constr type="w" for="ch" forName="dot3" refType="userD"/>
                  <dgm:constr type="h" for="ch" forName="dot3" refType="userD"/>
                  <dgm:constr type="ctrX" for="ch" forName="dot4" refType="w" fact="0.7687"/>
                  <dgm:constr type="ctrY" for="ch" forName="dot4" refType="h" fact="0.8745"/>
                  <dgm:constr type="w" for="ch" forName="dot4" refType="userD"/>
                  <dgm:constr type="h" for="ch" forName="dot4" refType="userD"/>
                  <dgm:constr type="ctrX" for="ch" forName="dot5" refType="w" fact="0.5325"/>
                  <dgm:constr type="ctrY" for="ch" forName="dot5" refType="h" fact="0.6419"/>
                  <dgm:constr type="w" for="ch" forName="dot5" refType="userD"/>
                  <dgm:constr type="h" for="ch" forName="dot5" refType="userD"/>
                  <dgm:constr type="ctrX" for="ch" forName="dot6" refType="w" fact="0.4514"/>
                  <dgm:constr type="ctrY" for="ch" forName="dot6" refType="h" fact="0.3784"/>
                  <dgm:constr type="w" for="ch" forName="dot6" refType="userD"/>
                  <dgm:constr type="h" for="ch" forName="dot6" refType="userD"/>
                  <dgm:constr type="ctrX" for="ch" forName="dotArrow1" refType="w" fact="0.4733"/>
                  <dgm:constr type="ctrY" for="ch" forName="dotArrow1" refType="h" fact="0.0496"/>
                  <dgm:constr type="w" for="ch" forName="dotArrow1" refType="userD"/>
                  <dgm:constr type="h" for="ch" forName="dotArrow1" refType="userD"/>
                  <dgm:constr type="ctrX" for="ch" forName="dotArrow2" refType="w" fact="0.4538"/>
                  <dgm:constr type="ctrY" for="ch" forName="dotArrow2" refType="h" fact="0.0282"/>
                  <dgm:constr type="w" for="ch" forName="dotArrow2" refType="userD"/>
                  <dgm:constr type="h" for="ch" forName="dotArrow2" refType="userD"/>
                  <dgm:constr type="ctrX" for="ch" forName="dotArrow3" refType="w" fact="0.4343"/>
                  <dgm:constr type="ctrY" for="ch" forName="dotArrow3" refType="h" fact="0.0068"/>
                  <dgm:constr type="w" for="ch" forName="dotArrow3" refType="userD"/>
                  <dgm:constr type="h" for="ch" forName="dotArrow3" refType="userD"/>
                  <dgm:constr type="ctrX" for="ch" forName="dotArrow4" refType="w" fact="0.4149"/>
                  <dgm:constr type="ctrY" for="ch" forName="dotArrow4" refType="h" fact="0.0282"/>
                  <dgm:constr type="w" for="ch" forName="dotArrow4" refType="userD"/>
                  <dgm:constr type="h" for="ch" forName="dotArrow4" refType="userD"/>
                  <dgm:constr type="ctrX" for="ch" forName="dotArrow5" refType="w" fact="0.3954"/>
                  <dgm:constr type="ctrY" for="ch" forName="dotArrow5" refType="h" fact="0.0496"/>
                  <dgm:constr type="w" for="ch" forName="dotArrow5" refType="userD"/>
                  <dgm:constr type="h" for="ch" forName="dotArrow5" refType="userD"/>
                  <dgm:constr type="ctrX" for="ch" forName="dotArrow6" refType="w" fact="0.4343"/>
                  <dgm:constr type="ctrY" for="ch" forName="dotArrow6" refType="h" fact="0.052"/>
                  <dgm:constr type="w" for="ch" forName="dotArrow6" refType="userD"/>
                  <dgm:constr type="h" for="ch" forName="dotArrow6" refType="userD"/>
                  <dgm:constr type="ctrX" for="ch" forName="dotArrow7" refType="w" fact="0.4343"/>
                  <dgm:constr type="ctrY" for="ch" forName="dotArrow7" refType="h" fact="0.0972"/>
                  <dgm:constr type="w" for="ch" forName="dotArrow7" refType="userD"/>
                  <dgm:constr type="h" for="ch" forName="dotArrow7" refType="userD"/>
                  <dgm:constr type="r" for="ch" forName="parTx1" refType="w" fact="0.8534"/>
                  <dgm:constr type="t" for="ch" forName="parTx1" refType="h" fact="0.9095"/>
                  <dgm:constr type="w" for="ch" forName="parTx1" refType="w" fact="0.294"/>
                  <dgm:constr type="h" for="ch" forName="parTx1" refType="h" fact="0.1222"/>
                  <dgm:constr type="ctrX" for="ch" forName="picture1" refType="w" fact="0.8667"/>
                  <dgm:constr type="ctrY" for="ch" forName="picture1" refType="h" fact="0.8922"/>
                  <dgm:constr type="w" for="ch" forName="picture1" refType="w" fact="0.1363"/>
                  <dgm:constr type="h" for="ch" forName="picture1" refType="h" fact="0.2113"/>
                  <dgm:constr type="r" for="ch" forName="desTx1" refType="l" refFor="ch" refForName="parTx1"/>
                  <dgm:constr type="l" for="ch" forName="desTx1"/>
                  <dgm:constr type="t" for="ch" forName="desTx1" refType="t" refFor="ch" refForName="parTx1"/>
                  <dgm:constr type="h" for="ch" forName="desTx1" refType="h" refFor="ch" refForName="parTx1"/>
                  <dgm:constr type="r" for="ch" forName="parTx2" refType="w" fact="0.5895"/>
                  <dgm:constr type="t" for="ch" forName="parTx2" refType="h" fact="0.762"/>
                  <dgm:constr type="w" for="ch" forName="parTx2" refType="w" fact="0.294"/>
                  <dgm:constr type="h" for="ch" forName="parTx2" refType="h" fact="0.1222"/>
                  <dgm:constr type="ctrX" for="ch" forName="picture2" refType="w" fact="0.6028"/>
                  <dgm:constr type="ctrY" for="ch" forName="picture2" refType="h" fact="0.7447"/>
                  <dgm:constr type="w" for="ch" forName="picture2" refType="w" fact="0.1363"/>
                  <dgm:constr type="h" for="ch" forName="picture2" refType="h" fact="0.2113"/>
                  <dgm:constr type="r" for="ch" forName="desTx2" refType="l" refFor="ch" refForName="parTx2"/>
                  <dgm:constr type="l" for="ch" forName="desTx2"/>
                  <dgm:constr type="t" for="ch" forName="desTx2" refType="t" refFor="ch" refForName="parTx2"/>
                  <dgm:constr type="h" for="ch" forName="desTx2" refType="h" refFor="ch" refForName="parTx2"/>
                  <dgm:constr type="r" for="ch" forName="parTx3" refType="w" fact="0.4771"/>
                  <dgm:constr type="t" for="ch" forName="parTx3" refType="h" fact="0.5294"/>
                  <dgm:constr type="w" for="ch" forName="parTx3" refType="w" fact="0.294"/>
                  <dgm:constr type="h" for="ch" forName="parTx3" refType="h" fact="0.1222"/>
                  <dgm:constr type="ctrX" for="ch" forName="picture3" refType="w" fact="0.4905"/>
                  <dgm:constr type="ctrY" for="ch" forName="picture3" refType="h" fact="0.5121"/>
                  <dgm:constr type="w" for="ch" forName="picture3" refType="w" fact="0.1363"/>
                  <dgm:constr type="h" for="ch" forName="picture3" refType="h" fact="0.2113"/>
                  <dgm:constr type="r" for="ch" forName="desTx3" refType="l" refFor="ch" refForName="parTx3"/>
                  <dgm:constr type="l" for="ch" forName="desTx3"/>
                  <dgm:constr type="t" for="ch" forName="desTx3" refType="t" refFor="ch" refForName="parTx3"/>
                  <dgm:constr type="h" for="ch" forName="desTx3" refType="h" refFor="ch" refForName="parTx3"/>
                  <dgm:constr type="r" for="ch" forName="parTx4" refType="w" fact="0.4278"/>
                  <dgm:constr type="t" for="ch" forName="parTx4" refType="h" fact="0.2523"/>
                  <dgm:constr type="w" for="ch" forName="parTx4" refType="w" fact="0.294"/>
                  <dgm:constr type="h" for="ch" forName="parTx4" refType="h" fact="0.1222"/>
                  <dgm:constr type="ctrX" for="ch" forName="picture4" refType="w" fact="0.4412"/>
                  <dgm:constr type="ctrY" for="ch" forName="picture4" refType="h" fact="0.235"/>
                  <dgm:constr type="w" for="ch" forName="picture4" refType="w" fact="0.1363"/>
                  <dgm:constr type="h" for="ch" forName="picture4" refType="h" fact="0.2113"/>
                  <dgm:constr type="r" for="ch" forName="desTx4" refType="l" refFor="ch" refForName="parTx4"/>
                  <dgm:constr type="l" for="ch" forName="desTx4"/>
                  <dgm:constr type="t" for="ch" forName="desTx4" refType="t" refFor="ch" refForName="parTx4"/>
                  <dgm:constr type="h" for="ch" forName="desTx4" refType="h" refFor="ch" refForName="parTx4"/>
                </dgm:constrLst>
              </dgm:if>
              <dgm:else name="Name41">
                <dgm:alg type="composite">
                  <dgm:param type="ar" val="1.2675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userD" refType="w" fact="0.0167"/>
                  <dgm:constr type="ctrX" for="ch" forName="dot1" refType="w" fact="0.6022"/>
                  <dgm:constr type="ctrY" for="ch" forName="dot1" refType="h" fact="0.8215"/>
                  <dgm:constr type="w" for="ch" forName="dot1" refType="userD"/>
                  <dgm:constr type="h" for="ch" forName="dot1" refType="userD"/>
                  <dgm:constr type="ctrX" for="ch" forName="dot2" refType="w" fact="0.6394"/>
                  <dgm:constr type="ctrY" for="ch" forName="dot2" refType="h" fact="0.843"/>
                  <dgm:constr type="w" for="ch" forName="dot2" refType="userD"/>
                  <dgm:constr type="h" for="ch" forName="dot2" refType="userD"/>
                  <dgm:constr type="ctrX" for="ch" forName="dot3" refType="w" fact="0.6777"/>
                  <dgm:constr type="ctrY" for="ch" forName="dot3" refType="h" fact="0.8607"/>
                  <dgm:constr type="w" for="ch" forName="dot3" refType="userD"/>
                  <dgm:constr type="h" for="ch" forName="dot3" refType="userD"/>
                  <dgm:constr type="ctrX" for="ch" forName="dot4" refType="w" fact="0.7171"/>
                  <dgm:constr type="ctrY" for="ch" forName="dot4" refType="h" fact="0.8745"/>
                  <dgm:constr type="w" for="ch" forName="dot4" refType="userD"/>
                  <dgm:constr type="h" for="ch" forName="dot4" refType="userD"/>
                  <dgm:constr type="ctrX" for="ch" forName="dot5" refType="w" fact="0.4283"/>
                  <dgm:constr type="ctrY" for="ch" forName="dot5" refType="h" fact="0.6419"/>
                  <dgm:constr type="w" for="ch" forName="dot5" refType="userD"/>
                  <dgm:constr type="h" for="ch" forName="dot5" refType="userD"/>
                  <dgm:constr type="ctrX" for="ch" forName="dot6" refType="w" fact="0.3291"/>
                  <dgm:constr type="ctrY" for="ch" forName="dot6" refType="h" fact="0.3784"/>
                  <dgm:constr type="w" for="ch" forName="dot6" refType="userD"/>
                  <dgm:constr type="h" for="ch" forName="dot6" refType="userD"/>
                  <dgm:constr type="ctrX" for="ch" forName="dotArrow1" refType="w" fact="0.3559"/>
                  <dgm:constr type="ctrY" for="ch" forName="dotArrow1" refType="h" fact="0.0496"/>
                  <dgm:constr type="w" for="ch" forName="dotArrow1" refType="userD"/>
                  <dgm:constr type="h" for="ch" forName="dotArrow1" refType="userD"/>
                  <dgm:constr type="ctrX" for="ch" forName="dotArrow2" refType="w" fact="0.3321"/>
                  <dgm:constr type="ctrY" for="ch" forName="dotArrow2" refType="h" fact="0.0282"/>
                  <dgm:constr type="w" for="ch" forName="dotArrow2" refType="userD"/>
                  <dgm:constr type="h" for="ch" forName="dotArrow2" refType="userD"/>
                  <dgm:constr type="ctrX" for="ch" forName="dotArrow3" refType="w" fact="0.3083"/>
                  <dgm:constr type="ctrY" for="ch" forName="dotArrow3" refType="h" fact="0.0068"/>
                  <dgm:constr type="w" for="ch" forName="dotArrow3" refType="userD"/>
                  <dgm:constr type="h" for="ch" forName="dotArrow3" refType="userD"/>
                  <dgm:constr type="ctrX" for="ch" forName="dotArrow4" refType="w" fact="0.2845"/>
                  <dgm:constr type="ctrY" for="ch" forName="dotArrow4" refType="h" fact="0.0282"/>
                  <dgm:constr type="w" for="ch" forName="dotArrow4" refType="userD"/>
                  <dgm:constr type="h" for="ch" forName="dotArrow4" refType="userD"/>
                  <dgm:constr type="ctrX" for="ch" forName="dotArrow5" refType="w" fact="0.2606"/>
                  <dgm:constr type="ctrY" for="ch" forName="dotArrow5" refType="h" fact="0.0496"/>
                  <dgm:constr type="w" for="ch" forName="dotArrow5" refType="userD"/>
                  <dgm:constr type="h" for="ch" forName="dotArrow5" refType="userD"/>
                  <dgm:constr type="ctrX" for="ch" forName="dotArrow6" refType="w" fact="0.3083"/>
                  <dgm:constr type="ctrY" for="ch" forName="dotArrow6" refType="h" fact="0.052"/>
                  <dgm:constr type="w" for="ch" forName="dotArrow6" refType="userD"/>
                  <dgm:constr type="h" for="ch" forName="dotArrow6" refType="userD"/>
                  <dgm:constr type="ctrX" for="ch" forName="dotArrow7" refType="w" fact="0.3083"/>
                  <dgm:constr type="ctrY" for="ch" forName="dotArrow7" refType="h" fact="0.0972"/>
                  <dgm:constr type="w" for="ch" forName="dotArrow7" refType="userD"/>
                  <dgm:constr type="h" for="ch" forName="dotArrow7" refType="userD"/>
                  <dgm:constr type="r" for="ch" forName="parTx1" refType="w" fact="0.8207"/>
                  <dgm:constr type="t" for="ch" forName="parTx1" refType="h" fact="0.9064"/>
                  <dgm:constr type="w" for="ch" forName="parTx1" refType="w" fact="0.3595"/>
                  <dgm:constr type="h" for="ch" forName="parTx1" refType="h" fact="0.1222"/>
                  <dgm:constr type="ctrX" for="ch" forName="picture1" refType="w" fact="0.837"/>
                  <dgm:constr type="ctrY" for="ch" forName="picture1" refType="h" fact="0.8922"/>
                  <dgm:constr type="w" for="ch" forName="picture1" refType="w" fact="0.1667"/>
                  <dgm:constr type="h" for="ch" forName="picture1" refType="h" fact="0.2113"/>
                  <dgm:constr type="r" for="ch" forName="parTx2" refType="w" fact="0.498"/>
                  <dgm:constr type="t" for="ch" forName="parTx2" refType="h" fact="0.7589"/>
                  <dgm:constr type="w" for="ch" forName="parTx2" refType="w" fact="0.3595"/>
                  <dgm:constr type="h" for="ch" forName="parTx2" refType="h" fact="0.1222"/>
                  <dgm:constr type="ctrX" for="ch" forName="picture2" refType="w" fact="0.5143"/>
                  <dgm:constr type="ctrY" for="ch" forName="picture2" refType="h" fact="0.7447"/>
                  <dgm:constr type="w" for="ch" forName="picture2" refType="w" fact="0.1667"/>
                  <dgm:constr type="h" for="ch" forName="picture2" refType="h" fact="0.2113"/>
                  <dgm:constr type="r" for="ch" forName="parTx3" refType="w" fact="0.3606"/>
                  <dgm:constr type="t" for="ch" forName="parTx3" refType="h" fact="0.5263"/>
                  <dgm:constr type="w" for="ch" forName="parTx3" refType="w" fact="0.3595"/>
                  <dgm:constr type="h" for="ch" forName="parTx3" refType="h" fact="0.1222"/>
                  <dgm:constr type="ctrX" for="ch" forName="picture3" refType="w" fact="0.3769"/>
                  <dgm:constr type="ctrY" for="ch" forName="picture3" refType="h" fact="0.5121"/>
                  <dgm:constr type="w" for="ch" forName="picture3" refType="w" fact="0.1667"/>
                  <dgm:constr type="h" for="ch" forName="picture3" refType="h" fact="0.2113"/>
                  <dgm:constr type="r" for="ch" forName="parTx4" refType="w" fact="0.3003"/>
                  <dgm:constr type="t" for="ch" forName="parTx4" refType="h" fact="0.2492"/>
                  <dgm:constr type="w" for="ch" forName="parTx4" refType="w" fact="0.3595"/>
                  <dgm:constr type="h" for="ch" forName="parTx4" refType="h" fact="0.1222"/>
                  <dgm:constr type="ctrX" for="ch" forName="picture4" refType="w" fact="0.3166"/>
                  <dgm:constr type="ctrY" for="ch" forName="picture4" refType="h" fact="0.235"/>
                  <dgm:constr type="w" for="ch" forName="picture4" refType="w" fact="0.1667"/>
                  <dgm:constr type="h" for="ch" forName="picture4" refType="h" fact="0.2113"/>
                </dgm:constrLst>
              </dgm:else>
            </dgm:choose>
          </dgm:else>
        </dgm:choose>
      </dgm:if>
      <dgm:if name="Name42" axis="ch" ptType="node" func="cnt" op="equ" val="5">
        <dgm:choose name="Name43">
          <dgm:if name="Name44" func="var" arg="dir" op="equ" val="norm">
            <dgm:choose name="Name45">
              <dgm:if name="Name46" axis="des" func="maxDepth" op="gt" val="1">
                <dgm:alg type="composite">
                  <dgm:param type="ar" val="1.41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primFontSz" for="ch" forName="desTx4" refType="primFontSz" refFor="ch" refForName="desTx1" op="equ"/>
                  <dgm:constr type="primFontSz" for="ch" forName="desTx5" refType="primFontSz" refFor="ch" refForName="desTx1" op="equ"/>
                  <dgm:constr type="userD" refType="w" fact="0.0118"/>
                  <dgm:constr type="ctrX" for="ch" forName="dot1" refType="w" fact="0.3263"/>
                  <dgm:constr type="ctrY" for="ch" forName="dot1" refType="h" fact="0.8674"/>
                  <dgm:constr type="w" for="ch" forName="dot1" refType="userD"/>
                  <dgm:constr type="h" for="ch" forName="dot1" refType="userD"/>
                  <dgm:constr type="ctrX" for="ch" forName="dot2" refType="w" fact="0.3001"/>
                  <dgm:constr type="ctrY" for="ch" forName="dot2" refType="h" fact="0.8824"/>
                  <dgm:constr type="w" for="ch" forName="dot2" refType="userD"/>
                  <dgm:constr type="h" for="ch" forName="dot2" refType="userD"/>
                  <dgm:constr type="ctrX" for="ch" forName="dot3" refType="w" fact="0.2733"/>
                  <dgm:constr type="ctrY" for="ch" forName="dot3" refType="h" fact="0.8948"/>
                  <dgm:constr type="w" for="ch" forName="dot3" refType="userD"/>
                  <dgm:constr type="h" for="ch" forName="dot3" refType="userD"/>
                  <dgm:constr type="ctrX" for="ch" forName="dot4" refType="w" fact="0.2462"/>
                  <dgm:constr type="ctrY" for="ch" forName="dot4" refType="h" fact="0.9044"/>
                  <dgm:constr type="w" for="ch" forName="dot4" refType="userD"/>
                  <dgm:constr type="h" for="ch" forName="dot4" refType="userD"/>
                  <dgm:constr type="ctrX" for="ch" forName="dot5" refType="w" fact="0.4691"/>
                  <dgm:constr type="ctrY" for="ch" forName="dot5" refType="h" fact="0.7222"/>
                  <dgm:constr type="w" for="ch" forName="dot5" refType="userD"/>
                  <dgm:constr type="h" for="ch" forName="dot5" refType="userD"/>
                  <dgm:constr type="ctrX" for="ch" forName="dot6" refType="w" fact="0.4484"/>
                  <dgm:constr type="ctrY" for="ch" forName="dot6" refType="h" fact="0.7518"/>
                  <dgm:constr type="w" for="ch" forName="dot6" refType="userD"/>
                  <dgm:constr type="h" for="ch" forName="dot6" refType="userD"/>
                  <dgm:constr type="ctrX" for="ch" forName="dot7" refType="w" fact="0.5549"/>
                  <dgm:constr type="ctrY" for="ch" forName="dot7" refType="h" fact="0.5422"/>
                  <dgm:constr type="w" for="ch" forName="dot7" refType="userD"/>
                  <dgm:constr type="h" for="ch" forName="dot7" refType="userD"/>
                  <dgm:constr type="ctrX" for="ch" forName="dot8" refType="w" fact="0.601"/>
                  <dgm:constr type="ctrY" for="ch" forName="dot8" refType="h" fact="0.3229"/>
                  <dgm:constr type="w" for="ch" forName="dot8" refType="userD"/>
                  <dgm:constr type="h" for="ch" forName="dot8" refType="userD"/>
                  <dgm:constr type="ctrX" for="ch" forName="dotArrow1" refType="w" fact="0.5779"/>
                  <dgm:constr type="ctrY" for="ch" forName="dotArrow1" refType="h" fact="0.0635"/>
                  <dgm:constr type="w" for="ch" forName="dotArrow1" refType="userD"/>
                  <dgm:constr type="h" for="ch" forName="dotArrow1" refType="userD"/>
                  <dgm:constr type="ctrX" for="ch" forName="dotArrow2" refType="w" fact="0.5951"/>
                  <dgm:constr type="ctrY" for="ch" forName="dotArrow2" refType="h" fact="0.0448"/>
                  <dgm:constr type="w" for="ch" forName="dotArrow2" refType="userD"/>
                  <dgm:constr type="h" for="ch" forName="dotArrow2" refType="userD"/>
                  <dgm:constr type="ctrX" for="ch" forName="dotArrow3" refType="w" fact="0.6123"/>
                  <dgm:constr type="ctrY" for="ch" forName="dotArrow3" refType="h" fact="0.026"/>
                  <dgm:constr type="w" for="ch" forName="dotArrow3" refType="userD"/>
                  <dgm:constr type="h" for="ch" forName="dotArrow3" refType="userD"/>
                  <dgm:constr type="ctrX" for="ch" forName="dotArrow4" refType="w" fact="0.6295"/>
                  <dgm:constr type="ctrY" for="ch" forName="dotArrow4" refType="h" fact="0.0448"/>
                  <dgm:constr type="w" for="ch" forName="dotArrow4" refType="userD"/>
                  <dgm:constr type="h" for="ch" forName="dotArrow4" refType="userD"/>
                  <dgm:constr type="ctrX" for="ch" forName="dotArrow5" refType="w" fact="0.6467"/>
                  <dgm:constr type="ctrY" for="ch" forName="dotArrow5" refType="h" fact="0.0635"/>
                  <dgm:constr type="w" for="ch" forName="dotArrow5" refType="userD"/>
                  <dgm:constr type="h" for="ch" forName="dotArrow5" refType="userD"/>
                  <dgm:constr type="ctrX" for="ch" forName="dotArrow6" refType="w" fact="0.6123"/>
                  <dgm:constr type="ctrY" for="ch" forName="dotArrow6" refType="h" fact="0.0656"/>
                  <dgm:constr type="w" for="ch" forName="dotArrow6" refType="userD"/>
                  <dgm:constr type="h" for="ch" forName="dotArrow6" refType="userD"/>
                  <dgm:constr type="ctrX" for="ch" forName="dotArrow7" refType="w" fact="0.6123"/>
                  <dgm:constr type="ctrY" for="ch" forName="dotArrow7" refType="h" fact="0.1052"/>
                  <dgm:constr type="w" for="ch" forName="dotArrow7" refType="userD"/>
                  <dgm:constr type="h" for="ch" forName="dotArrow7" refType="userD"/>
                  <dgm:constr type="l" for="ch" forName="parTx1" refType="w" fact="0.1746"/>
                  <dgm:constr type="t" for="ch" forName="parTx1" refType="h" fact="0.9304"/>
                  <dgm:constr type="w" for="ch" forName="parTx1" refType="w" fact="0.2544"/>
                  <dgm:constr type="h" for="ch" forName="parTx1" refType="h" fact="0.0962"/>
                  <dgm:constr type="ctrX" for="ch" forName="picture1" refType="w" fact="0.1631"/>
                  <dgm:constr type="ctrY" for="ch" forName="picture1" refType="h" fact="0.9169"/>
                  <dgm:constr type="w" for="ch" forName="picture1" refType="w" fact="0.118"/>
                  <dgm:constr type="h" for="ch" forName="picture1" refType="h" fact="0.1663"/>
                  <dgm:constr type="l" for="ch" forName="desTx1" refType="r" refFor="ch" refForName="parTx1"/>
                  <dgm:constr type="r" for="ch" forName="desTx1" refType="w"/>
                  <dgm:constr type="t" for="ch" forName="desTx1" refType="t" refFor="ch" refForName="parTx1"/>
                  <dgm:constr type="h" for="ch" forName="desTx1" refType="h" refFor="ch" refForName="parTx1"/>
                  <dgm:constr type="l" for="ch" forName="parTx2" refType="w" fact="0.3982"/>
                  <dgm:constr type="t" for="ch" forName="parTx2" refType="h" fact="0.8167"/>
                  <dgm:constr type="w" for="ch" forName="parTx2" refType="w" fact="0.2544"/>
                  <dgm:constr type="h" for="ch" forName="parTx2" refType="h" fact="0.0962"/>
                  <dgm:constr type="ctrX" for="ch" forName="picture2" refType="w" fact="0.3866"/>
                  <dgm:constr type="ctrY" for="ch" forName="picture2" refType="h" fact="0.8032"/>
                  <dgm:constr type="w" for="ch" forName="picture2" refType="w" fact="0.118"/>
                  <dgm:constr type="h" for="ch" forName="picture2" refType="h" fact="0.1663"/>
                  <dgm:constr type="l" for="ch" forName="desTx2" refType="r" refFor="ch" refForName="parTx2"/>
                  <dgm:constr type="r" for="ch" forName="desTx2" refType="w"/>
                  <dgm:constr type="t" for="ch" forName="desTx2" refType="t" refFor="ch" refForName="parTx2"/>
                  <dgm:constr type="h" for="ch" forName="desTx2" refType="h" refFor="ch" refForName="parTx2"/>
                  <dgm:constr type="l" for="ch" forName="parTx3" refType="w" fact="0.5194"/>
                  <dgm:constr type="t" for="ch" forName="parTx3" refType="h" fact="0.6524"/>
                  <dgm:constr type="w" for="ch" forName="parTx3" refType="w" fact="0.2544"/>
                  <dgm:constr type="h" for="ch" forName="parTx3" refType="h" fact="0.0962"/>
                  <dgm:constr type="ctrX" for="ch" forName="picture3" refType="w" fact="0.5078"/>
                  <dgm:constr type="ctrY" for="ch" forName="picture3" refType="h" fact="0.6389"/>
                  <dgm:constr type="w" for="ch" forName="picture3" refType="w" fact="0.118"/>
                  <dgm:constr type="h" for="ch" forName="picture3" refType="h" fact="0.1663"/>
                  <dgm:constr type="l" for="ch" forName="desTx3" refType="r" refFor="ch" refForName="parTx3"/>
                  <dgm:constr type="r" for="ch" forName="desTx3" refType="w"/>
                  <dgm:constr type="t" for="ch" forName="desTx3" refType="t" refFor="ch" refForName="parTx3"/>
                  <dgm:constr type="h" for="ch" forName="desTx3" refType="h" refFor="ch" refForName="parTx3"/>
                  <dgm:constr type="l" for="ch" forName="parTx4" refType="w" fact="0.5827"/>
                  <dgm:constr type="t" for="ch" forName="parTx4" refType="h" fact="0.4412"/>
                  <dgm:constr type="w" for="ch" forName="parTx4" refType="w" fact="0.2544"/>
                  <dgm:constr type="h" for="ch" forName="parTx4" refType="h" fact="0.0962"/>
                  <dgm:constr type="ctrX" for="ch" forName="picture4" refType="w" fact="0.5712"/>
                  <dgm:constr type="ctrY" for="ch" forName="picture4" refType="h" fact="0.4277"/>
                  <dgm:constr type="w" for="ch" forName="picture4" refType="w" fact="0.118"/>
                  <dgm:constr type="h" for="ch" forName="picture4" refType="h" fact="0.1663"/>
                  <dgm:constr type="l" for="ch" forName="desTx4" refType="r" refFor="ch" refForName="parTx4"/>
                  <dgm:constr type="r" for="ch" forName="desTx4" refType="w"/>
                  <dgm:constr type="t" for="ch" forName="desTx4" refType="t" refFor="ch" refForName="parTx4"/>
                  <dgm:constr type="h" for="ch" forName="desTx4" refType="h" refFor="ch" refForName="parTx4"/>
                  <dgm:constr type="l" for="ch" forName="parTx5" refType="w" fact="0.618"/>
                  <dgm:constr type="t" for="ch" forName="parTx5" refType="h" fact="0.2262"/>
                  <dgm:constr type="w" for="ch" forName="parTx5" refType="w" fact="0.2544"/>
                  <dgm:constr type="h" for="ch" forName="parTx5" refType="h" fact="0.0962"/>
                  <dgm:constr type="ctrX" for="ch" forName="picture5" refType="w" fact="0.6064"/>
                  <dgm:constr type="ctrY" for="ch" forName="picture5" refType="h" fact="0.2127"/>
                  <dgm:constr type="w" for="ch" forName="picture5" refType="w" fact="0.118"/>
                  <dgm:constr type="h" for="ch" forName="picture5" refType="h" fact="0.1663"/>
                  <dgm:constr type="l" for="ch" forName="desTx5" refType="r" refFor="ch" refForName="parTx5"/>
                  <dgm:constr type="r" for="ch" forName="desTx5" refType="w"/>
                  <dgm:constr type="t" for="ch" forName="desTx5" refType="t" refFor="ch" refForName="parTx5"/>
                  <dgm:constr type="h" for="ch" forName="desTx5" refType="h" refFor="ch" refForName="parTx5"/>
                </dgm:constrLst>
              </dgm:if>
              <dgm:else name="Name47">
                <dgm:alg type="composite">
                  <dgm:param type="ar" val="1.1643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userD" refType="w" fact="0.0143"/>
                  <dgm:constr type="ctrX" for="ch" forName="dot1" refType="w" fact="0.3951"/>
                  <dgm:constr type="ctrY" for="ch" forName="dot1" refType="h" fact="0.8674"/>
                  <dgm:constr type="w" for="ch" forName="dot1" refType="userD"/>
                  <dgm:constr type="h" for="ch" forName="dot1" refType="userD"/>
                  <dgm:constr type="ctrX" for="ch" forName="dot2" refType="w" fact="0.3634"/>
                  <dgm:constr type="ctrY" for="ch" forName="dot2" refType="h" fact="0.8824"/>
                  <dgm:constr type="w" for="ch" forName="dot2" refType="userD"/>
                  <dgm:constr type="h" for="ch" forName="dot2" refType="userD"/>
                  <dgm:constr type="ctrX" for="ch" forName="dot3" refType="w" fact="0.331"/>
                  <dgm:constr type="ctrY" for="ch" forName="dot3" refType="h" fact="0.8948"/>
                  <dgm:constr type="w" for="ch" forName="dot3" refType="userD"/>
                  <dgm:constr type="h" for="ch" forName="dot3" refType="userD"/>
                  <dgm:constr type="ctrX" for="ch" forName="dot4" refType="w" fact="0.2981"/>
                  <dgm:constr type="ctrY" for="ch" forName="dot4" refType="h" fact="0.9044"/>
                  <dgm:constr type="w" for="ch" forName="dot4" refType="userD"/>
                  <dgm:constr type="h" for="ch" forName="dot4" refType="userD"/>
                  <dgm:constr type="ctrX" for="ch" forName="dot5" refType="w" fact="0.5681"/>
                  <dgm:constr type="ctrY" for="ch" forName="dot5" refType="h" fact="0.7222"/>
                  <dgm:constr type="w" for="ch" forName="dot5" refType="userD"/>
                  <dgm:constr type="h" for="ch" forName="dot5" refType="userD"/>
                  <dgm:constr type="ctrX" for="ch" forName="dot6" refType="w" fact="0.543"/>
                  <dgm:constr type="ctrY" for="ch" forName="dot6" refType="h" fact="0.7518"/>
                  <dgm:constr type="w" for="ch" forName="dot6" refType="userD"/>
                  <dgm:constr type="h" for="ch" forName="dot6" refType="userD"/>
                  <dgm:constr type="ctrX" for="ch" forName="dot7" refType="w" fact="0.672"/>
                  <dgm:constr type="ctrY" for="ch" forName="dot7" refType="h" fact="0.5422"/>
                  <dgm:constr type="w" for="ch" forName="dot7" refType="userD"/>
                  <dgm:constr type="h" for="ch" forName="dot7" refType="userD"/>
                  <dgm:constr type="ctrX" for="ch" forName="dot8" refType="w" fact="0.7278"/>
                  <dgm:constr type="ctrY" for="ch" forName="dot8" refType="h" fact="0.3229"/>
                  <dgm:constr type="w" for="ch" forName="dot8" refType="userD"/>
                  <dgm:constr type="h" for="ch" forName="dot8" refType="userD"/>
                  <dgm:constr type="ctrX" for="ch" forName="dotArrow1" refType="w" fact="0.6999"/>
                  <dgm:constr type="ctrY" for="ch" forName="dotArrow1" refType="h" fact="0.0635"/>
                  <dgm:constr type="w" for="ch" forName="dotArrow1" refType="userD"/>
                  <dgm:constr type="h" for="ch" forName="dotArrow1" refType="userD"/>
                  <dgm:constr type="ctrX" for="ch" forName="dotArrow2" refType="w" fact="0.7207"/>
                  <dgm:constr type="ctrY" for="ch" forName="dotArrow2" refType="h" fact="0.0448"/>
                  <dgm:constr type="w" for="ch" forName="dotArrow2" refType="userD"/>
                  <dgm:constr type="h" for="ch" forName="dotArrow2" refType="userD"/>
                  <dgm:constr type="ctrX" for="ch" forName="dotArrow3" refType="w" fact="0.7415"/>
                  <dgm:constr type="ctrY" for="ch" forName="dotArrow3" refType="h" fact="0.026"/>
                  <dgm:constr type="w" for="ch" forName="dotArrow3" refType="userD"/>
                  <dgm:constr type="h" for="ch" forName="dotArrow3" refType="userD"/>
                  <dgm:constr type="ctrX" for="ch" forName="dotArrow4" refType="w" fact="0.7624"/>
                  <dgm:constr type="ctrY" for="ch" forName="dotArrow4" refType="h" fact="0.0448"/>
                  <dgm:constr type="w" for="ch" forName="dotArrow4" refType="userD"/>
                  <dgm:constr type="h" for="ch" forName="dotArrow4" refType="userD"/>
                  <dgm:constr type="ctrX" for="ch" forName="dotArrow5" refType="w" fact="0.7832"/>
                  <dgm:constr type="ctrY" for="ch" forName="dotArrow5" refType="h" fact="0.0635"/>
                  <dgm:constr type="w" for="ch" forName="dotArrow5" refType="userD"/>
                  <dgm:constr type="h" for="ch" forName="dotArrow5" refType="userD"/>
                  <dgm:constr type="ctrX" for="ch" forName="dotArrow6" refType="w" fact="0.7415"/>
                  <dgm:constr type="ctrY" for="ch" forName="dotArrow6" refType="h" fact="0.0656"/>
                  <dgm:constr type="w" for="ch" forName="dotArrow6" refType="userD"/>
                  <dgm:constr type="h" for="ch" forName="dotArrow6" refType="userD"/>
                  <dgm:constr type="ctrX" for="ch" forName="dotArrow7" refType="w" fact="0.7415"/>
                  <dgm:constr type="ctrY" for="ch" forName="dotArrow7" refType="h" fact="0.1052"/>
                  <dgm:constr type="w" for="ch" forName="dotArrow7" refType="userD"/>
                  <dgm:constr type="h" for="ch" forName="dotArrow7" refType="userD"/>
                  <dgm:constr type="l" for="ch" forName="parTx1" refType="w" fact="0.2115"/>
                  <dgm:constr type="t" for="ch" forName="parTx1" refType="h" fact="0.928"/>
                  <dgm:constr type="w" for="ch" forName="parTx1" refType="w" fact="0.3081"/>
                  <dgm:constr type="h" for="ch" forName="parTx1" refType="h" fact="0.0962"/>
                  <dgm:constr type="ctrX" for="ch" forName="picture1" refType="w" fact="0.1975"/>
                  <dgm:constr type="ctrY" for="ch" forName="picture1" refType="h" fact="0.9169"/>
                  <dgm:constr type="w" for="ch" forName="picture1" refType="w" fact="0.1429"/>
                  <dgm:constr type="h" for="ch" forName="picture1" refType="h" fact="0.1663"/>
                  <dgm:constr type="l" for="ch" forName="parTx2" refType="w" fact="0.4822"/>
                  <dgm:constr type="t" for="ch" forName="parTx2" refType="h" fact="0.8143"/>
                  <dgm:constr type="w" for="ch" forName="parTx2" refType="w" fact="0.3081"/>
                  <dgm:constr type="h" for="ch" forName="parTx2" refType="h" fact="0.0962"/>
                  <dgm:constr type="ctrX" for="ch" forName="picture2" refType="w" fact="0.4682"/>
                  <dgm:constr type="ctrY" for="ch" forName="picture2" refType="h" fact="0.8032"/>
                  <dgm:constr type="w" for="ch" forName="picture2" refType="w" fact="0.1429"/>
                  <dgm:constr type="h" for="ch" forName="picture2" refType="h" fact="0.1663"/>
                  <dgm:constr type="l" for="ch" forName="parTx3" refType="w" fact="0.629"/>
                  <dgm:constr type="t" for="ch" forName="parTx3" refType="h" fact="0.65"/>
                  <dgm:constr type="w" for="ch" forName="parTx3" refType="w" fact="0.3081"/>
                  <dgm:constr type="h" for="ch" forName="parTx3" refType="h" fact="0.0962"/>
                  <dgm:constr type="ctrX" for="ch" forName="picture3" refType="w" fact="0.615"/>
                  <dgm:constr type="ctrY" for="ch" forName="picture3" refType="h" fact="0.6389"/>
                  <dgm:constr type="w" for="ch" forName="picture3" refType="w" fact="0.1429"/>
                  <dgm:constr type="h" for="ch" forName="picture3" refType="h" fact="0.1663"/>
                  <dgm:constr type="l" for="ch" forName="parTx4" refType="w" fact="0.7057"/>
                  <dgm:constr type="t" for="ch" forName="parTx4" refType="h" fact="0.4388"/>
                  <dgm:constr type="w" for="ch" forName="parTx4" refType="w" fact="0.3081"/>
                  <dgm:constr type="h" for="ch" forName="parTx4" refType="h" fact="0.0962"/>
                  <dgm:constr type="ctrX" for="ch" forName="picture4" refType="w" fact="0.6917"/>
                  <dgm:constr type="ctrY" for="ch" forName="picture4" refType="h" fact="0.4277"/>
                  <dgm:constr type="w" for="ch" forName="picture4" refType="w" fact="0.1429"/>
                  <dgm:constr type="h" for="ch" forName="picture4" refType="h" fact="0.1663"/>
                  <dgm:constr type="l" for="ch" forName="parTx5" refType="w" fact="0.7484"/>
                  <dgm:constr type="t" for="ch" forName="parTx5" refType="h" fact="0.2238"/>
                  <dgm:constr type="w" for="ch" forName="parTx5" refType="w" fact="0.3081"/>
                  <dgm:constr type="h" for="ch" forName="parTx5" refType="h" fact="0.0962"/>
                  <dgm:constr type="ctrX" for="ch" forName="picture5" refType="w" fact="0.7344"/>
                  <dgm:constr type="ctrY" for="ch" forName="picture5" refType="h" fact="0.2127"/>
                  <dgm:constr type="w" for="ch" forName="picture5" refType="w" fact="0.1429"/>
                  <dgm:constr type="h" for="ch" forName="picture5" refType="h" fact="0.1663"/>
                </dgm:constrLst>
              </dgm:else>
            </dgm:choose>
          </dgm:if>
          <dgm:else name="Name48">
            <dgm:choose name="Name49">
              <dgm:if name="Name50" axis="des" func="maxDepth" op="gt" val="1">
                <dgm:alg type="composite">
                  <dgm:param type="ar" val="1.41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primFontSz" for="ch" forName="desTx4" refType="primFontSz" refFor="ch" refForName="desTx1" op="equ"/>
                  <dgm:constr type="primFontSz" for="ch" forName="desTx5" refType="primFontSz" refFor="ch" refForName="desTx1" op="equ"/>
                  <dgm:constr type="userD" refType="w" fact="0.0118"/>
                  <dgm:constr type="ctrX" for="ch" forName="dot1" refType="w" fact="0.6737"/>
                  <dgm:constr type="ctrY" for="ch" forName="dot1" refType="h" fact="0.8674"/>
                  <dgm:constr type="w" for="ch" forName="dot1" refType="userD"/>
                  <dgm:constr type="h" for="ch" forName="dot1" refType="userD"/>
                  <dgm:constr type="ctrX" for="ch" forName="dot2" refType="w" fact="0.6999"/>
                  <dgm:constr type="ctrY" for="ch" forName="dot2" refType="h" fact="0.8824"/>
                  <dgm:constr type="w" for="ch" forName="dot2" refType="userD"/>
                  <dgm:constr type="h" for="ch" forName="dot2" refType="userD"/>
                  <dgm:constr type="ctrX" for="ch" forName="dot3" refType="w" fact="0.7267"/>
                  <dgm:constr type="ctrY" for="ch" forName="dot3" refType="h" fact="0.8948"/>
                  <dgm:constr type="w" for="ch" forName="dot3" refType="userD"/>
                  <dgm:constr type="h" for="ch" forName="dot3" refType="userD"/>
                  <dgm:constr type="ctrX" for="ch" forName="dot4" refType="w" fact="0.7538"/>
                  <dgm:constr type="ctrY" for="ch" forName="dot4" refType="h" fact="0.9044"/>
                  <dgm:constr type="w" for="ch" forName="dot4" refType="userD"/>
                  <dgm:constr type="h" for="ch" forName="dot4" refType="userD"/>
                  <dgm:constr type="ctrX" for="ch" forName="dot5" refType="w" fact="0.5309"/>
                  <dgm:constr type="ctrY" for="ch" forName="dot5" refType="h" fact="0.7222"/>
                  <dgm:constr type="w" for="ch" forName="dot5" refType="userD"/>
                  <dgm:constr type="h" for="ch" forName="dot5" refType="userD"/>
                  <dgm:constr type="ctrX" for="ch" forName="dot6" refType="w" fact="0.5516"/>
                  <dgm:constr type="ctrY" for="ch" forName="dot6" refType="h" fact="0.7518"/>
                  <dgm:constr type="w" for="ch" forName="dot6" refType="userD"/>
                  <dgm:constr type="h" for="ch" forName="dot6" refType="userD"/>
                  <dgm:constr type="ctrX" for="ch" forName="dot7" refType="w" fact="0.4451"/>
                  <dgm:constr type="ctrY" for="ch" forName="dot7" refType="h" fact="0.5422"/>
                  <dgm:constr type="w" for="ch" forName="dot7" refType="userD"/>
                  <dgm:constr type="h" for="ch" forName="dot7" refType="userD"/>
                  <dgm:constr type="ctrX" for="ch" forName="dot8" refType="w" fact="0.399"/>
                  <dgm:constr type="ctrY" for="ch" forName="dot8" refType="h" fact="0.3229"/>
                  <dgm:constr type="w" for="ch" forName="dot8" refType="userD"/>
                  <dgm:constr type="h" for="ch" forName="dot8" refType="userD"/>
                  <dgm:constr type="ctrX" for="ch" forName="dotArrow1" refType="w" fact="0.4221"/>
                  <dgm:constr type="ctrY" for="ch" forName="dotArrow1" refType="h" fact="0.0635"/>
                  <dgm:constr type="w" for="ch" forName="dotArrow1" refType="userD"/>
                  <dgm:constr type="h" for="ch" forName="dotArrow1" refType="userD"/>
                  <dgm:constr type="ctrX" for="ch" forName="dotArrow2" refType="w" fact="0.4049"/>
                  <dgm:constr type="ctrY" for="ch" forName="dotArrow2" refType="h" fact="0.0448"/>
                  <dgm:constr type="w" for="ch" forName="dotArrow2" refType="userD"/>
                  <dgm:constr type="h" for="ch" forName="dotArrow2" refType="userD"/>
                  <dgm:constr type="ctrX" for="ch" forName="dotArrow3" refType="w" fact="0.3877"/>
                  <dgm:constr type="ctrY" for="ch" forName="dotArrow3" refType="h" fact="0.026"/>
                  <dgm:constr type="w" for="ch" forName="dotArrow3" refType="userD"/>
                  <dgm:constr type="h" for="ch" forName="dotArrow3" refType="userD"/>
                  <dgm:constr type="ctrX" for="ch" forName="dotArrow4" refType="w" fact="0.3705"/>
                  <dgm:constr type="ctrY" for="ch" forName="dotArrow4" refType="h" fact="0.0448"/>
                  <dgm:constr type="w" for="ch" forName="dotArrow4" refType="userD"/>
                  <dgm:constr type="h" for="ch" forName="dotArrow4" refType="userD"/>
                  <dgm:constr type="ctrX" for="ch" forName="dotArrow5" refType="w" fact="0.3533"/>
                  <dgm:constr type="ctrY" for="ch" forName="dotArrow5" refType="h" fact="0.0635"/>
                  <dgm:constr type="w" for="ch" forName="dotArrow5" refType="userD"/>
                  <dgm:constr type="h" for="ch" forName="dotArrow5" refType="userD"/>
                  <dgm:constr type="ctrX" for="ch" forName="dotArrow6" refType="w" fact="0.3877"/>
                  <dgm:constr type="ctrY" for="ch" forName="dotArrow6" refType="h" fact="0.0656"/>
                  <dgm:constr type="w" for="ch" forName="dotArrow6" refType="userD"/>
                  <dgm:constr type="h" for="ch" forName="dotArrow6" refType="userD"/>
                  <dgm:constr type="ctrX" for="ch" forName="dotArrow7" refType="w" fact="0.3877"/>
                  <dgm:constr type="ctrY" for="ch" forName="dotArrow7" refType="h" fact="0.1052"/>
                  <dgm:constr type="w" for="ch" forName="dotArrow7" refType="userD"/>
                  <dgm:constr type="h" for="ch" forName="dotArrow7" refType="userD"/>
                  <dgm:constr type="r" for="ch" forName="parTx1" refType="w" fact="0.8254"/>
                  <dgm:constr type="t" for="ch" forName="parTx1" refType="h" fact="0.9304"/>
                  <dgm:constr type="w" for="ch" forName="parTx1" refType="w" fact="0.2544"/>
                  <dgm:constr type="h" for="ch" forName="parTx1" refType="h" fact="0.0962"/>
                  <dgm:constr type="ctrX" for="ch" forName="picture1" refType="w" fact="0.8369"/>
                  <dgm:constr type="ctrY" for="ch" forName="picture1" refType="h" fact="0.9169"/>
                  <dgm:constr type="w" for="ch" forName="picture1" refType="w" fact="0.118"/>
                  <dgm:constr type="h" for="ch" forName="picture1" refType="h" fact="0.1663"/>
                  <dgm:constr type="r" for="ch" forName="desTx1" refType="l" refFor="ch" refForName="parTx1"/>
                  <dgm:constr type="l" for="ch" forName="desTx1"/>
                  <dgm:constr type="t" for="ch" forName="desTx1" refType="t" refFor="ch" refForName="parTx1"/>
                  <dgm:constr type="h" for="ch" forName="desTx1" refType="h" refFor="ch" refForName="parTx1"/>
                  <dgm:constr type="r" for="ch" forName="parTx2" refType="w" fact="0.6018"/>
                  <dgm:constr type="t" for="ch" forName="parTx2" refType="h" fact="0.8167"/>
                  <dgm:constr type="w" for="ch" forName="parTx2" refType="w" fact="0.2544"/>
                  <dgm:constr type="h" for="ch" forName="parTx2" refType="h" fact="0.0962"/>
                  <dgm:constr type="ctrX" for="ch" forName="picture2" refType="w" fact="0.6134"/>
                  <dgm:constr type="ctrY" for="ch" forName="picture2" refType="h" fact="0.8032"/>
                  <dgm:constr type="w" for="ch" forName="picture2" refType="w" fact="0.118"/>
                  <dgm:constr type="h" for="ch" forName="picture2" refType="h" fact="0.1663"/>
                  <dgm:constr type="r" for="ch" forName="desTx2" refType="l" refFor="ch" refForName="parTx2"/>
                  <dgm:constr type="l" for="ch" forName="desTx2"/>
                  <dgm:constr type="t" for="ch" forName="desTx2" refType="t" refFor="ch" refForName="parTx2"/>
                  <dgm:constr type="h" for="ch" forName="desTx2" refType="h" refFor="ch" refForName="parTx2"/>
                  <dgm:constr type="r" for="ch" forName="parTx3" refType="w" fact="0.4806"/>
                  <dgm:constr type="t" for="ch" forName="parTx3" refType="h" fact="0.6524"/>
                  <dgm:constr type="w" for="ch" forName="parTx3" refType="w" fact="0.2544"/>
                  <dgm:constr type="h" for="ch" forName="parTx3" refType="h" fact="0.0962"/>
                  <dgm:constr type="ctrX" for="ch" forName="picture3" refType="w" fact="0.4922"/>
                  <dgm:constr type="ctrY" for="ch" forName="picture3" refType="h" fact="0.6389"/>
                  <dgm:constr type="w" for="ch" forName="picture3" refType="w" fact="0.118"/>
                  <dgm:constr type="h" for="ch" forName="picture3" refType="h" fact="0.1663"/>
                  <dgm:constr type="r" for="ch" forName="desTx3" refType="l" refFor="ch" refForName="parTx3"/>
                  <dgm:constr type="l" for="ch" forName="desTx3"/>
                  <dgm:constr type="t" for="ch" forName="desTx3" refType="t" refFor="ch" refForName="parTx3"/>
                  <dgm:constr type="h" for="ch" forName="desTx3" refType="h" refFor="ch" refForName="parTx3"/>
                  <dgm:constr type="r" for="ch" forName="parTx4" refType="w" fact="0.4173"/>
                  <dgm:constr type="t" for="ch" forName="parTx4" refType="h" fact="0.4412"/>
                  <dgm:constr type="w" for="ch" forName="parTx4" refType="w" fact="0.2544"/>
                  <dgm:constr type="h" for="ch" forName="parTx4" refType="h" fact="0.0962"/>
                  <dgm:constr type="ctrX" for="ch" forName="picture4" refType="w" fact="0.4288"/>
                  <dgm:constr type="ctrY" for="ch" forName="picture4" refType="h" fact="0.4277"/>
                  <dgm:constr type="w" for="ch" forName="picture4" refType="w" fact="0.118"/>
                  <dgm:constr type="h" for="ch" forName="picture4" refType="h" fact="0.1663"/>
                  <dgm:constr type="r" for="ch" forName="desTx4" refType="l" refFor="ch" refForName="parTx4"/>
                  <dgm:constr type="l" for="ch" forName="desTx4"/>
                  <dgm:constr type="t" for="ch" forName="desTx4" refType="t" refFor="ch" refForName="parTx4"/>
                  <dgm:constr type="h" for="ch" forName="desTx4" refType="h" refFor="ch" refForName="parTx4"/>
                  <dgm:constr type="r" for="ch" forName="parTx5" refType="w" fact="0.382"/>
                  <dgm:constr type="t" for="ch" forName="parTx5" refType="h" fact="0.2262"/>
                  <dgm:constr type="w" for="ch" forName="parTx5" refType="w" fact="0.2544"/>
                  <dgm:constr type="h" for="ch" forName="parTx5" refType="h" fact="0.0962"/>
                  <dgm:constr type="ctrX" for="ch" forName="picture5" refType="w" fact="0.3936"/>
                  <dgm:constr type="ctrY" for="ch" forName="picture5" refType="h" fact="0.2127"/>
                  <dgm:constr type="w" for="ch" forName="picture5" refType="w" fact="0.118"/>
                  <dgm:constr type="h" for="ch" forName="picture5" refType="h" fact="0.1663"/>
                  <dgm:constr type="r" for="ch" forName="desTx5" refType="l" refFor="ch" refForName="parTx5"/>
                  <dgm:constr type="l" for="ch" forName="desTx5"/>
                  <dgm:constr type="t" for="ch" forName="desTx5" refType="t" refFor="ch" refForName="parTx5"/>
                  <dgm:constr type="h" for="ch" forName="desTx5" refType="h" refFor="ch" refForName="parTx5"/>
                </dgm:constrLst>
              </dgm:if>
              <dgm:else name="Name51">
                <dgm:alg type="composite">
                  <dgm:param type="ar" val="1.1643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userD" refType="w" fact="0.0143"/>
                  <dgm:constr type="ctrX" for="ch" forName="dot1" refType="w" fact="0.6049"/>
                  <dgm:constr type="ctrY" for="ch" forName="dot1" refType="h" fact="0.8674"/>
                  <dgm:constr type="w" for="ch" forName="dot1" refType="userD"/>
                  <dgm:constr type="h" for="ch" forName="dot1" refType="userD"/>
                  <dgm:constr type="ctrX" for="ch" forName="dot2" refType="w" fact="0.6366"/>
                  <dgm:constr type="ctrY" for="ch" forName="dot2" refType="h" fact="0.8824"/>
                  <dgm:constr type="w" for="ch" forName="dot2" refType="userD"/>
                  <dgm:constr type="h" for="ch" forName="dot2" refType="userD"/>
                  <dgm:constr type="ctrX" for="ch" forName="dot3" refType="w" fact="0.669"/>
                  <dgm:constr type="ctrY" for="ch" forName="dot3" refType="h" fact="0.8948"/>
                  <dgm:constr type="w" for="ch" forName="dot3" refType="userD"/>
                  <dgm:constr type="h" for="ch" forName="dot3" refType="userD"/>
                  <dgm:constr type="ctrX" for="ch" forName="dot4" refType="w" fact="0.7019"/>
                  <dgm:constr type="ctrY" for="ch" forName="dot4" refType="h" fact="0.9044"/>
                  <dgm:constr type="w" for="ch" forName="dot4" refType="userD"/>
                  <dgm:constr type="h" for="ch" forName="dot4" refType="userD"/>
                  <dgm:constr type="ctrX" for="ch" forName="dot5" refType="w" fact="0.4319"/>
                  <dgm:constr type="ctrY" for="ch" forName="dot5" refType="h" fact="0.7222"/>
                  <dgm:constr type="w" for="ch" forName="dot5" refType="userD"/>
                  <dgm:constr type="h" for="ch" forName="dot5" refType="userD"/>
                  <dgm:constr type="ctrX" for="ch" forName="dot6" refType="w" fact="0.457"/>
                  <dgm:constr type="ctrY" for="ch" forName="dot6" refType="h" fact="0.7518"/>
                  <dgm:constr type="w" for="ch" forName="dot6" refType="userD"/>
                  <dgm:constr type="h" for="ch" forName="dot6" refType="userD"/>
                  <dgm:constr type="ctrX" for="ch" forName="dot7" refType="w" fact="0.328"/>
                  <dgm:constr type="ctrY" for="ch" forName="dot7" refType="h" fact="0.5422"/>
                  <dgm:constr type="w" for="ch" forName="dot7" refType="userD"/>
                  <dgm:constr type="h" for="ch" forName="dot7" refType="userD"/>
                  <dgm:constr type="ctrX" for="ch" forName="dot8" refType="w" fact="0.2722"/>
                  <dgm:constr type="ctrY" for="ch" forName="dot8" refType="h" fact="0.3229"/>
                  <dgm:constr type="w" for="ch" forName="dot8" refType="userD"/>
                  <dgm:constr type="h" for="ch" forName="dot8" refType="userD"/>
                  <dgm:constr type="ctrX" for="ch" forName="dotArrow1" refType="w" fact="0.3001"/>
                  <dgm:constr type="ctrY" for="ch" forName="dotArrow1" refType="h" fact="0.0635"/>
                  <dgm:constr type="w" for="ch" forName="dotArrow1" refType="userD"/>
                  <dgm:constr type="h" for="ch" forName="dotArrow1" refType="userD"/>
                  <dgm:constr type="ctrX" for="ch" forName="dotArrow2" refType="w" fact="0.2793"/>
                  <dgm:constr type="ctrY" for="ch" forName="dotArrow2" refType="h" fact="0.0448"/>
                  <dgm:constr type="w" for="ch" forName="dotArrow2" refType="userD"/>
                  <dgm:constr type="h" for="ch" forName="dotArrow2" refType="userD"/>
                  <dgm:constr type="ctrX" for="ch" forName="dotArrow3" refType="w" fact="0.2585"/>
                  <dgm:constr type="ctrY" for="ch" forName="dotArrow3" refType="h" fact="0.026"/>
                  <dgm:constr type="w" for="ch" forName="dotArrow3" refType="userD"/>
                  <dgm:constr type="h" for="ch" forName="dotArrow3" refType="userD"/>
                  <dgm:constr type="ctrX" for="ch" forName="dotArrow4" refType="w" fact="0.2376"/>
                  <dgm:constr type="ctrY" for="ch" forName="dotArrow4" refType="h" fact="0.0448"/>
                  <dgm:constr type="w" for="ch" forName="dotArrow4" refType="userD"/>
                  <dgm:constr type="h" for="ch" forName="dotArrow4" refType="userD"/>
                  <dgm:constr type="ctrX" for="ch" forName="dotArrow5" refType="w" fact="0.2168"/>
                  <dgm:constr type="ctrY" for="ch" forName="dotArrow5" refType="h" fact="0.0635"/>
                  <dgm:constr type="w" for="ch" forName="dotArrow5" refType="userD"/>
                  <dgm:constr type="h" for="ch" forName="dotArrow5" refType="userD"/>
                  <dgm:constr type="ctrX" for="ch" forName="dotArrow6" refType="w" fact="0.2585"/>
                  <dgm:constr type="ctrY" for="ch" forName="dotArrow6" refType="h" fact="0.0656"/>
                  <dgm:constr type="w" for="ch" forName="dotArrow6" refType="userD"/>
                  <dgm:constr type="h" for="ch" forName="dotArrow6" refType="userD"/>
                  <dgm:constr type="ctrX" for="ch" forName="dotArrow7" refType="w" fact="0.2585"/>
                  <dgm:constr type="ctrY" for="ch" forName="dotArrow7" refType="h" fact="0.1052"/>
                  <dgm:constr type="w" for="ch" forName="dotArrow7" refType="userD"/>
                  <dgm:constr type="h" for="ch" forName="dotArrow7" refType="userD"/>
                  <dgm:constr type="r" for="ch" forName="parTx1" refType="w" fact="0.7885"/>
                  <dgm:constr type="t" for="ch" forName="parTx1" refType="h" fact="0.928"/>
                  <dgm:constr type="w" for="ch" forName="parTx1" refType="w" fact="0.3081"/>
                  <dgm:constr type="h" for="ch" forName="parTx1" refType="h" fact="0.0962"/>
                  <dgm:constr type="ctrX" for="ch" forName="picture1" refType="w" fact="0.8025"/>
                  <dgm:constr type="ctrY" for="ch" forName="picture1" refType="h" fact="0.9169"/>
                  <dgm:constr type="w" for="ch" forName="picture1" refType="w" fact="0.1429"/>
                  <dgm:constr type="h" for="ch" forName="picture1" refType="h" fact="0.1663"/>
                  <dgm:constr type="r" for="ch" forName="parTx2" refType="w" fact="0.5178"/>
                  <dgm:constr type="t" for="ch" forName="parTx2" refType="h" fact="0.8143"/>
                  <dgm:constr type="w" for="ch" forName="parTx2" refType="w" fact="0.3081"/>
                  <dgm:constr type="h" for="ch" forName="parTx2" refType="h" fact="0.0962"/>
                  <dgm:constr type="ctrX" for="ch" forName="picture2" refType="w" fact="0.5318"/>
                  <dgm:constr type="ctrY" for="ch" forName="picture2" refType="h" fact="0.8032"/>
                  <dgm:constr type="w" for="ch" forName="picture2" refType="w" fact="0.1429"/>
                  <dgm:constr type="h" for="ch" forName="picture2" refType="h" fact="0.1663"/>
                  <dgm:constr type="r" for="ch" forName="parTx3" refType="w" fact="0.371"/>
                  <dgm:constr type="t" for="ch" forName="parTx3" refType="h" fact="0.65"/>
                  <dgm:constr type="w" for="ch" forName="parTx3" refType="w" fact="0.3081"/>
                  <dgm:constr type="h" for="ch" forName="parTx3" refType="h" fact="0.0962"/>
                  <dgm:constr type="ctrX" for="ch" forName="picture3" refType="w" fact="0.385"/>
                  <dgm:constr type="ctrY" for="ch" forName="picture3" refType="h" fact="0.6389"/>
                  <dgm:constr type="w" for="ch" forName="picture3" refType="w" fact="0.1429"/>
                  <dgm:constr type="h" for="ch" forName="picture3" refType="h" fact="0.1663"/>
                  <dgm:constr type="r" for="ch" forName="parTx4" refType="w" fact="0.2943"/>
                  <dgm:constr type="t" for="ch" forName="parTx4" refType="h" fact="0.4388"/>
                  <dgm:constr type="w" for="ch" forName="parTx4" refType="w" fact="0.3081"/>
                  <dgm:constr type="h" for="ch" forName="parTx4" refType="h" fact="0.0962"/>
                  <dgm:constr type="ctrX" for="ch" forName="picture4" refType="w" fact="0.3083"/>
                  <dgm:constr type="ctrY" for="ch" forName="picture4" refType="h" fact="0.4277"/>
                  <dgm:constr type="w" for="ch" forName="picture4" refType="w" fact="0.1429"/>
                  <dgm:constr type="h" for="ch" forName="picture4" refType="h" fact="0.1663"/>
                  <dgm:constr type="r" for="ch" forName="parTx5" refType="w" fact="0.2516"/>
                  <dgm:constr type="t" for="ch" forName="parTx5" refType="h" fact="0.2238"/>
                  <dgm:constr type="w" for="ch" forName="parTx5" refType="w" fact="0.3081"/>
                  <dgm:constr type="h" for="ch" forName="parTx5" refType="h" fact="0.0962"/>
                  <dgm:constr type="ctrX" for="ch" forName="picture5" refType="w" fact="0.2656"/>
                  <dgm:constr type="ctrY" for="ch" forName="picture5" refType="h" fact="0.2127"/>
                  <dgm:constr type="w" for="ch" forName="picture5" refType="w" fact="0.1429"/>
                  <dgm:constr type="h" for="ch" forName="picture5" refType="h" fact="0.1663"/>
                </dgm:constrLst>
              </dgm:else>
            </dgm:choose>
          </dgm:else>
        </dgm:choose>
      </dgm:if>
      <dgm:if name="Name52" axis="ch" ptType="node" func="cnt" op="equ" val="6">
        <dgm:choose name="Name53">
          <dgm:if name="Name54" func="var" arg="dir" op="equ" val="norm">
            <dgm:choose name="Name55">
              <dgm:if name="Name56" axis="des" func="maxDepth" op="gt" val="1">
                <dgm:alg type="composite">
                  <dgm:param type="ar" val="1.33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parTx6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primFontSz" for="ch" forName="desTx4" refType="primFontSz" refFor="ch" refForName="desTx1" op="equ"/>
                  <dgm:constr type="primFontSz" for="ch" forName="desTx5" refType="primFontSz" refFor="ch" refForName="desTx1" op="equ"/>
                  <dgm:constr type="primFontSz" for="ch" forName="desTx6" refType="primFontSz" refFor="ch" refForName="desTx1" op="equ"/>
                  <dgm:constr type="userD" refType="w" fact="0.0105"/>
                  <dgm:constr type="ctrX" for="ch" forName="dot1" refType="w" fact="0.3608"/>
                  <dgm:constr type="ctrY" for="ch" forName="dot1" refType="h" fact="0.8839"/>
                  <dgm:constr type="w" for="ch" forName="dot1" refType="userD"/>
                  <dgm:constr type="h" for="ch" forName="dot1" refType="userD"/>
                  <dgm:constr type="ctrX" for="ch" forName="dot2" refType="w" fact="0.3384"/>
                  <dgm:constr type="ctrY" for="ch" forName="dot2" refType="h" fact="0.8967"/>
                  <dgm:constr type="w" for="ch" forName="dot2" refType="userD"/>
                  <dgm:constr type="h" for="ch" forName="dot2" refType="userD"/>
                  <dgm:constr type="ctrX" for="ch" forName="dot3" refType="w" fact="0.3155"/>
                  <dgm:constr type="ctrY" for="ch" forName="dot3" refType="h" fact="0.9076"/>
                  <dgm:constr type="w" for="ch" forName="dot3" refType="userD"/>
                  <dgm:constr type="h" for="ch" forName="dot3" refType="userD"/>
                  <dgm:constr type="ctrX" for="ch" forName="dot4" refType="w" fact="0.2923"/>
                  <dgm:constr type="ctrY" for="ch" forName="dot4" refType="h" fact="0.9165"/>
                  <dgm:constr type="w" for="ch" forName="dot4" refType="userD"/>
                  <dgm:constr type="h" for="ch" forName="dot4" refType="userD"/>
                  <dgm:constr type="ctrX" for="ch" forName="dot5" refType="w" fact="0.2688"/>
                  <dgm:constr type="ctrY" for="ch" forName="dot5" refType="h" fact="0.9234"/>
                  <dgm:constr type="w" for="ch" forName="dot5" refType="userD"/>
                  <dgm:constr type="h" for="ch" forName="dot5" refType="userD"/>
                  <dgm:constr type="ctrX" for="ch" forName="dot6" refType="w" fact="0.4883"/>
                  <dgm:constr type="ctrY" for="ch" forName="dot6" refType="h" fact="0.764"/>
                  <dgm:constr type="w" for="ch" forName="dot6" refType="userD"/>
                  <dgm:constr type="h" for="ch" forName="dot6" refType="userD"/>
                  <dgm:constr type="ctrX" for="ch" forName="dot7" refType="w" fact="0.4695"/>
                  <dgm:constr type="ctrY" for="ch" forName="dot7" refType="h" fact="0.7878"/>
                  <dgm:constr type="w" for="ch" forName="dot7" refType="userD"/>
                  <dgm:constr type="h" for="ch" forName="dot7" refType="userD"/>
                  <dgm:constr type="ctrX" for="ch" forName="dot8" refType="w" fact="0.5696"/>
                  <dgm:constr type="ctrY" for="ch" forName="dot8" refType="h" fact="0.6227"/>
                  <dgm:constr type="w" for="ch" forName="dot8" refType="userD"/>
                  <dgm:constr type="h" for="ch" forName="dot8" refType="userD"/>
                  <dgm:constr type="ctrX" for="ch" forName="dot9" refType="w" fact="0.6247"/>
                  <dgm:constr type="ctrY" for="ch" forName="dot9" refType="h" fact="0.4556"/>
                  <dgm:constr type="w" for="ch" forName="dot9" refType="userD"/>
                  <dgm:constr type="h" for="ch" forName="dot9" refType="userD"/>
                  <dgm:constr type="ctrX" for="ch" forName="dot10" refType="w" fact="0.6509"/>
                  <dgm:constr type="ctrY" for="ch" forName="dot10" refType="h" fact="0.2816"/>
                  <dgm:constr type="w" for="ch" forName="dot10" refType="userD"/>
                  <dgm:constr type="h" for="ch" forName="dot10" refType="userD"/>
                  <dgm:constr type="ctrX" for="ch" forName="dotArrow1" refType="w" fact="0.6281"/>
                  <dgm:constr type="ctrY" for="ch" forName="dotArrow1" refType="h" fact="0.0748"/>
                  <dgm:constr type="w" for="ch" forName="dotArrow1" refType="userD"/>
                  <dgm:constr type="h" for="ch" forName="dotArrow1" refType="userD"/>
                  <dgm:constr type="ctrX" for="ch" forName="dotArrow2" refType="w" fact="0.6437"/>
                  <dgm:constr type="ctrY" for="ch" forName="dotArrow2" refType="h" fact="0.0581"/>
                  <dgm:constr type="w" for="ch" forName="dotArrow2" refType="userD"/>
                  <dgm:constr type="h" for="ch" forName="dotArrow2" refType="userD"/>
                  <dgm:constr type="ctrX" for="ch" forName="dotArrow3" refType="w" fact="0.6593"/>
                  <dgm:constr type="ctrY" for="ch" forName="dotArrow3" refType="h" fact="0.0414"/>
                  <dgm:constr type="w" for="ch" forName="dotArrow3" refType="userD"/>
                  <dgm:constr type="h" for="ch" forName="dotArrow3" refType="userD"/>
                  <dgm:constr type="ctrX" for="ch" forName="dotArrow4" refType="w" fact="0.675"/>
                  <dgm:constr type="ctrY" for="ch" forName="dotArrow4" refType="h" fact="0.0581"/>
                  <dgm:constr type="w" for="ch" forName="dotArrow4" refType="userD"/>
                  <dgm:constr type="h" for="ch" forName="dotArrow4" refType="userD"/>
                  <dgm:constr type="ctrX" for="ch" forName="dotArrow5" refType="w" fact="0.6906"/>
                  <dgm:constr type="ctrY" for="ch" forName="dotArrow5" refType="h" fact="0.0748"/>
                  <dgm:constr type="w" for="ch" forName="dotArrow5" refType="userD"/>
                  <dgm:constr type="h" for="ch" forName="dotArrow5" refType="userD"/>
                  <dgm:constr type="ctrX" for="ch" forName="dotArrow6" refType="w" fact="0.6593"/>
                  <dgm:constr type="ctrY" for="ch" forName="dotArrow6" refType="h" fact="0.0766"/>
                  <dgm:constr type="w" for="ch" forName="dotArrow6" refType="userD"/>
                  <dgm:constr type="h" for="ch" forName="dotArrow6" refType="userD"/>
                  <dgm:constr type="ctrX" for="ch" forName="dotArrow7" refType="w" fact="0.6593"/>
                  <dgm:constr type="ctrY" for="ch" forName="dotArrow7" refType="h" fact="0.1118"/>
                  <dgm:constr type="w" for="ch" forName="dotArrow7" refType="userD"/>
                  <dgm:constr type="h" for="ch" forName="dotArrow7" refType="userD"/>
                  <dgm:constr type="l" for="ch" forName="parTx1" refType="w" fact="0.2091"/>
                  <dgm:constr type="t" for="ch" forName="parTx1" refType="h" fact="0.9433"/>
                  <dgm:constr type="w" for="ch" forName="parTx1" refType="w" fact="0.2275"/>
                  <dgm:constr type="h" for="ch" forName="parTx1" refType="h" fact="0.0811"/>
                  <dgm:constr type="ctrX" for="ch" forName="picture1" refType="w" fact="0.1988"/>
                  <dgm:constr type="ctrY" for="ch" forName="picture1" refType="h" fact="0.9322"/>
                  <dgm:constr type="w" for="ch" forName="picture1" refType="w" fact="0.1055"/>
                  <dgm:constr type="h" for="ch" forName="picture1" refType="h" fact="0.1403"/>
                  <dgm:constr type="l" for="ch" forName="desTx1" refType="r" refFor="ch" refForName="parTx1"/>
                  <dgm:constr type="r" for="ch" forName="desTx1" refType="w"/>
                  <dgm:constr type="t" for="ch" forName="desTx1" refType="t" refFor="ch" refForName="parTx1"/>
                  <dgm:constr type="h" for="ch" forName="desTx1" refType="h" refFor="ch" refForName="parTx1"/>
                  <dgm:constr type="l" for="ch" forName="parTx2" refType="w" fact="0.4273"/>
                  <dgm:constr type="t" for="ch" forName="parTx2" refType="h" fact="0.8468"/>
                  <dgm:constr type="w" for="ch" forName="parTx2" refType="w" fact="0.2275"/>
                  <dgm:constr type="h" for="ch" forName="parTx2" refType="h" fact="0.0811"/>
                  <dgm:constr type="ctrX" for="ch" forName="picture2" refType="w" fact="0.4169"/>
                  <dgm:constr type="ctrY" for="ch" forName="picture2" refType="h" fact="0.8357"/>
                  <dgm:constr type="w" for="ch" forName="picture2" refType="w" fact="0.1055"/>
                  <dgm:constr type="h" for="ch" forName="picture2" refType="h" fact="0.1403"/>
                  <dgm:constr type="l" for="ch" forName="desTx2" refType="r" refFor="ch" refForName="parTx2"/>
                  <dgm:constr type="r" for="ch" forName="desTx2" refType="w"/>
                  <dgm:constr type="t" for="ch" forName="desTx2" refType="t" refFor="ch" refForName="parTx2"/>
                  <dgm:constr type="h" for="ch" forName="desTx2" refType="h" refFor="ch" refForName="parTx2"/>
                  <dgm:constr type="l" for="ch" forName="parTx3" refType="w" fact="0.5349"/>
                  <dgm:constr type="t" for="ch" forName="parTx3" refType="h" fact="0.7023"/>
                  <dgm:constr type="w" for="ch" forName="parTx3" refType="w" fact="0.2275"/>
                  <dgm:constr type="h" for="ch" forName="parTx3" refType="h" fact="0.0811"/>
                  <dgm:constr type="ctrX" for="ch" forName="picture3" refType="w" fact="0.5245"/>
                  <dgm:constr type="ctrY" for="ch" forName="picture3" refType="h" fact="0.6912"/>
                  <dgm:constr type="w" for="ch" forName="picture3" refType="w" fact="0.1055"/>
                  <dgm:constr type="h" for="ch" forName="picture3" refType="h" fact="0.1403"/>
                  <dgm:constr type="l" for="ch" forName="desTx3" refType="r" refFor="ch" refForName="parTx3"/>
                  <dgm:constr type="r" for="ch" forName="desTx3" refType="w"/>
                  <dgm:constr type="t" for="ch" forName="desTx3" refType="t" refFor="ch" refForName="parTx3"/>
                  <dgm:constr type="h" for="ch" forName="desTx3" refType="h" refFor="ch" refForName="parTx3"/>
                  <dgm:constr type="l" for="ch" forName="parTx4" refType="w" fact="0.5998"/>
                  <dgm:constr type="t" for="ch" forName="parTx4" refType="h" fact="0.5441"/>
                  <dgm:constr type="w" for="ch" forName="parTx4" refType="w" fact="0.2275"/>
                  <dgm:constr type="h" for="ch" forName="parTx4" refType="h" fact="0.0811"/>
                  <dgm:constr type="ctrX" for="ch" forName="picture4" refType="w" fact="0.5894"/>
                  <dgm:constr type="ctrY" for="ch" forName="picture4" refType="h" fact="0.533"/>
                  <dgm:constr type="w" for="ch" forName="picture4" refType="w" fact="0.1055"/>
                  <dgm:constr type="h" for="ch" forName="picture4" refType="h" fact="0.1403"/>
                  <dgm:constr type="l" for="ch" forName="desTx4" refType="r" refFor="ch" refForName="parTx4"/>
                  <dgm:constr type="r" for="ch" forName="desTx4" refType="w"/>
                  <dgm:constr type="t" for="ch" forName="desTx4" refType="t" refFor="ch" refForName="parTx4"/>
                  <dgm:constr type="h" for="ch" forName="desTx4" refType="h" refFor="ch" refForName="parTx4"/>
                  <dgm:constr type="l" for="ch" forName="parTx5" refType="w" fact="0.6416"/>
                  <dgm:constr type="t" for="ch" forName="parTx5" refType="h" fact="0.3737"/>
                  <dgm:constr type="w" for="ch" forName="parTx5" refType="w" fact="0.2275"/>
                  <dgm:constr type="h" for="ch" forName="parTx5" refType="h" fact="0.0811"/>
                  <dgm:constr type="ctrX" for="ch" forName="picture5" refType="w" fact="0.6313"/>
                  <dgm:constr type="ctrY" for="ch" forName="picture5" refType="h" fact="0.3626"/>
                  <dgm:constr type="w" for="ch" forName="picture5" refType="w" fact="0.1055"/>
                  <dgm:constr type="h" for="ch" forName="picture5" refType="h" fact="0.1403"/>
                  <dgm:constr type="l" for="ch" forName="desTx5" refType="r" refFor="ch" refForName="parTx5"/>
                  <dgm:constr type="r" for="ch" forName="desTx5" refType="w"/>
                  <dgm:constr type="t" for="ch" forName="desTx5" refType="t" refFor="ch" refForName="parTx5"/>
                  <dgm:constr type="h" for="ch" forName="desTx5" refType="h" refFor="ch" refForName="parTx5"/>
                  <dgm:constr type="l" for="ch" forName="parTx6" refType="w" fact="0.6644"/>
                  <dgm:constr type="t" for="ch" forName="parTx6" refType="h" fact="0.2061"/>
                  <dgm:constr type="w" for="ch" forName="parTx6" refType="w" fact="0.2275"/>
                  <dgm:constr type="h" for="ch" forName="parTx6" refType="h" fact="0.0811"/>
                  <dgm:constr type="ctrX" for="ch" forName="picture6" refType="w" fact="0.6541"/>
                  <dgm:constr type="ctrY" for="ch" forName="picture6" refType="h" fact="0.195"/>
                  <dgm:constr type="w" for="ch" forName="picture6" refType="w" fact="0.1055"/>
                  <dgm:constr type="h" for="ch" forName="picture6" refType="h" fact="0.1403"/>
                  <dgm:constr type="l" for="ch" forName="desTx6" refType="r" refFor="ch" refForName="parTx6"/>
                  <dgm:constr type="r" for="ch" forName="desTx6" refType="w"/>
                  <dgm:constr type="t" for="ch" forName="desTx6" refType="t" refFor="ch" refForName="parTx6"/>
                  <dgm:constr type="h" for="ch" forName="desTx6" refType="h" refFor="ch" refForName="parTx6"/>
                </dgm:constrLst>
              </dgm:if>
              <dgm:else name="Name57">
                <dgm:alg type="composite">
                  <dgm:param type="ar" val="1.1223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parTx6" refType="primFontSz" refFor="ch" refForName="parTx1" op="equ"/>
                  <dgm:constr type="userD" refType="w" fact="0.0125"/>
                  <dgm:constr type="ctrX" for="ch" forName="dot1" refType="w" fact="0.4276"/>
                  <dgm:constr type="ctrY" for="ch" forName="dot1" refType="h" fact="0.8839"/>
                  <dgm:constr type="w" for="ch" forName="dot1" refType="userD"/>
                  <dgm:constr type="h" for="ch" forName="dot1" refType="userD"/>
                  <dgm:constr type="ctrX" for="ch" forName="dot2" refType="w" fact="0.401"/>
                  <dgm:constr type="ctrY" for="ch" forName="dot2" refType="h" fact="0.8967"/>
                  <dgm:constr type="w" for="ch" forName="dot2" refType="userD"/>
                  <dgm:constr type="h" for="ch" forName="dot2" refType="userD"/>
                  <dgm:constr type="ctrX" for="ch" forName="dot3" refType="w" fact="0.3739"/>
                  <dgm:constr type="ctrY" for="ch" forName="dot3" refType="h" fact="0.9076"/>
                  <dgm:constr type="w" for="ch" forName="dot3" refType="userD"/>
                  <dgm:constr type="h" for="ch" forName="dot3" refType="userD"/>
                  <dgm:constr type="ctrX" for="ch" forName="dot4" refType="w" fact="0.3464"/>
                  <dgm:constr type="ctrY" for="ch" forName="dot4" refType="h" fact="0.9165"/>
                  <dgm:constr type="w" for="ch" forName="dot4" refType="userD"/>
                  <dgm:constr type="h" for="ch" forName="dot4" refType="userD"/>
                  <dgm:constr type="ctrX" for="ch" forName="dot5" refType="w" fact="0.3186"/>
                  <dgm:constr type="ctrY" for="ch" forName="dot5" refType="h" fact="0.9234"/>
                  <dgm:constr type="w" for="ch" forName="dot5" refType="userD"/>
                  <dgm:constr type="h" for="ch" forName="dot5" refType="userD"/>
                  <dgm:constr type="ctrX" for="ch" forName="dot6" refType="w" fact="0.5786"/>
                  <dgm:constr type="ctrY" for="ch" forName="dot6" refType="h" fact="0.764"/>
                  <dgm:constr type="w" for="ch" forName="dot6" refType="userD"/>
                  <dgm:constr type="h" for="ch" forName="dot6" refType="userD"/>
                  <dgm:constr type="ctrX" for="ch" forName="dot7" refType="w" fact="0.5564"/>
                  <dgm:constr type="ctrY" for="ch" forName="dot7" refType="h" fact="0.7878"/>
                  <dgm:constr type="w" for="ch" forName="dot7" refType="userD"/>
                  <dgm:constr type="h" for="ch" forName="dot7" refType="userD"/>
                  <dgm:constr type="ctrX" for="ch" forName="dot8" refType="w" fact="0.675"/>
                  <dgm:constr type="ctrY" for="ch" forName="dot8" refType="h" fact="0.6227"/>
                  <dgm:constr type="w" for="ch" forName="dot8" refType="userD"/>
                  <dgm:constr type="h" for="ch" forName="dot8" refType="userD"/>
                  <dgm:constr type="ctrX" for="ch" forName="dot9" refType="w" fact="0.7403"/>
                  <dgm:constr type="ctrY" for="ch" forName="dot9" refType="h" fact="0.4556"/>
                  <dgm:constr type="w" for="ch" forName="dot9" refType="userD"/>
                  <dgm:constr type="h" for="ch" forName="dot9" refType="userD"/>
                  <dgm:constr type="ctrX" for="ch" forName="dot10" refType="w" fact="0.7714"/>
                  <dgm:constr type="ctrY" for="ch" forName="dot10" refType="h" fact="0.2816"/>
                  <dgm:constr type="w" for="ch" forName="dot10" refType="userD"/>
                  <dgm:constr type="h" for="ch" forName="dot10" refType="userD"/>
                  <dgm:constr type="ctrX" for="ch" forName="dotArrow1" refType="w" fact="0.7443"/>
                  <dgm:constr type="ctrY" for="ch" forName="dotArrow1" refType="h" fact="0.0748"/>
                  <dgm:constr type="w" for="ch" forName="dotArrow1" refType="userD"/>
                  <dgm:constr type="h" for="ch" forName="dotArrow1" refType="userD"/>
                  <dgm:constr type="ctrX" for="ch" forName="dotArrow2" refType="w" fact="0.7628"/>
                  <dgm:constr type="ctrY" for="ch" forName="dotArrow2" refType="h" fact="0.0581"/>
                  <dgm:constr type="w" for="ch" forName="dotArrow2" refType="userD"/>
                  <dgm:constr type="h" for="ch" forName="dotArrow2" refType="userD"/>
                  <dgm:constr type="ctrX" for="ch" forName="dotArrow3" refType="w" fact="0.7814"/>
                  <dgm:constr type="ctrY" for="ch" forName="dotArrow3" refType="h" fact="0.0414"/>
                  <dgm:constr type="w" for="ch" forName="dotArrow3" refType="userD"/>
                  <dgm:constr type="h" for="ch" forName="dotArrow3" refType="userD"/>
                  <dgm:constr type="ctrX" for="ch" forName="dotArrow4" refType="w" fact="0.7999"/>
                  <dgm:constr type="ctrY" for="ch" forName="dotArrow4" refType="h" fact="0.0581"/>
                  <dgm:constr type="w" for="ch" forName="dotArrow4" refType="userD"/>
                  <dgm:constr type="h" for="ch" forName="dotArrow4" refType="userD"/>
                  <dgm:constr type="ctrX" for="ch" forName="dotArrow5" refType="w" fact="0.8184"/>
                  <dgm:constr type="ctrY" for="ch" forName="dotArrow5" refType="h" fact="0.0748"/>
                  <dgm:constr type="w" for="ch" forName="dotArrow5" refType="userD"/>
                  <dgm:constr type="h" for="ch" forName="dotArrow5" refType="userD"/>
                  <dgm:constr type="ctrX" for="ch" forName="dotArrow6" refType="w" fact="0.7814"/>
                  <dgm:constr type="ctrY" for="ch" forName="dotArrow6" refType="h" fact="0.0766"/>
                  <dgm:constr type="w" for="ch" forName="dotArrow6" refType="userD"/>
                  <dgm:constr type="h" for="ch" forName="dotArrow6" refType="userD"/>
                  <dgm:constr type="ctrX" for="ch" forName="dotArrow7" refType="w" fact="0.7814"/>
                  <dgm:constr type="ctrY" for="ch" forName="dotArrow7" refType="h" fact="0.1118"/>
                  <dgm:constr type="w" for="ch" forName="dotArrow7" refType="userD"/>
                  <dgm:constr type="h" for="ch" forName="dotArrow7" refType="userD"/>
                  <dgm:constr type="l" for="ch" forName="parTx1" refType="w" fact="0.2479"/>
                  <dgm:constr type="t" for="ch" forName="parTx1" refType="h" fact="0.9416"/>
                  <dgm:constr type="w" for="ch" forName="parTx1" refType="w" fact="0.2696"/>
                  <dgm:constr type="h" for="ch" forName="parTx1" refType="h" fact="0.0811"/>
                  <dgm:constr type="ctrX" for="ch" forName="picture1" refType="w" fact="0.2356"/>
                  <dgm:constr type="ctrY" for="ch" forName="picture1" refType="h" fact="0.9322"/>
                  <dgm:constr type="w" for="ch" forName="picture1" refType="w" fact="0.125"/>
                  <dgm:constr type="h" for="ch" forName="picture1" refType="h" fact="0.1403"/>
                  <dgm:constr type="l" for="ch" forName="parTx2" refType="w" fact="0.5064"/>
                  <dgm:constr type="t" for="ch" forName="parTx2" refType="h" fact="0.8451"/>
                  <dgm:constr type="w" for="ch" forName="parTx2" refType="w" fact="0.2696"/>
                  <dgm:constr type="h" for="ch" forName="parTx2" refType="h" fact="0.0811"/>
                  <dgm:constr type="ctrX" for="ch" forName="picture2" refType="w" fact="0.4941"/>
                  <dgm:constr type="ctrY" for="ch" forName="picture2" refType="h" fact="0.8357"/>
                  <dgm:constr type="w" for="ch" forName="picture2" refType="w" fact="0.125"/>
                  <dgm:constr type="h" for="ch" forName="picture2" refType="h" fact="0.1403"/>
                  <dgm:constr type="l" for="ch" forName="parTx3" refType="w" fact="0.6339"/>
                  <dgm:constr type="t" for="ch" forName="parTx3" refType="h" fact="0.7006"/>
                  <dgm:constr type="w" for="ch" forName="parTx3" refType="w" fact="0.2696"/>
                  <dgm:constr type="h" for="ch" forName="parTx3" refType="h" fact="0.0811"/>
                  <dgm:constr type="ctrX" for="ch" forName="picture3" refType="w" fact="0.6216"/>
                  <dgm:constr type="ctrY" for="ch" forName="picture3" refType="h" fact="0.6912"/>
                  <dgm:constr type="w" for="ch" forName="picture3" refType="w" fact="0.125"/>
                  <dgm:constr type="h" for="ch" forName="picture3" refType="h" fact="0.1403"/>
                  <dgm:constr type="l" for="ch" forName="parTx4" refType="w" fact="0.7108"/>
                  <dgm:constr type="t" for="ch" forName="parTx4" refType="h" fact="0.5424"/>
                  <dgm:constr type="w" for="ch" forName="parTx4" refType="w" fact="0.2696"/>
                  <dgm:constr type="h" for="ch" forName="parTx4" refType="h" fact="0.0811"/>
                  <dgm:constr type="ctrX" for="ch" forName="picture4" refType="w" fact="0.6985"/>
                  <dgm:constr type="ctrY" for="ch" forName="picture4" refType="h" fact="0.533"/>
                  <dgm:constr type="w" for="ch" forName="picture4" refType="w" fact="0.125"/>
                  <dgm:constr type="h" for="ch" forName="picture4" refType="h" fact="0.1403"/>
                  <dgm:constr type="l" for="ch" forName="parTx5" refType="w" fact="0.7604"/>
                  <dgm:constr type="t" for="ch" forName="parTx5" refType="h" fact="0.372"/>
                  <dgm:constr type="w" for="ch" forName="parTx5" refType="w" fact="0.2696"/>
                  <dgm:constr type="h" for="ch" forName="parTx5" refType="h" fact="0.0811"/>
                  <dgm:constr type="ctrX" for="ch" forName="picture5" refType="w" fact="0.7481"/>
                  <dgm:constr type="ctrY" for="ch" forName="picture5" refType="h" fact="0.3626"/>
                  <dgm:constr type="w" for="ch" forName="picture5" refType="w" fact="0.125"/>
                  <dgm:constr type="h" for="ch" forName="picture5" refType="h" fact="0.1403"/>
                  <dgm:constr type="l" for="ch" forName="parTx6" refType="w" fact="0.7874"/>
                  <dgm:constr type="t" for="ch" forName="parTx6" refType="h" fact="0.2044"/>
                  <dgm:constr type="w" for="ch" forName="parTx6" refType="w" fact="0.2696"/>
                  <dgm:constr type="h" for="ch" forName="parTx6" refType="h" fact="0.0811"/>
                  <dgm:constr type="ctrX" for="ch" forName="picture6" refType="w" fact="0.7751"/>
                  <dgm:constr type="ctrY" for="ch" forName="picture6" refType="h" fact="0.195"/>
                  <dgm:constr type="w" for="ch" forName="picture6" refType="w" fact="0.125"/>
                  <dgm:constr type="h" for="ch" forName="picture6" refType="h" fact="0.1403"/>
                </dgm:constrLst>
              </dgm:else>
            </dgm:choose>
          </dgm:if>
          <dgm:else name="Name58">
            <dgm:choose name="Name59">
              <dgm:if name="Name60" axis="des" func="maxDepth" op="gt" val="1">
                <dgm:alg type="composite">
                  <dgm:param type="ar" val="1.33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parTx6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primFontSz" for="ch" forName="desTx4" refType="primFontSz" refFor="ch" refForName="desTx1" op="equ"/>
                  <dgm:constr type="primFontSz" for="ch" forName="desTx5" refType="primFontSz" refFor="ch" refForName="desTx1" op="equ"/>
                  <dgm:constr type="primFontSz" for="ch" forName="desTx6" refType="primFontSz" refFor="ch" refForName="desTx1" op="equ"/>
                  <dgm:constr type="userD" refType="w" fact="0.0105"/>
                  <dgm:constr type="ctrX" for="ch" forName="dot1" refType="w" fact="0.6392"/>
                  <dgm:constr type="ctrY" for="ch" forName="dot1" refType="h" fact="0.8839"/>
                  <dgm:constr type="w" for="ch" forName="dot1" refType="userD"/>
                  <dgm:constr type="h" for="ch" forName="dot1" refType="userD"/>
                  <dgm:constr type="ctrX" for="ch" forName="dot2" refType="w" fact="0.6616"/>
                  <dgm:constr type="ctrY" for="ch" forName="dot2" refType="h" fact="0.8967"/>
                  <dgm:constr type="w" for="ch" forName="dot2" refType="userD"/>
                  <dgm:constr type="h" for="ch" forName="dot2" refType="userD"/>
                  <dgm:constr type="ctrX" for="ch" forName="dot3" refType="w" fact="0.6845"/>
                  <dgm:constr type="ctrY" for="ch" forName="dot3" refType="h" fact="0.9076"/>
                  <dgm:constr type="w" for="ch" forName="dot3" refType="userD"/>
                  <dgm:constr type="h" for="ch" forName="dot3" refType="userD"/>
                  <dgm:constr type="ctrX" for="ch" forName="dot4" refType="w" fact="0.7077"/>
                  <dgm:constr type="ctrY" for="ch" forName="dot4" refType="h" fact="0.9165"/>
                  <dgm:constr type="w" for="ch" forName="dot4" refType="userD"/>
                  <dgm:constr type="h" for="ch" forName="dot4" refType="userD"/>
                  <dgm:constr type="ctrX" for="ch" forName="dot5" refType="w" fact="0.7312"/>
                  <dgm:constr type="ctrY" for="ch" forName="dot5" refType="h" fact="0.9234"/>
                  <dgm:constr type="w" for="ch" forName="dot5" refType="userD"/>
                  <dgm:constr type="h" for="ch" forName="dot5" refType="userD"/>
                  <dgm:constr type="ctrX" for="ch" forName="dot6" refType="w" fact="0.5117"/>
                  <dgm:constr type="ctrY" for="ch" forName="dot6" refType="h" fact="0.764"/>
                  <dgm:constr type="w" for="ch" forName="dot6" refType="userD"/>
                  <dgm:constr type="h" for="ch" forName="dot6" refType="userD"/>
                  <dgm:constr type="ctrX" for="ch" forName="dot7" refType="w" fact="0.5305"/>
                  <dgm:constr type="ctrY" for="ch" forName="dot7" refType="h" fact="0.7878"/>
                  <dgm:constr type="w" for="ch" forName="dot7" refType="userD"/>
                  <dgm:constr type="h" for="ch" forName="dot7" refType="userD"/>
                  <dgm:constr type="ctrX" for="ch" forName="dot8" refType="w" fact="0.4304"/>
                  <dgm:constr type="ctrY" for="ch" forName="dot8" refType="h" fact="0.6227"/>
                  <dgm:constr type="w" for="ch" forName="dot8" refType="userD"/>
                  <dgm:constr type="h" for="ch" forName="dot8" refType="userD"/>
                  <dgm:constr type="ctrX" for="ch" forName="dot9" refType="w" fact="0.3753"/>
                  <dgm:constr type="ctrY" for="ch" forName="dot9" refType="h" fact="0.4556"/>
                  <dgm:constr type="w" for="ch" forName="dot9" refType="userD"/>
                  <dgm:constr type="h" for="ch" forName="dot9" refType="userD"/>
                  <dgm:constr type="ctrX" for="ch" forName="dot10" refType="w" fact="0.3491"/>
                  <dgm:constr type="ctrY" for="ch" forName="dot10" refType="h" fact="0.2816"/>
                  <dgm:constr type="w" for="ch" forName="dot10" refType="userD"/>
                  <dgm:constr type="h" for="ch" forName="dot10" refType="userD"/>
                  <dgm:constr type="ctrX" for="ch" forName="dotArrow1" refType="w" fact="0.3719"/>
                  <dgm:constr type="ctrY" for="ch" forName="dotArrow1" refType="h" fact="0.0748"/>
                  <dgm:constr type="w" for="ch" forName="dotArrow1" refType="userD"/>
                  <dgm:constr type="h" for="ch" forName="dotArrow1" refType="userD"/>
                  <dgm:constr type="ctrX" for="ch" forName="dotArrow2" refType="w" fact="0.3563"/>
                  <dgm:constr type="ctrY" for="ch" forName="dotArrow2" refType="h" fact="0.0581"/>
                  <dgm:constr type="w" for="ch" forName="dotArrow2" refType="userD"/>
                  <dgm:constr type="h" for="ch" forName="dotArrow2" refType="userD"/>
                  <dgm:constr type="ctrX" for="ch" forName="dotArrow3" refType="w" fact="0.3407"/>
                  <dgm:constr type="ctrY" for="ch" forName="dotArrow3" refType="h" fact="0.0414"/>
                  <dgm:constr type="w" for="ch" forName="dotArrow3" refType="userD"/>
                  <dgm:constr type="h" for="ch" forName="dotArrow3" refType="userD"/>
                  <dgm:constr type="ctrX" for="ch" forName="dotArrow4" refType="w" fact="0.325"/>
                  <dgm:constr type="ctrY" for="ch" forName="dotArrow4" refType="h" fact="0.0581"/>
                  <dgm:constr type="w" for="ch" forName="dotArrow4" refType="userD"/>
                  <dgm:constr type="h" for="ch" forName="dotArrow4" refType="userD"/>
                  <dgm:constr type="ctrX" for="ch" forName="dotArrow5" refType="w" fact="0.3094"/>
                  <dgm:constr type="ctrY" for="ch" forName="dotArrow5" refType="h" fact="0.0748"/>
                  <dgm:constr type="w" for="ch" forName="dotArrow5" refType="userD"/>
                  <dgm:constr type="h" for="ch" forName="dotArrow5" refType="userD"/>
                  <dgm:constr type="ctrX" for="ch" forName="dotArrow6" refType="w" fact="0.3407"/>
                  <dgm:constr type="ctrY" for="ch" forName="dotArrow6" refType="h" fact="0.0766"/>
                  <dgm:constr type="w" for="ch" forName="dotArrow6" refType="userD"/>
                  <dgm:constr type="h" for="ch" forName="dotArrow6" refType="userD"/>
                  <dgm:constr type="ctrX" for="ch" forName="dotArrow7" refType="w" fact="0.3407"/>
                  <dgm:constr type="ctrY" for="ch" forName="dotArrow7" refType="h" fact="0.1118"/>
                  <dgm:constr type="w" for="ch" forName="dotArrow7" refType="userD"/>
                  <dgm:constr type="h" for="ch" forName="dotArrow7" refType="userD"/>
                  <dgm:constr type="r" for="ch" forName="parTx1" refType="w" fact="0.7909"/>
                  <dgm:constr type="t" for="ch" forName="parTx1" refType="h" fact="0.9433"/>
                  <dgm:constr type="w" for="ch" forName="parTx1" refType="w" fact="0.2275"/>
                  <dgm:constr type="h" for="ch" forName="parTx1" refType="h" fact="0.0811"/>
                  <dgm:constr type="ctrX" for="ch" forName="picture1" refType="w" fact="0.8012"/>
                  <dgm:constr type="ctrY" for="ch" forName="picture1" refType="h" fact="0.9322"/>
                  <dgm:constr type="w" for="ch" forName="picture1" refType="w" fact="0.1055"/>
                  <dgm:constr type="h" for="ch" forName="picture1" refType="h" fact="0.1403"/>
                  <dgm:constr type="r" for="ch" forName="desTx1" refType="l" refFor="ch" refForName="parTx1"/>
                  <dgm:constr type="l" for="ch" forName="desTx1"/>
                  <dgm:constr type="t" for="ch" forName="desTx1" refType="t" refFor="ch" refForName="parTx1"/>
                  <dgm:constr type="h" for="ch" forName="desTx1" refType="h" refFor="ch" refForName="parTx1"/>
                  <dgm:constr type="r" for="ch" forName="parTx2" refType="w" fact="0.5727"/>
                  <dgm:constr type="t" for="ch" forName="parTx2" refType="h" fact="0.8468"/>
                  <dgm:constr type="w" for="ch" forName="parTx2" refType="w" fact="0.2275"/>
                  <dgm:constr type="h" for="ch" forName="parTx2" refType="h" fact="0.0811"/>
                  <dgm:constr type="ctrX" for="ch" forName="picture2" refType="w" fact="0.5831"/>
                  <dgm:constr type="ctrY" for="ch" forName="picture2" refType="h" fact="0.8357"/>
                  <dgm:constr type="w" for="ch" forName="picture2" refType="w" fact="0.1055"/>
                  <dgm:constr type="h" for="ch" forName="picture2" refType="h" fact="0.1403"/>
                  <dgm:constr type="r" for="ch" forName="desTx2" refType="l" refFor="ch" refForName="parTx2"/>
                  <dgm:constr type="l" for="ch" forName="desTx2"/>
                  <dgm:constr type="t" for="ch" forName="desTx2" refType="t" refFor="ch" refForName="parTx2"/>
                  <dgm:constr type="h" for="ch" forName="desTx2" refType="h" refFor="ch" refForName="parTx2"/>
                  <dgm:constr type="r" for="ch" forName="parTx3" refType="w" fact="0.4651"/>
                  <dgm:constr type="t" for="ch" forName="parTx3" refType="h" fact="0.7023"/>
                  <dgm:constr type="w" for="ch" forName="parTx3" refType="w" fact="0.2275"/>
                  <dgm:constr type="h" for="ch" forName="parTx3" refType="h" fact="0.0811"/>
                  <dgm:constr type="ctrX" for="ch" forName="picture3" refType="w" fact="0.4755"/>
                  <dgm:constr type="ctrY" for="ch" forName="picture3" refType="h" fact="0.6912"/>
                  <dgm:constr type="w" for="ch" forName="picture3" refType="w" fact="0.1055"/>
                  <dgm:constr type="h" for="ch" forName="picture3" refType="h" fact="0.1403"/>
                  <dgm:constr type="r" for="ch" forName="desTx3" refType="l" refFor="ch" refForName="parTx3"/>
                  <dgm:constr type="l" for="ch" forName="desTx3"/>
                  <dgm:constr type="t" for="ch" forName="desTx3" refType="t" refFor="ch" refForName="parTx3"/>
                  <dgm:constr type="h" for="ch" forName="desTx3" refType="h" refFor="ch" refForName="parTx3"/>
                  <dgm:constr type="r" for="ch" forName="parTx4" refType="w" fact="0.4002"/>
                  <dgm:constr type="t" for="ch" forName="parTx4" refType="h" fact="0.5441"/>
                  <dgm:constr type="w" for="ch" forName="parTx4" refType="w" fact="0.2275"/>
                  <dgm:constr type="h" for="ch" forName="parTx4" refType="h" fact="0.0811"/>
                  <dgm:constr type="ctrX" for="ch" forName="picture4" refType="w" fact="0.4106"/>
                  <dgm:constr type="ctrY" for="ch" forName="picture4" refType="h" fact="0.533"/>
                  <dgm:constr type="w" for="ch" forName="picture4" refType="w" fact="0.1055"/>
                  <dgm:constr type="h" for="ch" forName="picture4" refType="h" fact="0.1403"/>
                  <dgm:constr type="r" for="ch" forName="desTx4" refType="l" refFor="ch" refForName="parTx4"/>
                  <dgm:constr type="l" for="ch" forName="desTx4"/>
                  <dgm:constr type="t" for="ch" forName="desTx4" refType="t" refFor="ch" refForName="parTx4"/>
                  <dgm:constr type="h" for="ch" forName="desTx4" refType="h" refFor="ch" refForName="parTx4"/>
                  <dgm:constr type="r" for="ch" forName="parTx5" refType="w" fact="0.3584"/>
                  <dgm:constr type="t" for="ch" forName="parTx5" refType="h" fact="0.3737"/>
                  <dgm:constr type="w" for="ch" forName="parTx5" refType="w" fact="0.2275"/>
                  <dgm:constr type="h" for="ch" forName="parTx5" refType="h" fact="0.0811"/>
                  <dgm:constr type="ctrX" for="ch" forName="picture5" refType="w" fact="0.3687"/>
                  <dgm:constr type="ctrY" for="ch" forName="picture5" refType="h" fact="0.3626"/>
                  <dgm:constr type="w" for="ch" forName="picture5" refType="w" fact="0.1055"/>
                  <dgm:constr type="h" for="ch" forName="picture5" refType="h" fact="0.1403"/>
                  <dgm:constr type="r" for="ch" forName="desTx5" refType="l" refFor="ch" refForName="parTx5"/>
                  <dgm:constr type="l" for="ch" forName="desTx5"/>
                  <dgm:constr type="t" for="ch" forName="desTx5" refType="t" refFor="ch" refForName="parTx5"/>
                  <dgm:constr type="h" for="ch" forName="desTx5" refType="h" refFor="ch" refForName="parTx5"/>
                  <dgm:constr type="r" for="ch" forName="parTx6" refType="w" fact="0.3356"/>
                  <dgm:constr type="t" for="ch" forName="parTx6" refType="h" fact="0.2061"/>
                  <dgm:constr type="w" for="ch" forName="parTx6" refType="w" fact="0.2275"/>
                  <dgm:constr type="h" for="ch" forName="parTx6" refType="h" fact="0.0811"/>
                  <dgm:constr type="ctrX" for="ch" forName="picture6" refType="w" fact="0.3459"/>
                  <dgm:constr type="ctrY" for="ch" forName="picture6" refType="h" fact="0.195"/>
                  <dgm:constr type="w" for="ch" forName="picture6" refType="w" fact="0.1055"/>
                  <dgm:constr type="h" for="ch" forName="picture6" refType="h" fact="0.1403"/>
                  <dgm:constr type="r" for="ch" forName="desTx6" refType="l" refFor="ch" refForName="parTx6"/>
                  <dgm:constr type="l" for="ch" forName="desTx6"/>
                  <dgm:constr type="t" for="ch" forName="desTx6" refType="t" refFor="ch" refForName="parTx6"/>
                  <dgm:constr type="h" for="ch" forName="desTx6" refType="h" refFor="ch" refForName="parTx6"/>
                </dgm:constrLst>
              </dgm:if>
              <dgm:else name="Name61">
                <dgm:alg type="composite">
                  <dgm:param type="ar" val="1.1223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parTx6" refType="primFontSz" refFor="ch" refForName="parTx1" op="equ"/>
                  <dgm:constr type="userD" refType="w" fact="0.0125"/>
                  <dgm:constr type="ctrX" for="ch" forName="dot1" refType="w" fact="0.5724"/>
                  <dgm:constr type="ctrY" for="ch" forName="dot1" refType="h" fact="0.8839"/>
                  <dgm:constr type="w" for="ch" forName="dot1" refType="userD"/>
                  <dgm:constr type="h" for="ch" forName="dot1" refType="userD"/>
                  <dgm:constr type="ctrX" for="ch" forName="dot2" refType="w" fact="0.599"/>
                  <dgm:constr type="ctrY" for="ch" forName="dot2" refType="h" fact="0.8967"/>
                  <dgm:constr type="w" for="ch" forName="dot2" refType="userD"/>
                  <dgm:constr type="h" for="ch" forName="dot2" refType="userD"/>
                  <dgm:constr type="ctrX" for="ch" forName="dot3" refType="w" fact="0.6261"/>
                  <dgm:constr type="ctrY" for="ch" forName="dot3" refType="h" fact="0.9076"/>
                  <dgm:constr type="w" for="ch" forName="dot3" refType="userD"/>
                  <dgm:constr type="h" for="ch" forName="dot3" refType="userD"/>
                  <dgm:constr type="ctrX" for="ch" forName="dot4" refType="w" fact="0.6536"/>
                  <dgm:constr type="ctrY" for="ch" forName="dot4" refType="h" fact="0.9165"/>
                  <dgm:constr type="w" for="ch" forName="dot4" refType="userD"/>
                  <dgm:constr type="h" for="ch" forName="dot4" refType="userD"/>
                  <dgm:constr type="ctrX" for="ch" forName="dot5" refType="w" fact="0.6814"/>
                  <dgm:constr type="ctrY" for="ch" forName="dot5" refType="h" fact="0.9234"/>
                  <dgm:constr type="w" for="ch" forName="dot5" refType="userD"/>
                  <dgm:constr type="h" for="ch" forName="dot5" refType="userD"/>
                  <dgm:constr type="ctrX" for="ch" forName="dot6" refType="w" fact="0.4214"/>
                  <dgm:constr type="ctrY" for="ch" forName="dot6" refType="h" fact="0.764"/>
                  <dgm:constr type="w" for="ch" forName="dot6" refType="userD"/>
                  <dgm:constr type="h" for="ch" forName="dot6" refType="userD"/>
                  <dgm:constr type="ctrX" for="ch" forName="dot7" refType="w" fact="0.4436"/>
                  <dgm:constr type="ctrY" for="ch" forName="dot7" refType="h" fact="0.7878"/>
                  <dgm:constr type="w" for="ch" forName="dot7" refType="userD"/>
                  <dgm:constr type="h" for="ch" forName="dot7" refType="userD"/>
                  <dgm:constr type="ctrX" for="ch" forName="dot8" refType="w" fact="0.325"/>
                  <dgm:constr type="ctrY" for="ch" forName="dot8" refType="h" fact="0.6227"/>
                  <dgm:constr type="w" for="ch" forName="dot8" refType="userD"/>
                  <dgm:constr type="h" for="ch" forName="dot8" refType="userD"/>
                  <dgm:constr type="ctrX" for="ch" forName="dot9" refType="w" fact="0.2597"/>
                  <dgm:constr type="ctrY" for="ch" forName="dot9" refType="h" fact="0.4556"/>
                  <dgm:constr type="w" for="ch" forName="dot9" refType="userD"/>
                  <dgm:constr type="h" for="ch" forName="dot9" refType="userD"/>
                  <dgm:constr type="ctrX" for="ch" forName="dot10" refType="w" fact="0.2286"/>
                  <dgm:constr type="ctrY" for="ch" forName="dot10" refType="h" fact="0.2816"/>
                  <dgm:constr type="w" for="ch" forName="dot10" refType="userD"/>
                  <dgm:constr type="h" for="ch" forName="dot10" refType="userD"/>
                  <dgm:constr type="ctrX" for="ch" forName="dotArrow1" refType="w" fact="0.2557"/>
                  <dgm:constr type="ctrY" for="ch" forName="dotArrow1" refType="h" fact="0.0748"/>
                  <dgm:constr type="w" for="ch" forName="dotArrow1" refType="userD"/>
                  <dgm:constr type="h" for="ch" forName="dotArrow1" refType="userD"/>
                  <dgm:constr type="ctrX" for="ch" forName="dotArrow2" refType="w" fact="0.2372"/>
                  <dgm:constr type="ctrY" for="ch" forName="dotArrow2" refType="h" fact="0.0581"/>
                  <dgm:constr type="w" for="ch" forName="dotArrow2" refType="userD"/>
                  <dgm:constr type="h" for="ch" forName="dotArrow2" refType="userD"/>
                  <dgm:constr type="ctrX" for="ch" forName="dotArrow3" refType="w" fact="0.2187"/>
                  <dgm:constr type="ctrY" for="ch" forName="dotArrow3" refType="h" fact="0.0414"/>
                  <dgm:constr type="w" for="ch" forName="dotArrow3" refType="userD"/>
                  <dgm:constr type="h" for="ch" forName="dotArrow3" refType="userD"/>
                  <dgm:constr type="ctrX" for="ch" forName="dotArrow4" refType="w" fact="0.2001"/>
                  <dgm:constr type="ctrY" for="ch" forName="dotArrow4" refType="h" fact="0.0581"/>
                  <dgm:constr type="w" for="ch" forName="dotArrow4" refType="userD"/>
                  <dgm:constr type="h" for="ch" forName="dotArrow4" refType="userD"/>
                  <dgm:constr type="ctrX" for="ch" forName="dotArrow5" refType="w" fact="0.1816"/>
                  <dgm:constr type="ctrY" for="ch" forName="dotArrow5" refType="h" fact="0.0748"/>
                  <dgm:constr type="w" for="ch" forName="dotArrow5" refType="userD"/>
                  <dgm:constr type="h" for="ch" forName="dotArrow5" refType="userD"/>
                  <dgm:constr type="ctrX" for="ch" forName="dotArrow6" refType="w" fact="0.2187"/>
                  <dgm:constr type="ctrY" for="ch" forName="dotArrow6" refType="h" fact="0.0766"/>
                  <dgm:constr type="w" for="ch" forName="dotArrow6" refType="userD"/>
                  <dgm:constr type="h" for="ch" forName="dotArrow6" refType="userD"/>
                  <dgm:constr type="ctrX" for="ch" forName="dotArrow7" refType="w" fact="0.2187"/>
                  <dgm:constr type="ctrY" for="ch" forName="dotArrow7" refType="h" fact="0.1118"/>
                  <dgm:constr type="w" for="ch" forName="dotArrow7" refType="userD"/>
                  <dgm:constr type="h" for="ch" forName="dotArrow7" refType="userD"/>
                  <dgm:constr type="r" for="ch" forName="parTx1" refType="w" fact="0.7522"/>
                  <dgm:constr type="t" for="ch" forName="parTx1" refType="h" fact="0.9416"/>
                  <dgm:constr type="w" for="ch" forName="parTx1" refType="w" fact="0.2696"/>
                  <dgm:constr type="h" for="ch" forName="parTx1" refType="h" fact="0.0811"/>
                  <dgm:constr type="ctrX" for="ch" forName="picture1" refType="w" fact="0.7644"/>
                  <dgm:constr type="ctrY" for="ch" forName="picture1" refType="h" fact="0.9322"/>
                  <dgm:constr type="w" for="ch" forName="picture1" refType="w" fact="0.125"/>
                  <dgm:constr type="h" for="ch" forName="picture1" refType="h" fact="0.1403"/>
                  <dgm:constr type="r" for="ch" forName="parTx2" refType="w" fact="0.4937"/>
                  <dgm:constr type="t" for="ch" forName="parTx2" refType="h" fact="0.8451"/>
                  <dgm:constr type="w" for="ch" forName="parTx2" refType="w" fact="0.2696"/>
                  <dgm:constr type="h" for="ch" forName="parTx2" refType="h" fact="0.0811"/>
                  <dgm:constr type="ctrX" for="ch" forName="picture2" refType="w" fact="0.5059"/>
                  <dgm:constr type="ctrY" for="ch" forName="picture2" refType="h" fact="0.8357"/>
                  <dgm:constr type="w" for="ch" forName="picture2" refType="w" fact="0.125"/>
                  <dgm:constr type="h" for="ch" forName="picture2" refType="h" fact="0.1403"/>
                  <dgm:constr type="r" for="ch" forName="parTx3" refType="w" fact="0.3662"/>
                  <dgm:constr type="t" for="ch" forName="parTx3" refType="h" fact="0.7006"/>
                  <dgm:constr type="w" for="ch" forName="parTx3" refType="w" fact="0.2696"/>
                  <dgm:constr type="h" for="ch" forName="parTx3" refType="h" fact="0.0811"/>
                  <dgm:constr type="ctrX" for="ch" forName="picture3" refType="w" fact="0.3784"/>
                  <dgm:constr type="ctrY" for="ch" forName="picture3" refType="h" fact="0.6912"/>
                  <dgm:constr type="w" for="ch" forName="picture3" refType="w" fact="0.125"/>
                  <dgm:constr type="h" for="ch" forName="picture3" refType="h" fact="0.1403"/>
                  <dgm:constr type="r" for="ch" forName="parTx4" refType="w" fact="0.2893"/>
                  <dgm:constr type="t" for="ch" forName="parTx4" refType="h" fact="0.5424"/>
                  <dgm:constr type="w" for="ch" forName="parTx4" refType="w" fact="0.2696"/>
                  <dgm:constr type="h" for="ch" forName="parTx4" refType="h" fact="0.0811"/>
                  <dgm:constr type="ctrX" for="ch" forName="picture4" refType="w" fact="0.3015"/>
                  <dgm:constr type="ctrY" for="ch" forName="picture4" refType="h" fact="0.533"/>
                  <dgm:constr type="w" for="ch" forName="picture4" refType="w" fact="0.125"/>
                  <dgm:constr type="h" for="ch" forName="picture4" refType="h" fact="0.1403"/>
                  <dgm:constr type="r" for="ch" forName="parTx5" refType="w" fact="0.2397"/>
                  <dgm:constr type="t" for="ch" forName="parTx5" refType="h" fact="0.372"/>
                  <dgm:constr type="w" for="ch" forName="parTx5" refType="w" fact="0.2696"/>
                  <dgm:constr type="h" for="ch" forName="parTx5" refType="h" fact="0.0811"/>
                  <dgm:constr type="ctrX" for="ch" forName="picture5" refType="w" fact="0.2519"/>
                  <dgm:constr type="ctrY" for="ch" forName="picture5" refType="h" fact="0.3626"/>
                  <dgm:constr type="w" for="ch" forName="picture5" refType="w" fact="0.125"/>
                  <dgm:constr type="h" for="ch" forName="picture5" refType="h" fact="0.1403"/>
                  <dgm:constr type="r" for="ch" forName="parTx6" refType="w" fact="0.2127"/>
                  <dgm:constr type="t" for="ch" forName="parTx6" refType="h" fact="0.2044"/>
                  <dgm:constr type="w" for="ch" forName="parTx6" refType="w" fact="0.2696"/>
                  <dgm:constr type="h" for="ch" forName="parTx6" refType="h" fact="0.0811"/>
                  <dgm:constr type="ctrX" for="ch" forName="picture6" refType="w" fact="0.2249"/>
                  <dgm:constr type="ctrY" for="ch" forName="picture6" refType="h" fact="0.195"/>
                  <dgm:constr type="w" for="ch" forName="picture6" refType="w" fact="0.125"/>
                  <dgm:constr type="h" for="ch" forName="picture6" refType="h" fact="0.1403"/>
                </dgm:constrLst>
              </dgm:else>
            </dgm:choose>
          </dgm:else>
        </dgm:choose>
      </dgm:if>
      <dgm:else name="Name62">
        <dgm:choose name="Name63">
          <dgm:if name="Name64" func="var" arg="dir" op="equ" val="norm">
            <dgm:choose name="Name65">
              <dgm:if name="Name66" axis="des" func="maxDepth" op="gt" val="1">
                <dgm:alg type="composite">
                  <dgm:param type="ar" val="1.25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parTx6" refType="primFontSz" refFor="ch" refForName="parTx1" op="equ"/>
                  <dgm:constr type="primFontSz" for="ch" forName="parTx7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primFontSz" for="ch" forName="desTx4" refType="primFontSz" refFor="ch" refForName="desTx1" op="equ"/>
                  <dgm:constr type="primFontSz" for="ch" forName="desTx5" refType="primFontSz" refFor="ch" refForName="desTx1" op="equ"/>
                  <dgm:constr type="primFontSz" for="ch" forName="desTx6" refType="primFontSz" refFor="ch" refForName="desTx1" op="equ"/>
                  <dgm:constr type="primFontSz" for="ch" forName="desTx7" refType="primFontSz" refFor="ch" refForName="desTx1" op="equ"/>
                  <dgm:constr type="userD" refType="w" fact="0.0097"/>
                  <dgm:constr type="ctrX" for="ch" forName="dot1" refType="w" fact="0.3909"/>
                  <dgm:constr type="ctrY" for="ch" forName="dot1" refType="h" fact="0.8342"/>
                  <dgm:constr type="w" for="ch" forName="dot1" refType="userD"/>
                  <dgm:constr type="h" for="ch" forName="dot1" refType="userD"/>
                  <dgm:constr type="ctrX" for="ch" forName="dot2" refType="w" fact="0.3721"/>
                  <dgm:constr type="ctrY" for="ch" forName="dot2" refType="h" fact="0.8448"/>
                  <dgm:constr type="w" for="ch" forName="dot2" refType="userD"/>
                  <dgm:constr type="h" for="ch" forName="dot2" refType="userD"/>
                  <dgm:constr type="ctrX" for="ch" forName="dot3" refType="w" fact="0.353"/>
                  <dgm:constr type="ctrY" for="ch" forName="dot3" refType="h" fact="0.8539"/>
                  <dgm:constr type="w" for="ch" forName="dot3" refType="userD"/>
                  <dgm:constr type="h" for="ch" forName="dot3" refType="userD"/>
                  <dgm:constr type="ctrX" for="ch" forName="dot4" refType="w" fact="0.3337"/>
                  <dgm:constr type="ctrY" for="ch" forName="dot4" refType="h" fact="0.8615"/>
                  <dgm:constr type="w" for="ch" forName="dot4" refType="userD"/>
                  <dgm:constr type="h" for="ch" forName="dot4" refType="userD"/>
                  <dgm:constr type="ctrX" for="ch" forName="dot5" refType="w" fact="0.3142"/>
                  <dgm:constr type="ctrY" for="ch" forName="dot5" refType="h" fact="0.8676"/>
                  <dgm:constr type="w" for="ch" forName="dot5" refType="userD"/>
                  <dgm:constr type="h" for="ch" forName="dot5" refType="userD"/>
                  <dgm:constr type="ctrX" for="ch" forName="dot6" refType="w" fact="0.5088"/>
                  <dgm:constr type="ctrY" for="ch" forName="dot6" refType="h" fact="0.7255"/>
                  <dgm:constr type="w" for="ch" forName="dot6" refType="userD"/>
                  <dgm:constr type="h" for="ch" forName="dot6" refType="userD"/>
                  <dgm:constr type="ctrX" for="ch" forName="dot7" refType="w" fact="0.4926"/>
                  <dgm:constr type="ctrY" for="ch" forName="dot7" refType="h" fact="0.7454"/>
                  <dgm:constr type="w" for="ch" forName="dot7" refType="userD"/>
                  <dgm:constr type="h" for="ch" forName="dot7" refType="userD"/>
                  <dgm:constr type="ctrX" for="ch" forName="dot8" refType="w" fact="0.5836"/>
                  <dgm:constr type="ctrY" for="ch" forName="dot8" refType="h" fact="0.6026"/>
                  <dgm:constr type="w" for="ch" forName="dot8" refType="userD"/>
                  <dgm:constr type="h" for="ch" forName="dot8" refType="userD"/>
                  <dgm:constr type="ctrX" for="ch" forName="dot9" refType="w" fact="0.6371"/>
                  <dgm:constr type="ctrY" for="ch" forName="dot9" refType="h" fact="0.4632"/>
                  <dgm:constr type="w" for="ch" forName="dot9" refType="userD"/>
                  <dgm:constr type="h" for="ch" forName="dot9" refType="userD"/>
                  <dgm:constr type="ctrX" for="ch" forName="dot10" refType="w" fact="0.6701"/>
                  <dgm:constr type="ctrY" for="ch" forName="dot10" refType="h" fact="0.3187"/>
                  <dgm:constr type="w" for="ch" forName="dot10" refType="userD"/>
                  <dgm:constr type="h" for="ch" forName="dot10" refType="userD"/>
                  <dgm:constr type="ctrX" for="ch" forName="dot11" refType="w" fact="0.6853"/>
                  <dgm:constr type="ctrY" for="ch" forName="dot11" refType="h" fact="0.1763"/>
                  <dgm:constr type="w" for="ch" forName="dot11" refType="userD"/>
                  <dgm:constr type="h" for="ch" forName="dot11" refType="userD"/>
                  <dgm:constr type="ctrX" for="ch" forName="dotArrow1" refType="w" fact="0.6627"/>
                  <dgm:constr type="ctrY" for="ch" forName="dotArrow1" refType="h" fact="-0.0099"/>
                  <dgm:constr type="w" for="ch" forName="dotArrow1" refType="userD"/>
                  <dgm:constr type="h" for="ch" forName="dotArrow1" refType="userD"/>
                  <dgm:constr type="ctrX" for="ch" forName="dotArrow2" refType="w" fact="0.6773"/>
                  <dgm:constr type="ctrY" for="ch" forName="dotArrow2" refType="h" fact="-0.0239"/>
                  <dgm:constr type="w" for="ch" forName="dotArrow2" refType="userD"/>
                  <dgm:constr type="h" for="ch" forName="dotArrow2" refType="userD"/>
                  <dgm:constr type="ctrX" for="ch" forName="dotArrow3" refType="w" fact="0.6919"/>
                  <dgm:constr type="ctrY" for="ch" forName="dotArrow3" refType="h" fact="-0.0378"/>
                  <dgm:constr type="w" for="ch" forName="dotArrow3" refType="userD"/>
                  <dgm:constr type="h" for="ch" forName="dotArrow3" refType="userD"/>
                  <dgm:constr type="ctrX" for="ch" forName="dotArrow4" refType="w" fact="0.7065"/>
                  <dgm:constr type="ctrY" for="ch" forName="dotArrow4" refType="h" fact="-0.0239"/>
                  <dgm:constr type="w" for="ch" forName="dotArrow4" refType="userD"/>
                  <dgm:constr type="h" for="ch" forName="dotArrow4" refType="userD"/>
                  <dgm:constr type="ctrX" for="ch" forName="dotArrow5" refType="w" fact="0.7212"/>
                  <dgm:constr type="ctrY" for="ch" forName="dotArrow5" refType="h" fact="-0.0099"/>
                  <dgm:constr type="w" for="ch" forName="dotArrow5" refType="userD"/>
                  <dgm:constr type="h" for="ch" forName="dotArrow5" refType="userD"/>
                  <dgm:constr type="ctrX" for="ch" forName="dotArrow6" refType="w" fact="0.6919"/>
                  <dgm:constr type="ctrY" for="ch" forName="dotArrow6" refType="h" fact="-0.0084"/>
                  <dgm:constr type="w" for="ch" forName="dotArrow6" refType="userD"/>
                  <dgm:constr type="h" for="ch" forName="dotArrow6" refType="userD"/>
                  <dgm:constr type="ctrX" for="ch" forName="dotArrow7" refType="w" fact="0.6919"/>
                  <dgm:constr type="ctrY" for="ch" forName="dotArrow7" refType="h" fact="0.0211"/>
                  <dgm:constr type="w" for="ch" forName="dotArrow7" refType="userD"/>
                  <dgm:constr type="h" for="ch" forName="dotArrow7" refType="userD"/>
                  <dgm:constr type="l" for="ch" forName="parTx1" refType="w" fact="0.2556"/>
                  <dgm:constr type="t" for="ch" forName="parTx1" refType="h" fact="0.8856"/>
                  <dgm:constr type="w" for="ch" forName="parTx1" refType="w" fact="0.2101"/>
                  <dgm:constr type="h" for="ch" forName="parTx1" refType="h" fact="0.0704"/>
                  <dgm:constr type="ctrX" for="ch" forName="picture1" refType="w" fact="0.246"/>
                  <dgm:constr type="ctrY" for="ch" forName="picture1" refType="h" fact="0.8769"/>
                  <dgm:constr type="w" for="ch" forName="picture1" refType="w" fact="0.0974"/>
                  <dgm:constr type="h" for="ch" forName="picture1" refType="h" fact="0.1218"/>
                  <dgm:constr type="l" for="ch" forName="desTx1" refType="r" refFor="ch" refForName="parTx1"/>
                  <dgm:constr type="r" for="ch" forName="desTx1" refType="w"/>
                  <dgm:constr type="t" for="ch" forName="desTx1" refType="t" refFor="ch" refForName="parTx1"/>
                  <dgm:constr type="h" for="ch" forName="desTx1" refType="h" refFor="ch" refForName="parTx1"/>
                  <dgm:constr type="l" for="ch" forName="parTx2" refType="w" fact="0.4535"/>
                  <dgm:constr type="t" for="ch" forName="parTx2" refType="h" fact="0.7956"/>
                  <dgm:constr type="w" for="ch" forName="parTx2" refType="w" fact="0.2101"/>
                  <dgm:constr type="h" for="ch" forName="parTx2" refType="h" fact="0.0704"/>
                  <dgm:constr type="ctrX" for="ch" forName="picture2" refType="w" fact="0.4439"/>
                  <dgm:constr type="ctrY" for="ch" forName="picture2" refType="h" fact="0.787"/>
                  <dgm:constr type="w" for="ch" forName="picture2" refType="w" fact="0.0974"/>
                  <dgm:constr type="h" for="ch" forName="picture2" refType="h" fact="0.1218"/>
                  <dgm:constr type="l" for="ch" forName="desTx2" refType="r" refFor="ch" refForName="parTx2"/>
                  <dgm:constr type="r" for="ch" forName="desTx2" refType="w"/>
                  <dgm:constr type="t" for="ch" forName="desTx2" refType="t" refFor="ch" refForName="parTx2"/>
                  <dgm:constr type="h" for="ch" forName="desTx2" refType="h" refFor="ch" refForName="parTx2"/>
                  <dgm:constr type="l" for="ch" forName="parTx3" refType="w" fact="0.5511"/>
                  <dgm:constr type="t" for="ch" forName="parTx3" refType="h" fact="0.673"/>
                  <dgm:constr type="w" for="ch" forName="parTx3" refType="w" fact="0.2101"/>
                  <dgm:constr type="h" for="ch" forName="parTx3" refType="h" fact="0.0704"/>
                  <dgm:constr type="ctrX" for="ch" forName="picture3" refType="w" fact="0.5415"/>
                  <dgm:constr type="ctrY" for="ch" forName="picture3" refType="h" fact="0.6644"/>
                  <dgm:constr type="w" for="ch" forName="picture3" refType="w" fact="0.0974"/>
                  <dgm:constr type="h" for="ch" forName="picture3" refType="h" fact="0.1218"/>
                  <dgm:constr type="l" for="ch" forName="desTx3" refType="r" refFor="ch" refForName="parTx3"/>
                  <dgm:constr type="r" for="ch" forName="desTx3" refType="w"/>
                  <dgm:constr type="t" for="ch" forName="desTx3" refType="t" refFor="ch" refForName="parTx3"/>
                  <dgm:constr type="h" for="ch" forName="desTx3" refType="h" refFor="ch" refForName="parTx3"/>
                  <dgm:constr type="l" for="ch" forName="parTx4" refType="w" fact="0.6132"/>
                  <dgm:constr type="t" for="ch" forName="parTx4" refType="h" fact="0.538"/>
                  <dgm:constr type="w" for="ch" forName="parTx4" refType="w" fact="0.2101"/>
                  <dgm:constr type="h" for="ch" forName="parTx4" refType="h" fact="0.0704"/>
                  <dgm:constr type="ctrX" for="ch" forName="picture4" refType="w" fact="0.6037"/>
                  <dgm:constr type="ctrY" for="ch" forName="picture4" refType="h" fact="0.5294"/>
                  <dgm:constr type="w" for="ch" forName="picture4" refType="w" fact="0.0974"/>
                  <dgm:constr type="h" for="ch" forName="picture4" refType="h" fact="0.1218"/>
                  <dgm:constr type="l" for="ch" forName="desTx4" refType="r" refFor="ch" refForName="parTx4"/>
                  <dgm:constr type="r" for="ch" forName="desTx4" refType="w"/>
                  <dgm:constr type="t" for="ch" forName="desTx4" refType="t" refFor="ch" refForName="parTx4"/>
                  <dgm:constr type="h" for="ch" forName="desTx4" refType="h" refFor="ch" refForName="parTx4"/>
                  <dgm:constr type="l" for="ch" forName="parTx5" refType="w" fact="0.6576"/>
                  <dgm:constr type="t" for="ch" forName="parTx5" refType="h" fact="0.3951"/>
                  <dgm:constr type="w" for="ch" forName="parTx5" refType="w" fact="0.2101"/>
                  <dgm:constr type="h" for="ch" forName="parTx5" refType="h" fact="0.0704"/>
                  <dgm:constr type="ctrX" for="ch" forName="picture5" refType="w" fact="0.648"/>
                  <dgm:constr type="ctrY" for="ch" forName="picture5" refType="h" fact="0.3864"/>
                  <dgm:constr type="w" for="ch" forName="picture5" refType="w" fact="0.0974"/>
                  <dgm:constr type="h" for="ch" forName="picture5" refType="h" fact="0.1218"/>
                  <dgm:constr type="l" for="ch" forName="desTx5" refType="r" refFor="ch" refForName="parTx5"/>
                  <dgm:constr type="r" for="ch" forName="desTx5" refType="w"/>
                  <dgm:constr type="t" for="ch" forName="desTx5" refType="t" refFor="ch" refForName="parTx5"/>
                  <dgm:constr type="h" for="ch" forName="desTx5" refType="h" refFor="ch" refForName="parTx5"/>
                  <dgm:constr type="l" for="ch" forName="parTx6" refType="w" fact="0.6828"/>
                  <dgm:constr type="t" for="ch" forName="parTx6" refType="h" fact="0.2531"/>
                  <dgm:constr type="w" for="ch" forName="parTx6" refType="w" fact="0.2101"/>
                  <dgm:constr type="h" for="ch" forName="parTx6" refType="h" fact="0.0704"/>
                  <dgm:constr type="ctrX" for="ch" forName="picture6" refType="w" fact="0.6733"/>
                  <dgm:constr type="ctrY" for="ch" forName="picture6" refType="h" fact="0.2444"/>
                  <dgm:constr type="w" for="ch" forName="picture6" refType="w" fact="0.0974"/>
                  <dgm:constr type="h" for="ch" forName="picture6" refType="h" fact="0.1218"/>
                  <dgm:constr type="l" for="ch" forName="desTx6" refType="r" refFor="ch" refForName="parTx6"/>
                  <dgm:constr type="r" for="ch" forName="desTx6" refType="w"/>
                  <dgm:constr type="t" for="ch" forName="desTx6" refType="t" refFor="ch" refForName="parTx6"/>
                  <dgm:constr type="h" for="ch" forName="desTx6" refType="h" refFor="ch" refForName="parTx6"/>
                  <dgm:constr type="l" for="ch" forName="parTx7" refType="w" fact="0.6966"/>
                  <dgm:constr type="t" for="ch" forName="parTx7" refType="h" fact="0.1162"/>
                  <dgm:constr type="w" for="ch" forName="parTx7" refType="w" fact="0.2101"/>
                  <dgm:constr type="h" for="ch" forName="parTx7" refType="h" fact="0.0704"/>
                  <dgm:constr type="ctrX" for="ch" forName="picture7" refType="w" fact="0.6871"/>
                  <dgm:constr type="ctrY" for="ch" forName="picture7" refType="h" fact="0.1075"/>
                  <dgm:constr type="w" for="ch" forName="picture7" refType="w" fact="0.0974"/>
                  <dgm:constr type="h" for="ch" forName="picture7" refType="h" fact="0.1218"/>
                  <dgm:constr type="l" for="ch" forName="desTx7" refType="r" refFor="ch" refForName="parTx7"/>
                  <dgm:constr type="r" for="ch" forName="desTx7" refType="w"/>
                  <dgm:constr type="t" for="ch" forName="desTx7" refType="t" refFor="ch" refForName="parTx7"/>
                  <dgm:constr type="h" for="ch" forName="desTx7" refType="h" refFor="ch" refForName="parTx7"/>
                </dgm:constrLst>
              </dgm:if>
              <dgm:else name="Name67">
                <dgm:alg type="composite">
                  <dgm:param type="ar" val="1.096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parTx6" refType="primFontSz" refFor="ch" refForName="parTx1" op="equ"/>
                  <dgm:constr type="primFontSz" for="ch" forName="parTx7" refType="primFontSz" refFor="ch" refForName="parTx1" op="equ"/>
                  <dgm:constr type="userD" refType="w" fact="0.0111"/>
                  <dgm:constr type="ctrX" for="ch" forName="dot1" refType="w" fact="0.4459"/>
                  <dgm:constr type="ctrY" for="ch" forName="dot1" refType="h" fact="0.8342"/>
                  <dgm:constr type="w" for="ch" forName="dot1" refType="userD"/>
                  <dgm:constr type="h" for="ch" forName="dot1" refType="userD"/>
                  <dgm:constr type="ctrX" for="ch" forName="dot2" refType="w" fact="0.4244"/>
                  <dgm:constr type="ctrY" for="ch" forName="dot2" refType="h" fact="0.8448"/>
                  <dgm:constr type="w" for="ch" forName="dot2" refType="userD"/>
                  <dgm:constr type="h" for="ch" forName="dot2" refType="userD"/>
                  <dgm:constr type="ctrX" for="ch" forName="dot3" refType="w" fact="0.4026"/>
                  <dgm:constr type="ctrY" for="ch" forName="dot3" refType="h" fact="0.8539"/>
                  <dgm:constr type="w" for="ch" forName="dot3" refType="userD"/>
                  <dgm:constr type="h" for="ch" forName="dot3" refType="userD"/>
                  <dgm:constr type="ctrX" for="ch" forName="dot4" refType="w" fact="0.3806"/>
                  <dgm:constr type="ctrY" for="ch" forName="dot4" refType="h" fact="0.8615"/>
                  <dgm:constr type="w" for="ch" forName="dot4" refType="userD"/>
                  <dgm:constr type="h" for="ch" forName="dot4" refType="userD"/>
                  <dgm:constr type="ctrX" for="ch" forName="dot5" refType="w" fact="0.3584"/>
                  <dgm:constr type="ctrY" for="ch" forName="dot5" refType="h" fact="0.8676"/>
                  <dgm:constr type="w" for="ch" forName="dot5" refType="userD"/>
                  <dgm:constr type="h" for="ch" forName="dot5" refType="userD"/>
                  <dgm:constr type="ctrX" for="ch" forName="dot6" refType="w" fact="0.5803"/>
                  <dgm:constr type="ctrY" for="ch" forName="dot6" refType="h" fact="0.7255"/>
                  <dgm:constr type="w" for="ch" forName="dot6" refType="userD"/>
                  <dgm:constr type="h" for="ch" forName="dot6" refType="userD"/>
                  <dgm:constr type="ctrX" for="ch" forName="dot7" refType="w" fact="0.5618"/>
                  <dgm:constr type="ctrY" for="ch" forName="dot7" refType="h" fact="0.7454"/>
                  <dgm:constr type="w" for="ch" forName="dot7" refType="userD"/>
                  <dgm:constr type="h" for="ch" forName="dot7" refType="userD"/>
                  <dgm:constr type="ctrX" for="ch" forName="dot8" refType="w" fact="0.6656"/>
                  <dgm:constr type="ctrY" for="ch" forName="dot8" refType="h" fact="0.6026"/>
                  <dgm:constr type="w" for="ch" forName="dot8" refType="userD"/>
                  <dgm:constr type="h" for="ch" forName="dot8" refType="userD"/>
                  <dgm:constr type="ctrX" for="ch" forName="dot9" refType="w" fact="0.7266"/>
                  <dgm:constr type="ctrY" for="ch" forName="dot9" refType="h" fact="0.4632"/>
                  <dgm:constr type="w" for="ch" forName="dot9" refType="userD"/>
                  <dgm:constr type="h" for="ch" forName="dot9" refType="userD"/>
                  <dgm:constr type="ctrX" for="ch" forName="dot10" refType="w" fact="0.7643"/>
                  <dgm:constr type="ctrY" for="ch" forName="dot10" refType="h" fact="0.3187"/>
                  <dgm:constr type="w" for="ch" forName="dot10" refType="userD"/>
                  <dgm:constr type="h" for="ch" forName="dot10" refType="userD"/>
                  <dgm:constr type="ctrX" for="ch" forName="dot11" refType="w" fact="0.7816"/>
                  <dgm:constr type="ctrY" for="ch" forName="dot11" refType="h" fact="0.1763"/>
                  <dgm:constr type="w" for="ch" forName="dot11" refType="userD"/>
                  <dgm:constr type="h" for="ch" forName="dot11" refType="userD"/>
                  <dgm:constr type="ctrX" for="ch" forName="dotArrow1" refType="w" fact="0.7558"/>
                  <dgm:constr type="ctrY" for="ch" forName="dotArrow1" refType="h" fact="-0.0099"/>
                  <dgm:constr type="w" for="ch" forName="dotArrow1" refType="userD"/>
                  <dgm:constr type="h" for="ch" forName="dotArrow1" refType="userD"/>
                  <dgm:constr type="ctrX" for="ch" forName="dotArrow2" refType="w" fact="0.7725"/>
                  <dgm:constr type="ctrY" for="ch" forName="dotArrow2" refType="h" fact="-0.0239"/>
                  <dgm:constr type="w" for="ch" forName="dotArrow2" refType="userD"/>
                  <dgm:constr type="h" for="ch" forName="dotArrow2" refType="userD"/>
                  <dgm:constr type="ctrX" for="ch" forName="dotArrow3" refType="w" fact="0.7892"/>
                  <dgm:constr type="ctrY" for="ch" forName="dotArrow3" refType="h" fact="-0.0378"/>
                  <dgm:constr type="w" for="ch" forName="dotArrow3" refType="userD"/>
                  <dgm:constr type="h" for="ch" forName="dotArrow3" refType="userD"/>
                  <dgm:constr type="ctrX" for="ch" forName="dotArrow4" refType="w" fact="0.8058"/>
                  <dgm:constr type="ctrY" for="ch" forName="dotArrow4" refType="h" fact="-0.0239"/>
                  <dgm:constr type="w" for="ch" forName="dotArrow4" refType="userD"/>
                  <dgm:constr type="h" for="ch" forName="dotArrow4" refType="userD"/>
                  <dgm:constr type="ctrX" for="ch" forName="dotArrow5" refType="w" fact="0.8225"/>
                  <dgm:constr type="ctrY" for="ch" forName="dotArrow5" refType="h" fact="-0.0099"/>
                  <dgm:constr type="w" for="ch" forName="dotArrow5" refType="userD"/>
                  <dgm:constr type="h" for="ch" forName="dotArrow5" refType="userD"/>
                  <dgm:constr type="ctrX" for="ch" forName="dotArrow6" refType="w" fact="0.7892"/>
                  <dgm:constr type="ctrY" for="ch" forName="dotArrow6" refType="h" fact="-0.0084"/>
                  <dgm:constr type="w" for="ch" forName="dotArrow6" refType="userD"/>
                  <dgm:constr type="h" for="ch" forName="dotArrow6" refType="userD"/>
                  <dgm:constr type="ctrX" for="ch" forName="dotArrow7" refType="w" fact="0.7892"/>
                  <dgm:constr type="ctrY" for="ch" forName="dotArrow7" refType="h" fact="0.0211"/>
                  <dgm:constr type="w" for="ch" forName="dotArrow7" refType="userD"/>
                  <dgm:constr type="h" for="ch" forName="dotArrow7" refType="userD"/>
                  <dgm:constr type="l" for="ch" forName="parTx1" refType="w" fact="0.2915"/>
                  <dgm:constr type="t" for="ch" forName="parTx1" refType="h" fact="0.8845"/>
                  <dgm:constr type="w" for="ch" forName="parTx1" refType="w" fact="0.2396"/>
                  <dgm:constr type="h" for="ch" forName="parTx1" refType="h" fact="0.0704"/>
                  <dgm:constr type="ctrX" for="ch" forName="picture1" refType="w" fact="0.2806"/>
                  <dgm:constr type="ctrY" for="ch" forName="picture1" refType="h" fact="0.8769"/>
                  <dgm:constr type="w" for="ch" forName="picture1" refType="w" fact="0.1111"/>
                  <dgm:constr type="h" for="ch" forName="picture1" refType="h" fact="0.1218"/>
                  <dgm:constr type="l" for="ch" forName="parTx2" refType="w" fact="0.5172"/>
                  <dgm:constr type="t" for="ch" forName="parTx2" refType="h" fact="0.7946"/>
                  <dgm:constr type="w" for="ch" forName="parTx2" refType="w" fact="0.2396"/>
                  <dgm:constr type="h" for="ch" forName="parTx2" refType="h" fact="0.0704"/>
                  <dgm:constr type="ctrX" for="ch" forName="picture2" refType="w" fact="0.5063"/>
                  <dgm:constr type="ctrY" for="ch" forName="picture2" refType="h" fact="0.787"/>
                  <dgm:constr type="w" for="ch" forName="picture2" refType="w" fact="0.1111"/>
                  <dgm:constr type="h" for="ch" forName="picture2" refType="h" fact="0.1218"/>
                  <dgm:constr type="l" for="ch" forName="parTx3" refType="w" fact="0.6285"/>
                  <dgm:constr type="t" for="ch" forName="parTx3" refType="h" fact="0.672"/>
                  <dgm:constr type="w" for="ch" forName="parTx3" refType="w" fact="0.2396"/>
                  <dgm:constr type="h" for="ch" forName="parTx3" refType="h" fact="0.0704"/>
                  <dgm:constr type="ctrX" for="ch" forName="picture3" refType="w" fact="0.6176"/>
                  <dgm:constr type="ctrY" for="ch" forName="picture3" refType="h" fact="0.6644"/>
                  <dgm:constr type="w" for="ch" forName="picture3" refType="w" fact="0.1111"/>
                  <dgm:constr type="h" for="ch" forName="picture3" refType="h" fact="0.1218"/>
                  <dgm:constr type="l" for="ch" forName="parTx4" refType="w" fact="0.6994"/>
                  <dgm:constr type="t" for="ch" forName="parTx4" refType="h" fact="0.5369"/>
                  <dgm:constr type="w" for="ch" forName="parTx4" refType="w" fact="0.2396"/>
                  <dgm:constr type="h" for="ch" forName="parTx4" refType="h" fact="0.0704"/>
                  <dgm:constr type="ctrX" for="ch" forName="picture4" refType="w" fact="0.6885"/>
                  <dgm:constr type="ctrY" for="ch" forName="picture4" refType="h" fact="0.5294"/>
                  <dgm:constr type="w" for="ch" forName="picture4" refType="w" fact="0.1111"/>
                  <dgm:constr type="h" for="ch" forName="picture4" refType="h" fact="0.1218"/>
                  <dgm:constr type="l" for="ch" forName="parTx5" refType="w" fact="0.75"/>
                  <dgm:constr type="t" for="ch" forName="parTx5" refType="h" fact="0.394"/>
                  <dgm:constr type="w" for="ch" forName="parTx5" refType="w" fact="0.2396"/>
                  <dgm:constr type="h" for="ch" forName="parTx5" refType="h" fact="0.0704"/>
                  <dgm:constr type="ctrX" for="ch" forName="picture5" refType="w" fact="0.7391"/>
                  <dgm:constr type="ctrY" for="ch" forName="picture5" refType="h" fact="0.3864"/>
                  <dgm:constr type="w" for="ch" forName="picture5" refType="w" fact="0.1111"/>
                  <dgm:constr type="h" for="ch" forName="picture5" refType="h" fact="0.1218"/>
                  <dgm:constr type="l" for="ch" forName="parTx6" refType="w" fact="0.7788"/>
                  <dgm:constr type="t" for="ch" forName="parTx6" refType="h" fact="0.252"/>
                  <dgm:constr type="w" for="ch" forName="parTx6" refType="w" fact="0.2396"/>
                  <dgm:constr type="h" for="ch" forName="parTx6" refType="h" fact="0.0704"/>
                  <dgm:constr type="ctrX" for="ch" forName="picture6" refType="w" fact="0.7679"/>
                  <dgm:constr type="ctrY" for="ch" forName="picture6" refType="h" fact="0.2444"/>
                  <dgm:constr type="w" for="ch" forName="picture6" refType="w" fact="0.1111"/>
                  <dgm:constr type="h" for="ch" forName="picture6" refType="h" fact="0.1218"/>
                  <dgm:constr type="l" for="ch" forName="parTx7" refType="w" fact="0.7945"/>
                  <dgm:constr type="t" for="ch" forName="parTx7" refType="h" fact="0.1151"/>
                  <dgm:constr type="w" for="ch" forName="parTx7" refType="w" fact="0.2396"/>
                  <dgm:constr type="h" for="ch" forName="parTx7" refType="h" fact="0.0704"/>
                  <dgm:constr type="ctrX" for="ch" forName="picture7" refType="w" fact="0.7836"/>
                  <dgm:constr type="ctrY" for="ch" forName="picture7" refType="h" fact="0.1075"/>
                  <dgm:constr type="w" for="ch" forName="picture7" refType="w" fact="0.1111"/>
                  <dgm:constr type="h" for="ch" forName="picture7" refType="h" fact="0.1218"/>
                </dgm:constrLst>
              </dgm:else>
            </dgm:choose>
          </dgm:if>
          <dgm:else name="Name68">
            <dgm:choose name="Name69">
              <dgm:if name="Name70" axis="des" func="maxDepth" op="gt" val="1">
                <dgm:alg type="composite">
                  <dgm:param type="ar" val="1.25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parTx6" refType="primFontSz" refFor="ch" refForName="parTx1" op="equ"/>
                  <dgm:constr type="primFontSz" for="ch" forName="parTx7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primFontSz" for="ch" forName="desTx4" refType="primFontSz" refFor="ch" refForName="desTx1" op="equ"/>
                  <dgm:constr type="primFontSz" for="ch" forName="desTx5" refType="primFontSz" refFor="ch" refForName="desTx1" op="equ"/>
                  <dgm:constr type="primFontSz" for="ch" forName="desTx6" refType="primFontSz" refFor="ch" refForName="desTx1" op="equ"/>
                  <dgm:constr type="primFontSz" for="ch" forName="desTx7" refType="primFontSz" refFor="ch" refForName="desTx1" op="equ"/>
                  <dgm:constr type="userD" refType="w" fact="0.0097"/>
                  <dgm:constr type="ctrX" for="ch" forName="dot1" refType="w" fact="0.6091"/>
                  <dgm:constr type="ctrY" for="ch" forName="dot1" refType="h" fact="0.8342"/>
                  <dgm:constr type="w" for="ch" forName="dot1" refType="userD"/>
                  <dgm:constr type="h" for="ch" forName="dot1" refType="userD"/>
                  <dgm:constr type="ctrX" for="ch" forName="dot2" refType="w" fact="0.6279"/>
                  <dgm:constr type="ctrY" for="ch" forName="dot2" refType="h" fact="0.8448"/>
                  <dgm:constr type="w" for="ch" forName="dot2" refType="userD"/>
                  <dgm:constr type="h" for="ch" forName="dot2" refType="userD"/>
                  <dgm:constr type="ctrX" for="ch" forName="dot3" refType="w" fact="0.647"/>
                  <dgm:constr type="ctrY" for="ch" forName="dot3" refType="h" fact="0.8539"/>
                  <dgm:constr type="w" for="ch" forName="dot3" refType="userD"/>
                  <dgm:constr type="h" for="ch" forName="dot3" refType="userD"/>
                  <dgm:constr type="ctrX" for="ch" forName="dot4" refType="w" fact="0.6663"/>
                  <dgm:constr type="ctrY" for="ch" forName="dot4" refType="h" fact="0.8615"/>
                  <dgm:constr type="w" for="ch" forName="dot4" refType="userD"/>
                  <dgm:constr type="h" for="ch" forName="dot4" refType="userD"/>
                  <dgm:constr type="ctrX" for="ch" forName="dot5" refType="w" fact="0.6858"/>
                  <dgm:constr type="ctrY" for="ch" forName="dot5" refType="h" fact="0.8676"/>
                  <dgm:constr type="w" for="ch" forName="dot5" refType="userD"/>
                  <dgm:constr type="h" for="ch" forName="dot5" refType="userD"/>
                  <dgm:constr type="ctrX" for="ch" forName="dot6" refType="w" fact="0.4912"/>
                  <dgm:constr type="ctrY" for="ch" forName="dot6" refType="h" fact="0.7255"/>
                  <dgm:constr type="w" for="ch" forName="dot6" refType="userD"/>
                  <dgm:constr type="h" for="ch" forName="dot6" refType="userD"/>
                  <dgm:constr type="ctrX" for="ch" forName="dot7" refType="w" fact="0.5074"/>
                  <dgm:constr type="ctrY" for="ch" forName="dot7" refType="h" fact="0.7454"/>
                  <dgm:constr type="w" for="ch" forName="dot7" refType="userD"/>
                  <dgm:constr type="h" for="ch" forName="dot7" refType="userD"/>
                  <dgm:constr type="ctrX" for="ch" forName="dot8" refType="w" fact="0.4164"/>
                  <dgm:constr type="ctrY" for="ch" forName="dot8" refType="h" fact="0.6026"/>
                  <dgm:constr type="w" for="ch" forName="dot8" refType="userD"/>
                  <dgm:constr type="h" for="ch" forName="dot8" refType="userD"/>
                  <dgm:constr type="ctrX" for="ch" forName="dot9" refType="w" fact="0.3629"/>
                  <dgm:constr type="ctrY" for="ch" forName="dot9" refType="h" fact="0.4632"/>
                  <dgm:constr type="w" for="ch" forName="dot9" refType="userD"/>
                  <dgm:constr type="h" for="ch" forName="dot9" refType="userD"/>
                  <dgm:constr type="ctrX" for="ch" forName="dot10" refType="w" fact="0.3299"/>
                  <dgm:constr type="ctrY" for="ch" forName="dot10" refType="h" fact="0.3187"/>
                  <dgm:constr type="w" for="ch" forName="dot10" refType="userD"/>
                  <dgm:constr type="h" for="ch" forName="dot10" refType="userD"/>
                  <dgm:constr type="ctrX" for="ch" forName="dot11" refType="w" fact="0.3147"/>
                  <dgm:constr type="ctrY" for="ch" forName="dot11" refType="h" fact="0.1763"/>
                  <dgm:constr type="w" for="ch" forName="dot11" refType="userD"/>
                  <dgm:constr type="h" for="ch" forName="dot11" refType="userD"/>
                  <dgm:constr type="ctrX" for="ch" forName="dotArrow1" refType="w" fact="0.3373"/>
                  <dgm:constr type="ctrY" for="ch" forName="dotArrow1" refType="h" fact="-0.0099"/>
                  <dgm:constr type="w" for="ch" forName="dotArrow1" refType="userD"/>
                  <dgm:constr type="h" for="ch" forName="dotArrow1" refType="userD"/>
                  <dgm:constr type="ctrX" for="ch" forName="dotArrow2" refType="w" fact="0.3227"/>
                  <dgm:constr type="ctrY" for="ch" forName="dotArrow2" refType="h" fact="-0.0239"/>
                  <dgm:constr type="w" for="ch" forName="dotArrow2" refType="userD"/>
                  <dgm:constr type="h" for="ch" forName="dotArrow2" refType="userD"/>
                  <dgm:constr type="ctrX" for="ch" forName="dotArrow3" refType="w" fact="0.3081"/>
                  <dgm:constr type="ctrY" for="ch" forName="dotArrow3" refType="h" fact="-0.0378"/>
                  <dgm:constr type="w" for="ch" forName="dotArrow3" refType="userD"/>
                  <dgm:constr type="h" for="ch" forName="dotArrow3" refType="userD"/>
                  <dgm:constr type="ctrX" for="ch" forName="dotArrow4" refType="w" fact="0.2935"/>
                  <dgm:constr type="ctrY" for="ch" forName="dotArrow4" refType="h" fact="-0.0239"/>
                  <dgm:constr type="w" for="ch" forName="dotArrow4" refType="userD"/>
                  <dgm:constr type="h" for="ch" forName="dotArrow4" refType="userD"/>
                  <dgm:constr type="ctrX" for="ch" forName="dotArrow5" refType="w" fact="0.2788"/>
                  <dgm:constr type="ctrY" for="ch" forName="dotArrow5" refType="h" fact="-0.0099"/>
                  <dgm:constr type="w" for="ch" forName="dotArrow5" refType="userD"/>
                  <dgm:constr type="h" for="ch" forName="dotArrow5" refType="userD"/>
                  <dgm:constr type="ctrX" for="ch" forName="dotArrow6" refType="w" fact="0.3081"/>
                  <dgm:constr type="ctrY" for="ch" forName="dotArrow6" refType="h" fact="-0.0084"/>
                  <dgm:constr type="w" for="ch" forName="dotArrow6" refType="userD"/>
                  <dgm:constr type="h" for="ch" forName="dotArrow6" refType="userD"/>
                  <dgm:constr type="ctrX" for="ch" forName="dotArrow7" refType="w" fact="0.3081"/>
                  <dgm:constr type="ctrY" for="ch" forName="dotArrow7" refType="h" fact="0.0211"/>
                  <dgm:constr type="w" for="ch" forName="dotArrow7" refType="userD"/>
                  <dgm:constr type="h" for="ch" forName="dotArrow7" refType="userD"/>
                  <dgm:constr type="r" for="ch" forName="parTx1" refType="w" fact="0.7444"/>
                  <dgm:constr type="t" for="ch" forName="parTx1" refType="h" fact="0.8856"/>
                  <dgm:constr type="w" for="ch" forName="parTx1" refType="w" fact="0.2101"/>
                  <dgm:constr type="h" for="ch" forName="parTx1" refType="h" fact="0.0704"/>
                  <dgm:constr type="ctrX" for="ch" forName="picture1" refType="w" fact="0.754"/>
                  <dgm:constr type="ctrY" for="ch" forName="picture1" refType="h" fact="0.8769"/>
                  <dgm:constr type="w" for="ch" forName="picture1" refType="w" fact="0.0974"/>
                  <dgm:constr type="h" for="ch" forName="picture1" refType="h" fact="0.1218"/>
                  <dgm:constr type="r" for="ch" forName="desTx1" refType="l" refFor="ch" refForName="parTx1"/>
                  <dgm:constr type="l" for="ch" forName="desTx1"/>
                  <dgm:constr type="t" for="ch" forName="desTx1" refType="t" refFor="ch" refForName="parTx1"/>
                  <dgm:constr type="h" for="ch" forName="desTx1" refType="h" refFor="ch" refForName="parTx1"/>
                  <dgm:constr type="r" for="ch" forName="parTx2" refType="w" fact="0.5465"/>
                  <dgm:constr type="t" for="ch" forName="parTx2" refType="h" fact="0.7956"/>
                  <dgm:constr type="w" for="ch" forName="parTx2" refType="w" fact="0.2101"/>
                  <dgm:constr type="h" for="ch" forName="parTx2" refType="h" fact="0.0704"/>
                  <dgm:constr type="ctrX" for="ch" forName="picture2" refType="w" fact="0.5561"/>
                  <dgm:constr type="ctrY" for="ch" forName="picture2" refType="h" fact="0.787"/>
                  <dgm:constr type="w" for="ch" forName="picture2" refType="w" fact="0.0974"/>
                  <dgm:constr type="h" for="ch" forName="picture2" refType="h" fact="0.1218"/>
                  <dgm:constr type="r" for="ch" forName="desTx2" refType="l" refFor="ch" refForName="parTx2"/>
                  <dgm:constr type="l" for="ch" forName="desTx2"/>
                  <dgm:constr type="t" for="ch" forName="desTx2" refType="t" refFor="ch" refForName="parTx2"/>
                  <dgm:constr type="h" for="ch" forName="desTx2" refType="h" refFor="ch" refForName="parTx2"/>
                  <dgm:constr type="r" for="ch" forName="parTx3" refType="w" fact="0.4489"/>
                  <dgm:constr type="t" for="ch" forName="parTx3" refType="h" fact="0.673"/>
                  <dgm:constr type="w" for="ch" forName="parTx3" refType="w" fact="0.2101"/>
                  <dgm:constr type="h" for="ch" forName="parTx3" refType="h" fact="0.0704"/>
                  <dgm:constr type="ctrX" for="ch" forName="picture3" refType="w" fact="0.4585"/>
                  <dgm:constr type="ctrY" for="ch" forName="picture3" refType="h" fact="0.6644"/>
                  <dgm:constr type="w" for="ch" forName="picture3" refType="w" fact="0.0974"/>
                  <dgm:constr type="h" for="ch" forName="picture3" refType="h" fact="0.1218"/>
                  <dgm:constr type="r" for="ch" forName="desTx3" refType="l" refFor="ch" refForName="parTx3"/>
                  <dgm:constr type="l" for="ch" forName="desTx3"/>
                  <dgm:constr type="t" for="ch" forName="desTx3" refType="t" refFor="ch" refForName="parTx3"/>
                  <dgm:constr type="h" for="ch" forName="desTx3" refType="h" refFor="ch" refForName="parTx3"/>
                  <dgm:constr type="r" for="ch" forName="parTx4" refType="w" fact="0.3868"/>
                  <dgm:constr type="t" for="ch" forName="parTx4" refType="h" fact="0.538"/>
                  <dgm:constr type="w" for="ch" forName="parTx4" refType="w" fact="0.2101"/>
                  <dgm:constr type="h" for="ch" forName="parTx4" refType="h" fact="0.0704"/>
                  <dgm:constr type="ctrX" for="ch" forName="picture4" refType="w" fact="0.3963"/>
                  <dgm:constr type="ctrY" for="ch" forName="picture4" refType="h" fact="0.5294"/>
                  <dgm:constr type="w" for="ch" forName="picture4" refType="w" fact="0.0974"/>
                  <dgm:constr type="h" for="ch" forName="picture4" refType="h" fact="0.1218"/>
                  <dgm:constr type="r" for="ch" forName="desTx4" refType="l" refFor="ch" refForName="parTx4"/>
                  <dgm:constr type="l" for="ch" forName="desTx4"/>
                  <dgm:constr type="t" for="ch" forName="desTx4" refType="t" refFor="ch" refForName="parTx4"/>
                  <dgm:constr type="h" for="ch" forName="desTx4" refType="h" refFor="ch" refForName="parTx4"/>
                  <dgm:constr type="r" for="ch" forName="parTx5" refType="w" fact="0.3424"/>
                  <dgm:constr type="t" for="ch" forName="parTx5" refType="h" fact="0.3951"/>
                  <dgm:constr type="w" for="ch" forName="parTx5" refType="w" fact="0.2101"/>
                  <dgm:constr type="h" for="ch" forName="parTx5" refType="h" fact="0.0704"/>
                  <dgm:constr type="ctrX" for="ch" forName="picture5" refType="w" fact="0.352"/>
                  <dgm:constr type="ctrY" for="ch" forName="picture5" refType="h" fact="0.3864"/>
                  <dgm:constr type="w" for="ch" forName="picture5" refType="w" fact="0.0974"/>
                  <dgm:constr type="h" for="ch" forName="picture5" refType="h" fact="0.1218"/>
                  <dgm:constr type="r" for="ch" forName="desTx5" refType="l" refFor="ch" refForName="parTx5"/>
                  <dgm:constr type="l" for="ch" forName="desTx5"/>
                  <dgm:constr type="t" for="ch" forName="desTx5" refType="t" refFor="ch" refForName="parTx5"/>
                  <dgm:constr type="h" for="ch" forName="desTx5" refType="h" refFor="ch" refForName="parTx5"/>
                  <dgm:constr type="r" for="ch" forName="parTx6" refType="w" fact="0.3172"/>
                  <dgm:constr type="t" for="ch" forName="parTx6" refType="h" fact="0.2531"/>
                  <dgm:constr type="w" for="ch" forName="parTx6" refType="w" fact="0.2101"/>
                  <dgm:constr type="h" for="ch" forName="parTx6" refType="h" fact="0.0704"/>
                  <dgm:constr type="ctrX" for="ch" forName="picture6" refType="w" fact="0.3267"/>
                  <dgm:constr type="ctrY" for="ch" forName="picture6" refType="h" fact="0.2444"/>
                  <dgm:constr type="w" for="ch" forName="picture6" refType="w" fact="0.0974"/>
                  <dgm:constr type="h" for="ch" forName="picture6" refType="h" fact="0.1218"/>
                  <dgm:constr type="r" for="ch" forName="desTx6" refType="l" refFor="ch" refForName="parTx6"/>
                  <dgm:constr type="l" for="ch" forName="desTx6"/>
                  <dgm:constr type="t" for="ch" forName="desTx6" refType="t" refFor="ch" refForName="parTx6"/>
                  <dgm:constr type="h" for="ch" forName="desTx6" refType="h" refFor="ch" refForName="parTx6"/>
                  <dgm:constr type="r" for="ch" forName="parTx7" refType="w" fact="0.3034"/>
                  <dgm:constr type="t" for="ch" forName="parTx7" refType="h" fact="0.1162"/>
                  <dgm:constr type="w" for="ch" forName="parTx7" refType="w" fact="0.2101"/>
                  <dgm:constr type="h" for="ch" forName="parTx7" refType="h" fact="0.0704"/>
                  <dgm:constr type="ctrX" for="ch" forName="picture7" refType="w" fact="0.3129"/>
                  <dgm:constr type="ctrY" for="ch" forName="picture7" refType="h" fact="0.1075"/>
                  <dgm:constr type="w" for="ch" forName="picture7" refType="w" fact="0.0974"/>
                  <dgm:constr type="h" for="ch" forName="picture7" refType="h" fact="0.1218"/>
                  <dgm:constr type="r" for="ch" forName="desTx7" refType="l" refFor="ch" refForName="parTx7"/>
                  <dgm:constr type="l" for="ch" forName="desTx7"/>
                  <dgm:constr type="t" for="ch" forName="desTx7" refType="t" refFor="ch" refForName="parTx7"/>
                  <dgm:constr type="h" for="ch" forName="desTx7" refType="h" refFor="ch" refForName="parTx7"/>
                </dgm:constrLst>
              </dgm:if>
              <dgm:else name="Name71">
                <dgm:alg type="composite">
                  <dgm:param type="ar" val="1.096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parTx6" refType="primFontSz" refFor="ch" refForName="parTx1" op="equ"/>
                  <dgm:constr type="primFontSz" for="ch" forName="parTx7" refType="primFontSz" refFor="ch" refForName="parTx1" op="equ"/>
                  <dgm:constr type="userD" refType="w" fact="0.0111"/>
                  <dgm:constr type="ctrX" for="ch" forName="dot1" refType="w" fact="0.5541"/>
                  <dgm:constr type="ctrY" for="ch" forName="dot1" refType="h" fact="0.8342"/>
                  <dgm:constr type="w" for="ch" forName="dot1" refType="userD"/>
                  <dgm:constr type="h" for="ch" forName="dot1" refType="userD"/>
                  <dgm:constr type="ctrX" for="ch" forName="dot2" refType="w" fact="0.5756"/>
                  <dgm:constr type="ctrY" for="ch" forName="dot2" refType="h" fact="0.8448"/>
                  <dgm:constr type="w" for="ch" forName="dot2" refType="userD"/>
                  <dgm:constr type="h" for="ch" forName="dot2" refType="userD"/>
                  <dgm:constr type="ctrX" for="ch" forName="dot3" refType="w" fact="0.5974"/>
                  <dgm:constr type="ctrY" for="ch" forName="dot3" refType="h" fact="0.8539"/>
                  <dgm:constr type="w" for="ch" forName="dot3" refType="userD"/>
                  <dgm:constr type="h" for="ch" forName="dot3" refType="userD"/>
                  <dgm:constr type="ctrX" for="ch" forName="dot4" refType="w" fact="0.6194"/>
                  <dgm:constr type="ctrY" for="ch" forName="dot4" refType="h" fact="0.8615"/>
                  <dgm:constr type="w" for="ch" forName="dot4" refType="userD"/>
                  <dgm:constr type="h" for="ch" forName="dot4" refType="userD"/>
                  <dgm:constr type="ctrX" for="ch" forName="dot5" refType="w" fact="0.6416"/>
                  <dgm:constr type="ctrY" for="ch" forName="dot5" refType="h" fact="0.8676"/>
                  <dgm:constr type="w" for="ch" forName="dot5" refType="userD"/>
                  <dgm:constr type="h" for="ch" forName="dot5" refType="userD"/>
                  <dgm:constr type="ctrX" for="ch" forName="dot6" refType="w" fact="0.4197"/>
                  <dgm:constr type="ctrY" for="ch" forName="dot6" refType="h" fact="0.7255"/>
                  <dgm:constr type="w" for="ch" forName="dot6" refType="userD"/>
                  <dgm:constr type="h" for="ch" forName="dot6" refType="userD"/>
                  <dgm:constr type="ctrX" for="ch" forName="dot7" refType="w" fact="0.4382"/>
                  <dgm:constr type="ctrY" for="ch" forName="dot7" refType="h" fact="0.7454"/>
                  <dgm:constr type="w" for="ch" forName="dot7" refType="userD"/>
                  <dgm:constr type="h" for="ch" forName="dot7" refType="userD"/>
                  <dgm:constr type="ctrX" for="ch" forName="dot8" refType="w" fact="0.3344"/>
                  <dgm:constr type="ctrY" for="ch" forName="dot8" refType="h" fact="0.6026"/>
                  <dgm:constr type="w" for="ch" forName="dot8" refType="userD"/>
                  <dgm:constr type="h" for="ch" forName="dot8" refType="userD"/>
                  <dgm:constr type="ctrX" for="ch" forName="dot9" refType="w" fact="0.2734"/>
                  <dgm:constr type="ctrY" for="ch" forName="dot9" refType="h" fact="0.4632"/>
                  <dgm:constr type="w" for="ch" forName="dot9" refType="userD"/>
                  <dgm:constr type="h" for="ch" forName="dot9" refType="userD"/>
                  <dgm:constr type="ctrX" for="ch" forName="dot10" refType="w" fact="0.2357"/>
                  <dgm:constr type="ctrY" for="ch" forName="dot10" refType="h" fact="0.3187"/>
                  <dgm:constr type="w" for="ch" forName="dot10" refType="userD"/>
                  <dgm:constr type="h" for="ch" forName="dot10" refType="userD"/>
                  <dgm:constr type="ctrX" for="ch" forName="dot11" refType="w" fact="0.2184"/>
                  <dgm:constr type="ctrY" for="ch" forName="dot11" refType="h" fact="0.1763"/>
                  <dgm:constr type="w" for="ch" forName="dot11" refType="userD"/>
                  <dgm:constr type="h" for="ch" forName="dot11" refType="userD"/>
                  <dgm:constr type="ctrX" for="ch" forName="dotArrow1" refType="w" fact="0.2442"/>
                  <dgm:constr type="ctrY" for="ch" forName="dotArrow1" refType="h" fact="-0.0099"/>
                  <dgm:constr type="w" for="ch" forName="dotArrow1" refType="userD"/>
                  <dgm:constr type="h" for="ch" forName="dotArrow1" refType="userD"/>
                  <dgm:constr type="ctrX" for="ch" forName="dotArrow2" refType="w" fact="0.2275"/>
                  <dgm:constr type="ctrY" for="ch" forName="dotArrow2" refType="h" fact="-0.0239"/>
                  <dgm:constr type="w" for="ch" forName="dotArrow2" refType="userD"/>
                  <dgm:constr type="h" for="ch" forName="dotArrow2" refType="userD"/>
                  <dgm:constr type="ctrX" for="ch" forName="dotArrow3" refType="w" fact="0.2108"/>
                  <dgm:constr type="ctrY" for="ch" forName="dotArrow3" refType="h" fact="-0.0378"/>
                  <dgm:constr type="w" for="ch" forName="dotArrow3" refType="userD"/>
                  <dgm:constr type="h" for="ch" forName="dotArrow3" refType="userD"/>
                  <dgm:constr type="ctrX" for="ch" forName="dotArrow4" refType="w" fact="0.1942"/>
                  <dgm:constr type="ctrY" for="ch" forName="dotArrow4" refType="h" fact="-0.0239"/>
                  <dgm:constr type="w" for="ch" forName="dotArrow4" refType="userD"/>
                  <dgm:constr type="h" for="ch" forName="dotArrow4" refType="userD"/>
                  <dgm:constr type="ctrX" for="ch" forName="dotArrow5" refType="w" fact="0.1775"/>
                  <dgm:constr type="ctrY" for="ch" forName="dotArrow5" refType="h" fact="-0.0099"/>
                  <dgm:constr type="w" for="ch" forName="dotArrow5" refType="userD"/>
                  <dgm:constr type="h" for="ch" forName="dotArrow5" refType="userD"/>
                  <dgm:constr type="ctrX" for="ch" forName="dotArrow6" refType="w" fact="0.2108"/>
                  <dgm:constr type="ctrY" for="ch" forName="dotArrow6" refType="h" fact="-0.0084"/>
                  <dgm:constr type="w" for="ch" forName="dotArrow6" refType="userD"/>
                  <dgm:constr type="h" for="ch" forName="dotArrow6" refType="userD"/>
                  <dgm:constr type="ctrX" for="ch" forName="dotArrow7" refType="w" fact="0.2108"/>
                  <dgm:constr type="ctrY" for="ch" forName="dotArrow7" refType="h" fact="0.0211"/>
                  <dgm:constr type="w" for="ch" forName="dotArrow7" refType="userD"/>
                  <dgm:constr type="h" for="ch" forName="dotArrow7" refType="userD"/>
                  <dgm:constr type="r" for="ch" forName="parTx1" refType="w" fact="0.7085"/>
                  <dgm:constr type="t" for="ch" forName="parTx1" refType="h" fact="0.8845"/>
                  <dgm:constr type="w" for="ch" forName="parTx1" refType="w" fact="0.2396"/>
                  <dgm:constr type="h" for="ch" forName="parTx1" refType="h" fact="0.0704"/>
                  <dgm:constr type="ctrX" for="ch" forName="picture1" refType="w" fact="0.7194"/>
                  <dgm:constr type="ctrY" for="ch" forName="picture1" refType="h" fact="0.8769"/>
                  <dgm:constr type="w" for="ch" forName="picture1" refType="w" fact="0.1111"/>
                  <dgm:constr type="h" for="ch" forName="picture1" refType="h" fact="0.1218"/>
                  <dgm:constr type="r" for="ch" forName="parTx2" refType="w" fact="0.4828"/>
                  <dgm:constr type="t" for="ch" forName="parTx2" refType="h" fact="0.7946"/>
                  <dgm:constr type="w" for="ch" forName="parTx2" refType="w" fact="0.2396"/>
                  <dgm:constr type="h" for="ch" forName="parTx2" refType="h" fact="0.0704"/>
                  <dgm:constr type="ctrX" for="ch" forName="picture2" refType="w" fact="0.4937"/>
                  <dgm:constr type="ctrY" for="ch" forName="picture2" refType="h" fact="0.787"/>
                  <dgm:constr type="w" for="ch" forName="picture2" refType="w" fact="0.1111"/>
                  <dgm:constr type="h" for="ch" forName="picture2" refType="h" fact="0.1218"/>
                  <dgm:constr type="r" for="ch" forName="parTx3" refType="w" fact="0.3715"/>
                  <dgm:constr type="t" for="ch" forName="parTx3" refType="h" fact="0.672"/>
                  <dgm:constr type="w" for="ch" forName="parTx3" refType="w" fact="0.2396"/>
                  <dgm:constr type="h" for="ch" forName="parTx3" refType="h" fact="0.0704"/>
                  <dgm:constr type="ctrX" for="ch" forName="picture3" refType="w" fact="0.3824"/>
                  <dgm:constr type="ctrY" for="ch" forName="picture3" refType="h" fact="0.6644"/>
                  <dgm:constr type="w" for="ch" forName="picture3" refType="w" fact="0.1111"/>
                  <dgm:constr type="h" for="ch" forName="picture3" refType="h" fact="0.1218"/>
                  <dgm:constr type="r" for="ch" forName="parTx4" refType="w" fact="0.3006"/>
                  <dgm:constr type="t" for="ch" forName="parTx4" refType="h" fact="0.5369"/>
                  <dgm:constr type="w" for="ch" forName="parTx4" refType="w" fact="0.2396"/>
                  <dgm:constr type="h" for="ch" forName="parTx4" refType="h" fact="0.0704"/>
                  <dgm:constr type="ctrX" for="ch" forName="picture4" refType="w" fact="0.3115"/>
                  <dgm:constr type="ctrY" for="ch" forName="picture4" refType="h" fact="0.5294"/>
                  <dgm:constr type="w" for="ch" forName="picture4" refType="w" fact="0.1111"/>
                  <dgm:constr type="h" for="ch" forName="picture4" refType="h" fact="0.1218"/>
                  <dgm:constr type="r" for="ch" forName="parTx5" refType="w" fact="0.25"/>
                  <dgm:constr type="t" for="ch" forName="parTx5" refType="h" fact="0.394"/>
                  <dgm:constr type="w" for="ch" forName="parTx5" refType="w" fact="0.2396"/>
                  <dgm:constr type="h" for="ch" forName="parTx5" refType="h" fact="0.0704"/>
                  <dgm:constr type="ctrX" for="ch" forName="picture5" refType="w" fact="0.2609"/>
                  <dgm:constr type="ctrY" for="ch" forName="picture5" refType="h" fact="0.3864"/>
                  <dgm:constr type="w" for="ch" forName="picture5" refType="w" fact="0.1111"/>
                  <dgm:constr type="h" for="ch" forName="picture5" refType="h" fact="0.1218"/>
                  <dgm:constr type="r" for="ch" forName="parTx6" refType="w" fact="0.2212"/>
                  <dgm:constr type="t" for="ch" forName="parTx6" refType="h" fact="0.252"/>
                  <dgm:constr type="w" for="ch" forName="parTx6" refType="w" fact="0.2396"/>
                  <dgm:constr type="h" for="ch" forName="parTx6" refType="h" fact="0.0704"/>
                  <dgm:constr type="ctrX" for="ch" forName="picture6" refType="w" fact="0.2321"/>
                  <dgm:constr type="ctrY" for="ch" forName="picture6" refType="h" fact="0.2444"/>
                  <dgm:constr type="w" for="ch" forName="picture6" refType="w" fact="0.1111"/>
                  <dgm:constr type="h" for="ch" forName="picture6" refType="h" fact="0.1218"/>
                  <dgm:constr type="r" for="ch" forName="parTx7" refType="w" fact="0.2055"/>
                  <dgm:constr type="t" for="ch" forName="parTx7" refType="h" fact="0.1151"/>
                  <dgm:constr type="w" for="ch" forName="parTx7" refType="w" fact="0.2396"/>
                  <dgm:constr type="h" for="ch" forName="parTx7" refType="h" fact="0.0704"/>
                  <dgm:constr type="ctrX" for="ch" forName="picture7" refType="w" fact="0.2164"/>
                  <dgm:constr type="ctrY" for="ch" forName="picture7" refType="h" fact="0.1075"/>
                  <dgm:constr type="w" for="ch" forName="picture7" refType="w" fact="0.1111"/>
                  <dgm:constr type="h" for="ch" forName="picture7" refType="h" fact="0.1218"/>
                </dgm:constrLst>
              </dgm:else>
            </dgm:choose>
          </dgm:else>
        </dgm:choose>
      </dgm:else>
    </dgm:choose>
    <dgm:forEach name="wrapper" axis="self" ptType="parTrans">
      <dgm:forEach name="wrapper2" axis="self" ptType="sibTrans" st="2">
        <dgm:forEach name="imageRepeat" axis="self">
          <dgm:layoutNode name="imageRepeatNode" styleLbl="fgImgPlace1">
            <dgm:alg type="sp"/>
            <dgm:shape xmlns:r="http://schemas.openxmlformats.org/officeDocument/2006/relationships" type="ellipse" r:blip="" blipPhldr="1">
              <dgm:adjLst/>
            </dgm:shape>
            <dgm:presOf axis="self"/>
          </dgm:layoutNode>
        </dgm:forEach>
      </dgm:forEach>
    </dgm:forEach>
    <dgm:choose name="Name72">
      <dgm:if name="Name73" axis="ch" ptType="node" func="cnt" op="gte" val="2">
        <dgm:layoutNode name="dot1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2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3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</dgm:if>
      <dgm:else name="Name74"/>
    </dgm:choose>
    <dgm:choose name="Name75">
      <dgm:if name="Name76" axis="ch" ptType="node" func="cnt" op="gte" val="3">
        <dgm:layoutNode name="dot4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5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</dgm:if>
      <dgm:else name="Name77"/>
    </dgm:choose>
    <dgm:choose name="Name78">
      <dgm:if name="Name79" axis="ch" ptType="node" func="cnt" op="gte" val="4">
        <dgm:layoutNode name="dot6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</dgm:if>
      <dgm:else name="Name80"/>
    </dgm:choose>
    <dgm:choose name="Name81">
      <dgm:if name="Name82" axis="ch" ptType="node" func="cnt" op="gte" val="5">
        <dgm:layoutNode name="dot7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8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</dgm:if>
      <dgm:else name="Name83"/>
    </dgm:choose>
    <dgm:choose name="Name84">
      <dgm:if name="Name85" axis="ch" ptType="node" func="cnt" op="gte" val="6">
        <dgm:layoutNode name="dot9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10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</dgm:if>
      <dgm:else name="Name86"/>
    </dgm:choose>
    <dgm:choose name="Name87">
      <dgm:if name="Name88" axis="ch" ptType="node" func="cnt" op="gte" val="7">
        <dgm:layoutNode name="dot11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</dgm:if>
      <dgm:else name="Name89"/>
    </dgm:choose>
    <dgm:choose name="Name90">
      <dgm:if name="Name91" axis="ch" ptType="node" func="cnt" op="gte" val="2">
        <dgm:layoutNode name="dotArrow1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Arrow2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Arrow3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Arrow4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Arrow5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Arrow6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Arrow7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</dgm:if>
      <dgm:else name="Name92"/>
    </dgm:choose>
    <dgm:forEach name="Name93" axis="ch" ptType="node" cnt="1">
      <dgm:layoutNode name="parTx1">
        <dgm:choose name="Name94">
          <dgm:if name="Name95" func="var" arg="dir" op="equ" val="norm">
            <dgm:alg type="tx">
              <dgm:param type="parTxLTRAlign" val="l"/>
              <dgm:param type="parTxRTLAlign" val="r"/>
            </dgm:alg>
          </dgm:if>
          <dgm:else name="Name96">
            <dgm:alg type="tx">
              <dgm:param type="parTxLTRAlign" val="r"/>
              <dgm:param type="parTxRTLAlign" val="l"/>
            </dgm:alg>
          </dgm:else>
        </dgm:choose>
        <dgm:shape xmlns:r="http://schemas.openxmlformats.org/officeDocument/2006/relationships" type="roundRect" r:blip="">
          <dgm:adjLst/>
        </dgm:shape>
        <dgm:presOf axis="self" ptType="node"/>
        <dgm:choose name="Name97">
          <dgm:if name="Name98" func="var" arg="dir" op="equ" val="norm">
            <dgm:constrLst>
              <dgm:constr type="lMarg" refType="w" fact="0.6"/>
              <dgm:constr type="rMarg" refType="primFontSz" fact="0.3"/>
              <dgm:constr type="tMarg" refType="primFontSz" fact="0.3"/>
              <dgm:constr type="bMarg" refType="primFontSz" fact="0.3"/>
            </dgm:constrLst>
          </dgm:if>
          <dgm:else name="Name99">
            <dgm:constrLst>
              <dgm:constr type="rMarg" refType="w" fact="0.6"/>
              <dgm:constr type="lMarg" refType="primFontSz" fact="0.3"/>
              <dgm:constr type="tMarg" refType="primFontSz" fact="0.3"/>
              <dgm:constr type="bMarg" refType="primFontSz" fact="0.3"/>
            </dgm:constrLst>
          </dgm:else>
        </dgm:choose>
        <dgm:ruleLst>
          <dgm:rule type="primFontSz" val="5" fact="NaN" max="NaN"/>
        </dgm:ruleLst>
      </dgm:layoutNode>
      <dgm:choose name="Name100">
        <dgm:if name="Name101" axis="ch" ptType="node" func="cnt" op="gte" val="1">
          <dgm:layoutNode name="desTx1" styleLbl="revTx">
            <dgm:varLst>
              <dgm:bulletEnabled val="1"/>
            </dgm:varLst>
            <dgm:choose name="Name102">
              <dgm:if name="Name103" func="var" arg="dir" op="equ" val="norm">
                <dgm:choose name="Name104">
                  <dgm:if name="Name105" axis="ch" ptType="node" func="cnt" op="gte" val="2">
                    <dgm:alg type="tx">
                      <dgm:param type="parTxLTRAlign" val="l"/>
                      <dgm:param type="parTxRTLAlign" val="l"/>
                      <dgm:param type="stBulletLvl" val="1"/>
                    </dgm:alg>
                  </dgm:if>
                  <dgm:else name="Name106">
                    <dgm:alg type="tx">
                      <dgm:param type="parTxLTRAlign" val="l"/>
                      <dgm:param type="parTxRTLAlign" val="l"/>
                    </dgm:alg>
                  </dgm:else>
                </dgm:choose>
              </dgm:if>
              <dgm:else name="Name107">
                <dgm:choose name="Name108">
                  <dgm:if name="Name109" axis="ch" ptType="node" func="cnt" op="gte" val="2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  <dgm:param type="stBulletLvl" val="1"/>
                    </dgm:alg>
                  </dgm:if>
                  <dgm:else name="Name110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</dgm:alg>
                  </dgm:else>
                </dgm:choose>
              </dgm:else>
            </dgm:choose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rMarg" refType="primFontSz" fact="0.2"/>
              <dgm:constr type="tMarg" refType="primFontSz" fact="0.2"/>
              <dgm:constr type="bMarg" refType="primFontSz" fact="0.2"/>
            </dgm:constrLst>
            <dgm:ruleLst>
              <dgm:rule type="primFontSz" val="5" fact="NaN" max="NaN"/>
            </dgm:ruleLst>
          </dgm:layoutNode>
        </dgm:if>
        <dgm:else name="Name111"/>
      </dgm:choose>
    </dgm:forEach>
    <dgm:forEach name="Name112" axis="ch" ptType="sibTrans" hideLastTrans="0" cnt="1">
      <dgm:layoutNode name="picture1">
        <dgm:alg type="sp"/>
        <dgm:shape xmlns:r="http://schemas.openxmlformats.org/officeDocument/2006/relationships" r:blip="">
          <dgm:adjLst/>
        </dgm:shape>
        <dgm:presOf/>
        <dgm:constrLst/>
        <dgm:forEach name="Name113" ref="imageRepeat"/>
      </dgm:layoutNode>
    </dgm:forEach>
    <dgm:forEach name="Name114" axis="ch" ptType="node" st="2" cnt="1">
      <dgm:layoutNode name="parTx2">
        <dgm:choose name="Name115">
          <dgm:if name="Name116" func="var" arg="dir" op="equ" val="norm">
            <dgm:alg type="tx">
              <dgm:param type="parTxLTRAlign" val="l"/>
              <dgm:param type="parTxRTLAlign" val="r"/>
            </dgm:alg>
          </dgm:if>
          <dgm:else name="Name117">
            <dgm:alg type="tx">
              <dgm:param type="parTxLTRAlign" val="r"/>
              <dgm:param type="parTxRTLAlign" val="l"/>
            </dgm:alg>
          </dgm:else>
        </dgm:choose>
        <dgm:shape xmlns:r="http://schemas.openxmlformats.org/officeDocument/2006/relationships" type="roundRect" r:blip="">
          <dgm:adjLst/>
        </dgm:shape>
        <dgm:presOf axis="self" ptType="node"/>
        <dgm:choose name="Name118">
          <dgm:if name="Name119" func="var" arg="dir" op="equ" val="norm">
            <dgm:constrLst>
              <dgm:constr type="lMarg" refType="w" fact="0.6"/>
              <dgm:constr type="rMarg" refType="primFontSz" fact="0.3"/>
              <dgm:constr type="tMarg" refType="primFontSz" fact="0.3"/>
              <dgm:constr type="bMarg" refType="primFontSz" fact="0.3"/>
            </dgm:constrLst>
          </dgm:if>
          <dgm:else name="Name120">
            <dgm:constrLst>
              <dgm:constr type="rMarg" refType="w" fact="0.6"/>
              <dgm:constr type="lMarg" refType="primFontSz" fact="0.3"/>
              <dgm:constr type="tMarg" refType="primFontSz" fact="0.3"/>
              <dgm:constr type="bMarg" refType="primFontSz" fact="0.3"/>
            </dgm:constrLst>
          </dgm:else>
        </dgm:choose>
        <dgm:ruleLst>
          <dgm:rule type="primFontSz" val="5" fact="NaN" max="NaN"/>
        </dgm:ruleLst>
      </dgm:layoutNode>
      <dgm:choose name="Name121">
        <dgm:if name="Name122" axis="ch" ptType="node" func="cnt" op="gte" val="1">
          <dgm:layoutNode name="desTx2" styleLbl="revTx">
            <dgm:varLst>
              <dgm:bulletEnabled val="1"/>
            </dgm:varLst>
            <dgm:choose name="Name123">
              <dgm:if name="Name124" func="var" arg="dir" op="equ" val="norm">
                <dgm:choose name="Name125">
                  <dgm:if name="Name126" axis="ch" ptType="node" func="cnt" op="gte" val="2">
                    <dgm:alg type="tx">
                      <dgm:param type="parTxLTRAlign" val="l"/>
                      <dgm:param type="parTxRTLAlign" val="l"/>
                      <dgm:param type="stBulletLvl" val="1"/>
                    </dgm:alg>
                  </dgm:if>
                  <dgm:else name="Name127">
                    <dgm:alg type="tx">
                      <dgm:param type="parTxLTRAlign" val="l"/>
                      <dgm:param type="parTxRTLAlign" val="l"/>
                    </dgm:alg>
                  </dgm:else>
                </dgm:choose>
              </dgm:if>
              <dgm:else name="Name128">
                <dgm:choose name="Name129">
                  <dgm:if name="Name130" axis="ch" ptType="node" func="cnt" op="gte" val="2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  <dgm:param type="stBulletLvl" val="1"/>
                    </dgm:alg>
                  </dgm:if>
                  <dgm:else name="Name131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</dgm:alg>
                  </dgm:else>
                </dgm:choose>
              </dgm:else>
            </dgm:choose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rMarg" refType="primFontSz" fact="0.2"/>
              <dgm:constr type="tMarg" refType="primFontSz" fact="0.2"/>
              <dgm:constr type="bMarg" refType="primFontSz" fact="0.2"/>
            </dgm:constrLst>
            <dgm:ruleLst>
              <dgm:rule type="primFontSz" val="5" fact="NaN" max="NaN"/>
            </dgm:ruleLst>
          </dgm:layoutNode>
        </dgm:if>
        <dgm:else name="Name132"/>
      </dgm:choose>
    </dgm:forEach>
    <dgm:forEach name="Name133" axis="ch" ptType="sibTrans" hideLastTrans="0" st="2" cnt="1">
      <dgm:layoutNode name="picture2">
        <dgm:alg type="sp"/>
        <dgm:shape xmlns:r="http://schemas.openxmlformats.org/officeDocument/2006/relationships" r:blip="">
          <dgm:adjLst/>
        </dgm:shape>
        <dgm:presOf/>
        <dgm:constrLst/>
        <dgm:forEach name="Name134" ref="imageRepeat"/>
      </dgm:layoutNode>
    </dgm:forEach>
    <dgm:forEach name="Name135" axis="ch" ptType="node" st="3" cnt="1">
      <dgm:layoutNode name="parTx3">
        <dgm:choose name="Name136">
          <dgm:if name="Name137" func="var" arg="dir" op="equ" val="norm">
            <dgm:alg type="tx">
              <dgm:param type="parTxLTRAlign" val="l"/>
              <dgm:param type="parTxRTLAlign" val="r"/>
            </dgm:alg>
          </dgm:if>
          <dgm:else name="Name138">
            <dgm:alg type="tx">
              <dgm:param type="parTxLTRAlign" val="r"/>
              <dgm:param type="parTxRTLAlign" val="l"/>
            </dgm:alg>
          </dgm:else>
        </dgm:choose>
        <dgm:shape xmlns:r="http://schemas.openxmlformats.org/officeDocument/2006/relationships" type="roundRect" r:blip="">
          <dgm:adjLst/>
        </dgm:shape>
        <dgm:presOf axis="self" ptType="node"/>
        <dgm:choose name="Name139">
          <dgm:if name="Name140" func="var" arg="dir" op="equ" val="norm">
            <dgm:constrLst>
              <dgm:constr type="lMarg" refType="w" fact="0.6"/>
              <dgm:constr type="rMarg" refType="primFontSz" fact="0.3"/>
              <dgm:constr type="tMarg" refType="primFontSz" fact="0.3"/>
              <dgm:constr type="bMarg" refType="primFontSz" fact="0.3"/>
            </dgm:constrLst>
          </dgm:if>
          <dgm:else name="Name141">
            <dgm:constrLst>
              <dgm:constr type="rMarg" refType="w" fact="0.6"/>
              <dgm:constr type="lMarg" refType="primFontSz" fact="0.3"/>
              <dgm:constr type="tMarg" refType="primFontSz" fact="0.3"/>
              <dgm:constr type="bMarg" refType="primFontSz" fact="0.3"/>
            </dgm:constrLst>
          </dgm:else>
        </dgm:choose>
        <dgm:ruleLst>
          <dgm:rule type="primFontSz" val="5" fact="NaN" max="NaN"/>
        </dgm:ruleLst>
      </dgm:layoutNode>
      <dgm:choose name="Name142">
        <dgm:if name="Name143" axis="ch" ptType="node" func="cnt" op="gte" val="1">
          <dgm:layoutNode name="desTx3" styleLbl="revTx">
            <dgm:varLst>
              <dgm:bulletEnabled val="1"/>
            </dgm:varLst>
            <dgm:choose name="Name144">
              <dgm:if name="Name145" func="var" arg="dir" op="equ" val="norm">
                <dgm:choose name="Name146">
                  <dgm:if name="Name147" axis="ch" ptType="node" func="cnt" op="gte" val="2">
                    <dgm:alg type="tx">
                      <dgm:param type="parTxLTRAlign" val="l"/>
                      <dgm:param type="parTxRTLAlign" val="l"/>
                      <dgm:param type="stBulletLvl" val="1"/>
                    </dgm:alg>
                  </dgm:if>
                  <dgm:else name="Name148">
                    <dgm:alg type="tx">
                      <dgm:param type="parTxLTRAlign" val="l"/>
                      <dgm:param type="parTxRTLAlign" val="l"/>
                    </dgm:alg>
                  </dgm:else>
                </dgm:choose>
              </dgm:if>
              <dgm:else name="Name149">
                <dgm:choose name="Name150">
                  <dgm:if name="Name151" axis="ch" ptType="node" func="cnt" op="gte" val="2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  <dgm:param type="stBulletLvl" val="1"/>
                    </dgm:alg>
                  </dgm:if>
                  <dgm:else name="Name152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</dgm:alg>
                  </dgm:else>
                </dgm:choose>
              </dgm:else>
            </dgm:choose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rMarg" refType="primFontSz" fact="0.2"/>
              <dgm:constr type="tMarg" refType="primFontSz" fact="0.2"/>
              <dgm:constr type="bMarg" refType="primFontSz" fact="0.2"/>
            </dgm:constrLst>
            <dgm:ruleLst>
              <dgm:rule type="primFontSz" val="5" fact="NaN" max="NaN"/>
            </dgm:ruleLst>
          </dgm:layoutNode>
        </dgm:if>
        <dgm:else name="Name153"/>
      </dgm:choose>
    </dgm:forEach>
    <dgm:forEach name="Name154" axis="ch" ptType="sibTrans" hideLastTrans="0" st="3" cnt="1">
      <dgm:layoutNode name="picture3">
        <dgm:alg type="sp"/>
        <dgm:shape xmlns:r="http://schemas.openxmlformats.org/officeDocument/2006/relationships" r:blip="">
          <dgm:adjLst/>
        </dgm:shape>
        <dgm:presOf/>
        <dgm:constrLst/>
        <dgm:forEach name="Name155" ref="imageRepeat"/>
      </dgm:layoutNode>
    </dgm:forEach>
    <dgm:forEach name="Name156" axis="ch" ptType="node" st="4" cnt="1">
      <dgm:layoutNode name="parTx4">
        <dgm:choose name="Name157">
          <dgm:if name="Name158" func="var" arg="dir" op="equ" val="norm">
            <dgm:alg type="tx">
              <dgm:param type="parTxLTRAlign" val="l"/>
              <dgm:param type="parTxRTLAlign" val="r"/>
            </dgm:alg>
          </dgm:if>
          <dgm:else name="Name159">
            <dgm:alg type="tx">
              <dgm:param type="parTxLTRAlign" val="r"/>
              <dgm:param type="parTxRTLAlign" val="l"/>
            </dgm:alg>
          </dgm:else>
        </dgm:choose>
        <dgm:shape xmlns:r="http://schemas.openxmlformats.org/officeDocument/2006/relationships" type="roundRect" r:blip="">
          <dgm:adjLst/>
        </dgm:shape>
        <dgm:presOf axis="self" ptType="node"/>
        <dgm:choose name="Name160">
          <dgm:if name="Name161" func="var" arg="dir" op="equ" val="norm">
            <dgm:constrLst>
              <dgm:constr type="lMarg" refType="w" fact="0.6"/>
              <dgm:constr type="rMarg" refType="primFontSz" fact="0.3"/>
              <dgm:constr type="tMarg" refType="primFontSz" fact="0.3"/>
              <dgm:constr type="bMarg" refType="primFontSz" fact="0.3"/>
            </dgm:constrLst>
          </dgm:if>
          <dgm:else name="Name162">
            <dgm:constrLst>
              <dgm:constr type="rMarg" refType="w" fact="0.6"/>
              <dgm:constr type="lMarg" refType="primFontSz" fact="0.3"/>
              <dgm:constr type="tMarg" refType="primFontSz" fact="0.3"/>
              <dgm:constr type="bMarg" refType="primFontSz" fact="0.3"/>
            </dgm:constrLst>
          </dgm:else>
        </dgm:choose>
        <dgm:ruleLst>
          <dgm:rule type="primFontSz" val="5" fact="NaN" max="NaN"/>
        </dgm:ruleLst>
      </dgm:layoutNode>
      <dgm:choose name="Name163">
        <dgm:if name="Name164" axis="ch" ptType="node" func="cnt" op="gte" val="1">
          <dgm:layoutNode name="desTx4" styleLbl="revTx">
            <dgm:varLst>
              <dgm:bulletEnabled val="1"/>
            </dgm:varLst>
            <dgm:choose name="Name165">
              <dgm:if name="Name166" func="var" arg="dir" op="equ" val="norm">
                <dgm:choose name="Name167">
                  <dgm:if name="Name168" axis="ch" ptType="node" func="cnt" op="gte" val="2">
                    <dgm:alg type="tx">
                      <dgm:param type="parTxLTRAlign" val="l"/>
                      <dgm:param type="parTxRTLAlign" val="l"/>
                      <dgm:param type="stBulletLvl" val="1"/>
                    </dgm:alg>
                  </dgm:if>
                  <dgm:else name="Name169">
                    <dgm:alg type="tx">
                      <dgm:param type="parTxLTRAlign" val="l"/>
                      <dgm:param type="parTxRTLAlign" val="l"/>
                    </dgm:alg>
                  </dgm:else>
                </dgm:choose>
              </dgm:if>
              <dgm:else name="Name170">
                <dgm:choose name="Name171">
                  <dgm:if name="Name172" axis="ch" ptType="node" func="cnt" op="gte" val="2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  <dgm:param type="stBulletLvl" val="1"/>
                    </dgm:alg>
                  </dgm:if>
                  <dgm:else name="Name173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</dgm:alg>
                  </dgm:else>
                </dgm:choose>
              </dgm:else>
            </dgm:choose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rMarg" refType="primFontSz" fact="0.2"/>
              <dgm:constr type="tMarg" refType="primFontSz" fact="0.2"/>
              <dgm:constr type="bMarg" refType="primFontSz" fact="0.2"/>
            </dgm:constrLst>
            <dgm:ruleLst>
              <dgm:rule type="primFontSz" val="5" fact="NaN" max="NaN"/>
            </dgm:ruleLst>
          </dgm:layoutNode>
        </dgm:if>
        <dgm:else name="Name174"/>
      </dgm:choose>
    </dgm:forEach>
    <dgm:forEach name="Name175" axis="ch" ptType="sibTrans" hideLastTrans="0" st="4" cnt="1">
      <dgm:layoutNode name="picture4">
        <dgm:alg type="sp"/>
        <dgm:shape xmlns:r="http://schemas.openxmlformats.org/officeDocument/2006/relationships" r:blip="">
          <dgm:adjLst/>
        </dgm:shape>
        <dgm:presOf/>
        <dgm:constrLst/>
        <dgm:forEach name="Name176" ref="imageRepeat"/>
      </dgm:layoutNode>
    </dgm:forEach>
    <dgm:forEach name="Name177" axis="ch" ptType="node" st="5" cnt="1">
      <dgm:layoutNode name="parTx5">
        <dgm:choose name="Name178">
          <dgm:if name="Name179" func="var" arg="dir" op="equ" val="norm">
            <dgm:alg type="tx">
              <dgm:param type="parTxLTRAlign" val="l"/>
              <dgm:param type="parTxRTLAlign" val="r"/>
            </dgm:alg>
          </dgm:if>
          <dgm:else name="Name180">
            <dgm:alg type="tx">
              <dgm:param type="parTxLTRAlign" val="r"/>
              <dgm:param type="parTxRTLAlign" val="l"/>
            </dgm:alg>
          </dgm:else>
        </dgm:choose>
        <dgm:shape xmlns:r="http://schemas.openxmlformats.org/officeDocument/2006/relationships" type="roundRect" r:blip="">
          <dgm:adjLst/>
        </dgm:shape>
        <dgm:presOf axis="self" ptType="node"/>
        <dgm:choose name="Name181">
          <dgm:if name="Name182" func="var" arg="dir" op="equ" val="norm">
            <dgm:constrLst>
              <dgm:constr type="lMarg" refType="w" fact="0.6"/>
              <dgm:constr type="rMarg" refType="primFontSz" fact="0.3"/>
              <dgm:constr type="tMarg" refType="primFontSz" fact="0.3"/>
              <dgm:constr type="bMarg" refType="primFontSz" fact="0.3"/>
            </dgm:constrLst>
          </dgm:if>
          <dgm:else name="Name183">
            <dgm:constrLst>
              <dgm:constr type="rMarg" refType="w" fact="0.6"/>
              <dgm:constr type="lMarg" refType="primFontSz" fact="0.3"/>
              <dgm:constr type="tMarg" refType="primFontSz" fact="0.3"/>
              <dgm:constr type="bMarg" refType="primFontSz" fact="0.3"/>
            </dgm:constrLst>
          </dgm:else>
        </dgm:choose>
        <dgm:ruleLst>
          <dgm:rule type="primFontSz" val="5" fact="NaN" max="NaN"/>
        </dgm:ruleLst>
      </dgm:layoutNode>
      <dgm:choose name="Name184">
        <dgm:if name="Name185" axis="ch" ptType="node" func="cnt" op="gte" val="1">
          <dgm:layoutNode name="desTx5" styleLbl="revTx">
            <dgm:varLst>
              <dgm:bulletEnabled val="1"/>
            </dgm:varLst>
            <dgm:choose name="Name186">
              <dgm:if name="Name187" func="var" arg="dir" op="equ" val="norm">
                <dgm:choose name="Name188">
                  <dgm:if name="Name189" axis="ch" ptType="node" func="cnt" op="gte" val="2">
                    <dgm:alg type="tx">
                      <dgm:param type="parTxLTRAlign" val="l"/>
                      <dgm:param type="parTxRTLAlign" val="l"/>
                      <dgm:param type="stBulletLvl" val="1"/>
                    </dgm:alg>
                  </dgm:if>
                  <dgm:else name="Name190">
                    <dgm:alg type="tx">
                      <dgm:param type="parTxLTRAlign" val="l"/>
                      <dgm:param type="parTxRTLAlign" val="l"/>
                    </dgm:alg>
                  </dgm:else>
                </dgm:choose>
              </dgm:if>
              <dgm:else name="Name191">
                <dgm:choose name="Name192">
                  <dgm:if name="Name193" axis="ch" ptType="node" func="cnt" op="gte" val="2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  <dgm:param type="stBulletLvl" val="1"/>
                    </dgm:alg>
                  </dgm:if>
                  <dgm:else name="Name194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</dgm:alg>
                  </dgm:else>
                </dgm:choose>
              </dgm:else>
            </dgm:choose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rMarg" refType="primFontSz" fact="0.2"/>
              <dgm:constr type="tMarg" refType="primFontSz" fact="0.2"/>
              <dgm:constr type="bMarg" refType="primFontSz" fact="0.2"/>
            </dgm:constrLst>
            <dgm:ruleLst>
              <dgm:rule type="primFontSz" val="5" fact="NaN" max="NaN"/>
            </dgm:ruleLst>
          </dgm:layoutNode>
        </dgm:if>
        <dgm:else name="Name195"/>
      </dgm:choose>
    </dgm:forEach>
    <dgm:forEach name="Name196" axis="ch" ptType="sibTrans" hideLastTrans="0" st="5" cnt="1">
      <dgm:layoutNode name="picture5">
        <dgm:alg type="sp"/>
        <dgm:shape xmlns:r="http://schemas.openxmlformats.org/officeDocument/2006/relationships" r:blip="">
          <dgm:adjLst/>
        </dgm:shape>
        <dgm:presOf/>
        <dgm:constrLst/>
        <dgm:forEach name="Name197" ref="imageRepeat"/>
      </dgm:layoutNode>
    </dgm:forEach>
    <dgm:forEach name="Name198" axis="ch" ptType="node" st="6" cnt="1">
      <dgm:layoutNode name="parTx6">
        <dgm:choose name="Name199">
          <dgm:if name="Name200" func="var" arg="dir" op="equ" val="norm">
            <dgm:alg type="tx">
              <dgm:param type="parTxLTRAlign" val="l"/>
              <dgm:param type="parTxRTLAlign" val="r"/>
            </dgm:alg>
          </dgm:if>
          <dgm:else name="Name201">
            <dgm:alg type="tx">
              <dgm:param type="parTxLTRAlign" val="r"/>
              <dgm:param type="parTxRTLAlign" val="l"/>
            </dgm:alg>
          </dgm:else>
        </dgm:choose>
        <dgm:shape xmlns:r="http://schemas.openxmlformats.org/officeDocument/2006/relationships" type="roundRect" r:blip="">
          <dgm:adjLst/>
        </dgm:shape>
        <dgm:presOf axis="self" ptType="node"/>
        <dgm:choose name="Name202">
          <dgm:if name="Name203" func="var" arg="dir" op="equ" val="norm">
            <dgm:constrLst>
              <dgm:constr type="lMarg" refType="w" fact="0.6"/>
              <dgm:constr type="rMarg" refType="primFontSz" fact="0.3"/>
              <dgm:constr type="tMarg" refType="primFontSz" fact="0.3"/>
              <dgm:constr type="bMarg" refType="primFontSz" fact="0.3"/>
            </dgm:constrLst>
          </dgm:if>
          <dgm:else name="Name204">
            <dgm:constrLst>
              <dgm:constr type="rMarg" refType="w" fact="0.6"/>
              <dgm:constr type="lMarg" refType="primFontSz" fact="0.3"/>
              <dgm:constr type="tMarg" refType="primFontSz" fact="0.3"/>
              <dgm:constr type="bMarg" refType="primFontSz" fact="0.3"/>
            </dgm:constrLst>
          </dgm:else>
        </dgm:choose>
        <dgm:ruleLst>
          <dgm:rule type="primFontSz" val="5" fact="NaN" max="NaN"/>
        </dgm:ruleLst>
      </dgm:layoutNode>
      <dgm:choose name="Name205">
        <dgm:if name="Name206" axis="ch" ptType="node" func="cnt" op="gte" val="1">
          <dgm:layoutNode name="desTx6" styleLbl="revTx">
            <dgm:varLst>
              <dgm:bulletEnabled val="1"/>
            </dgm:varLst>
            <dgm:choose name="Name207">
              <dgm:if name="Name208" func="var" arg="dir" op="equ" val="norm">
                <dgm:choose name="Name209">
                  <dgm:if name="Name210" axis="ch" ptType="node" func="cnt" op="gte" val="2">
                    <dgm:alg type="tx">
                      <dgm:param type="parTxLTRAlign" val="l"/>
                      <dgm:param type="parTxRTLAlign" val="l"/>
                      <dgm:param type="stBulletLvl" val="1"/>
                    </dgm:alg>
                  </dgm:if>
                  <dgm:else name="Name211">
                    <dgm:alg type="tx">
                      <dgm:param type="parTxLTRAlign" val="l"/>
                      <dgm:param type="parTxRTLAlign" val="l"/>
                    </dgm:alg>
                  </dgm:else>
                </dgm:choose>
              </dgm:if>
              <dgm:else name="Name212">
                <dgm:choose name="Name213">
                  <dgm:if name="Name214" axis="ch" ptType="node" func="cnt" op="gte" val="2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  <dgm:param type="stBulletLvl" val="1"/>
                    </dgm:alg>
                  </dgm:if>
                  <dgm:else name="Name215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</dgm:alg>
                  </dgm:else>
                </dgm:choose>
              </dgm:else>
            </dgm:choose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rMarg" refType="primFontSz" fact="0.2"/>
              <dgm:constr type="tMarg" refType="primFontSz" fact="0.2"/>
              <dgm:constr type="bMarg" refType="primFontSz" fact="0.2"/>
            </dgm:constrLst>
            <dgm:ruleLst>
              <dgm:rule type="primFontSz" val="5" fact="NaN" max="NaN"/>
            </dgm:ruleLst>
          </dgm:layoutNode>
        </dgm:if>
        <dgm:else name="Name216"/>
      </dgm:choose>
    </dgm:forEach>
    <dgm:forEach name="Name217" axis="ch" ptType="sibTrans" hideLastTrans="0" st="6" cnt="1">
      <dgm:layoutNode name="picture6">
        <dgm:alg type="sp"/>
        <dgm:shape xmlns:r="http://schemas.openxmlformats.org/officeDocument/2006/relationships" r:blip="">
          <dgm:adjLst/>
        </dgm:shape>
        <dgm:presOf/>
        <dgm:constrLst/>
        <dgm:forEach name="Name218" ref="imageRepeat"/>
      </dgm:layoutNode>
    </dgm:forEach>
    <dgm:forEach name="Name219" axis="ch" ptType="node" st="7" cnt="1">
      <dgm:layoutNode name="parTx7">
        <dgm:choose name="Name220">
          <dgm:if name="Name221" func="var" arg="dir" op="equ" val="norm">
            <dgm:alg type="tx">
              <dgm:param type="parTxLTRAlign" val="l"/>
              <dgm:param type="parTxRTLAlign" val="r"/>
            </dgm:alg>
          </dgm:if>
          <dgm:else name="Name222">
            <dgm:alg type="tx">
              <dgm:param type="parTxLTRAlign" val="r"/>
              <dgm:param type="parTxRTLAlign" val="l"/>
            </dgm:alg>
          </dgm:else>
        </dgm:choose>
        <dgm:shape xmlns:r="http://schemas.openxmlformats.org/officeDocument/2006/relationships" type="roundRect" r:blip="">
          <dgm:adjLst/>
        </dgm:shape>
        <dgm:presOf axis="self" ptType="node"/>
        <dgm:choose name="Name223">
          <dgm:if name="Name224" func="var" arg="dir" op="equ" val="norm">
            <dgm:constrLst>
              <dgm:constr type="lMarg" refType="w" fact="0.6"/>
              <dgm:constr type="rMarg" refType="primFontSz" fact="0.3"/>
              <dgm:constr type="tMarg" refType="primFontSz" fact="0.3"/>
              <dgm:constr type="bMarg" refType="primFontSz" fact="0.3"/>
            </dgm:constrLst>
          </dgm:if>
          <dgm:else name="Name225">
            <dgm:constrLst>
              <dgm:constr type="rMarg" refType="w" fact="0.6"/>
              <dgm:constr type="lMarg" refType="primFontSz" fact="0.3"/>
              <dgm:constr type="tMarg" refType="primFontSz" fact="0.3"/>
              <dgm:constr type="bMarg" refType="primFontSz" fact="0.3"/>
            </dgm:constrLst>
          </dgm:else>
        </dgm:choose>
        <dgm:ruleLst>
          <dgm:rule type="primFontSz" val="5" fact="NaN" max="NaN"/>
        </dgm:ruleLst>
      </dgm:layoutNode>
      <dgm:choose name="Name226">
        <dgm:if name="Name227" axis="ch" ptType="node" func="cnt" op="gte" val="1">
          <dgm:layoutNode name="desTx7" styleLbl="revTx">
            <dgm:varLst>
              <dgm:bulletEnabled val="1"/>
            </dgm:varLst>
            <dgm:choose name="Name228">
              <dgm:if name="Name229" func="var" arg="dir" op="equ" val="norm">
                <dgm:choose name="Name230">
                  <dgm:if name="Name231" axis="ch" ptType="node" func="cnt" op="gte" val="2">
                    <dgm:alg type="tx">
                      <dgm:param type="parTxLTRAlign" val="l"/>
                      <dgm:param type="parTxRTLAlign" val="l"/>
                      <dgm:param type="stBulletLvl" val="1"/>
                    </dgm:alg>
                  </dgm:if>
                  <dgm:else name="Name232">
                    <dgm:alg type="tx">
                      <dgm:param type="parTxLTRAlign" val="l"/>
                      <dgm:param type="parTxRTLAlign" val="l"/>
                    </dgm:alg>
                  </dgm:else>
                </dgm:choose>
              </dgm:if>
              <dgm:else name="Name233">
                <dgm:choose name="Name234">
                  <dgm:if name="Name235" axis="ch" ptType="node" func="cnt" op="gte" val="2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  <dgm:param type="stBulletLvl" val="1"/>
                    </dgm:alg>
                  </dgm:if>
                  <dgm:else name="Name236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</dgm:alg>
                  </dgm:else>
                </dgm:choose>
              </dgm:else>
            </dgm:choose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rMarg" refType="primFontSz" fact="0.2"/>
              <dgm:constr type="tMarg" refType="primFontSz" fact="0.2"/>
              <dgm:constr type="bMarg" refType="primFontSz" fact="0.2"/>
            </dgm:constrLst>
            <dgm:ruleLst>
              <dgm:rule type="primFontSz" val="5" fact="NaN" max="NaN"/>
            </dgm:ruleLst>
          </dgm:layoutNode>
        </dgm:if>
        <dgm:else name="Name237"/>
      </dgm:choose>
    </dgm:forEach>
    <dgm:forEach name="Name238" axis="ch" ptType="sibTrans" hideLastTrans="0" st="7" cnt="1">
      <dgm:layoutNode name="picture7">
        <dgm:alg type="sp"/>
        <dgm:shape xmlns:r="http://schemas.openxmlformats.org/officeDocument/2006/relationships" r:blip="">
          <dgm:adjLst/>
        </dgm:shape>
        <dgm:presOf/>
        <dgm:constrLst/>
        <dgm:forEach name="Name239" ref="imageRepeat"/>
      </dgm:layoutNod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7101DB2-D936-87D1-4EF4-6CE393C22F4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4BC7BD47-4B44-2D30-BFBA-823A9A40D17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781FE41E-8F65-C0F9-6E87-4D0515DAFE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C0C7DC-4B94-4830-8C96-3591849522E6}" type="datetimeFigureOut">
              <a:rPr lang="es-ES" smtClean="0"/>
              <a:t>22/01/2026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0AEA0412-779F-DE54-2055-DDC9767A6A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5C36B507-6F21-159B-18CB-351F199640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EC2C3-3A58-43D8-BA11-E8B3F5E3873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0514534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0A62788-FF9D-9EFA-9865-F445060A93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FD6DF172-9FEC-3D34-071B-13147A75584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6BEFA88D-FC0A-CB1B-7810-DAD4A2CE0E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C0C7DC-4B94-4830-8C96-3591849522E6}" type="datetimeFigureOut">
              <a:rPr lang="es-ES" smtClean="0"/>
              <a:t>22/01/2026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9D0113E3-B546-F443-FE37-69B93B2866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152C7A79-12CE-62BF-5128-AC5F4016D1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EC2C3-3A58-43D8-BA11-E8B3F5E3873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6233253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751D0623-C490-7C7D-4673-06820E7F5BE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81C5C918-CECC-1B1F-2F0B-F09B5FDFC46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DEE6B6CE-6876-4829-55AE-3F85C28A39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C0C7DC-4B94-4830-8C96-3591849522E6}" type="datetimeFigureOut">
              <a:rPr lang="es-ES" smtClean="0"/>
              <a:t>22/01/2026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4B12F980-53AD-3A00-A324-7357A393CB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9839B5F3-7B40-83B1-FE54-FE06E0CBC2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EC2C3-3A58-43D8-BA11-E8B3F5E3873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0610146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06ACD53-015A-1B50-5619-1692E097130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5194D81D-9BCE-BA18-A48F-DE4B1552A7B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7ACE0CBD-0920-4381-A70F-6808DB8C7C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22/01/2026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BA45BAE7-2D58-6EAC-494D-FA1663477A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8465C693-D397-8F01-E7DD-0EB2A3BBA2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6048075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60A532A-E4DA-6159-3570-C266082D65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D8709E60-A379-2E5F-E987-295173E186C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DC5CF6E2-C3B0-A159-4DDC-E951511D07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22/01/2026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589F430B-693A-7FFF-3A49-482CEE4FC2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B85EBB4B-9EC6-E14B-C96E-6BCC9A4CF5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7685666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518DB00-0B81-2173-2715-117BD99700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6E025F0A-A287-AD90-5AED-69CB8A4D4C7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E4994869-D5A6-1E76-4F97-03AE078B59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22/01/2026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C2C74855-86CD-013E-5DA0-3F3C03F5F0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FB37799E-69FD-45A5-3C99-9B994CF816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7008158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ABF5C7E-F16B-AD10-2C40-6FF8445B77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1493D549-6727-1F01-FA69-9652A11CC5E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7C25C804-D858-A05C-639B-3F75AB120B4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56A0D192-DE8D-5E90-CFE1-B319691290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22/01/2026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EB3943E4-FE97-DA4C-EF0F-560BE5ABA1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251E95C7-2EFD-2B8E-ADB3-7CA2A3E12D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2938658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6B2E16D-05D6-743F-D22F-73907E729B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5F192FE9-1356-0580-E4D2-402CC21C23B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0890E71B-A63F-B96C-C918-D74A104F962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3076C492-BB7A-DC45-B1DD-FABB1830355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88DBB07C-72D4-023D-F525-B269406B835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F26ABA5C-A219-4019-7B41-6336CD13A3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22/01/2026</a:t>
            </a:fld>
            <a:endParaRPr lang="es-ES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3CF65710-F1E8-26EA-7106-E580EB4C3C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69E6B9AA-21FA-72F1-4FA0-2C61B6BCBD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1944397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E66274F-174A-D3C1-88CD-48175A6D49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142175ED-FFFC-EAD5-B176-B2732A0102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22/01/2026</a:t>
            </a:fld>
            <a:endParaRPr lang="es-ES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7DBF41FE-87D2-6AB3-1323-3A324A8222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B95253C5-6CD5-994B-F84D-9A9CF624E2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3859784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798B9883-A442-E281-B077-F15129C844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22/01/2026</a:t>
            </a:fld>
            <a:endParaRPr lang="es-ES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D922A0E7-F30E-476A-307B-0A3CC76EAF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D038A671-C115-CCF9-13FE-C3D2627AC8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0953613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BCA609B-3B70-41AD-EA54-01F63977F1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9E3D1BA2-207D-3382-968B-B2D06C592E5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8B455BD7-E68C-900D-34C7-A20E34A561C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A50AEB5F-3ABC-FB7B-7E62-62927CCABC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22/01/2026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8F13EFA3-06F7-1B21-7FD0-1CB9376B48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58F6CEC9-D47B-DA67-0ACA-96CBC10B44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6658684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CF8A07E-5339-A00D-B1D9-E54D7B0B39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8010B88B-B9AC-5610-3346-6D30D6B121B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85A2B935-4346-6A80-55A7-920F54C8DF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C0C7DC-4B94-4830-8C96-3591849522E6}" type="datetimeFigureOut">
              <a:rPr lang="es-ES" smtClean="0"/>
              <a:t>22/01/2026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848E1CBC-09FC-3383-A819-E6EE489251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06BE0608-9046-BD1D-40D3-2B3F8C1B13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EC2C3-3A58-43D8-BA11-E8B3F5E3873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1392533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65C02CA-48CC-0A67-2119-4B28A9AA27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9180754F-D385-7B3D-2A1C-81151224F9C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93633B77-4BAB-F7EC-DA65-427328C78C6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8C21ECEE-D50F-4F06-1D51-4E8B450F8A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22/01/2026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50D9EA87-DD77-CE02-4973-53CA4DCA34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000E1D12-BC63-2DFB-2210-B7C1F2349A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4373289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31ADA4F-BCF4-94A7-A59A-A979507949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F6FF65D5-C420-C901-4B68-31C018AD8D1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4775CC69-D6EC-2B6F-30A3-2D995B7E01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22/01/2026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FDD3CA59-A2E9-D243-8379-C3276A8F53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873BD7D6-3839-240F-E880-D567062EDF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8038121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82D2DBCC-35F2-F6AC-B749-524BFC26108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E38D330E-4382-1AB7-BCC4-6FF4AB49BE6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C595679D-B37D-516F-0111-DD7BCAF30E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22/01/2026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DAC77A74-E560-F281-F898-FF724CE8A3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C830C324-E168-9E20-EFC3-9B18A847B5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7021584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BBC1F76-C56B-059F-2D86-8904D26F8F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46538AC2-BF9E-4A90-E47F-AC12E06182C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4CB388B9-3005-EC94-3690-7AE5B376BF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C0C7DC-4B94-4830-8C96-3591849522E6}" type="datetimeFigureOut">
              <a:rPr lang="es-ES" smtClean="0"/>
              <a:t>22/01/2026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59079F5A-DB99-BFDD-0AFF-5570FB0CB3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F42DFED2-4A05-2242-B894-D801F4D71C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EC2C3-3A58-43D8-BA11-E8B3F5E3873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9384379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50C46FF-D693-5E31-1594-49EBA8541A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FD3CB93F-6583-CC3E-2EA0-6157F4FA738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6C017A15-37DC-F849-C4BB-A271771B0EF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7AF01712-F085-FD44-E5DB-8F2EA51DFE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C0C7DC-4B94-4830-8C96-3591849522E6}" type="datetimeFigureOut">
              <a:rPr lang="es-ES" smtClean="0"/>
              <a:t>22/01/2026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32EF228E-96FC-6E27-B8C0-89B5E77CF4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14966647-E74A-EA27-2BBD-74077C8B8C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EC2C3-3A58-43D8-BA11-E8B3F5E3873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9833225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B9BF33C-3054-2153-AD24-C490DEF860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C57B9FE3-EC5F-8D95-6056-1CC4D71C783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F015678F-24B0-5E18-0772-6463A913BA5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DF056669-5E1B-7B2D-03C1-F423353B7DC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12C5DE8E-21BA-6E1B-2C34-B8D17B13472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58ED5DDE-2832-0769-194E-B9C14C0733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C0C7DC-4B94-4830-8C96-3591849522E6}" type="datetimeFigureOut">
              <a:rPr lang="es-ES" smtClean="0"/>
              <a:t>22/01/2026</a:t>
            </a:fld>
            <a:endParaRPr lang="es-ES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6502F790-F38C-D080-0537-D9F296F3B5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E89D6F3C-EE24-BE70-F64E-896BB6A917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EC2C3-3A58-43D8-BA11-E8B3F5E3873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4307660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1249C3A-F76C-7F33-17AF-F8C0E58D3D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A54A3683-7485-A78E-08EC-6A24C4323F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C0C7DC-4B94-4830-8C96-3591849522E6}" type="datetimeFigureOut">
              <a:rPr lang="es-ES" smtClean="0"/>
              <a:t>22/01/2026</a:t>
            </a:fld>
            <a:endParaRPr lang="es-ES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5CCDBAA3-1D6B-F855-8DA1-B975AB63D3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67E41D51-6E61-3AE3-A260-93049F8E6C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EC2C3-3A58-43D8-BA11-E8B3F5E3873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6455771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CE9F836B-3109-CAFB-5F0C-D705C8316A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C0C7DC-4B94-4830-8C96-3591849522E6}" type="datetimeFigureOut">
              <a:rPr lang="es-ES" smtClean="0"/>
              <a:t>22/01/2026</a:t>
            </a:fld>
            <a:endParaRPr lang="es-ES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EBE87A2F-C00A-80CC-C975-CA1EB7A756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AC3EABCB-F81C-7E56-9CBA-F63FFB81E4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EC2C3-3A58-43D8-BA11-E8B3F5E3873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8450331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D5F111A-0797-3881-6F7A-ED97886F5E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E41D4FB2-C564-42A5-89D0-386B57EEB4E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D3F15AB8-6C8F-CBD9-5660-833C1F841A2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D2A91528-3674-0B3F-5926-7BE40149A1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C0C7DC-4B94-4830-8C96-3591849522E6}" type="datetimeFigureOut">
              <a:rPr lang="es-ES" smtClean="0"/>
              <a:t>22/01/2026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3BDA1363-F76D-F452-67AC-752E3FA390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E6A2EE24-54F1-F753-B33B-E49FE47506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EC2C3-3A58-43D8-BA11-E8B3F5E3873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2942625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52AFA7A-FF63-35D1-0F5C-F0DDF82C2E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107FAA64-C9D4-A4D8-73FA-ADF76EF93D6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502D895C-AFB0-17D5-1BFC-263124ADAE4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B2102E6C-9B10-202E-1940-ECE7C8BF32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C0C7DC-4B94-4830-8C96-3591849522E6}" type="datetimeFigureOut">
              <a:rPr lang="es-ES" smtClean="0"/>
              <a:t>22/01/2026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59A54E23-CF2F-CD71-A9D3-0ACDFCD0D6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102A29FD-251B-A854-A4E8-C004A7993B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EC2C3-3A58-43D8-BA11-E8B3F5E3873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7261301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98E7DEE9-A0ED-755A-7007-557317BAE8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7EED98DD-BF24-35C6-0551-AAF21F4075E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8D6E5118-098D-1FDD-5F9E-B267D8A8D01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9CC0C7DC-4B94-4830-8C96-3591849522E6}" type="datetimeFigureOut">
              <a:rPr lang="es-ES" smtClean="0"/>
              <a:t>22/01/2026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654F834F-C38B-5497-365A-B655BA47FFC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017CE8E1-3884-04CB-DDB5-6A5E8FF5524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F98EC2C3-3A58-43D8-BA11-E8B3F5E3873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8310523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4786E2ED-DCB2-E340-84AD-B30F0B2527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E05C67FD-3F5E-375F-C131-AD22879A55F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0BAB6407-EA01-C876-EE0B-4C008A522D8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D72E8027-C3E3-4EBF-8ECC-94EC8C4D01B0}" type="datetimeFigureOut">
              <a:rPr lang="es-ES" smtClean="0"/>
              <a:t>22/01/2026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92AB7995-E9C5-0E5A-9B3C-33AADB2E923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3080D52C-4F34-D2AD-5FFB-DF23D09A847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6380743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7.xml"/><Relationship Id="rId1" Type="http://schemas.openxmlformats.org/officeDocument/2006/relationships/themeOverride" Target="../theme/themeOverride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jpeg"/><Relationship Id="rId13" Type="http://schemas.openxmlformats.org/officeDocument/2006/relationships/image" Target="../media/image44.png"/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12" Type="http://schemas.openxmlformats.org/officeDocument/2006/relationships/image" Target="../media/image43.pn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4.xml"/><Relationship Id="rId11" Type="http://schemas.openxmlformats.org/officeDocument/2006/relationships/image" Target="../media/image42.png"/><Relationship Id="rId5" Type="http://schemas.openxmlformats.org/officeDocument/2006/relationships/diagramQuickStyle" Target="../diagrams/quickStyle4.xml"/><Relationship Id="rId10" Type="http://schemas.openxmlformats.org/officeDocument/2006/relationships/image" Target="../media/image41.png"/><Relationship Id="rId4" Type="http://schemas.openxmlformats.org/officeDocument/2006/relationships/diagramLayout" Target="../diagrams/layout4.xml"/><Relationship Id="rId9" Type="http://schemas.openxmlformats.org/officeDocument/2006/relationships/image" Target="../media/image40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jpeg"/><Relationship Id="rId7" Type="http://schemas.openxmlformats.org/officeDocument/2006/relationships/image" Target="../media/image9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11" Type="http://schemas.openxmlformats.org/officeDocument/2006/relationships/image" Target="../media/image13.png"/><Relationship Id="rId5" Type="http://schemas.openxmlformats.org/officeDocument/2006/relationships/image" Target="../media/image7.png"/><Relationship Id="rId10" Type="http://schemas.openxmlformats.org/officeDocument/2006/relationships/image" Target="../media/image12.png"/><Relationship Id="rId4" Type="http://schemas.openxmlformats.org/officeDocument/2006/relationships/image" Target="../media/image6.jpeg"/><Relationship Id="rId9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Relationship Id="rId9" Type="http://schemas.openxmlformats.org/officeDocument/2006/relationships/image" Target="../media/image18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Relationship Id="rId9" Type="http://schemas.microsoft.com/office/2007/relationships/hdphoto" Target="../media/hdphoto1.wdp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7" Type="http://schemas.openxmlformats.org/officeDocument/2006/relationships/image" Target="../media/image30.pn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9.png"/><Relationship Id="rId5" Type="http://schemas.microsoft.com/office/2007/relationships/hdphoto" Target="../media/hdphoto2.wdp"/><Relationship Id="rId4" Type="http://schemas.openxmlformats.org/officeDocument/2006/relationships/image" Target="../media/image28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3.xml"/><Relationship Id="rId3" Type="http://schemas.openxmlformats.org/officeDocument/2006/relationships/image" Target="../media/image33.jpeg"/><Relationship Id="rId7" Type="http://schemas.openxmlformats.org/officeDocument/2006/relationships/diagramQuickStyle" Target="../diagrams/quickStyle3.xml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Relationship Id="rId6" Type="http://schemas.openxmlformats.org/officeDocument/2006/relationships/diagramLayout" Target="../diagrams/layout3.xml"/><Relationship Id="rId5" Type="http://schemas.openxmlformats.org/officeDocument/2006/relationships/diagramData" Target="../diagrams/data3.xml"/><Relationship Id="rId4" Type="http://schemas.openxmlformats.org/officeDocument/2006/relationships/image" Target="../media/image34.jpeg"/><Relationship Id="rId9" Type="http://schemas.microsoft.com/office/2007/relationships/diagramDrawing" Target="../diagrams/drawing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Conector recto 5">
            <a:extLst>
              <a:ext uri="{FF2B5EF4-FFF2-40B4-BE49-F238E27FC236}">
                <a16:creationId xmlns:a16="http://schemas.microsoft.com/office/drawing/2014/main" id="{4161CDBF-5886-FFCD-7AE4-02FFE12169A6}"/>
              </a:ext>
            </a:extLst>
          </p:cNvPr>
          <p:cNvCxnSpPr>
            <a:cxnSpLocks noGrp="1" noRot="1" noMove="1" noResize="1" noEditPoints="1" noAdjustHandles="1" noChangeArrowheads="1" noChangeShapeType="1"/>
          </p:cNvCxnSpPr>
          <p:nvPr/>
        </p:nvCxnSpPr>
        <p:spPr>
          <a:xfrm>
            <a:off x="0" y="6774582"/>
            <a:ext cx="12192000" cy="0"/>
          </a:xfrm>
          <a:prstGeom prst="line">
            <a:avLst/>
          </a:prstGeom>
          <a:ln w="82550">
            <a:solidFill>
              <a:schemeClr val="bg1">
                <a:alpha val="91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" name="Conector recto 6">
            <a:extLst>
              <a:ext uri="{FF2B5EF4-FFF2-40B4-BE49-F238E27FC236}">
                <a16:creationId xmlns:a16="http://schemas.microsoft.com/office/drawing/2014/main" id="{D5DEE7C7-2649-B0FF-7DF4-C5CC71699A4F}"/>
              </a:ext>
            </a:extLst>
          </p:cNvPr>
          <p:cNvCxnSpPr>
            <a:cxnSpLocks noGrp="1" noRot="1" noMove="1" noResize="1" noEditPoints="1" noAdjustHandles="1" noChangeArrowheads="1" noChangeShapeType="1"/>
          </p:cNvCxnSpPr>
          <p:nvPr/>
        </p:nvCxnSpPr>
        <p:spPr>
          <a:xfrm>
            <a:off x="0" y="6337433"/>
            <a:ext cx="12192000" cy="0"/>
          </a:xfrm>
          <a:prstGeom prst="line">
            <a:avLst/>
          </a:prstGeom>
          <a:ln w="762000">
            <a:solidFill>
              <a:schemeClr val="bg1">
                <a:alpha val="91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" name="Conector recto 2">
            <a:extLst>
              <a:ext uri="{FF2B5EF4-FFF2-40B4-BE49-F238E27FC236}">
                <a16:creationId xmlns:a16="http://schemas.microsoft.com/office/drawing/2014/main" id="{58BB768D-0C7F-B407-AA66-713ED63A5F91}"/>
              </a:ext>
            </a:extLst>
          </p:cNvPr>
          <p:cNvCxnSpPr>
            <a:cxnSpLocks noGrp="1" noRot="1" noMove="1" noResize="1" noEditPoints="1" noAdjustHandles="1" noChangeArrowheads="1" noChangeShapeType="1"/>
          </p:cNvCxnSpPr>
          <p:nvPr/>
        </p:nvCxnSpPr>
        <p:spPr>
          <a:xfrm>
            <a:off x="0" y="5890660"/>
            <a:ext cx="12192000" cy="0"/>
          </a:xfrm>
          <a:prstGeom prst="line">
            <a:avLst/>
          </a:prstGeom>
          <a:ln w="82550">
            <a:solidFill>
              <a:schemeClr val="bg1">
                <a:alpha val="91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" name="CuadroTexto 3">
            <a:extLst>
              <a:ext uri="{FF2B5EF4-FFF2-40B4-BE49-F238E27FC236}">
                <a16:creationId xmlns:a16="http://schemas.microsoft.com/office/drawing/2014/main" id="{82F7B370-EED9-1198-A3AB-6C9EDEBBF97F}"/>
              </a:ext>
            </a:extLst>
          </p:cNvPr>
          <p:cNvSpPr txBox="1"/>
          <p:nvPr/>
        </p:nvSpPr>
        <p:spPr>
          <a:xfrm>
            <a:off x="0" y="5923838"/>
            <a:ext cx="12192000" cy="830997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en-US" sz="4800" b="1" spc="300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chemeClr val="accent5">
                      <a:lumMod val="50000"/>
                    </a:schemeClr>
                  </a:outerShdw>
                </a:effectLst>
              </a:rPr>
              <a:t>CHRISTA  JIENG  BOUVA  KISUONNA</a:t>
            </a:r>
            <a:endParaRPr lang="en" sz="4800" b="1" spc="300" dirty="0">
              <a:ln w="0"/>
              <a:gradFill>
                <a:gsLst>
                  <a:gs pos="0">
                    <a:schemeClr val="accent5">
                      <a:lumMod val="50000"/>
                    </a:schemeClr>
                  </a:gs>
                  <a:gs pos="50000">
                    <a:schemeClr val="accent5"/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outerShdw blurRad="38100" dist="38100" dir="2700000" algn="tl">
                  <a:schemeClr val="accent5">
                    <a:lumMod val="50000"/>
                  </a:schemeClr>
                </a:outerShdw>
              </a:effectLst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F6D2B405-55D5-AF49-083E-D1C28F955044}"/>
              </a:ext>
            </a:extLst>
          </p:cNvPr>
          <p:cNvSpPr txBox="1"/>
          <p:nvPr/>
        </p:nvSpPr>
        <p:spPr>
          <a:xfrm>
            <a:off x="9104671" y="103240"/>
            <a:ext cx="296879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" sz="1600" b="1" dirty="0">
                <a:solidFill>
                  <a:schemeClr val="accent1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Simmun 6: February 7, 2026</a:t>
            </a:r>
          </a:p>
        </p:txBody>
      </p:sp>
    </p:spTree>
    <p:extLst>
      <p:ext uri="{BB962C8B-B14F-4D97-AF65-F5344CB8AC3E}">
        <p14:creationId xmlns:p14="http://schemas.microsoft.com/office/powerpoint/2010/main" val="31538358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F56DFF7B-558B-1A20-0AAA-55AB22252218}"/>
              </a:ext>
            </a:extLst>
          </p:cNvPr>
          <p:cNvSpPr txBox="1"/>
          <p:nvPr/>
        </p:nvSpPr>
        <p:spPr>
          <a:xfrm>
            <a:off x="0" y="0"/>
            <a:ext cx="12191999" cy="769441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" sz="4400" b="1" dirty="0">
                <a:ln/>
                <a:solidFill>
                  <a:srgbClr val="954ECA"/>
                </a:solidFill>
              </a:rPr>
              <a:t>CHRISTA   HETNA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9E35DF82-87FA-CCFF-7ACB-7B291D1291FD}"/>
              </a:ext>
            </a:extLst>
          </p:cNvPr>
          <p:cNvSpPr txBox="1"/>
          <p:nvPr/>
        </p:nvSpPr>
        <p:spPr>
          <a:xfrm>
            <a:off x="676274" y="655141"/>
            <a:ext cx="1083945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" b="1" dirty="0">
                <a:solidFill>
                  <a:schemeClr val="tx2">
                    <a:lumMod val="75000"/>
                  </a:schemeClr>
                </a:solidFill>
                <a:latin typeface="Comic Sans MS" panose="030F0702030302020204" pitchFamily="66" charset="0"/>
              </a:rPr>
              <a:t>“</a:t>
            </a:r>
            <a:r>
              <a:rPr lang="en-IN" sz="2000" b="1" dirty="0">
                <a:solidFill>
                  <a:schemeClr val="tx2">
                    <a:lumMod val="75000"/>
                  </a:schemeClr>
                </a:solidFill>
                <a:latin typeface="Comic Sans MS" panose="030F0702030302020204" pitchFamily="66" charset="0"/>
              </a:rPr>
              <a:t>Ama le </a:t>
            </a:r>
            <a:r>
              <a:rPr lang="en-IN" sz="2000" b="1" dirty="0" err="1">
                <a:solidFill>
                  <a:schemeClr val="tx2">
                    <a:lumMod val="75000"/>
                  </a:schemeClr>
                </a:solidFill>
                <a:latin typeface="Comic Sans MS" panose="030F0702030302020204" pitchFamily="66" charset="0"/>
              </a:rPr>
              <a:t>athokit</a:t>
            </a:r>
            <a:r>
              <a:rPr lang="en-IN" sz="2000" b="1" dirty="0">
                <a:solidFill>
                  <a:schemeClr val="tx2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IN" sz="2000" b="1" dirty="0" err="1">
                <a:solidFill>
                  <a:schemeClr val="tx2">
                    <a:lumMod val="75000"/>
                  </a:schemeClr>
                </a:solidFill>
                <a:latin typeface="Comic Sans MS" panose="030F0702030302020204" pitchFamily="66" charset="0"/>
              </a:rPr>
              <a:t>thahatna</a:t>
            </a:r>
            <a:r>
              <a:rPr lang="en-IN" sz="2000" b="1" dirty="0">
                <a:solidFill>
                  <a:schemeClr val="tx2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IN" sz="2000" b="1" dirty="0" err="1">
                <a:solidFill>
                  <a:schemeClr val="tx2">
                    <a:lumMod val="75000"/>
                  </a:schemeClr>
                </a:solidFill>
                <a:latin typeface="Comic Sans MS" panose="030F0702030302020204" pitchFamily="66" charset="0"/>
              </a:rPr>
              <a:t>kahet</a:t>
            </a:r>
            <a:r>
              <a:rPr lang="en-IN" sz="2000" b="1" dirty="0">
                <a:solidFill>
                  <a:schemeClr val="tx2">
                    <a:lumMod val="75000"/>
                  </a:schemeClr>
                </a:solidFill>
                <a:latin typeface="Comic Sans MS" panose="030F0702030302020204" pitchFamily="66" charset="0"/>
              </a:rPr>
              <a:t> a, </a:t>
            </a:r>
            <a:r>
              <a:rPr lang="en-IN" sz="2000" b="1" dirty="0" err="1">
                <a:solidFill>
                  <a:schemeClr val="tx2">
                    <a:lumMod val="75000"/>
                  </a:schemeClr>
                </a:solidFill>
                <a:latin typeface="Comic Sans MS" panose="030F0702030302020204" pitchFamily="66" charset="0"/>
              </a:rPr>
              <a:t>athuohgimna</a:t>
            </a:r>
            <a:r>
              <a:rPr lang="en-IN" sz="2000" b="1" dirty="0">
                <a:solidFill>
                  <a:schemeClr val="tx2">
                    <a:lumMod val="75000"/>
                  </a:schemeClr>
                </a:solidFill>
                <a:latin typeface="Comic Sans MS" panose="030F0702030302020204" pitchFamily="66" charset="0"/>
              </a:rPr>
              <a:t> chu </a:t>
            </a:r>
            <a:r>
              <a:rPr lang="en-IN" sz="2000" b="1" dirty="0" err="1">
                <a:solidFill>
                  <a:schemeClr val="tx2">
                    <a:lumMod val="75000"/>
                  </a:schemeClr>
                </a:solidFill>
                <a:latin typeface="Comic Sans MS" panose="030F0702030302020204" pitchFamily="66" charset="0"/>
              </a:rPr>
              <a:t>kathuohkhompi</a:t>
            </a:r>
            <a:r>
              <a:rPr lang="en-IN" sz="2000" b="1" dirty="0">
                <a:solidFill>
                  <a:schemeClr val="tx2">
                    <a:lumMod val="75000"/>
                  </a:schemeClr>
                </a:solidFill>
                <a:latin typeface="Comic Sans MS" panose="030F0702030302020204" pitchFamily="66" charset="0"/>
              </a:rPr>
              <a:t> a, </a:t>
            </a:r>
            <a:r>
              <a:rPr lang="en-IN" sz="2000" b="1" dirty="0" err="1">
                <a:solidFill>
                  <a:schemeClr val="tx2">
                    <a:lumMod val="75000"/>
                  </a:schemeClr>
                </a:solidFill>
                <a:latin typeface="Comic Sans MS" panose="030F0702030302020204" pitchFamily="66" charset="0"/>
              </a:rPr>
              <a:t>athina</a:t>
            </a:r>
            <a:r>
              <a:rPr lang="en-IN" sz="2000" b="1" dirty="0">
                <a:solidFill>
                  <a:schemeClr val="tx2">
                    <a:lumMod val="75000"/>
                  </a:schemeClr>
                </a:solidFill>
                <a:latin typeface="Comic Sans MS" panose="030F0702030302020204" pitchFamily="66" charset="0"/>
              </a:rPr>
              <a:t> bang a chu </a:t>
            </a:r>
            <a:r>
              <a:rPr lang="en-IN" sz="2000" b="1" dirty="0" err="1">
                <a:solidFill>
                  <a:schemeClr val="tx2">
                    <a:lumMod val="75000"/>
                  </a:schemeClr>
                </a:solidFill>
                <a:latin typeface="Comic Sans MS" panose="030F0702030302020204" pitchFamily="66" charset="0"/>
              </a:rPr>
              <a:t>kathi</a:t>
            </a:r>
            <a:r>
              <a:rPr lang="en-IN" sz="2000" b="1" dirty="0">
                <a:solidFill>
                  <a:schemeClr val="tx2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IN" sz="2000" b="1" dirty="0" err="1">
                <a:solidFill>
                  <a:schemeClr val="tx2">
                    <a:lumMod val="75000"/>
                  </a:schemeClr>
                </a:solidFill>
                <a:latin typeface="Comic Sans MS" panose="030F0702030302020204" pitchFamily="66" charset="0"/>
              </a:rPr>
              <a:t>nuom</a:t>
            </a:r>
            <a:r>
              <a:rPr lang="en-IN" sz="2000" b="1" dirty="0">
                <a:solidFill>
                  <a:schemeClr val="tx2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IN" sz="2000" b="1" dirty="0" err="1">
                <a:solidFill>
                  <a:schemeClr val="tx2">
                    <a:lumMod val="75000"/>
                  </a:schemeClr>
                </a:solidFill>
                <a:latin typeface="Comic Sans MS" panose="030F0702030302020204" pitchFamily="66" charset="0"/>
              </a:rPr>
              <a:t>ahin</a:t>
            </a:r>
            <a:r>
              <a:rPr lang="en" b="1" dirty="0">
                <a:solidFill>
                  <a:schemeClr val="tx2">
                    <a:lumMod val="75000"/>
                  </a:schemeClr>
                </a:solidFill>
                <a:latin typeface="Comic Sans MS" panose="030F0702030302020204" pitchFamily="66" charset="0"/>
              </a:rPr>
              <a:t>” </a:t>
            </a:r>
            <a:r>
              <a:rPr lang="en" sz="1400" b="1" dirty="0">
                <a:solidFill>
                  <a:schemeClr val="tx2">
                    <a:lumMod val="75000"/>
                  </a:schemeClr>
                </a:solidFill>
                <a:latin typeface="Comic Sans MS" panose="030F0702030302020204" pitchFamily="66" charset="0"/>
              </a:rPr>
              <a:t>(Philippi 3:10).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C2019ACE-F79C-11E2-96C2-A450A96BDC9C}"/>
              </a:ext>
            </a:extLst>
          </p:cNvPr>
          <p:cNvSpPr txBox="1"/>
          <p:nvPr/>
        </p:nvSpPr>
        <p:spPr>
          <a:xfrm>
            <a:off x="2872556" y="1339669"/>
            <a:ext cx="632460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" sz="2100" b="1" dirty="0"/>
              <a:t>Christa hetna iti inei thei diu ham </a:t>
            </a:r>
            <a:r>
              <a:rPr lang="en" sz="2000" b="1" dirty="0"/>
              <a:t>(Phil. 3:10-16)?</a:t>
            </a:r>
          </a:p>
        </p:txBody>
      </p:sp>
      <p:graphicFrame>
        <p:nvGraphicFramePr>
          <p:cNvPr id="13" name="Diagrama 12">
            <a:extLst>
              <a:ext uri="{FF2B5EF4-FFF2-40B4-BE49-F238E27FC236}">
                <a16:creationId xmlns:a16="http://schemas.microsoft.com/office/drawing/2014/main" id="{09269FFD-7180-03E1-8F09-DC2DBB5FD43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36133569"/>
              </p:ext>
            </p:extLst>
          </p:nvPr>
        </p:nvGraphicFramePr>
        <p:xfrm>
          <a:off x="4236082" y="1779107"/>
          <a:ext cx="5838883" cy="132343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8" name="CuadroTexto 7">
            <a:extLst>
              <a:ext uri="{FF2B5EF4-FFF2-40B4-BE49-F238E27FC236}">
                <a16:creationId xmlns:a16="http://schemas.microsoft.com/office/drawing/2014/main" id="{FDCEF564-09C1-D122-8282-5D571C0ECF81}"/>
              </a:ext>
            </a:extLst>
          </p:cNvPr>
          <p:cNvSpPr txBox="1"/>
          <p:nvPr/>
        </p:nvSpPr>
        <p:spPr>
          <a:xfrm>
            <a:off x="157930" y="3430024"/>
            <a:ext cx="6498509" cy="1708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" sz="2100" b="1" dirty="0"/>
              <a:t>Christian hinkho hi guolsieh lhai kitet tobang ahi. Malam bidoi kichieh tah a ikihet masah u ngai ahi. Hiche leisiet hinkho a umden le nopsah den ding igel u ahi poi. Christa thokitna ichan diu kinem joh ihi uve </a:t>
            </a:r>
            <a:r>
              <a:rPr lang="en" sz="2000" b="1" dirty="0"/>
              <a:t>(Phil. 3:11).</a:t>
            </a:r>
          </a:p>
        </p:txBody>
      </p:sp>
      <p:pic>
        <p:nvPicPr>
          <p:cNvPr id="10" name="Imagen 9" descr="Una caricatura de una persona&#10;&#10;El contenido generado por IA puede ser incorrecto.">
            <a:extLst>
              <a:ext uri="{FF2B5EF4-FFF2-40B4-BE49-F238E27FC236}">
                <a16:creationId xmlns:a16="http://schemas.microsoft.com/office/drawing/2014/main" id="{634E87AC-80A3-0DBC-C6CF-0D8D91489DA9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6961239" y="3268646"/>
            <a:ext cx="5068536" cy="3495006"/>
          </a:xfrm>
          <a:prstGeom prst="rect">
            <a:avLst/>
          </a:prstGeom>
          <a:ln w="38100" cap="sq">
            <a:solidFill>
              <a:srgbClr val="954ECA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2" name="Imagen 11" descr="Un hombre en al aire con una tabla de skateboard&#10;&#10;El contenido generado por IA puede ser incorrecto.">
            <a:extLst>
              <a:ext uri="{FF2B5EF4-FFF2-40B4-BE49-F238E27FC236}">
                <a16:creationId xmlns:a16="http://schemas.microsoft.com/office/drawing/2014/main" id="{0D0122DA-738E-DEF9-96EC-37EAAA296F2E}"/>
              </a:ext>
            </a:extLst>
          </p:cNvPr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7930" y="1487342"/>
            <a:ext cx="2588877" cy="1941658"/>
          </a:xfrm>
          <a:prstGeom prst="rect">
            <a:avLst/>
          </a:prstGeom>
          <a:effectLst>
            <a:innerShdw blurRad="114300">
              <a:prstClr val="black"/>
            </a:innerShdw>
          </a:effectLst>
        </p:spPr>
      </p:pic>
      <p:pic>
        <p:nvPicPr>
          <p:cNvPr id="15" name="Imagen 14" descr="Imagen que contiene cuchillo&#10;&#10;El contenido generado por IA puede ser incorrecto.">
            <a:extLst>
              <a:ext uri="{FF2B5EF4-FFF2-40B4-BE49-F238E27FC236}">
                <a16:creationId xmlns:a16="http://schemas.microsoft.com/office/drawing/2014/main" id="{622B7F32-B270-8B06-64D7-E3C30A8A3BF7}"/>
              </a:ext>
            </a:extLst>
          </p:cNvPr>
          <p:cNvPicPr>
            <a:picLocks noChangeAspect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0353885">
            <a:off x="2883645" y="1942378"/>
            <a:ext cx="1174006" cy="44804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9" name="Imagen 18" descr="Dibujo de ave de color blanco&#10;&#10;El contenido generado por IA puede ser incorrecto.">
            <a:extLst>
              <a:ext uri="{FF2B5EF4-FFF2-40B4-BE49-F238E27FC236}">
                <a16:creationId xmlns:a16="http://schemas.microsoft.com/office/drawing/2014/main" id="{B5A1D719-DAAD-F4B0-2610-3ED036291C70}"/>
              </a:ext>
            </a:extLst>
          </p:cNvPr>
          <p:cNvPicPr>
            <a:picLocks noChangeAspect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16824" y="2382205"/>
            <a:ext cx="1203136" cy="920976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1" name="Imagen 20" descr="Una persona con los brazos extendidos&#10;&#10;El contenido generado por IA puede ser incorrecto.">
            <a:extLst>
              <a:ext uri="{FF2B5EF4-FFF2-40B4-BE49-F238E27FC236}">
                <a16:creationId xmlns:a16="http://schemas.microsoft.com/office/drawing/2014/main" id="{BB0820E5-3621-3E06-9508-A20217A18A9A}"/>
              </a:ext>
            </a:extLst>
          </p:cNvPr>
          <p:cNvPicPr>
            <a:picLocks noChangeAspect="1"/>
          </p:cNvPicPr>
          <p:nvPr/>
        </p:nvPicPr>
        <p:blipFill>
          <a:blip r:embed="rId1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191087" y="1530224"/>
            <a:ext cx="1163830" cy="987581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5" name="Imagen 24" descr="Hombre con la mano en la noche&#10;&#10;El contenido generado por IA puede ser incorrecto.">
            <a:extLst>
              <a:ext uri="{FF2B5EF4-FFF2-40B4-BE49-F238E27FC236}">
                <a16:creationId xmlns:a16="http://schemas.microsoft.com/office/drawing/2014/main" id="{95C0BC9F-86F5-EDF4-843A-C9EC85F298F9}"/>
              </a:ext>
            </a:extLst>
          </p:cNvPr>
          <p:cNvPicPr>
            <a:picLocks noChangeAspect="1"/>
          </p:cNvPicPr>
          <p:nvPr/>
        </p:nvPicPr>
        <p:blipFill>
          <a:blip r:embed="rId1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88206">
            <a:off x="11176745" y="1720856"/>
            <a:ext cx="931153" cy="1414399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4" name="CuadroTexto 3">
            <a:extLst>
              <a:ext uri="{FF2B5EF4-FFF2-40B4-BE49-F238E27FC236}">
                <a16:creationId xmlns:a16="http://schemas.microsoft.com/office/drawing/2014/main" id="{1253162B-F45C-8F14-5955-3E55C3EDB91B}"/>
              </a:ext>
            </a:extLst>
          </p:cNvPr>
          <p:cNvSpPr txBox="1"/>
          <p:nvPr/>
        </p:nvSpPr>
        <p:spPr>
          <a:xfrm>
            <a:off x="157930" y="5136875"/>
            <a:ext cx="6567335" cy="17081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" sz="2100" b="1" dirty="0"/>
              <a:t>Hiche nikho lhun kahse a “</a:t>
            </a:r>
            <a:r>
              <a:rPr lang="en" sz="2100" b="1" i="1" dirty="0"/>
              <a:t>Christa’n keima ei matkhah bang a keiman jong matkhah katup ahi</a:t>
            </a:r>
            <a:r>
              <a:rPr lang="en" sz="2100" b="1" dirty="0"/>
              <a:t>” iti thei ding u ahi jo’i </a:t>
            </a:r>
            <a:r>
              <a:rPr lang="en" sz="2000" b="1" dirty="0"/>
              <a:t>(Phil. 3:12). </a:t>
            </a:r>
            <a:r>
              <a:rPr lang="en" sz="2100" b="1" dirty="0"/>
              <a:t>Jesu’n kei din khopi hoi tah, kipa man, Ama toh tuonsot a lhatkhom ding ei koipih tai </a:t>
            </a:r>
            <a:r>
              <a:rPr lang="en" sz="2000" b="1" dirty="0"/>
              <a:t>(Heb. 11:10; Phil. 3:14; 1Thess. 4:17).</a:t>
            </a:r>
          </a:p>
        </p:txBody>
      </p:sp>
    </p:spTree>
    <p:extLst>
      <p:ext uri="{BB962C8B-B14F-4D97-AF65-F5344CB8AC3E}">
        <p14:creationId xmlns:p14="http://schemas.microsoft.com/office/powerpoint/2010/main" val="19511123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000"/>
                            </p:stCondLst>
                            <p:childTnLst>
                              <p:par>
                                <p:cTn id="3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graphicEl>
                                              <a:dgm id="{539175F7-0B8A-4A1C-AF03-88C74FCB411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3">
                                            <p:graphicEl>
                                              <a:dgm id="{539175F7-0B8A-4A1C-AF03-88C74FCB411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3">
                                            <p:graphicEl>
                                              <a:dgm id="{539175F7-0B8A-4A1C-AF03-88C74FCB411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3">
                                            <p:graphicEl>
                                              <a:dgm id="{539175F7-0B8A-4A1C-AF03-88C74FCB411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1000"/>
                            </p:stCondLst>
                            <p:childTnLst>
                              <p:par>
                                <p:cTn id="4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graphicEl>
                                              <a:dgm id="{AC2183AB-1788-4257-BAEC-8F86DBF54A9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3">
                                            <p:graphicEl>
                                              <a:dgm id="{AC2183AB-1788-4257-BAEC-8F86DBF54A9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3">
                                            <p:graphicEl>
                                              <a:dgm id="{AC2183AB-1788-4257-BAEC-8F86DBF54A9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3">
                                            <p:graphicEl>
                                              <a:dgm id="{AC2183AB-1788-4257-BAEC-8F86DBF54A9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1000"/>
                            </p:stCondLst>
                            <p:childTnLst>
                              <p:par>
                                <p:cTn id="6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graphicEl>
                                              <a:dgm id="{98181CE8-058B-4900-B30A-3A1C2A9FA89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13">
                                            <p:graphicEl>
                                              <a:dgm id="{98181CE8-058B-4900-B30A-3A1C2A9FA89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13">
                                            <p:graphicEl>
                                              <a:dgm id="{98181CE8-058B-4900-B30A-3A1C2A9FA89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13">
                                            <p:graphicEl>
                                              <a:dgm id="{98181CE8-058B-4900-B30A-3A1C2A9FA89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1000"/>
                            </p:stCondLst>
                            <p:childTnLst>
                              <p:par>
                                <p:cTn id="7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graphicEl>
                                              <a:dgm id="{AE6B2F7C-9832-47C0-AE96-1FC8C025600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13">
                                            <p:graphicEl>
                                              <a:dgm id="{AE6B2F7C-9832-47C0-AE96-1FC8C025600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13">
                                            <p:graphicEl>
                                              <a:dgm id="{AE6B2F7C-9832-47C0-AE96-1FC8C025600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13">
                                            <p:graphicEl>
                                              <a:dgm id="{AE6B2F7C-9832-47C0-AE96-1FC8C025600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Graphic spid="13" grpId="0" uiExpand="1">
        <p:bldSub>
          <a:bldDgm bld="one"/>
        </p:bldSub>
      </p:bldGraphic>
      <p:bldP spid="8" grpId="0"/>
      <p:bldP spid="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0FD776B4-74FA-36A0-09E7-AA55E7EAAC5F}"/>
              </a:ext>
            </a:extLst>
          </p:cNvPr>
          <p:cNvSpPr txBox="1"/>
          <p:nvPr/>
        </p:nvSpPr>
        <p:spPr>
          <a:xfrm>
            <a:off x="2349910" y="1717737"/>
            <a:ext cx="9556955" cy="486287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" sz="2500" b="1" dirty="0">
                <a:latin typeface="Constantia" panose="02030602050306030303" pitchFamily="18" charset="0"/>
              </a:rPr>
              <a:t>“</a:t>
            </a:r>
            <a:r>
              <a:rPr lang="en-US" sz="2500" b="1" dirty="0" err="1">
                <a:latin typeface="Constantia" panose="02030602050306030303" pitchFamily="18" charset="0"/>
              </a:rPr>
              <a:t>Hahsatna</a:t>
            </a:r>
            <a:r>
              <a:rPr lang="en-US" sz="2500" b="1" dirty="0">
                <a:latin typeface="Constantia" panose="02030602050306030303" pitchFamily="18" charset="0"/>
              </a:rPr>
              <a:t> le </a:t>
            </a:r>
            <a:r>
              <a:rPr lang="en-US" sz="2500" b="1" dirty="0" err="1">
                <a:latin typeface="Constantia" panose="02030602050306030303" pitchFamily="18" charset="0"/>
              </a:rPr>
              <a:t>buoina</a:t>
            </a:r>
            <a:r>
              <a:rPr lang="en-US" sz="2500" b="1" dirty="0">
                <a:latin typeface="Constantia" panose="02030602050306030303" pitchFamily="18" charset="0"/>
              </a:rPr>
              <a:t> </a:t>
            </a:r>
            <a:r>
              <a:rPr lang="en-US" sz="2500" b="1" dirty="0" err="1">
                <a:latin typeface="Constantia" panose="02030602050306030303" pitchFamily="18" charset="0"/>
              </a:rPr>
              <a:t>meipi</a:t>
            </a:r>
            <a:r>
              <a:rPr lang="en-US" sz="2500" b="1" dirty="0">
                <a:latin typeface="Constantia" panose="02030602050306030303" pitchFamily="18" charset="0"/>
              </a:rPr>
              <a:t> </a:t>
            </a:r>
            <a:r>
              <a:rPr lang="en-US" sz="2500" b="1" dirty="0" err="1">
                <a:latin typeface="Constantia" panose="02030602050306030303" pitchFamily="18" charset="0"/>
              </a:rPr>
              <a:t>sa</a:t>
            </a:r>
            <a:r>
              <a:rPr lang="en-US" sz="2500" b="1" dirty="0">
                <a:latin typeface="Constantia" panose="02030602050306030303" pitchFamily="18" charset="0"/>
              </a:rPr>
              <a:t> </a:t>
            </a:r>
            <a:r>
              <a:rPr lang="en-US" sz="2500" b="1" dirty="0" err="1">
                <a:latin typeface="Constantia" panose="02030602050306030303" pitchFamily="18" charset="0"/>
              </a:rPr>
              <a:t>tah</a:t>
            </a:r>
            <a:r>
              <a:rPr lang="en-US" sz="2500" b="1" dirty="0">
                <a:latin typeface="Constantia" panose="02030602050306030303" pitchFamily="18" charset="0"/>
              </a:rPr>
              <a:t> in </a:t>
            </a:r>
            <a:r>
              <a:rPr lang="en-US" sz="2500" b="1" dirty="0" err="1">
                <a:latin typeface="Constantia" panose="02030602050306030303" pitchFamily="18" charset="0"/>
              </a:rPr>
              <a:t>jiing</a:t>
            </a:r>
            <a:r>
              <a:rPr lang="en-US" sz="2500" b="1" dirty="0">
                <a:latin typeface="Constantia" panose="02030602050306030303" pitchFamily="18" charset="0"/>
              </a:rPr>
              <a:t> hen lang </a:t>
            </a:r>
            <a:r>
              <a:rPr lang="en-US" sz="2500" b="1" dirty="0" err="1">
                <a:latin typeface="Constantia" panose="02030602050306030303" pitchFamily="18" charset="0"/>
              </a:rPr>
              <a:t>hijong</a:t>
            </a:r>
            <a:r>
              <a:rPr lang="en-US" sz="2500" b="1" dirty="0">
                <a:latin typeface="Constantia" panose="02030602050306030303" pitchFamily="18" charset="0"/>
              </a:rPr>
              <a:t> </a:t>
            </a:r>
            <a:r>
              <a:rPr lang="en-US" sz="2500" b="1" dirty="0" err="1">
                <a:latin typeface="Constantia" panose="02030602050306030303" pitchFamily="18" charset="0"/>
              </a:rPr>
              <a:t>leh</a:t>
            </a:r>
            <a:r>
              <a:rPr lang="en-US" sz="2500" b="1" dirty="0">
                <a:latin typeface="Constantia" panose="02030602050306030303" pitchFamily="18" charset="0"/>
              </a:rPr>
              <a:t> Paul in </a:t>
            </a:r>
            <a:r>
              <a:rPr lang="en-US" sz="2500" b="1" dirty="0" err="1">
                <a:latin typeface="Constantia" panose="02030602050306030303" pitchFamily="18" charset="0"/>
              </a:rPr>
              <a:t>malam</a:t>
            </a:r>
            <a:r>
              <a:rPr lang="en-US" sz="2500" b="1" dirty="0">
                <a:latin typeface="Constantia" panose="02030602050306030303" pitchFamily="18" charset="0"/>
              </a:rPr>
              <a:t> </a:t>
            </a:r>
            <a:r>
              <a:rPr lang="en-US" sz="2500" b="1" dirty="0" err="1">
                <a:latin typeface="Constantia" panose="02030602050306030303" pitchFamily="18" charset="0"/>
              </a:rPr>
              <a:t>bidoi</a:t>
            </a:r>
            <a:r>
              <a:rPr lang="en-US" sz="2500" b="1" dirty="0">
                <a:latin typeface="Constantia" panose="02030602050306030303" pitchFamily="18" charset="0"/>
              </a:rPr>
              <a:t> </a:t>
            </a:r>
            <a:r>
              <a:rPr lang="en-US" sz="2500" b="1" dirty="0" err="1">
                <a:latin typeface="Constantia" panose="02030602050306030303" pitchFamily="18" charset="0"/>
              </a:rPr>
              <a:t>adel</a:t>
            </a:r>
            <a:r>
              <a:rPr lang="en-US" sz="2500" b="1" dirty="0">
                <a:latin typeface="Constantia" panose="02030602050306030303" pitchFamily="18" charset="0"/>
              </a:rPr>
              <a:t> </a:t>
            </a:r>
            <a:r>
              <a:rPr lang="en-US" sz="2500" b="1" dirty="0" err="1">
                <a:latin typeface="Constantia" panose="02030602050306030303" pitchFamily="18" charset="0"/>
              </a:rPr>
              <a:t>jing</a:t>
            </a:r>
            <a:r>
              <a:rPr lang="en-US" sz="2500" b="1" dirty="0">
                <a:latin typeface="Constantia" panose="02030602050306030303" pitchFamily="18" charset="0"/>
              </a:rPr>
              <a:t> bang a </a:t>
            </a:r>
            <a:r>
              <a:rPr lang="en-US" sz="2500" b="1" dirty="0" err="1">
                <a:latin typeface="Constantia" panose="02030602050306030303" pitchFamily="18" charset="0"/>
              </a:rPr>
              <a:t>tahsan</a:t>
            </a:r>
            <a:r>
              <a:rPr lang="en-US" sz="2500" b="1" dirty="0">
                <a:latin typeface="Constantia" panose="02030602050306030303" pitchFamily="18" charset="0"/>
              </a:rPr>
              <a:t> </a:t>
            </a:r>
            <a:r>
              <a:rPr lang="en-US" sz="2500" b="1" dirty="0" err="1">
                <a:latin typeface="Constantia" panose="02030602050306030303" pitchFamily="18" charset="0"/>
              </a:rPr>
              <a:t>chate</a:t>
            </a:r>
            <a:r>
              <a:rPr lang="en-US" sz="2500" b="1" dirty="0">
                <a:latin typeface="Constantia" panose="02030602050306030303" pitchFamily="18" charset="0"/>
              </a:rPr>
              <a:t> </a:t>
            </a:r>
            <a:r>
              <a:rPr lang="en-US" sz="2500" b="1" dirty="0" err="1">
                <a:latin typeface="Constantia" panose="02030602050306030303" pitchFamily="18" charset="0"/>
              </a:rPr>
              <a:t>jouse’n</a:t>
            </a:r>
            <a:r>
              <a:rPr lang="en-US" sz="2500" b="1" dirty="0">
                <a:latin typeface="Constantia" panose="02030602050306030303" pitchFamily="18" charset="0"/>
              </a:rPr>
              <a:t> jong </a:t>
            </a:r>
            <a:r>
              <a:rPr lang="en-US" sz="2500" b="1" dirty="0" err="1">
                <a:latin typeface="Constantia" panose="02030602050306030303" pitchFamily="18" charset="0"/>
              </a:rPr>
              <a:t>Pathien</a:t>
            </a:r>
            <a:r>
              <a:rPr lang="en-US" sz="2500" b="1" dirty="0">
                <a:latin typeface="Constantia" panose="02030602050306030303" pitchFamily="18" charset="0"/>
              </a:rPr>
              <a:t> </a:t>
            </a:r>
            <a:r>
              <a:rPr lang="en-US" sz="2500" b="1" dirty="0" err="1">
                <a:latin typeface="Constantia" panose="02030602050306030303" pitchFamily="18" charset="0"/>
              </a:rPr>
              <a:t>kinbol</a:t>
            </a:r>
            <a:r>
              <a:rPr lang="en-US" sz="2500" b="1" dirty="0">
                <a:latin typeface="Constantia" panose="02030602050306030303" pitchFamily="18" charset="0"/>
              </a:rPr>
              <a:t> ding a </a:t>
            </a:r>
            <a:r>
              <a:rPr lang="en-US" sz="2500" b="1" dirty="0" err="1">
                <a:latin typeface="Constantia" panose="02030602050306030303" pitchFamily="18" charset="0"/>
              </a:rPr>
              <a:t>ikilhanthieng</a:t>
            </a:r>
            <a:r>
              <a:rPr lang="en-US" sz="2500" b="1" dirty="0">
                <a:latin typeface="Constantia" panose="02030602050306030303" pitchFamily="18" charset="0"/>
              </a:rPr>
              <a:t> ding u ahi.</a:t>
            </a:r>
          </a:p>
          <a:p>
            <a:pPr>
              <a:spcBef>
                <a:spcPts val="600"/>
              </a:spcBef>
            </a:pPr>
            <a:r>
              <a:rPr lang="en-US" sz="2500" b="1" dirty="0">
                <a:latin typeface="Constantia" panose="02030602050306030303" pitchFamily="18" charset="0"/>
              </a:rPr>
              <a:t> </a:t>
            </a:r>
            <a:r>
              <a:rPr lang="en-US" sz="2500" b="1" dirty="0" err="1">
                <a:latin typeface="Constantia" panose="02030602050306030303" pitchFamily="18" charset="0"/>
              </a:rPr>
              <a:t>Huhhingpu</a:t>
            </a:r>
            <a:r>
              <a:rPr lang="en-US" sz="2500" b="1" dirty="0">
                <a:latin typeface="Constantia" panose="02030602050306030303" pitchFamily="18" charset="0"/>
              </a:rPr>
              <a:t> </a:t>
            </a:r>
            <a:r>
              <a:rPr lang="en-US" sz="2500" b="1" dirty="0" err="1">
                <a:latin typeface="Constantia" panose="02030602050306030303" pitchFamily="18" charset="0"/>
              </a:rPr>
              <a:t>kuon</a:t>
            </a:r>
            <a:r>
              <a:rPr lang="en-US" sz="2500" b="1" dirty="0">
                <a:latin typeface="Constantia" panose="02030602050306030303" pitchFamily="18" charset="0"/>
              </a:rPr>
              <a:t> a </a:t>
            </a:r>
            <a:r>
              <a:rPr lang="en-US" sz="2500" b="1" dirty="0" err="1">
                <a:latin typeface="Constantia" panose="02030602050306030303" pitchFamily="18" charset="0"/>
              </a:rPr>
              <a:t>kaimang</a:t>
            </a:r>
            <a:r>
              <a:rPr lang="en-US" sz="2500" b="1" dirty="0">
                <a:latin typeface="Constantia" panose="02030602050306030303" pitchFamily="18" charset="0"/>
              </a:rPr>
              <a:t> ding </a:t>
            </a:r>
            <a:r>
              <a:rPr lang="en-US" sz="2500" b="1" dirty="0" err="1">
                <a:latin typeface="Constantia" panose="02030602050306030303" pitchFamily="18" charset="0"/>
              </a:rPr>
              <a:t>tupna’n</a:t>
            </a:r>
            <a:r>
              <a:rPr lang="en-US" sz="2500" b="1" dirty="0">
                <a:latin typeface="Constantia" panose="02030602050306030303" pitchFamily="18" charset="0"/>
              </a:rPr>
              <a:t> </a:t>
            </a:r>
            <a:r>
              <a:rPr lang="en-US" sz="2500" b="1" dirty="0" err="1">
                <a:latin typeface="Constantia" panose="02030602050306030303" pitchFamily="18" charset="0"/>
              </a:rPr>
              <a:t>vannuoi</a:t>
            </a:r>
            <a:r>
              <a:rPr lang="en-US" sz="2500" b="1" dirty="0">
                <a:latin typeface="Constantia" panose="02030602050306030303" pitchFamily="18" charset="0"/>
              </a:rPr>
              <a:t> </a:t>
            </a:r>
            <a:r>
              <a:rPr lang="en-US" sz="2500" b="1" dirty="0" err="1">
                <a:latin typeface="Constantia" panose="02030602050306030303" pitchFamily="18" charset="0"/>
              </a:rPr>
              <a:t>thil</a:t>
            </a:r>
            <a:r>
              <a:rPr lang="en-US" sz="2500" b="1" dirty="0">
                <a:latin typeface="Constantia" panose="02030602050306030303" pitchFamily="18" charset="0"/>
              </a:rPr>
              <a:t> </a:t>
            </a:r>
            <a:r>
              <a:rPr lang="en-US" sz="2500" b="1" dirty="0" err="1">
                <a:latin typeface="Constantia" panose="02030602050306030303" pitchFamily="18" charset="0"/>
              </a:rPr>
              <a:t>dei</a:t>
            </a:r>
            <a:r>
              <a:rPr lang="en-US" sz="2500" b="1" dirty="0">
                <a:latin typeface="Constantia" panose="02030602050306030303" pitchFamily="18" charset="0"/>
              </a:rPr>
              <a:t> um </a:t>
            </a:r>
            <a:r>
              <a:rPr lang="en-US" sz="2500" b="1" dirty="0" err="1">
                <a:latin typeface="Constantia" panose="02030602050306030303" pitchFamily="18" charset="0"/>
              </a:rPr>
              <a:t>tah</a:t>
            </a:r>
            <a:r>
              <a:rPr lang="en-US" sz="2500" b="1" dirty="0">
                <a:latin typeface="Constantia" panose="02030602050306030303" pitchFamily="18" charset="0"/>
              </a:rPr>
              <a:t> </a:t>
            </a:r>
            <a:r>
              <a:rPr lang="en-US" sz="2500" b="1" dirty="0" err="1">
                <a:latin typeface="Constantia" panose="02030602050306030303" pitchFamily="18" charset="0"/>
              </a:rPr>
              <a:t>tah</a:t>
            </a:r>
            <a:r>
              <a:rPr lang="en-US" sz="2500" b="1" dirty="0">
                <a:latin typeface="Constantia" panose="02030602050306030303" pitchFamily="18" charset="0"/>
              </a:rPr>
              <a:t> hon </a:t>
            </a:r>
            <a:r>
              <a:rPr lang="en-US" sz="2500" b="1" dirty="0" err="1">
                <a:latin typeface="Constantia" panose="02030602050306030303" pitchFamily="18" charset="0"/>
              </a:rPr>
              <a:t>hin</a:t>
            </a:r>
            <a:r>
              <a:rPr lang="en-US" sz="2500" b="1" dirty="0">
                <a:latin typeface="Constantia" panose="02030602050306030303" pitchFamily="18" charset="0"/>
              </a:rPr>
              <a:t> </a:t>
            </a:r>
            <a:r>
              <a:rPr lang="en-US" sz="2500" b="1" dirty="0" err="1">
                <a:latin typeface="Constantia" panose="02030602050306030303" pitchFamily="18" charset="0"/>
              </a:rPr>
              <a:t>nailut</a:t>
            </a:r>
            <a:r>
              <a:rPr lang="en-US" sz="2500" b="1" dirty="0">
                <a:latin typeface="Constantia" panose="02030602050306030303" pitchFamily="18" charset="0"/>
              </a:rPr>
              <a:t> </a:t>
            </a:r>
            <a:r>
              <a:rPr lang="en-US" sz="2500" b="1" dirty="0" err="1">
                <a:latin typeface="Constantia" panose="02030602050306030303" pitchFamily="18" charset="0"/>
              </a:rPr>
              <a:t>inte</a:t>
            </a:r>
            <a:r>
              <a:rPr lang="en-US" sz="2500" b="1" dirty="0">
                <a:latin typeface="Constantia" panose="02030602050306030303" pitchFamily="18" charset="0"/>
              </a:rPr>
              <a:t>, </a:t>
            </a:r>
            <a:r>
              <a:rPr lang="en-US" sz="2500" b="1" dirty="0" err="1">
                <a:latin typeface="Constantia" panose="02030602050306030303" pitchFamily="18" charset="0"/>
              </a:rPr>
              <a:t>ahin</a:t>
            </a:r>
            <a:r>
              <a:rPr lang="en-US" sz="2500" b="1" dirty="0">
                <a:latin typeface="Constantia" panose="02030602050306030303" pitchFamily="18" charset="0"/>
              </a:rPr>
              <a:t> ama </a:t>
            </a:r>
            <a:r>
              <a:rPr lang="en-US" sz="2500" b="1" dirty="0" err="1">
                <a:latin typeface="Constantia" panose="02030602050306030303" pitchFamily="18" charset="0"/>
              </a:rPr>
              <a:t>chun</a:t>
            </a:r>
            <a:r>
              <a:rPr lang="en-US" sz="2500" b="1" dirty="0">
                <a:latin typeface="Constantia" panose="02030602050306030303" pitchFamily="18" charset="0"/>
              </a:rPr>
              <a:t> </a:t>
            </a:r>
            <a:r>
              <a:rPr lang="en-US" sz="2500" b="1" dirty="0" err="1">
                <a:latin typeface="Constantia" panose="02030602050306030303" pitchFamily="18" charset="0"/>
              </a:rPr>
              <a:t>abidoi</a:t>
            </a:r>
            <a:r>
              <a:rPr lang="en-US" sz="2500" b="1" dirty="0">
                <a:latin typeface="Constantia" panose="02030602050306030303" pitchFamily="18" charset="0"/>
              </a:rPr>
              <a:t> </a:t>
            </a:r>
            <a:r>
              <a:rPr lang="en-US" sz="2500" b="1" dirty="0" err="1">
                <a:latin typeface="Constantia" panose="02030602050306030303" pitchFamily="18" charset="0"/>
              </a:rPr>
              <a:t>atoudel</a:t>
            </a:r>
            <a:r>
              <a:rPr lang="en-US" sz="2500" b="1" dirty="0">
                <a:latin typeface="Constantia" panose="02030602050306030303" pitchFamily="18" charset="0"/>
              </a:rPr>
              <a:t> </a:t>
            </a:r>
            <a:r>
              <a:rPr lang="en-US" sz="2500" b="1" dirty="0" err="1">
                <a:latin typeface="Constantia" panose="02030602050306030303" pitchFamily="18" charset="0"/>
              </a:rPr>
              <a:t>jing</a:t>
            </a:r>
            <a:r>
              <a:rPr lang="en-US" sz="2500" b="1" dirty="0">
                <a:latin typeface="Constantia" panose="02030602050306030303" pitchFamily="18" charset="0"/>
              </a:rPr>
              <a:t> ding, </a:t>
            </a:r>
            <a:r>
              <a:rPr lang="en-US" sz="2500" b="1" dirty="0" err="1">
                <a:latin typeface="Constantia" panose="02030602050306030303" pitchFamily="18" charset="0"/>
              </a:rPr>
              <a:t>vannuoi</a:t>
            </a:r>
            <a:r>
              <a:rPr lang="en-US" sz="2500" b="1" dirty="0">
                <a:latin typeface="Constantia" panose="02030602050306030303" pitchFamily="18" charset="0"/>
              </a:rPr>
              <a:t> mite </a:t>
            </a:r>
            <a:r>
              <a:rPr lang="en-US" sz="2500" b="1" dirty="0" err="1">
                <a:latin typeface="Constantia" panose="02030602050306030303" pitchFamily="18" charset="0"/>
              </a:rPr>
              <a:t>leh</a:t>
            </a:r>
            <a:r>
              <a:rPr lang="en-US" sz="2500" b="1" dirty="0">
                <a:latin typeface="Constantia" panose="02030602050306030303" pitchFamily="18" charset="0"/>
              </a:rPr>
              <a:t> </a:t>
            </a:r>
            <a:r>
              <a:rPr lang="en-US" sz="2500" b="1" dirty="0" err="1">
                <a:latin typeface="Constantia" panose="02030602050306030303" pitchFamily="18" charset="0"/>
              </a:rPr>
              <a:t>vantilte</a:t>
            </a:r>
            <a:r>
              <a:rPr lang="en-US" sz="2500" b="1" dirty="0">
                <a:latin typeface="Constantia" panose="02030602050306030303" pitchFamily="18" charset="0"/>
              </a:rPr>
              <a:t> </a:t>
            </a:r>
            <a:r>
              <a:rPr lang="en-US" sz="2500" b="1" dirty="0" err="1">
                <a:latin typeface="Constantia" panose="02030602050306030303" pitchFamily="18" charset="0"/>
              </a:rPr>
              <a:t>masang</a:t>
            </a:r>
            <a:r>
              <a:rPr lang="en-US" sz="2500" b="1" dirty="0">
                <a:latin typeface="Constantia" panose="02030602050306030303" pitchFamily="18" charset="0"/>
              </a:rPr>
              <a:t> a </a:t>
            </a:r>
            <a:r>
              <a:rPr lang="en-US" sz="2500" b="1" dirty="0" err="1">
                <a:latin typeface="Constantia" panose="02030602050306030303" pitchFamily="18" charset="0"/>
              </a:rPr>
              <a:t>Pathien</a:t>
            </a:r>
            <a:r>
              <a:rPr lang="en-US" sz="2500" b="1" dirty="0">
                <a:latin typeface="Constantia" panose="02030602050306030303" pitchFamily="18" charset="0"/>
              </a:rPr>
              <a:t> mel mu ding chu </a:t>
            </a:r>
            <a:r>
              <a:rPr lang="en-US" sz="2500" b="1" dirty="0" err="1">
                <a:latin typeface="Constantia" panose="02030602050306030303" pitchFamily="18" charset="0"/>
              </a:rPr>
              <a:t>thuohgimna</a:t>
            </a:r>
            <a:r>
              <a:rPr lang="en-US" sz="2500" b="1" dirty="0">
                <a:latin typeface="Constantia" panose="02030602050306030303" pitchFamily="18" charset="0"/>
              </a:rPr>
              <a:t> </a:t>
            </a:r>
            <a:r>
              <a:rPr lang="en-US" sz="2500" b="1" dirty="0" err="1">
                <a:latin typeface="Constantia" panose="02030602050306030303" pitchFamily="18" charset="0"/>
              </a:rPr>
              <a:t>jouse</a:t>
            </a:r>
            <a:r>
              <a:rPr lang="en-US" sz="2500" b="1" dirty="0">
                <a:latin typeface="Constantia" panose="02030602050306030303" pitchFamily="18" charset="0"/>
              </a:rPr>
              <a:t> </a:t>
            </a:r>
            <a:r>
              <a:rPr lang="en-US" sz="2500" b="1" dirty="0" err="1">
                <a:latin typeface="Constantia" panose="02030602050306030303" pitchFamily="18" charset="0"/>
              </a:rPr>
              <a:t>leh</a:t>
            </a:r>
            <a:r>
              <a:rPr lang="en-US" sz="2500" b="1" dirty="0">
                <a:latin typeface="Constantia" panose="02030602050306030303" pitchFamily="18" charset="0"/>
              </a:rPr>
              <a:t> </a:t>
            </a:r>
            <a:r>
              <a:rPr lang="en-US" sz="2500" b="1" dirty="0" err="1">
                <a:latin typeface="Constantia" panose="02030602050306030303" pitchFamily="18" charset="0"/>
              </a:rPr>
              <a:t>kihambolna</a:t>
            </a:r>
            <a:r>
              <a:rPr lang="en-US" sz="2500" b="1" dirty="0">
                <a:latin typeface="Constantia" panose="02030602050306030303" pitchFamily="18" charset="0"/>
              </a:rPr>
              <a:t> </a:t>
            </a:r>
            <a:r>
              <a:rPr lang="en-US" sz="2500" b="1" dirty="0" err="1">
                <a:latin typeface="Constantia" panose="02030602050306030303" pitchFamily="18" charset="0"/>
              </a:rPr>
              <a:t>jouse</a:t>
            </a:r>
            <a:r>
              <a:rPr lang="en-US" sz="2500" b="1" dirty="0">
                <a:latin typeface="Constantia" panose="02030602050306030303" pitchFamily="18" charset="0"/>
              </a:rPr>
              <a:t> </a:t>
            </a:r>
            <a:r>
              <a:rPr lang="en-US" sz="2500" b="1" dirty="0" err="1">
                <a:latin typeface="Constantia" panose="02030602050306030303" pitchFamily="18" charset="0"/>
              </a:rPr>
              <a:t>gei</a:t>
            </a:r>
            <a:r>
              <a:rPr lang="en-US" sz="2500" b="1" dirty="0">
                <a:latin typeface="Constantia" panose="02030602050306030303" pitchFamily="18" charset="0"/>
              </a:rPr>
              <a:t> a </a:t>
            </a:r>
            <a:r>
              <a:rPr lang="en-US" sz="2500" b="1" dirty="0" err="1">
                <a:latin typeface="Constantia" panose="02030602050306030303" pitchFamily="18" charset="0"/>
              </a:rPr>
              <a:t>imalou</a:t>
            </a:r>
            <a:r>
              <a:rPr lang="en-US" sz="2500" b="1" dirty="0">
                <a:latin typeface="Constantia" panose="02030602050306030303" pitchFamily="18" charset="0"/>
              </a:rPr>
              <a:t> bang a </a:t>
            </a:r>
            <a:r>
              <a:rPr lang="en-US" sz="2500" b="1" dirty="0" err="1">
                <a:latin typeface="Constantia" panose="02030602050306030303" pitchFamily="18" charset="0"/>
              </a:rPr>
              <a:t>asim</a:t>
            </a:r>
            <a:r>
              <a:rPr lang="en-US" sz="2500" b="1" dirty="0">
                <a:latin typeface="Constantia" panose="02030602050306030303" pitchFamily="18" charset="0"/>
              </a:rPr>
              <a:t> ahi </a:t>
            </a:r>
            <a:r>
              <a:rPr lang="en-US" sz="2500" b="1" dirty="0" err="1">
                <a:latin typeface="Constantia" panose="02030602050306030303" pitchFamily="18" charset="0"/>
              </a:rPr>
              <a:t>ti</a:t>
            </a:r>
            <a:r>
              <a:rPr lang="en-US" sz="2500" b="1" dirty="0">
                <a:latin typeface="Constantia" panose="02030602050306030303" pitchFamily="18" charset="0"/>
              </a:rPr>
              <a:t> </a:t>
            </a:r>
            <a:r>
              <a:rPr lang="en-US" sz="2500" b="1" dirty="0" err="1">
                <a:latin typeface="Constantia" panose="02030602050306030303" pitchFamily="18" charset="0"/>
              </a:rPr>
              <a:t>aphuondoh</a:t>
            </a:r>
            <a:r>
              <a:rPr lang="en-US" sz="2500" b="1" dirty="0">
                <a:latin typeface="Constantia" panose="02030602050306030303" pitchFamily="18" charset="0"/>
              </a:rPr>
              <a:t> </a:t>
            </a:r>
            <a:r>
              <a:rPr lang="en-US" sz="2500" b="1" dirty="0" err="1">
                <a:latin typeface="Constantia" panose="02030602050306030303" pitchFamily="18" charset="0"/>
              </a:rPr>
              <a:t>joh</a:t>
            </a:r>
            <a:r>
              <a:rPr lang="en-US" sz="2500" b="1" dirty="0">
                <a:latin typeface="Constantia" panose="02030602050306030303" pitchFamily="18" charset="0"/>
              </a:rPr>
              <a:t> ding ahi. </a:t>
            </a:r>
            <a:r>
              <a:rPr lang="en-US" sz="2500" b="1" dirty="0" err="1">
                <a:latin typeface="Constantia" panose="02030602050306030303" pitchFamily="18" charset="0"/>
              </a:rPr>
              <a:t>Ajieh</a:t>
            </a:r>
            <a:r>
              <a:rPr lang="en-US" sz="2500" b="1" dirty="0">
                <a:latin typeface="Constantia" panose="02030602050306030303" pitchFamily="18" charset="0"/>
              </a:rPr>
              <a:t> chu </a:t>
            </a:r>
            <a:r>
              <a:rPr lang="en-US" sz="2500" b="1" dirty="0" err="1">
                <a:latin typeface="Constantia" panose="02030602050306030303" pitchFamily="18" charset="0"/>
              </a:rPr>
              <a:t>hiche</a:t>
            </a:r>
            <a:r>
              <a:rPr lang="en-US" sz="2500" b="1" dirty="0">
                <a:latin typeface="Constantia" panose="02030602050306030303" pitchFamily="18" charset="0"/>
              </a:rPr>
              <a:t> </a:t>
            </a:r>
            <a:r>
              <a:rPr lang="en-US" sz="2500" b="1" dirty="0" err="1">
                <a:latin typeface="Constantia" panose="02030602050306030303" pitchFamily="18" charset="0"/>
              </a:rPr>
              <a:t>kinepna</a:t>
            </a:r>
            <a:r>
              <a:rPr lang="en-US" sz="2500" b="1" dirty="0">
                <a:latin typeface="Constantia" panose="02030602050306030303" pitchFamily="18" charset="0"/>
              </a:rPr>
              <a:t> </a:t>
            </a:r>
            <a:r>
              <a:rPr lang="en-US" sz="2500" b="1" dirty="0" err="1">
                <a:latin typeface="Constantia" panose="02030602050306030303" pitchFamily="18" charset="0"/>
              </a:rPr>
              <a:t>kipaman</a:t>
            </a:r>
            <a:r>
              <a:rPr lang="en-US" sz="2500" b="1" dirty="0">
                <a:latin typeface="Constantia" panose="02030602050306030303" pitchFamily="18" charset="0"/>
              </a:rPr>
              <a:t> </a:t>
            </a:r>
            <a:r>
              <a:rPr lang="en-US" sz="2500" b="1" dirty="0" err="1">
                <a:latin typeface="Constantia" panose="02030602050306030303" pitchFamily="18" charset="0"/>
              </a:rPr>
              <a:t>chan</a:t>
            </a:r>
            <a:r>
              <a:rPr lang="en-US" sz="2500" b="1" dirty="0">
                <a:latin typeface="Constantia" panose="02030602050306030303" pitchFamily="18" charset="0"/>
              </a:rPr>
              <a:t> ding chu </a:t>
            </a:r>
            <a:r>
              <a:rPr lang="en-US" sz="2500" b="1" dirty="0" err="1">
                <a:latin typeface="Constantia" panose="02030602050306030303" pitchFamily="18" charset="0"/>
              </a:rPr>
              <a:t>gimbolna</a:t>
            </a:r>
            <a:r>
              <a:rPr lang="en-US" sz="2500" b="1" dirty="0">
                <a:latin typeface="Constantia" panose="02030602050306030303" pitchFamily="18" charset="0"/>
              </a:rPr>
              <a:t> </a:t>
            </a:r>
            <a:r>
              <a:rPr lang="en-US" sz="2500" b="1" dirty="0" err="1">
                <a:latin typeface="Constantia" panose="02030602050306030303" pitchFamily="18" charset="0"/>
              </a:rPr>
              <a:t>jouse</a:t>
            </a:r>
            <a:r>
              <a:rPr lang="en-US" sz="2500" b="1" dirty="0">
                <a:latin typeface="Constantia" panose="02030602050306030303" pitchFamily="18" charset="0"/>
              </a:rPr>
              <a:t> </a:t>
            </a:r>
            <a:r>
              <a:rPr lang="en-US" sz="2500" b="1" dirty="0" err="1">
                <a:latin typeface="Constantia" panose="02030602050306030303" pitchFamily="18" charset="0"/>
              </a:rPr>
              <a:t>kalpeh</a:t>
            </a:r>
            <a:r>
              <a:rPr lang="en-US" sz="2500" b="1" dirty="0">
                <a:latin typeface="Constantia" panose="02030602050306030303" pitchFamily="18" charset="0"/>
              </a:rPr>
              <a:t> a </a:t>
            </a:r>
            <a:r>
              <a:rPr lang="en-US" sz="2500" b="1" dirty="0" err="1">
                <a:latin typeface="Constantia" panose="02030602050306030303" pitchFamily="18" charset="0"/>
              </a:rPr>
              <a:t>akoi</a:t>
            </a:r>
            <a:r>
              <a:rPr lang="en-US" sz="2500" b="1" dirty="0">
                <a:latin typeface="Constantia" panose="02030602050306030303" pitchFamily="18" charset="0"/>
              </a:rPr>
              <a:t> ahi tai.</a:t>
            </a:r>
          </a:p>
          <a:p>
            <a:pPr>
              <a:spcBef>
                <a:spcPts val="600"/>
              </a:spcBef>
            </a:pPr>
            <a:r>
              <a:rPr lang="en-US" sz="2500" b="1" dirty="0">
                <a:latin typeface="Constantia" panose="02030602050306030303" pitchFamily="18" charset="0"/>
              </a:rPr>
              <a:t>Christa </a:t>
            </a:r>
            <a:r>
              <a:rPr lang="en-US" sz="2500" b="1" dirty="0" err="1">
                <a:latin typeface="Constantia" panose="02030602050306030303" pitchFamily="18" charset="0"/>
              </a:rPr>
              <a:t>seijui</a:t>
            </a:r>
            <a:r>
              <a:rPr lang="en-US" sz="2500" b="1" dirty="0">
                <a:latin typeface="Constantia" panose="02030602050306030303" pitchFamily="18" charset="0"/>
              </a:rPr>
              <a:t> </a:t>
            </a:r>
            <a:r>
              <a:rPr lang="en-US" sz="2500" b="1" dirty="0" err="1">
                <a:latin typeface="Constantia" panose="02030602050306030303" pitchFamily="18" charset="0"/>
              </a:rPr>
              <a:t>lah</a:t>
            </a:r>
            <a:r>
              <a:rPr lang="en-US" sz="2500" b="1" dirty="0">
                <a:latin typeface="Constantia" panose="02030602050306030303" pitchFamily="18" charset="0"/>
              </a:rPr>
              <a:t> a </a:t>
            </a:r>
            <a:r>
              <a:rPr lang="en-US" sz="2500" b="1" dirty="0" err="1">
                <a:latin typeface="Constantia" panose="02030602050306030303" pitchFamily="18" charset="0"/>
              </a:rPr>
              <a:t>nuoinung</a:t>
            </a:r>
            <a:r>
              <a:rPr lang="en-US" sz="2500" b="1" dirty="0">
                <a:latin typeface="Constantia" panose="02030602050306030303" pitchFamily="18" charset="0"/>
              </a:rPr>
              <a:t> pen jong </a:t>
            </a:r>
            <a:r>
              <a:rPr lang="en-US" sz="2500" b="1" dirty="0" err="1">
                <a:latin typeface="Constantia" panose="02030602050306030303" pitchFamily="18" charset="0"/>
              </a:rPr>
              <a:t>vanmun</a:t>
            </a:r>
            <a:r>
              <a:rPr lang="en-US" sz="2500" b="1" dirty="0">
                <a:latin typeface="Constantia" panose="02030602050306030303" pitchFamily="18" charset="0"/>
              </a:rPr>
              <a:t> </a:t>
            </a:r>
            <a:r>
              <a:rPr lang="en-US" sz="2500" b="1" dirty="0" err="1">
                <a:latin typeface="Constantia" panose="02030602050306030303" pitchFamily="18" charset="0"/>
              </a:rPr>
              <a:t>nop</a:t>
            </a:r>
            <a:r>
              <a:rPr lang="en-US" sz="2500" b="1" dirty="0">
                <a:latin typeface="Constantia" panose="02030602050306030303" pitchFamily="18" charset="0"/>
              </a:rPr>
              <a:t> </a:t>
            </a:r>
            <a:r>
              <a:rPr lang="en-US" sz="2500" b="1" dirty="0" err="1">
                <a:latin typeface="Constantia" panose="02030602050306030303" pitchFamily="18" charset="0"/>
              </a:rPr>
              <a:t>tah</a:t>
            </a:r>
            <a:r>
              <a:rPr lang="en-US" sz="2500" b="1" dirty="0">
                <a:latin typeface="Constantia" panose="02030602050306030303" pitchFamily="18" charset="0"/>
              </a:rPr>
              <a:t> a chu </a:t>
            </a:r>
            <a:r>
              <a:rPr lang="en-US" sz="2500" b="1" dirty="0" err="1">
                <a:latin typeface="Constantia" panose="02030602050306030303" pitchFamily="18" charset="0"/>
              </a:rPr>
              <a:t>lha</a:t>
            </a:r>
            <a:r>
              <a:rPr lang="en-US" sz="2500" b="1" dirty="0">
                <a:latin typeface="Constantia" panose="02030602050306030303" pitchFamily="18" charset="0"/>
              </a:rPr>
              <a:t> ding </a:t>
            </a:r>
            <a:r>
              <a:rPr lang="en-US" sz="2500" b="1" dirty="0" err="1">
                <a:latin typeface="Constantia" panose="02030602050306030303" pitchFamily="18" charset="0"/>
              </a:rPr>
              <a:t>ahin</a:t>
            </a:r>
            <a:r>
              <a:rPr lang="en-US" sz="2500" b="1" dirty="0">
                <a:latin typeface="Constantia" panose="02030602050306030303" pitchFamily="18" charset="0"/>
              </a:rPr>
              <a:t>, </a:t>
            </a:r>
            <a:r>
              <a:rPr lang="en-US" sz="2500" b="1" dirty="0" err="1">
                <a:latin typeface="Constantia" panose="02030602050306030303" pitchFamily="18" charset="0"/>
              </a:rPr>
              <a:t>chultih</a:t>
            </a:r>
            <a:r>
              <a:rPr lang="en-US" sz="2500" b="1" dirty="0">
                <a:latin typeface="Constantia" panose="02030602050306030303" pitchFamily="18" charset="0"/>
              </a:rPr>
              <a:t> </a:t>
            </a:r>
            <a:r>
              <a:rPr lang="en-US" sz="2500" b="1" dirty="0" err="1">
                <a:latin typeface="Constantia" panose="02030602050306030303" pitchFamily="18" charset="0"/>
              </a:rPr>
              <a:t>neilou</a:t>
            </a:r>
            <a:r>
              <a:rPr lang="en-US" sz="2500" b="1" dirty="0">
                <a:latin typeface="Constantia" panose="02030602050306030303" pitchFamily="18" charset="0"/>
              </a:rPr>
              <a:t> </a:t>
            </a:r>
            <a:r>
              <a:rPr lang="en-US" sz="2500" b="1" dirty="0" err="1">
                <a:latin typeface="Constantia" panose="02030602050306030303" pitchFamily="18" charset="0"/>
              </a:rPr>
              <a:t>Pathien</a:t>
            </a:r>
            <a:r>
              <a:rPr lang="en-US" sz="2500" b="1" dirty="0">
                <a:latin typeface="Constantia" panose="02030602050306030303" pitchFamily="18" charset="0"/>
              </a:rPr>
              <a:t> </a:t>
            </a:r>
            <a:r>
              <a:rPr lang="en-US" sz="2500" b="1" dirty="0" err="1">
                <a:latin typeface="Constantia" panose="02030602050306030303" pitchFamily="18" charset="0"/>
              </a:rPr>
              <a:t>gou</a:t>
            </a:r>
            <a:r>
              <a:rPr lang="en-US" sz="2500" b="1" dirty="0">
                <a:latin typeface="Constantia" panose="02030602050306030303" pitchFamily="18" charset="0"/>
              </a:rPr>
              <a:t> lo ding a </a:t>
            </a:r>
            <a:r>
              <a:rPr lang="en-US" sz="2500" b="1" dirty="0" err="1">
                <a:latin typeface="Constantia" panose="02030602050306030303" pitchFamily="18" charset="0"/>
              </a:rPr>
              <a:t>guotsa</a:t>
            </a:r>
            <a:r>
              <a:rPr lang="en-US" sz="2500" b="1" dirty="0">
                <a:latin typeface="Constantia" panose="02030602050306030303" pitchFamily="18" charset="0"/>
              </a:rPr>
              <a:t> ahi tai.</a:t>
            </a:r>
            <a:r>
              <a:rPr lang="en" sz="2500" b="1" dirty="0">
                <a:latin typeface="Constantia" panose="02030602050306030303" pitchFamily="18" charset="0"/>
              </a:rPr>
              <a:t>”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4A12CB84-6651-5C74-B7DE-A9EFD71AEDC5}"/>
              </a:ext>
            </a:extLst>
          </p:cNvPr>
          <p:cNvSpPr txBox="1"/>
          <p:nvPr/>
        </p:nvSpPr>
        <p:spPr>
          <a:xfrm>
            <a:off x="7764962" y="6549358"/>
            <a:ext cx="414190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" sz="1600" b="1" dirty="0"/>
              <a:t>EGW (Conflict and Courage, December 13)</a:t>
            </a:r>
          </a:p>
        </p:txBody>
      </p:sp>
    </p:spTree>
    <p:extLst>
      <p:ext uri="{BB962C8B-B14F-4D97-AF65-F5344CB8AC3E}">
        <p14:creationId xmlns:p14="http://schemas.microsoft.com/office/powerpoint/2010/main" val="29858782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07F55000-96B4-EDCD-86FB-533E6345298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C5278130-DFE0-457B-8698-88DF69019D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24" y="0"/>
            <a:ext cx="12188952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2F99531B-1681-4D6E-BECB-18325B33A6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24" y="0"/>
            <a:ext cx="12188952" cy="6858000"/>
          </a:xfrm>
          <a:prstGeom prst="rect">
            <a:avLst/>
          </a:prstGeom>
          <a:solidFill>
            <a:schemeClr val="accent3">
              <a:lumMod val="40000"/>
              <a:lumOff val="60000"/>
              <a:alpha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624BB2CD-6033-417F-AC1C-19D1816B6E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9426" y="699899"/>
            <a:ext cx="12201426" cy="5433318"/>
          </a:xfrm>
          <a:prstGeom prst="rect">
            <a:avLst/>
          </a:prstGeom>
          <a:solidFill>
            <a:schemeClr val="tx2">
              <a:lumMod val="10000"/>
              <a:lumOff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CE264199-3E50-4B88-85D8-BB63D0AC70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-9426" y="804684"/>
            <a:ext cx="2770222" cy="461665"/>
          </a:xfrm>
          <a:prstGeom prst="rect">
            <a:avLst/>
          </a:prstGeom>
          <a:solidFill>
            <a:schemeClr val="accent1">
              <a:alpha val="25000"/>
            </a:schemeClr>
          </a:solidFill>
          <a:ln w="25400" cap="flat">
            <a:noFill/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="horz" wrap="square" lIns="0" tIns="0" rIns="0" bIns="0" numCol="1" spcCol="38100" rtlCol="0" anchor="ctr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8255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ptos" panose="020B0004020202020204" pitchFamily="34" charset="0"/>
              <a:ea typeface="Helvetica Neue Medium"/>
              <a:cs typeface="Helvetica Neue Medium"/>
              <a:sym typeface="Helvetica Neue Medium"/>
            </a:endParaRPr>
          </a:p>
        </p:txBody>
      </p:sp>
      <p:pic>
        <p:nvPicPr>
          <p:cNvPr id="5" name="Imagen 4" descr="Imagen que contiene exterior, vaca, pasto, parado&#10;&#10;El contenido generado por IA puede ser incorrecto.">
            <a:extLst>
              <a:ext uri="{FF2B5EF4-FFF2-40B4-BE49-F238E27FC236}">
                <a16:creationId xmlns:a16="http://schemas.microsoft.com/office/drawing/2014/main" id="{E546FEC2-1C9B-793E-910F-4E9519424337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100" y="1243372"/>
            <a:ext cx="2449601" cy="4899202"/>
          </a:xfrm>
          <a:prstGeom prst="rect">
            <a:avLst/>
          </a:prstGeom>
          <a:effectLst>
            <a:innerShdw blurRad="114300">
              <a:prstClr val="black"/>
            </a:innerShdw>
          </a:effectLst>
        </p:spPr>
      </p:pic>
      <p:sp>
        <p:nvSpPr>
          <p:cNvPr id="18" name="Rectangle 17">
            <a:extLst>
              <a:ext uri="{FF2B5EF4-FFF2-40B4-BE49-F238E27FC236}">
                <a16:creationId xmlns:a16="http://schemas.microsoft.com/office/drawing/2014/main" id="{8B9C3EB9-F9BE-462B-A1DE-DE39CE031E2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9067800" y="5585012"/>
            <a:ext cx="3122675" cy="461665"/>
          </a:xfrm>
          <a:prstGeom prst="rect">
            <a:avLst/>
          </a:prstGeom>
          <a:solidFill>
            <a:schemeClr val="accent1">
              <a:alpha val="25000"/>
            </a:schemeClr>
          </a:solidFill>
          <a:ln w="25400" cap="flat">
            <a:noFill/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="horz" wrap="square" lIns="0" tIns="0" rIns="0" bIns="0" numCol="1" spcCol="38100" rtlCol="0" anchor="ctr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8255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ptos" panose="020B0004020202020204" pitchFamily="34" charset="0"/>
              <a:ea typeface="Helvetica Neue Medium"/>
              <a:cs typeface="Helvetica Neue Medium"/>
              <a:sym typeface="Helvetica Neue Medium"/>
            </a:endParaRPr>
          </a:p>
        </p:txBody>
      </p:sp>
      <p:pic>
        <p:nvPicPr>
          <p:cNvPr id="3" name="Imagen 2" descr="Imagen que contiene estrella, tabla, animal, hombre&#10;&#10;El contenido generado por IA puede ser incorrecto.">
            <a:extLst>
              <a:ext uri="{FF2B5EF4-FFF2-40B4-BE49-F238E27FC236}">
                <a16:creationId xmlns:a16="http://schemas.microsoft.com/office/drawing/2014/main" id="{5F828409-C1D5-F7C4-9F3A-B13D9205F098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48439" y="706068"/>
            <a:ext cx="2770207" cy="4899929"/>
          </a:xfrm>
          <a:prstGeom prst="rect">
            <a:avLst/>
          </a:prstGeom>
          <a:effectLst>
            <a:innerShdw blurRad="114300">
              <a:prstClr val="black"/>
            </a:innerShdw>
          </a:effectLst>
        </p:spPr>
      </p:pic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25443840-A796-4C43-8DC1-1B738EFEC52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51930"/>
            <a:ext cx="12192000" cy="0"/>
          </a:xfrm>
          <a:prstGeom prst="line">
            <a:avLst/>
          </a:prstGeom>
          <a:ln w="19050" cap="rnd">
            <a:solidFill>
              <a:srgbClr val="C0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21">
            <a:extLst>
              <a:ext uri="{FF2B5EF4-FFF2-40B4-BE49-F238E27FC236}">
                <a16:creationId xmlns:a16="http://schemas.microsoft.com/office/drawing/2014/main" id="{A775F321-4736-8FDD-10B2-B02E3AC05CE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94105"/>
            <a:ext cx="12192000" cy="0"/>
          </a:xfrm>
          <a:prstGeom prst="line">
            <a:avLst/>
          </a:prstGeom>
          <a:ln w="19050" cap="rnd">
            <a:solidFill>
              <a:srgbClr val="C0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F085D7B9-E066-4923-8CB7-294BF306296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V="1">
            <a:off x="9070465" y="5610"/>
            <a:ext cx="0" cy="6858000"/>
          </a:xfrm>
          <a:prstGeom prst="line">
            <a:avLst/>
          </a:prstGeom>
          <a:ln w="19050" cap="rnd">
            <a:solidFill>
              <a:srgbClr val="C0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Straight Connector 19">
            <a:extLst>
              <a:ext uri="{FF2B5EF4-FFF2-40B4-BE49-F238E27FC236}">
                <a16:creationId xmlns:a16="http://schemas.microsoft.com/office/drawing/2014/main" id="{C2644195-C211-DFE7-02D5-46CBEFDFA27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V="1">
            <a:off x="2755390" y="5610"/>
            <a:ext cx="0" cy="6858000"/>
          </a:xfrm>
          <a:prstGeom prst="line">
            <a:avLst/>
          </a:prstGeom>
          <a:ln w="19050" cap="rnd">
            <a:solidFill>
              <a:srgbClr val="C0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CuadroTexto 5">
            <a:extLst>
              <a:ext uri="{FF2B5EF4-FFF2-40B4-BE49-F238E27FC236}">
                <a16:creationId xmlns:a16="http://schemas.microsoft.com/office/drawing/2014/main" id="{FBB46E0E-7A90-2490-A28A-DECEF7136C53}"/>
              </a:ext>
            </a:extLst>
          </p:cNvPr>
          <p:cNvSpPr txBox="1"/>
          <p:nvPr/>
        </p:nvSpPr>
        <p:spPr>
          <a:xfrm>
            <a:off x="2910784" y="728633"/>
            <a:ext cx="6004287" cy="4632037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lvl="0" algn="ctr">
              <a:spcBef>
                <a:spcPts val="1200"/>
              </a:spcBef>
              <a:defRPr/>
            </a:pPr>
            <a:r>
              <a:rPr kumimoji="0" lang="es-ES" sz="35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A02B93">
                    <a:lumMod val="75000"/>
                  </a:srgbClr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“</a:t>
            </a:r>
            <a:r>
              <a:rPr lang="es-ES" sz="3500" b="1" dirty="0">
                <a:ln w="12700" cmpd="sng">
                  <a:noFill/>
                  <a:prstDash val="solid"/>
                </a:ln>
                <a:solidFill>
                  <a:srgbClr val="A02B93">
                    <a:lumMod val="75000"/>
                  </a:srgbClr>
                </a:solidFill>
                <a:latin typeface="Comic Sans MS" panose="030F0702030302020204" pitchFamily="66" charset="0"/>
              </a:rPr>
              <a:t>Ama </a:t>
            </a:r>
            <a:r>
              <a:rPr lang="es-ES" sz="3500" b="1" dirty="0" err="1">
                <a:ln w="12700" cmpd="sng">
                  <a:noFill/>
                  <a:prstDash val="solid"/>
                </a:ln>
                <a:solidFill>
                  <a:srgbClr val="A02B93">
                    <a:lumMod val="75000"/>
                  </a:srgbClr>
                </a:solidFill>
                <a:latin typeface="Comic Sans MS" panose="030F0702030302020204" pitchFamily="66" charset="0"/>
              </a:rPr>
              <a:t>leh</a:t>
            </a:r>
            <a:r>
              <a:rPr lang="es-ES" sz="3500" b="1" dirty="0">
                <a:ln w="12700" cmpd="sng">
                  <a:noFill/>
                  <a:prstDash val="solid"/>
                </a:ln>
                <a:solidFill>
                  <a:srgbClr val="A02B93">
                    <a:lumMod val="75000"/>
                  </a:srgbClr>
                </a:solidFill>
                <a:latin typeface="Comic Sans MS" panose="030F0702030302020204" pitchFamily="66" charset="0"/>
              </a:rPr>
              <a:t> </a:t>
            </a:r>
            <a:r>
              <a:rPr lang="es-ES" sz="3500" b="1" dirty="0" err="1">
                <a:ln w="12700" cmpd="sng">
                  <a:noFill/>
                  <a:prstDash val="solid"/>
                </a:ln>
                <a:solidFill>
                  <a:srgbClr val="A02B93">
                    <a:lumMod val="75000"/>
                  </a:srgbClr>
                </a:solidFill>
                <a:latin typeface="Comic Sans MS" panose="030F0702030302020204" pitchFamily="66" charset="0"/>
              </a:rPr>
              <a:t>athokit</a:t>
            </a:r>
            <a:r>
              <a:rPr lang="es-ES" sz="3500" b="1" dirty="0">
                <a:ln w="12700" cmpd="sng">
                  <a:noFill/>
                  <a:prstDash val="solid"/>
                </a:ln>
                <a:solidFill>
                  <a:srgbClr val="A02B93">
                    <a:lumMod val="75000"/>
                  </a:srgbClr>
                </a:solidFill>
                <a:latin typeface="Comic Sans MS" panose="030F0702030302020204" pitchFamily="66" charset="0"/>
              </a:rPr>
              <a:t> </a:t>
            </a:r>
            <a:r>
              <a:rPr lang="es-ES" sz="3500" b="1" dirty="0" err="1">
                <a:ln w="12700" cmpd="sng">
                  <a:noFill/>
                  <a:prstDash val="solid"/>
                </a:ln>
                <a:solidFill>
                  <a:srgbClr val="A02B93">
                    <a:lumMod val="75000"/>
                  </a:srgbClr>
                </a:solidFill>
                <a:latin typeface="Comic Sans MS" panose="030F0702030302020204" pitchFamily="66" charset="0"/>
              </a:rPr>
              <a:t>thahatna</a:t>
            </a:r>
            <a:r>
              <a:rPr lang="es-ES" sz="3500" b="1" dirty="0">
                <a:ln w="12700" cmpd="sng">
                  <a:noFill/>
                  <a:prstDash val="solid"/>
                </a:ln>
                <a:solidFill>
                  <a:srgbClr val="A02B93">
                    <a:lumMod val="75000"/>
                  </a:srgbClr>
                </a:solidFill>
                <a:latin typeface="Comic Sans MS" panose="030F0702030302020204" pitchFamily="66" charset="0"/>
              </a:rPr>
              <a:t> </a:t>
            </a:r>
            <a:r>
              <a:rPr lang="es-ES" sz="3500" b="1" dirty="0" err="1">
                <a:ln w="12700" cmpd="sng">
                  <a:noFill/>
                  <a:prstDash val="solid"/>
                </a:ln>
                <a:solidFill>
                  <a:srgbClr val="A02B93">
                    <a:lumMod val="75000"/>
                  </a:srgbClr>
                </a:solidFill>
                <a:latin typeface="Comic Sans MS" panose="030F0702030302020204" pitchFamily="66" charset="0"/>
              </a:rPr>
              <a:t>kahet</a:t>
            </a:r>
            <a:r>
              <a:rPr lang="es-ES" sz="3500" b="1" dirty="0">
                <a:ln w="12700" cmpd="sng">
                  <a:noFill/>
                  <a:prstDash val="solid"/>
                </a:ln>
                <a:solidFill>
                  <a:srgbClr val="A02B93">
                    <a:lumMod val="75000"/>
                  </a:srgbClr>
                </a:solidFill>
                <a:latin typeface="Comic Sans MS" panose="030F0702030302020204" pitchFamily="66" charset="0"/>
              </a:rPr>
              <a:t> a </a:t>
            </a:r>
            <a:r>
              <a:rPr lang="es-ES" sz="3500" b="1" dirty="0" err="1">
                <a:ln w="12700" cmpd="sng">
                  <a:noFill/>
                  <a:prstDash val="solid"/>
                </a:ln>
                <a:solidFill>
                  <a:srgbClr val="A02B93">
                    <a:lumMod val="75000"/>
                  </a:srgbClr>
                </a:solidFill>
                <a:latin typeface="Comic Sans MS" panose="030F0702030302020204" pitchFamily="66" charset="0"/>
              </a:rPr>
              <a:t>athuohgimna</a:t>
            </a:r>
            <a:r>
              <a:rPr lang="es-ES" sz="3500" b="1" dirty="0">
                <a:ln w="12700" cmpd="sng">
                  <a:noFill/>
                  <a:prstDash val="solid"/>
                </a:ln>
                <a:solidFill>
                  <a:srgbClr val="A02B93">
                    <a:lumMod val="75000"/>
                  </a:srgbClr>
                </a:solidFill>
                <a:latin typeface="Comic Sans MS" panose="030F0702030302020204" pitchFamily="66" charset="0"/>
              </a:rPr>
              <a:t> </a:t>
            </a:r>
            <a:r>
              <a:rPr lang="es-ES" sz="3500" b="1" dirty="0" err="1">
                <a:ln w="12700" cmpd="sng">
                  <a:noFill/>
                  <a:prstDash val="solid"/>
                </a:ln>
                <a:solidFill>
                  <a:srgbClr val="A02B93">
                    <a:lumMod val="75000"/>
                  </a:srgbClr>
                </a:solidFill>
                <a:latin typeface="Comic Sans MS" panose="030F0702030302020204" pitchFamily="66" charset="0"/>
              </a:rPr>
              <a:t>chu</a:t>
            </a:r>
            <a:r>
              <a:rPr lang="es-ES" sz="3500" b="1" dirty="0">
                <a:ln w="12700" cmpd="sng">
                  <a:noFill/>
                  <a:prstDash val="solid"/>
                </a:ln>
                <a:solidFill>
                  <a:srgbClr val="A02B93">
                    <a:lumMod val="75000"/>
                  </a:srgbClr>
                </a:solidFill>
                <a:latin typeface="Comic Sans MS" panose="030F0702030302020204" pitchFamily="66" charset="0"/>
              </a:rPr>
              <a:t> </a:t>
            </a:r>
            <a:r>
              <a:rPr lang="es-ES" sz="3500" b="1" dirty="0" err="1">
                <a:ln w="12700" cmpd="sng">
                  <a:noFill/>
                  <a:prstDash val="solid"/>
                </a:ln>
                <a:solidFill>
                  <a:srgbClr val="A02B93">
                    <a:lumMod val="75000"/>
                  </a:srgbClr>
                </a:solidFill>
                <a:latin typeface="Comic Sans MS" panose="030F0702030302020204" pitchFamily="66" charset="0"/>
              </a:rPr>
              <a:t>kathuohkhompi</a:t>
            </a:r>
            <a:r>
              <a:rPr lang="es-ES" sz="3500" b="1" dirty="0">
                <a:ln w="12700" cmpd="sng">
                  <a:noFill/>
                  <a:prstDash val="solid"/>
                </a:ln>
                <a:solidFill>
                  <a:srgbClr val="A02B93">
                    <a:lumMod val="75000"/>
                  </a:srgbClr>
                </a:solidFill>
                <a:latin typeface="Comic Sans MS" panose="030F0702030302020204" pitchFamily="66" charset="0"/>
              </a:rPr>
              <a:t> a, </a:t>
            </a:r>
          </a:p>
          <a:p>
            <a:pPr lvl="0" algn="ctr">
              <a:spcBef>
                <a:spcPts val="1200"/>
              </a:spcBef>
              <a:defRPr/>
            </a:pPr>
            <a:r>
              <a:rPr lang="es-ES" sz="3500" b="1" dirty="0" err="1">
                <a:ln w="12700" cmpd="sng">
                  <a:noFill/>
                  <a:prstDash val="solid"/>
                </a:ln>
                <a:solidFill>
                  <a:srgbClr val="A02B93">
                    <a:lumMod val="75000"/>
                  </a:srgbClr>
                </a:solidFill>
                <a:latin typeface="Comic Sans MS" panose="030F0702030302020204" pitchFamily="66" charset="0"/>
              </a:rPr>
              <a:t>athina</a:t>
            </a:r>
            <a:r>
              <a:rPr lang="es-ES" sz="3500" b="1" dirty="0">
                <a:ln w="12700" cmpd="sng">
                  <a:noFill/>
                  <a:prstDash val="solid"/>
                </a:ln>
                <a:solidFill>
                  <a:srgbClr val="A02B93">
                    <a:lumMod val="75000"/>
                  </a:srgbClr>
                </a:solidFill>
                <a:latin typeface="Comic Sans MS" panose="030F0702030302020204" pitchFamily="66" charset="0"/>
              </a:rPr>
              <a:t> </a:t>
            </a:r>
            <a:r>
              <a:rPr lang="es-ES" sz="3500" b="1" dirty="0" err="1">
                <a:ln w="12700" cmpd="sng">
                  <a:noFill/>
                  <a:prstDash val="solid"/>
                </a:ln>
                <a:solidFill>
                  <a:srgbClr val="A02B93">
                    <a:lumMod val="75000"/>
                  </a:srgbClr>
                </a:solidFill>
                <a:latin typeface="Comic Sans MS" panose="030F0702030302020204" pitchFamily="66" charset="0"/>
              </a:rPr>
              <a:t>bang</a:t>
            </a:r>
            <a:r>
              <a:rPr lang="es-ES" sz="3500" b="1" dirty="0">
                <a:ln w="12700" cmpd="sng">
                  <a:noFill/>
                  <a:prstDash val="solid"/>
                </a:ln>
                <a:solidFill>
                  <a:srgbClr val="A02B93">
                    <a:lumMod val="75000"/>
                  </a:srgbClr>
                </a:solidFill>
                <a:latin typeface="Comic Sans MS" panose="030F0702030302020204" pitchFamily="66" charset="0"/>
              </a:rPr>
              <a:t> a </a:t>
            </a:r>
            <a:r>
              <a:rPr lang="es-ES" sz="3500" b="1" dirty="0" err="1">
                <a:ln w="12700" cmpd="sng">
                  <a:noFill/>
                  <a:prstDash val="solid"/>
                </a:ln>
                <a:solidFill>
                  <a:srgbClr val="A02B93">
                    <a:lumMod val="75000"/>
                  </a:srgbClr>
                </a:solidFill>
                <a:latin typeface="Comic Sans MS" panose="030F0702030302020204" pitchFamily="66" charset="0"/>
              </a:rPr>
              <a:t>chu</a:t>
            </a:r>
            <a:r>
              <a:rPr lang="es-ES" sz="3500" b="1" dirty="0">
                <a:ln w="12700" cmpd="sng">
                  <a:noFill/>
                  <a:prstDash val="solid"/>
                </a:ln>
                <a:solidFill>
                  <a:srgbClr val="A02B93">
                    <a:lumMod val="75000"/>
                  </a:srgbClr>
                </a:solidFill>
                <a:latin typeface="Comic Sans MS" panose="030F0702030302020204" pitchFamily="66" charset="0"/>
              </a:rPr>
              <a:t> </a:t>
            </a:r>
            <a:r>
              <a:rPr lang="es-ES" sz="3500" b="1" dirty="0" err="1">
                <a:ln w="12700" cmpd="sng">
                  <a:noFill/>
                  <a:prstDash val="solid"/>
                </a:ln>
                <a:solidFill>
                  <a:srgbClr val="A02B93">
                    <a:lumMod val="75000"/>
                  </a:srgbClr>
                </a:solidFill>
                <a:latin typeface="Comic Sans MS" panose="030F0702030302020204" pitchFamily="66" charset="0"/>
              </a:rPr>
              <a:t>kathi</a:t>
            </a:r>
            <a:r>
              <a:rPr lang="es-ES" sz="3500" b="1" dirty="0">
                <a:ln w="12700" cmpd="sng">
                  <a:noFill/>
                  <a:prstDash val="solid"/>
                </a:ln>
                <a:solidFill>
                  <a:srgbClr val="A02B93">
                    <a:lumMod val="75000"/>
                  </a:srgbClr>
                </a:solidFill>
                <a:latin typeface="Comic Sans MS" panose="030F0702030302020204" pitchFamily="66" charset="0"/>
              </a:rPr>
              <a:t> </a:t>
            </a:r>
            <a:r>
              <a:rPr lang="es-ES" sz="3500" b="1" dirty="0" err="1">
                <a:ln w="12700" cmpd="sng">
                  <a:noFill/>
                  <a:prstDash val="solid"/>
                </a:ln>
                <a:solidFill>
                  <a:srgbClr val="A02B93">
                    <a:lumMod val="75000"/>
                  </a:srgbClr>
                </a:solidFill>
                <a:latin typeface="Comic Sans MS" panose="030F0702030302020204" pitchFamily="66" charset="0"/>
              </a:rPr>
              <a:t>nuom</a:t>
            </a:r>
            <a:r>
              <a:rPr lang="es-ES" sz="3500" b="1" dirty="0">
                <a:ln w="12700" cmpd="sng">
                  <a:noFill/>
                  <a:prstDash val="solid"/>
                </a:ln>
                <a:solidFill>
                  <a:srgbClr val="A02B93">
                    <a:lumMod val="75000"/>
                  </a:srgbClr>
                </a:solidFill>
                <a:latin typeface="Comic Sans MS" panose="030F0702030302020204" pitchFamily="66" charset="0"/>
              </a:rPr>
              <a:t> </a:t>
            </a:r>
            <a:r>
              <a:rPr lang="es-ES" sz="3500" b="1" dirty="0" err="1">
                <a:ln w="12700" cmpd="sng">
                  <a:noFill/>
                  <a:prstDash val="solid"/>
                </a:ln>
                <a:solidFill>
                  <a:srgbClr val="A02B93">
                    <a:lumMod val="75000"/>
                  </a:srgbClr>
                </a:solidFill>
                <a:latin typeface="Comic Sans MS" panose="030F0702030302020204" pitchFamily="66" charset="0"/>
              </a:rPr>
              <a:t>ahin</a:t>
            </a:r>
            <a:r>
              <a:rPr lang="es-ES" sz="3500" b="1" dirty="0">
                <a:ln w="12700" cmpd="sng">
                  <a:noFill/>
                  <a:prstDash val="solid"/>
                </a:ln>
                <a:solidFill>
                  <a:srgbClr val="A02B93">
                    <a:lumMod val="75000"/>
                  </a:srgbClr>
                </a:solidFill>
                <a:latin typeface="Comic Sans MS" panose="030F0702030302020204" pitchFamily="66" charset="0"/>
              </a:rPr>
              <a:t>, </a:t>
            </a:r>
          </a:p>
          <a:p>
            <a:pPr lvl="0" algn="ctr">
              <a:spcBef>
                <a:spcPts val="1200"/>
              </a:spcBef>
              <a:defRPr/>
            </a:pPr>
            <a:r>
              <a:rPr lang="es-ES" sz="3500" b="1" dirty="0" err="1">
                <a:ln w="12700" cmpd="sng">
                  <a:noFill/>
                  <a:prstDash val="solid"/>
                </a:ln>
                <a:solidFill>
                  <a:srgbClr val="A02B93">
                    <a:lumMod val="75000"/>
                  </a:srgbClr>
                </a:solidFill>
                <a:latin typeface="Comic Sans MS" panose="030F0702030302020204" pitchFamily="66" charset="0"/>
              </a:rPr>
              <a:t>kajo</a:t>
            </a:r>
            <a:r>
              <a:rPr lang="es-ES" sz="3500" b="1" dirty="0">
                <a:ln w="12700" cmpd="sng">
                  <a:noFill/>
                  <a:prstDash val="solid"/>
                </a:ln>
                <a:solidFill>
                  <a:srgbClr val="A02B93">
                    <a:lumMod val="75000"/>
                  </a:srgbClr>
                </a:solidFill>
                <a:latin typeface="Comic Sans MS" panose="030F0702030302020204" pitchFamily="66" charset="0"/>
              </a:rPr>
              <a:t> </a:t>
            </a:r>
            <a:r>
              <a:rPr lang="es-ES" sz="3500" b="1" dirty="0" err="1">
                <a:ln w="12700" cmpd="sng">
                  <a:noFill/>
                  <a:prstDash val="solid"/>
                </a:ln>
                <a:solidFill>
                  <a:srgbClr val="A02B93">
                    <a:lumMod val="75000"/>
                  </a:srgbClr>
                </a:solidFill>
                <a:latin typeface="Comic Sans MS" panose="030F0702030302020204" pitchFamily="66" charset="0"/>
              </a:rPr>
              <a:t>pou</a:t>
            </a:r>
            <a:r>
              <a:rPr lang="es-ES" sz="3500" b="1" dirty="0">
                <a:ln w="12700" cmpd="sng">
                  <a:noFill/>
                  <a:prstDash val="solid"/>
                </a:ln>
                <a:solidFill>
                  <a:srgbClr val="A02B93">
                    <a:lumMod val="75000"/>
                  </a:srgbClr>
                </a:solidFill>
                <a:latin typeface="Comic Sans MS" panose="030F0702030302020204" pitchFamily="66" charset="0"/>
              </a:rPr>
              <a:t> le </a:t>
            </a:r>
            <a:r>
              <a:rPr lang="es-ES" sz="3500" b="1" dirty="0" err="1">
                <a:ln w="12700" cmpd="sng">
                  <a:noFill/>
                  <a:prstDash val="solid"/>
                </a:ln>
                <a:solidFill>
                  <a:srgbClr val="A02B93">
                    <a:lumMod val="75000"/>
                  </a:srgbClr>
                </a:solidFill>
                <a:latin typeface="Comic Sans MS" panose="030F0702030302020204" pitchFamily="66" charset="0"/>
              </a:rPr>
              <a:t>thina</a:t>
            </a:r>
            <a:r>
              <a:rPr lang="es-ES" sz="3500" b="1" dirty="0">
                <a:ln w="12700" cmpd="sng">
                  <a:noFill/>
                  <a:prstDash val="solid"/>
                </a:ln>
                <a:solidFill>
                  <a:srgbClr val="A02B93">
                    <a:lumMod val="75000"/>
                  </a:srgbClr>
                </a:solidFill>
                <a:latin typeface="Comic Sans MS" panose="030F0702030302020204" pitchFamily="66" charset="0"/>
              </a:rPr>
              <a:t> a </a:t>
            </a:r>
            <a:r>
              <a:rPr lang="es-ES" sz="3500" b="1" dirty="0" err="1">
                <a:ln w="12700" cmpd="sng">
                  <a:noFill/>
                  <a:prstDash val="solid"/>
                </a:ln>
                <a:solidFill>
                  <a:srgbClr val="A02B93">
                    <a:lumMod val="75000"/>
                  </a:srgbClr>
                </a:solidFill>
                <a:latin typeface="Comic Sans MS" panose="030F0702030302020204" pitchFamily="66" charset="0"/>
              </a:rPr>
              <a:t>kuon</a:t>
            </a:r>
            <a:r>
              <a:rPr lang="es-ES" sz="3500" b="1" dirty="0">
                <a:ln w="12700" cmpd="sng">
                  <a:noFill/>
                  <a:prstDash val="solid"/>
                </a:ln>
                <a:solidFill>
                  <a:srgbClr val="A02B93">
                    <a:lumMod val="75000"/>
                  </a:srgbClr>
                </a:solidFill>
                <a:latin typeface="Comic Sans MS" panose="030F0702030302020204" pitchFamily="66" charset="0"/>
              </a:rPr>
              <a:t> a </a:t>
            </a:r>
            <a:r>
              <a:rPr lang="es-ES" sz="3500" b="1" dirty="0" err="1">
                <a:ln w="12700" cmpd="sng">
                  <a:noFill/>
                  <a:prstDash val="solid"/>
                </a:ln>
                <a:solidFill>
                  <a:srgbClr val="A02B93">
                    <a:lumMod val="75000"/>
                  </a:srgbClr>
                </a:solidFill>
                <a:latin typeface="Comic Sans MS" panose="030F0702030302020204" pitchFamily="66" charset="0"/>
              </a:rPr>
              <a:t>jong</a:t>
            </a:r>
            <a:r>
              <a:rPr lang="es-ES" sz="3500" b="1" dirty="0">
                <a:ln w="12700" cmpd="sng">
                  <a:noFill/>
                  <a:prstDash val="solid"/>
                </a:ln>
                <a:solidFill>
                  <a:srgbClr val="A02B93">
                    <a:lumMod val="75000"/>
                  </a:srgbClr>
                </a:solidFill>
                <a:latin typeface="Comic Sans MS" panose="030F0702030302020204" pitchFamily="66" charset="0"/>
              </a:rPr>
              <a:t> </a:t>
            </a:r>
            <a:r>
              <a:rPr lang="es-ES" sz="3500" b="1" dirty="0" err="1">
                <a:ln w="12700" cmpd="sng">
                  <a:noFill/>
                  <a:prstDash val="solid"/>
                </a:ln>
                <a:solidFill>
                  <a:srgbClr val="A02B93">
                    <a:lumMod val="75000"/>
                  </a:srgbClr>
                </a:solidFill>
                <a:latin typeface="Comic Sans MS" panose="030F0702030302020204" pitchFamily="66" charset="0"/>
              </a:rPr>
              <a:t>kathodoh</a:t>
            </a:r>
            <a:r>
              <a:rPr lang="es-ES" sz="3500" b="1" dirty="0">
                <a:ln w="12700" cmpd="sng">
                  <a:noFill/>
                  <a:prstDash val="solid"/>
                </a:ln>
                <a:solidFill>
                  <a:srgbClr val="A02B93">
                    <a:lumMod val="75000"/>
                  </a:srgbClr>
                </a:solidFill>
                <a:latin typeface="Comic Sans MS" panose="030F0702030302020204" pitchFamily="66" charset="0"/>
              </a:rPr>
              <a:t> </a:t>
            </a:r>
            <a:r>
              <a:rPr lang="es-ES" sz="3500" b="1" dirty="0" err="1">
                <a:ln w="12700" cmpd="sng">
                  <a:noFill/>
                  <a:prstDash val="solid"/>
                </a:ln>
                <a:solidFill>
                  <a:srgbClr val="A02B93">
                    <a:lumMod val="75000"/>
                  </a:srgbClr>
                </a:solidFill>
                <a:latin typeface="Comic Sans MS" panose="030F0702030302020204" pitchFamily="66" charset="0"/>
              </a:rPr>
              <a:t>ding</a:t>
            </a:r>
            <a:r>
              <a:rPr lang="es-ES" sz="3500" b="1" dirty="0">
                <a:ln w="12700" cmpd="sng">
                  <a:noFill/>
                  <a:prstDash val="solid"/>
                </a:ln>
                <a:solidFill>
                  <a:srgbClr val="A02B93">
                    <a:lumMod val="75000"/>
                  </a:srgbClr>
                </a:solidFill>
                <a:latin typeface="Comic Sans MS" panose="030F0702030302020204" pitchFamily="66" charset="0"/>
              </a:rPr>
              <a:t> </a:t>
            </a:r>
            <a:r>
              <a:rPr lang="es-ES" sz="3500" b="1" dirty="0" err="1">
                <a:ln w="12700" cmpd="sng">
                  <a:noFill/>
                  <a:prstDash val="solid"/>
                </a:ln>
                <a:solidFill>
                  <a:srgbClr val="A02B93">
                    <a:lumMod val="75000"/>
                  </a:srgbClr>
                </a:solidFill>
                <a:latin typeface="Comic Sans MS" panose="030F0702030302020204" pitchFamily="66" charset="0"/>
              </a:rPr>
              <a:t>ahi</a:t>
            </a:r>
            <a:r>
              <a:rPr kumimoji="0" lang="es-ES" sz="35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A02B93">
                    <a:lumMod val="75000"/>
                  </a:srgbClr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”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2000" b="1" i="0" u="none" strike="noStrike" kern="1200" cap="none" spc="0" normalizeH="0" baseline="0" noProof="0" dirty="0" err="1">
                <a:ln w="12700" cmpd="sng">
                  <a:noFill/>
                  <a:prstDash val="solid"/>
                </a:ln>
                <a:solidFill>
                  <a:srgbClr val="A02B93">
                    <a:lumMod val="75000"/>
                  </a:srgbClr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Philippi</a:t>
            </a:r>
            <a:r>
              <a:rPr kumimoji="0" lang="es-ES" sz="20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A02B93">
                    <a:lumMod val="75000"/>
                  </a:srgbClr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3:10, 11</a:t>
            </a:r>
          </a:p>
        </p:txBody>
      </p:sp>
    </p:spTree>
    <p:extLst>
      <p:ext uri="{BB962C8B-B14F-4D97-AF65-F5344CB8AC3E}">
        <p14:creationId xmlns:p14="http://schemas.microsoft.com/office/powerpoint/2010/main" val="20569540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041E8885-F3DD-97B0-8F14-117AB94918D2}"/>
              </a:ext>
            </a:extLst>
          </p:cNvPr>
          <p:cNvSpPr txBox="1"/>
          <p:nvPr/>
        </p:nvSpPr>
        <p:spPr>
          <a:xfrm>
            <a:off x="846804" y="3833659"/>
            <a:ext cx="6229350" cy="2970044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>
              <a:spcBef>
                <a:spcPts val="600"/>
              </a:spcBef>
            </a:pPr>
            <a:r>
              <a:rPr lang="en" sz="2100" b="1" dirty="0">
                <a:solidFill>
                  <a:srgbClr val="2B436F"/>
                </a:solidFill>
              </a:rPr>
              <a:t>Sochatna lhasolouna dia thumop:</a:t>
            </a:r>
          </a:p>
          <a:p>
            <a:pPr lvl="1">
              <a:spcBef>
                <a:spcPts val="600"/>
              </a:spcBef>
            </a:pPr>
            <a:r>
              <a:rPr lang="en" sz="2100" b="1" dirty="0"/>
              <a:t>Kidalsena ding ho (Philippi 3:1-3)</a:t>
            </a:r>
          </a:p>
          <a:p>
            <a:pPr lvl="1">
              <a:spcBef>
                <a:spcPts val="600"/>
              </a:spcBef>
            </a:pPr>
            <a:r>
              <a:rPr lang="en" sz="2100" b="1" dirty="0"/>
              <a:t>Dalhah ding ho (Philippi 3:4-6)</a:t>
            </a:r>
          </a:p>
          <a:p>
            <a:pPr lvl="1">
              <a:spcBef>
                <a:spcPts val="600"/>
              </a:spcBef>
            </a:pPr>
            <a:r>
              <a:rPr lang="en" sz="2100" b="1" dirty="0"/>
              <a:t>Poimo pen tah chu (Philippi 3:7-8)</a:t>
            </a:r>
          </a:p>
          <a:p>
            <a:pPr>
              <a:spcBef>
                <a:spcPts val="1800"/>
              </a:spcBef>
            </a:pPr>
            <a:r>
              <a:rPr lang="en" sz="2100" b="1" dirty="0">
                <a:solidFill>
                  <a:srgbClr val="28724D"/>
                </a:solidFill>
              </a:rPr>
              <a:t>Sochatna nei jing dia thumop:</a:t>
            </a:r>
          </a:p>
          <a:p>
            <a:pPr lvl="1">
              <a:spcBef>
                <a:spcPts val="600"/>
              </a:spcBef>
            </a:pPr>
            <a:r>
              <a:rPr lang="en" sz="2100" b="1" dirty="0"/>
              <a:t>Christa tahsanna (Philippi 3:9)</a:t>
            </a:r>
          </a:p>
          <a:p>
            <a:pPr lvl="1">
              <a:spcBef>
                <a:spcPts val="600"/>
              </a:spcBef>
            </a:pPr>
            <a:r>
              <a:rPr lang="en" sz="2100" b="1" dirty="0"/>
              <a:t>Christa hetna (Philippi 3:10-16)</a:t>
            </a: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4BBA0E96-39AF-EB61-7139-173E8E852A30}"/>
              </a:ext>
            </a:extLst>
          </p:cNvPr>
          <p:cNvSpPr txBox="1"/>
          <p:nvPr/>
        </p:nvSpPr>
        <p:spPr>
          <a:xfrm>
            <a:off x="2332751" y="67739"/>
            <a:ext cx="4779626" cy="20159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" sz="2100" b="1" dirty="0"/>
              <a:t>Philippi mite’n sochatna lampi itobang ahi phatah in aheta uve; Paul le Silas in hiche khopi dia tahsanna kisaan masa- suongkul ngahpa- kom anaseipihsa lhon bang chun             </a:t>
            </a:r>
            <a:r>
              <a:rPr lang="en" sz="2000" b="1" dirty="0"/>
              <a:t>(Acts 16:30-31).</a:t>
            </a:r>
          </a:p>
        </p:txBody>
      </p:sp>
      <p:pic>
        <p:nvPicPr>
          <p:cNvPr id="7" name="Imagen 6" descr="Imagen que contiene interior, cama, hombre, viendo&#10;&#10;El contenido generado por IA puede ser incorrecto.">
            <a:extLst>
              <a:ext uri="{FF2B5EF4-FFF2-40B4-BE49-F238E27FC236}">
                <a16:creationId xmlns:a16="http://schemas.microsoft.com/office/drawing/2014/main" id="{5831D8C8-BFB0-8413-0615-4CEC857E39DE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151814" y="162019"/>
            <a:ext cx="1944692" cy="3343923"/>
          </a:xfrm>
          <a:prstGeom prst="rect">
            <a:avLst/>
          </a:prstGeom>
          <a:ln w="38100" cap="sq">
            <a:solidFill>
              <a:schemeClr val="accent6">
                <a:lumMod val="75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9" name="Imagen 8" descr="Grupo de personas de pie&#10;&#10;El contenido generado por IA puede ser incorrecto.">
            <a:extLst>
              <a:ext uri="{FF2B5EF4-FFF2-40B4-BE49-F238E27FC236}">
                <a16:creationId xmlns:a16="http://schemas.microsoft.com/office/drawing/2014/main" id="{450A388E-3D9C-401E-180C-2F0818E77980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02824" y="210397"/>
            <a:ext cx="4779626" cy="6437206"/>
          </a:xfrm>
          <a:prstGeom prst="rect">
            <a:avLst/>
          </a:prstGeom>
          <a:ln w="88900" cap="sq" cmpd="thickThin">
            <a:solidFill>
              <a:srgbClr val="823A36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13" name="Imagen 12" descr="Icono&#10;&#10;El contenido generado por IA puede ser incorrecto.">
            <a:extLst>
              <a:ext uri="{FF2B5EF4-FFF2-40B4-BE49-F238E27FC236}">
                <a16:creationId xmlns:a16="http://schemas.microsoft.com/office/drawing/2014/main" id="{66272196-8CA4-57C9-EF69-85AAE00EF5AE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0666154" flipH="1" flipV="1">
            <a:off x="480232" y="5517433"/>
            <a:ext cx="338304" cy="362291"/>
          </a:xfrm>
          <a:prstGeom prst="rect">
            <a:avLst/>
          </a:prstGeom>
        </p:spPr>
      </p:pic>
      <p:pic>
        <p:nvPicPr>
          <p:cNvPr id="15" name="Imagen 14" descr="Icono&#10;&#10;El contenido generado por IA puede ser incorrecto.">
            <a:extLst>
              <a:ext uri="{FF2B5EF4-FFF2-40B4-BE49-F238E27FC236}">
                <a16:creationId xmlns:a16="http://schemas.microsoft.com/office/drawing/2014/main" id="{C36D0E2D-D29B-DEBF-2CFF-979A3B80B940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0666154" flipH="1" flipV="1">
            <a:off x="480232" y="3797823"/>
            <a:ext cx="338304" cy="362291"/>
          </a:xfrm>
          <a:prstGeom prst="rect">
            <a:avLst/>
          </a:prstGeom>
        </p:spPr>
      </p:pic>
      <p:pic>
        <p:nvPicPr>
          <p:cNvPr id="21" name="Imagen 20" descr="Forma&#10;&#10;El contenido generado por IA puede ser incorrecto.">
            <a:extLst>
              <a:ext uri="{FF2B5EF4-FFF2-40B4-BE49-F238E27FC236}">
                <a16:creationId xmlns:a16="http://schemas.microsoft.com/office/drawing/2014/main" id="{23B584BB-4205-43CC-CFDE-45AE9B520D2C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49203" y="5922378"/>
            <a:ext cx="324634" cy="323559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25" name="Imagen 24" descr="Forma&#10;&#10;El contenido generado por IA puede ser incorrecto.">
            <a:extLst>
              <a:ext uri="{FF2B5EF4-FFF2-40B4-BE49-F238E27FC236}">
                <a16:creationId xmlns:a16="http://schemas.microsoft.com/office/drawing/2014/main" id="{A665205E-2DB5-27EF-9665-B2FB9130AB7F}"/>
              </a:ext>
            </a:extLst>
          </p:cNvPr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49203" y="6312140"/>
            <a:ext cx="324634" cy="323559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27" name="Imagen 26" descr="Forma&#10;&#10;El contenido generado por IA puede ser incorrecto.">
            <a:extLst>
              <a:ext uri="{FF2B5EF4-FFF2-40B4-BE49-F238E27FC236}">
                <a16:creationId xmlns:a16="http://schemas.microsoft.com/office/drawing/2014/main" id="{F9272335-0490-4255-11D7-E59F2D070519}"/>
              </a:ext>
            </a:extLst>
          </p:cNvPr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49203" y="4626239"/>
            <a:ext cx="324634" cy="323559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32" name="Imagen 31" descr="Forma&#10;&#10;El contenido generado por IA puede ser incorrecto.">
            <a:extLst>
              <a:ext uri="{FF2B5EF4-FFF2-40B4-BE49-F238E27FC236}">
                <a16:creationId xmlns:a16="http://schemas.microsoft.com/office/drawing/2014/main" id="{E62DDCC7-969C-12B3-D5CD-6310DCA5AAEC}"/>
              </a:ext>
            </a:extLst>
          </p:cNvPr>
          <p:cNvPicPr>
            <a:picLocks noChangeAspect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49203" y="5001641"/>
            <a:ext cx="324634" cy="323559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34" name="Imagen 33" descr="Forma&#10;&#10;El contenido generado por IA puede ser incorrecto.">
            <a:extLst>
              <a:ext uri="{FF2B5EF4-FFF2-40B4-BE49-F238E27FC236}">
                <a16:creationId xmlns:a16="http://schemas.microsoft.com/office/drawing/2014/main" id="{47841736-3F26-C500-8BF4-CAB50CFC163C}"/>
              </a:ext>
            </a:extLst>
          </p:cNvPr>
          <p:cNvPicPr>
            <a:picLocks noChangeAspect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49203" y="4269578"/>
            <a:ext cx="324634" cy="323559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sp>
        <p:nvSpPr>
          <p:cNvPr id="5" name="CuadroTexto 4">
            <a:extLst>
              <a:ext uri="{FF2B5EF4-FFF2-40B4-BE49-F238E27FC236}">
                <a16:creationId xmlns:a16="http://schemas.microsoft.com/office/drawing/2014/main" id="{07F50B7B-6DFF-2768-8E4F-7E254042206F}"/>
              </a:ext>
            </a:extLst>
          </p:cNvPr>
          <p:cNvSpPr txBox="1"/>
          <p:nvPr/>
        </p:nvSpPr>
        <p:spPr>
          <a:xfrm>
            <a:off x="2283589" y="3096658"/>
            <a:ext cx="4775663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" sz="2000" b="1" dirty="0"/>
              <a:t>Hiche tah jieh chun Paul in tahsanna khompi ho ahailou diuvin agahchah e.</a:t>
            </a: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A2AF245A-4198-0C53-7E2F-6D12F7BB4AB5}"/>
              </a:ext>
            </a:extLst>
          </p:cNvPr>
          <p:cNvSpPr txBox="1"/>
          <p:nvPr/>
        </p:nvSpPr>
        <p:spPr>
          <a:xfrm>
            <a:off x="2283589" y="2109713"/>
            <a:ext cx="4902334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" sz="2000" b="1" dirty="0"/>
              <a:t>Tun vang houbung akiphut det tai; ahin sochatna lampi lhokhielna thei tampi aum nalai e</a:t>
            </a:r>
          </a:p>
        </p:txBody>
      </p:sp>
    </p:spTree>
    <p:extLst>
      <p:ext uri="{BB962C8B-B14F-4D97-AF65-F5344CB8AC3E}">
        <p14:creationId xmlns:p14="http://schemas.microsoft.com/office/powerpoint/2010/main" val="12002260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000"/>
                            </p:stCondLst>
                            <p:childTnLst>
                              <p:par>
                                <p:cTn id="3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500"/>
                            </p:stCondLst>
                            <p:childTnLst>
                              <p:par>
                                <p:cTn id="4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000"/>
                            </p:stCondLst>
                            <p:childTnLst>
                              <p:par>
                                <p:cTn id="47" presetID="23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1500"/>
                            </p:stCondLst>
                            <p:childTnLst>
                              <p:par>
                                <p:cTn id="5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2000"/>
                            </p:stCondLst>
                            <p:childTnLst>
                              <p:par>
                                <p:cTn id="56" presetID="23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2500"/>
                            </p:stCondLst>
                            <p:childTnLst>
                              <p:par>
                                <p:cTn id="6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3000"/>
                            </p:stCondLst>
                            <p:childTnLst>
                              <p:par>
                                <p:cTn id="65" presetID="23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3500"/>
                            </p:stCondLst>
                            <p:childTnLst>
                              <p:par>
                                <p:cTn id="7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500"/>
                            </p:stCondLst>
                            <p:childTnLst>
                              <p:par>
                                <p:cTn id="8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2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1000"/>
                            </p:stCondLst>
                            <p:childTnLst>
                              <p:par>
                                <p:cTn id="84" presetID="23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1500"/>
                            </p:stCondLst>
                            <p:childTnLst>
                              <p:par>
                                <p:cTn id="8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1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2000"/>
                            </p:stCondLst>
                            <p:childTnLst>
                              <p:par>
                                <p:cTn id="93" presetID="23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2500"/>
                            </p:stCondLst>
                            <p:childTnLst>
                              <p:par>
                                <p:cTn id="9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0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  <p:bldP spid="3" grpId="0"/>
      <p:bldP spid="5" grpId="0"/>
      <p:bldP spid="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3D6D2D32-0EDA-9968-75F6-66ED1C2095AC}"/>
              </a:ext>
            </a:extLst>
          </p:cNvPr>
          <p:cNvSpPr txBox="1"/>
          <p:nvPr/>
        </p:nvSpPr>
        <p:spPr>
          <a:xfrm>
            <a:off x="1" y="2475329"/>
            <a:ext cx="12191999" cy="2123658"/>
          </a:xfrm>
          <a:prstGeom prst="rect">
            <a:avLst/>
          </a:prstGeom>
          <a:noFill/>
          <a:effectLst>
            <a:outerShdw blurRad="50800" dir="5400000" algn="ctr" rotWithShape="0">
              <a:schemeClr val="tx1"/>
            </a:outerShdw>
          </a:effectLst>
        </p:spPr>
        <p:txBody>
          <a:bodyPr wrap="square">
            <a:spAutoFit/>
            <a:scene3d>
              <a:camera prst="orthographicFront"/>
              <a:lightRig rig="twoPt" dir="t"/>
            </a:scene3d>
            <a:sp3d extrusionH="57150">
              <a:bevelT w="57150" h="38100" prst="hardEdge"/>
            </a:sp3d>
          </a:bodyPr>
          <a:lstStyle/>
          <a:p>
            <a:pPr algn="ctr"/>
            <a:r>
              <a:rPr lang="en" sz="6600" b="1" spc="300" dirty="0">
                <a:ln w="6600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dist="38100" dir="2700000" algn="tl" rotWithShape="0">
                    <a:srgbClr val="A87F2A"/>
                  </a:outerShdw>
                </a:effectLst>
              </a:rPr>
              <a:t>SOCHATNA LHASOLOUNA DIA THUMOP</a:t>
            </a:r>
          </a:p>
        </p:txBody>
      </p:sp>
    </p:spTree>
    <p:extLst>
      <p:ext uri="{BB962C8B-B14F-4D97-AF65-F5344CB8AC3E}">
        <p14:creationId xmlns:p14="http://schemas.microsoft.com/office/powerpoint/2010/main" val="26524776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65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63873236-348B-6874-17D6-BB6C9822E85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75A75D36-EBBB-3FB4-93B5-56CD68E0C3E5}"/>
              </a:ext>
            </a:extLst>
          </p:cNvPr>
          <p:cNvSpPr txBox="1"/>
          <p:nvPr/>
        </p:nvSpPr>
        <p:spPr>
          <a:xfrm>
            <a:off x="0" y="-39328"/>
            <a:ext cx="12192000" cy="830997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" sz="4800" b="1" spc="300" dirty="0">
                <a:ln/>
                <a:solidFill>
                  <a:schemeClr val="accent3"/>
                </a:solidFill>
              </a:rPr>
              <a:t>KIDALSENA  DING  HO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312C439C-404C-9428-7696-C5315A9223BE}"/>
              </a:ext>
            </a:extLst>
          </p:cNvPr>
          <p:cNvSpPr txBox="1"/>
          <p:nvPr/>
        </p:nvSpPr>
        <p:spPr>
          <a:xfrm>
            <a:off x="581025" y="643467"/>
            <a:ext cx="11029950" cy="707886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en" b="1" dirty="0">
                <a:solidFill>
                  <a:schemeClr val="accent5">
                    <a:lumMod val="50000"/>
                  </a:schemeClr>
                </a:solidFill>
                <a:latin typeface="Comic Sans MS" panose="030F0702030302020204" pitchFamily="66" charset="0"/>
              </a:rPr>
              <a:t>“</a:t>
            </a:r>
            <a:r>
              <a:rPr lang="en-IN" sz="2000" b="1" dirty="0" err="1">
                <a:solidFill>
                  <a:schemeClr val="accent5">
                    <a:lumMod val="50000"/>
                  </a:schemeClr>
                </a:solidFill>
                <a:latin typeface="Comic Sans MS" panose="030F0702030302020204" pitchFamily="66" charset="0"/>
              </a:rPr>
              <a:t>Uichate</a:t>
            </a:r>
            <a:r>
              <a:rPr lang="en-IN" sz="2000" b="1" dirty="0">
                <a:solidFill>
                  <a:schemeClr val="accent5">
                    <a:lumMod val="50000"/>
                  </a:schemeClr>
                </a:solidFill>
                <a:latin typeface="Comic Sans MS" panose="030F0702030302020204" pitchFamily="66" charset="0"/>
              </a:rPr>
              <a:t> chu </a:t>
            </a:r>
            <a:r>
              <a:rPr lang="en-IN" sz="2000" b="1" dirty="0" err="1">
                <a:solidFill>
                  <a:schemeClr val="accent5">
                    <a:lumMod val="50000"/>
                  </a:schemeClr>
                </a:solidFill>
                <a:latin typeface="Comic Sans MS" panose="030F0702030302020204" pitchFamily="66" charset="0"/>
              </a:rPr>
              <a:t>kivet</a:t>
            </a:r>
            <a:r>
              <a:rPr lang="en-IN" sz="2000" b="1" dirty="0">
                <a:solidFill>
                  <a:schemeClr val="accent5">
                    <a:lumMod val="50000"/>
                  </a:schemeClr>
                </a:solidFill>
                <a:latin typeface="Comic Sans MS" panose="030F0702030302020204" pitchFamily="66" charset="0"/>
              </a:rPr>
              <a:t> phat un, </a:t>
            </a:r>
            <a:r>
              <a:rPr lang="en-IN" sz="2000" b="1" dirty="0" err="1">
                <a:solidFill>
                  <a:schemeClr val="accent5">
                    <a:lumMod val="50000"/>
                  </a:schemeClr>
                </a:solidFill>
                <a:latin typeface="Comic Sans MS" panose="030F0702030302020204" pitchFamily="66" charset="0"/>
              </a:rPr>
              <a:t>thilse</a:t>
            </a:r>
            <a:r>
              <a:rPr lang="en-IN" sz="2000" b="1" dirty="0">
                <a:solidFill>
                  <a:schemeClr val="accent5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IN" sz="2000" b="1" dirty="0" err="1">
                <a:solidFill>
                  <a:schemeClr val="accent5">
                    <a:lumMod val="50000"/>
                  </a:schemeClr>
                </a:solidFill>
                <a:latin typeface="Comic Sans MS" panose="030F0702030302020204" pitchFamily="66" charset="0"/>
              </a:rPr>
              <a:t>bol</a:t>
            </a:r>
            <a:r>
              <a:rPr lang="en-IN" sz="2000" b="1" dirty="0">
                <a:solidFill>
                  <a:schemeClr val="accent5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IN" sz="2000" b="1" dirty="0" err="1">
                <a:solidFill>
                  <a:schemeClr val="accent5">
                    <a:lumMod val="50000"/>
                  </a:schemeClr>
                </a:solidFill>
                <a:latin typeface="Comic Sans MS" panose="030F0702030302020204" pitchFamily="66" charset="0"/>
              </a:rPr>
              <a:t>ho</a:t>
            </a:r>
            <a:r>
              <a:rPr lang="en-IN" sz="2000" b="1" dirty="0">
                <a:solidFill>
                  <a:schemeClr val="accent5">
                    <a:lumMod val="50000"/>
                  </a:schemeClr>
                </a:solidFill>
                <a:latin typeface="Comic Sans MS" panose="030F0702030302020204" pitchFamily="66" charset="0"/>
              </a:rPr>
              <a:t> chu </a:t>
            </a:r>
            <a:r>
              <a:rPr lang="en-IN" sz="2000" b="1" dirty="0" err="1">
                <a:solidFill>
                  <a:schemeClr val="accent5">
                    <a:lumMod val="50000"/>
                  </a:schemeClr>
                </a:solidFill>
                <a:latin typeface="Comic Sans MS" panose="030F0702030302020204" pitchFamily="66" charset="0"/>
              </a:rPr>
              <a:t>kivet</a:t>
            </a:r>
            <a:r>
              <a:rPr lang="en-IN" sz="2000" b="1" dirty="0">
                <a:solidFill>
                  <a:schemeClr val="accent5">
                    <a:lumMod val="50000"/>
                  </a:schemeClr>
                </a:solidFill>
                <a:latin typeface="Comic Sans MS" panose="030F0702030302020204" pitchFamily="66" charset="0"/>
              </a:rPr>
              <a:t> phat un lang </a:t>
            </a:r>
            <a:r>
              <a:rPr lang="en-IN" sz="2000" b="1" dirty="0" err="1">
                <a:solidFill>
                  <a:schemeClr val="accent5">
                    <a:lumMod val="50000"/>
                  </a:schemeClr>
                </a:solidFill>
                <a:latin typeface="Comic Sans MS" panose="030F0702030302020204" pitchFamily="66" charset="0"/>
              </a:rPr>
              <a:t>cheptan</a:t>
            </a:r>
            <a:r>
              <a:rPr lang="en-IN" sz="2000" b="1" dirty="0">
                <a:solidFill>
                  <a:schemeClr val="accent5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IN" sz="2000" b="1" dirty="0" err="1">
                <a:solidFill>
                  <a:schemeClr val="accent5">
                    <a:lumMod val="50000"/>
                  </a:schemeClr>
                </a:solidFill>
                <a:latin typeface="Comic Sans MS" panose="030F0702030302020204" pitchFamily="66" charset="0"/>
              </a:rPr>
              <a:t>lou</a:t>
            </a:r>
            <a:r>
              <a:rPr lang="en-IN" sz="2000" b="1" dirty="0">
                <a:solidFill>
                  <a:schemeClr val="accent5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IN" sz="2000" b="1" dirty="0" err="1">
                <a:solidFill>
                  <a:schemeClr val="accent5">
                    <a:lumMod val="50000"/>
                  </a:schemeClr>
                </a:solidFill>
                <a:latin typeface="Comic Sans MS" panose="030F0702030302020204" pitchFamily="66" charset="0"/>
              </a:rPr>
              <a:t>khohsah</a:t>
            </a:r>
            <a:r>
              <a:rPr lang="en-IN" sz="2000" b="1" dirty="0">
                <a:solidFill>
                  <a:schemeClr val="accent5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IN" sz="2000" b="1" dirty="0" err="1">
                <a:solidFill>
                  <a:schemeClr val="accent5">
                    <a:lumMod val="50000"/>
                  </a:schemeClr>
                </a:solidFill>
                <a:latin typeface="Comic Sans MS" panose="030F0702030302020204" pitchFamily="66" charset="0"/>
              </a:rPr>
              <a:t>ho</a:t>
            </a:r>
            <a:r>
              <a:rPr lang="en-IN" sz="2000" b="1" dirty="0">
                <a:solidFill>
                  <a:schemeClr val="accent5">
                    <a:lumMod val="50000"/>
                  </a:schemeClr>
                </a:solidFill>
                <a:latin typeface="Comic Sans MS" panose="030F0702030302020204" pitchFamily="66" charset="0"/>
              </a:rPr>
              <a:t> chu </a:t>
            </a:r>
            <a:r>
              <a:rPr lang="en-IN" sz="2000" b="1" dirty="0" err="1">
                <a:solidFill>
                  <a:schemeClr val="accent5">
                    <a:lumMod val="50000"/>
                  </a:schemeClr>
                </a:solidFill>
                <a:latin typeface="Comic Sans MS" panose="030F0702030302020204" pitchFamily="66" charset="0"/>
              </a:rPr>
              <a:t>kivet</a:t>
            </a:r>
            <a:r>
              <a:rPr lang="en-IN" sz="2000" b="1" dirty="0">
                <a:solidFill>
                  <a:schemeClr val="accent5">
                    <a:lumMod val="50000"/>
                  </a:schemeClr>
                </a:solidFill>
                <a:latin typeface="Comic Sans MS" panose="030F0702030302020204" pitchFamily="66" charset="0"/>
              </a:rPr>
              <a:t> phat </a:t>
            </a:r>
            <a:r>
              <a:rPr lang="en-IN" sz="2000" b="1" dirty="0" err="1">
                <a:solidFill>
                  <a:schemeClr val="accent5">
                    <a:lumMod val="50000"/>
                  </a:schemeClr>
                </a:solidFill>
                <a:latin typeface="Comic Sans MS" panose="030F0702030302020204" pitchFamily="66" charset="0"/>
              </a:rPr>
              <a:t>uvin</a:t>
            </a:r>
            <a:r>
              <a:rPr lang="en-IN" b="1" dirty="0">
                <a:solidFill>
                  <a:schemeClr val="accent5">
                    <a:lumMod val="50000"/>
                  </a:schemeClr>
                </a:solidFill>
                <a:latin typeface="Comic Sans MS" panose="030F0702030302020204" pitchFamily="66" charset="0"/>
              </a:rPr>
              <a:t>.</a:t>
            </a:r>
            <a:r>
              <a:rPr lang="en" b="1" dirty="0">
                <a:solidFill>
                  <a:schemeClr val="accent5">
                    <a:lumMod val="50000"/>
                  </a:schemeClr>
                </a:solidFill>
                <a:latin typeface="Comic Sans MS" panose="030F0702030302020204" pitchFamily="66" charset="0"/>
              </a:rPr>
              <a:t>” </a:t>
            </a:r>
            <a:r>
              <a:rPr lang="en" sz="1400" b="1" dirty="0">
                <a:solidFill>
                  <a:schemeClr val="accent5">
                    <a:lumMod val="50000"/>
                  </a:schemeClr>
                </a:solidFill>
                <a:latin typeface="Comic Sans MS" panose="030F0702030302020204" pitchFamily="66" charset="0"/>
              </a:rPr>
              <a:t>(Philippi 3:2)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EEB16099-A84E-1AD5-8CE3-9A66F6959215}"/>
              </a:ext>
            </a:extLst>
          </p:cNvPr>
          <p:cNvSpPr txBox="1"/>
          <p:nvPr/>
        </p:nvSpPr>
        <p:spPr>
          <a:xfrm>
            <a:off x="99840" y="1236580"/>
            <a:ext cx="4054427" cy="27392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" sz="2100" b="1" dirty="0"/>
              <a:t>Tahsanna suhmangpih theiho asei masang in Paul in thumop phabep ape’i: “</a:t>
            </a:r>
            <a:r>
              <a:rPr lang="en" sz="2100" b="1" i="1" dirty="0"/>
              <a:t>Pakai chung ah kipah jing un</a:t>
            </a:r>
            <a:r>
              <a:rPr lang="en" sz="2100" b="1" dirty="0"/>
              <a:t>” </a:t>
            </a:r>
            <a:r>
              <a:rPr lang="en" sz="2000" b="1" dirty="0"/>
              <a:t>(Phil. 3:1a). </a:t>
            </a:r>
          </a:p>
          <a:p>
            <a:pPr>
              <a:spcBef>
                <a:spcPts val="600"/>
              </a:spcBef>
            </a:pPr>
            <a:r>
              <a:rPr lang="en" sz="2100" b="1" dirty="0"/>
              <a:t>Hitin jong aseibe’i: “</a:t>
            </a:r>
            <a:r>
              <a:rPr lang="en" sz="2100" b="1" i="1" dirty="0"/>
              <a:t>Nangho dia aphatchuom jieh in kasutsa velsut kit ding kachim poi</a:t>
            </a:r>
            <a:r>
              <a:rPr lang="en" sz="2100" b="1" dirty="0"/>
              <a:t>”  </a:t>
            </a:r>
            <a:r>
              <a:rPr lang="en" sz="2000" b="1" dirty="0"/>
              <a:t>(Phil. 3:1b).</a:t>
            </a: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FFCC1BEE-7461-409B-E6B7-7F1A169993F5}"/>
              </a:ext>
            </a:extLst>
          </p:cNvPr>
          <p:cNvSpPr txBox="1"/>
          <p:nvPr/>
        </p:nvSpPr>
        <p:spPr>
          <a:xfrm>
            <a:off x="2418735" y="4709383"/>
            <a:ext cx="5334584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" sz="2100" b="1" dirty="0"/>
              <a:t>Hiche pet dia houbung manthahna lhut thei melma lien pen thudol Paul in asei e: chondan khaotah a jui dia seile mihil lhem ho </a:t>
            </a:r>
            <a:r>
              <a:rPr lang="en" sz="2000" b="1" dirty="0"/>
              <a:t>(Phil. 3:2). </a:t>
            </a:r>
            <a:r>
              <a:rPr lang="en" sz="2100" b="1" dirty="0"/>
              <a:t>Koudan 3 in aminphah e: uichate </a:t>
            </a:r>
            <a:r>
              <a:rPr lang="en" sz="2000" b="1" dirty="0"/>
              <a:t>(Ps. 22:16; 2 Pet. 2:21-22); </a:t>
            </a:r>
            <a:r>
              <a:rPr lang="en" sz="2100" b="1" dirty="0"/>
              <a:t>thilse bolho; chuleh cheptan lou khohsah ho</a:t>
            </a:r>
            <a:r>
              <a:rPr lang="en" sz="2000" b="1" dirty="0"/>
              <a:t>.</a:t>
            </a:r>
          </a:p>
        </p:txBody>
      </p:sp>
      <p:graphicFrame>
        <p:nvGraphicFramePr>
          <p:cNvPr id="2" name="Diagrama 1">
            <a:extLst>
              <a:ext uri="{FF2B5EF4-FFF2-40B4-BE49-F238E27FC236}">
                <a16:creationId xmlns:a16="http://schemas.microsoft.com/office/drawing/2014/main" id="{8E48CEBA-519F-5E09-BDC7-07D5012ABE1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565983381"/>
              </p:ext>
            </p:extLst>
          </p:nvPr>
        </p:nvGraphicFramePr>
        <p:xfrm>
          <a:off x="4154268" y="1382386"/>
          <a:ext cx="7937891" cy="291721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12" name="Imagen 11" descr="Un dibujo de un hombre&#10;&#10;El contenido generado por IA puede ser incorrecto.">
            <a:extLst>
              <a:ext uri="{FF2B5EF4-FFF2-40B4-BE49-F238E27FC236}">
                <a16:creationId xmlns:a16="http://schemas.microsoft.com/office/drawing/2014/main" id="{532C8E0F-83D7-FE1F-2617-56BED297E964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41810" y="4434083"/>
            <a:ext cx="4056892" cy="2373491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8" name="Imagen 7">
            <a:extLst>
              <a:ext uri="{FF2B5EF4-FFF2-40B4-BE49-F238E27FC236}">
                <a16:creationId xmlns:a16="http://schemas.microsoft.com/office/drawing/2014/main" id="{0E13742D-FA28-2F91-8478-A1772D085F2A}"/>
              </a:ext>
            </a:extLst>
          </p:cNvPr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9169" y="4620895"/>
            <a:ext cx="2119321" cy="2124031"/>
          </a:xfrm>
          <a:prstGeom prst="roundRect">
            <a:avLst>
              <a:gd name="adj" fmla="val 14625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innerShdw blurRad="114300">
              <a:prstClr val="black"/>
            </a:innerShdw>
          </a:effectLst>
        </p:spPr>
      </p:pic>
      <p:sp>
        <p:nvSpPr>
          <p:cNvPr id="9" name="CuadroTexto 8">
            <a:extLst>
              <a:ext uri="{FF2B5EF4-FFF2-40B4-BE49-F238E27FC236}">
                <a16:creationId xmlns:a16="http://schemas.microsoft.com/office/drawing/2014/main" id="{C6135A14-2A37-2EA3-CDB8-8F6FA2EAAE31}"/>
              </a:ext>
            </a:extLst>
          </p:cNvPr>
          <p:cNvSpPr txBox="1"/>
          <p:nvPr/>
        </p:nvSpPr>
        <p:spPr>
          <a:xfrm>
            <a:off x="139168" y="3918941"/>
            <a:ext cx="4015099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" sz="2100" b="1" dirty="0"/>
              <a:t>Pakai a iti ikipa thanop jing ding u ham?</a:t>
            </a:r>
          </a:p>
        </p:txBody>
      </p:sp>
    </p:spTree>
    <p:extLst>
      <p:ext uri="{BB962C8B-B14F-4D97-AF65-F5344CB8AC3E}">
        <p14:creationId xmlns:p14="http://schemas.microsoft.com/office/powerpoint/2010/main" val="13179699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2101B580-243B-4D66-AF64-843AADD9575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1" dur="750"/>
                                        <p:tgtEl>
                                          <p:spTgt spid="2">
                                            <p:graphicEl>
                                              <a:dgm id="{2101B580-243B-4D66-AF64-843AADD9575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750"/>
                            </p:stCondLst>
                            <p:childTnLst>
                              <p:par>
                                <p:cTn id="2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E2AE7BEF-BAEC-4E0F-A0AC-4537B219A71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2">
                                            <p:graphicEl>
                                              <a:dgm id="{E2AE7BEF-BAEC-4E0F-A0AC-4537B219A71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808F1990-6E95-4E19-8984-EDB82DF3273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2">
                                            <p:graphicEl>
                                              <a:dgm id="{808F1990-6E95-4E19-8984-EDB82DF3273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F36D605C-4091-4D7C-850A-9AE01370489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2">
                                            <p:graphicEl>
                                              <a:dgm id="{F36D605C-4091-4D7C-850A-9AE01370489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8C0CC12C-2034-4F6A-9D72-2319F4BE8B0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2">
                                            <p:graphicEl>
                                              <a:dgm id="{8C0CC12C-2034-4F6A-9D72-2319F4BE8B0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7A7BB961-2256-42CC-B522-27586A53DAD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2">
                                            <p:graphicEl>
                                              <a:dgm id="{7A7BB961-2256-42CC-B522-27586A53DAD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DEA65993-D725-4E74-80AE-E7C4EF8D115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500"/>
                                        <p:tgtEl>
                                          <p:spTgt spid="2">
                                            <p:graphicEl>
                                              <a:dgm id="{DEA65993-D725-4E74-80AE-E7C4EF8D115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P spid="7" grpId="0"/>
      <p:bldGraphic spid="2" grpId="0" uiExpand="1">
        <p:bldSub>
          <a:bldDgm bld="one"/>
        </p:bldSub>
      </p:bldGraphic>
      <p:bldP spid="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hq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7EA78975-E738-BD99-A0D9-CD78E39C21C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9772D7A7-BCBA-CDA8-D1CA-DE0BB921B414}"/>
              </a:ext>
            </a:extLst>
          </p:cNvPr>
          <p:cNvSpPr txBox="1"/>
          <p:nvPr/>
        </p:nvSpPr>
        <p:spPr>
          <a:xfrm>
            <a:off x="0" y="-19664"/>
            <a:ext cx="12192000" cy="769441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" sz="4400" b="1" spc="600" dirty="0">
                <a:ln/>
                <a:solidFill>
                  <a:schemeClr val="accent4"/>
                </a:solidFill>
                <a:effectLst>
                  <a:outerShdw blurRad="38100" dist="25400" dir="2700000" algn="tl">
                    <a:srgbClr val="000000"/>
                  </a:outerShdw>
                  <a:reflection blurRad="6350" stA="55000" endA="300" endPos="45500" dir="5400000" sy="-100000" algn="bl" rotWithShape="0"/>
                </a:effectLst>
              </a:rPr>
              <a:t>DALHAH  DING  HO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645F0816-A4F6-4F92-3D73-0A15CB9B42F9}"/>
              </a:ext>
            </a:extLst>
          </p:cNvPr>
          <p:cNvSpPr txBox="1"/>
          <p:nvPr/>
        </p:nvSpPr>
        <p:spPr>
          <a:xfrm>
            <a:off x="604837" y="769441"/>
            <a:ext cx="10982325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" b="1" dirty="0">
                <a:solidFill>
                  <a:srgbClr val="823A36"/>
                </a:solidFill>
                <a:latin typeface="Comic Sans MS" panose="030F0702030302020204" pitchFamily="66" charset="0"/>
              </a:rPr>
              <a:t>“</a:t>
            </a:r>
            <a:r>
              <a:rPr lang="en-IN" sz="2000" b="1" dirty="0" err="1">
                <a:solidFill>
                  <a:srgbClr val="823A36"/>
                </a:solidFill>
                <a:latin typeface="Comic Sans MS" panose="030F0702030302020204" pitchFamily="66" charset="0"/>
              </a:rPr>
              <a:t>Niget</a:t>
            </a:r>
            <a:r>
              <a:rPr lang="en-IN" sz="2000" b="1" dirty="0">
                <a:solidFill>
                  <a:srgbClr val="823A36"/>
                </a:solidFill>
                <a:latin typeface="Comic Sans MS" panose="030F0702030302020204" pitchFamily="66" charset="0"/>
              </a:rPr>
              <a:t> </a:t>
            </a:r>
            <a:r>
              <a:rPr lang="en-IN" sz="2000" b="1" dirty="0" err="1">
                <a:solidFill>
                  <a:srgbClr val="823A36"/>
                </a:solidFill>
                <a:latin typeface="Comic Sans MS" panose="030F0702030302020204" pitchFamily="66" charset="0"/>
              </a:rPr>
              <a:t>ni</a:t>
            </a:r>
            <a:r>
              <a:rPr lang="en-IN" sz="2000" b="1" dirty="0">
                <a:solidFill>
                  <a:srgbClr val="823A36"/>
                </a:solidFill>
                <a:latin typeface="Comic Sans MS" panose="030F0702030302020204" pitchFamily="66" charset="0"/>
              </a:rPr>
              <a:t> a </a:t>
            </a:r>
            <a:r>
              <a:rPr lang="en-IN" sz="2000" b="1" dirty="0" err="1">
                <a:solidFill>
                  <a:srgbClr val="823A36"/>
                </a:solidFill>
                <a:latin typeface="Comic Sans MS" panose="030F0702030302020204" pitchFamily="66" charset="0"/>
              </a:rPr>
              <a:t>chep</a:t>
            </a:r>
            <a:r>
              <a:rPr lang="en-IN" sz="2000" b="1" dirty="0">
                <a:solidFill>
                  <a:srgbClr val="823A36"/>
                </a:solidFill>
                <a:latin typeface="Comic Sans MS" panose="030F0702030302020204" pitchFamily="66" charset="0"/>
              </a:rPr>
              <a:t> </a:t>
            </a:r>
            <a:r>
              <a:rPr lang="en-IN" sz="2000" b="1" dirty="0" err="1">
                <a:solidFill>
                  <a:srgbClr val="823A36"/>
                </a:solidFill>
                <a:latin typeface="Comic Sans MS" panose="030F0702030302020204" pitchFamily="66" charset="0"/>
              </a:rPr>
              <a:t>kitan</a:t>
            </a:r>
            <a:r>
              <a:rPr lang="en-IN" sz="2000" b="1" dirty="0">
                <a:solidFill>
                  <a:srgbClr val="823A36"/>
                </a:solidFill>
                <a:latin typeface="Comic Sans MS" panose="030F0702030302020204" pitchFamily="66" charset="0"/>
              </a:rPr>
              <a:t>, Israel </a:t>
            </a:r>
            <a:r>
              <a:rPr lang="en-IN" sz="2000" b="1" dirty="0" err="1">
                <a:solidFill>
                  <a:srgbClr val="823A36"/>
                </a:solidFill>
                <a:latin typeface="Comic Sans MS" panose="030F0702030302020204" pitchFamily="66" charset="0"/>
              </a:rPr>
              <a:t>chilhah</a:t>
            </a:r>
            <a:r>
              <a:rPr lang="en-IN" sz="2000" b="1" dirty="0">
                <a:solidFill>
                  <a:srgbClr val="823A36"/>
                </a:solidFill>
                <a:latin typeface="Comic Sans MS" panose="030F0702030302020204" pitchFamily="66" charset="0"/>
              </a:rPr>
              <a:t>, Benjamin </a:t>
            </a:r>
            <a:r>
              <a:rPr lang="en-IN" sz="2000" b="1" dirty="0" err="1">
                <a:solidFill>
                  <a:srgbClr val="823A36"/>
                </a:solidFill>
                <a:latin typeface="Comic Sans MS" panose="030F0702030302020204" pitchFamily="66" charset="0"/>
              </a:rPr>
              <a:t>phung</a:t>
            </a:r>
            <a:r>
              <a:rPr lang="en-IN" sz="2000" b="1" dirty="0">
                <a:solidFill>
                  <a:srgbClr val="823A36"/>
                </a:solidFill>
                <a:latin typeface="Comic Sans MS" panose="030F0702030302020204" pitchFamily="66" charset="0"/>
              </a:rPr>
              <a:t>, Hebrew </a:t>
            </a:r>
            <a:r>
              <a:rPr lang="en-IN" sz="2000" b="1" dirty="0" err="1">
                <a:solidFill>
                  <a:srgbClr val="823A36"/>
                </a:solidFill>
                <a:latin typeface="Comic Sans MS" panose="030F0702030302020204" pitchFamily="66" charset="0"/>
              </a:rPr>
              <a:t>chilhah</a:t>
            </a:r>
            <a:r>
              <a:rPr lang="en-IN" sz="2000" b="1" dirty="0">
                <a:solidFill>
                  <a:srgbClr val="823A36"/>
                </a:solidFill>
                <a:latin typeface="Comic Sans MS" panose="030F0702030302020204" pitchFamily="66" charset="0"/>
              </a:rPr>
              <a:t> Hebrew mi, </a:t>
            </a:r>
            <a:r>
              <a:rPr lang="en-IN" sz="2000" b="1" dirty="0" err="1">
                <a:solidFill>
                  <a:srgbClr val="823A36"/>
                </a:solidFill>
                <a:latin typeface="Comic Sans MS" panose="030F0702030302020204" pitchFamily="66" charset="0"/>
              </a:rPr>
              <a:t>Danthu</a:t>
            </a:r>
            <a:r>
              <a:rPr lang="en-IN" sz="2000" b="1" dirty="0">
                <a:solidFill>
                  <a:srgbClr val="823A36"/>
                </a:solidFill>
                <a:latin typeface="Comic Sans MS" panose="030F0702030302020204" pitchFamily="66" charset="0"/>
              </a:rPr>
              <a:t> </a:t>
            </a:r>
            <a:r>
              <a:rPr lang="en-IN" sz="2000" b="1" dirty="0" err="1">
                <a:solidFill>
                  <a:srgbClr val="823A36"/>
                </a:solidFill>
                <a:latin typeface="Comic Sans MS" panose="030F0702030302020204" pitchFamily="66" charset="0"/>
              </a:rPr>
              <a:t>dungjui</a:t>
            </a:r>
            <a:r>
              <a:rPr lang="en-IN" sz="2000" b="1" dirty="0">
                <a:solidFill>
                  <a:srgbClr val="823A36"/>
                </a:solidFill>
                <a:latin typeface="Comic Sans MS" panose="030F0702030302020204" pitchFamily="66" charset="0"/>
              </a:rPr>
              <a:t> a </a:t>
            </a:r>
            <a:r>
              <a:rPr lang="en-IN" sz="2000" b="1" dirty="0" err="1">
                <a:solidFill>
                  <a:srgbClr val="823A36"/>
                </a:solidFill>
                <a:latin typeface="Comic Sans MS" panose="030F0702030302020204" pitchFamily="66" charset="0"/>
              </a:rPr>
              <a:t>Pharisai</a:t>
            </a:r>
            <a:r>
              <a:rPr lang="en-IN" sz="2000" b="1" dirty="0">
                <a:solidFill>
                  <a:srgbClr val="823A36"/>
                </a:solidFill>
                <a:latin typeface="Comic Sans MS" panose="030F0702030302020204" pitchFamily="66" charset="0"/>
              </a:rPr>
              <a:t> </a:t>
            </a:r>
            <a:r>
              <a:rPr lang="en-IN" sz="2000" b="1" dirty="0" err="1">
                <a:solidFill>
                  <a:srgbClr val="823A36"/>
                </a:solidFill>
                <a:latin typeface="Comic Sans MS" panose="030F0702030302020204" pitchFamily="66" charset="0"/>
              </a:rPr>
              <a:t>kahin</a:t>
            </a:r>
            <a:r>
              <a:rPr lang="en" b="1" dirty="0">
                <a:solidFill>
                  <a:srgbClr val="823A36"/>
                </a:solidFill>
                <a:latin typeface="Comic Sans MS" panose="030F0702030302020204" pitchFamily="66" charset="0"/>
              </a:rPr>
              <a:t>” </a:t>
            </a:r>
            <a:r>
              <a:rPr lang="en" sz="1400" b="1" dirty="0">
                <a:solidFill>
                  <a:srgbClr val="823A36"/>
                </a:solidFill>
                <a:latin typeface="Comic Sans MS" panose="030F0702030302020204" pitchFamily="66" charset="0"/>
              </a:rPr>
              <a:t>(Philippi 3:5)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3F30EC8E-B686-1142-1704-3987EE0458ED}"/>
              </a:ext>
            </a:extLst>
          </p:cNvPr>
          <p:cNvSpPr txBox="1"/>
          <p:nvPr/>
        </p:nvSpPr>
        <p:spPr>
          <a:xfrm>
            <a:off x="138264" y="1494428"/>
            <a:ext cx="12053735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" sz="2100" b="1" dirty="0"/>
              <a:t>Jerusalem Khoppi a chun Judate chondan Gentile te chung a chesah tei ding gotlou ding ahi akiti uve </a:t>
            </a:r>
            <a:r>
              <a:rPr lang="en" sz="2000" b="1" dirty="0"/>
              <a:t>(Acts 15:19-21). </a:t>
            </a:r>
            <a:r>
              <a:rPr lang="en" sz="2100" b="1" dirty="0"/>
              <a:t>Hinlah, cheptan ding ngaisah mihil phabep Philippi ahung lut ta uve </a:t>
            </a:r>
            <a:r>
              <a:rPr lang="en" sz="2000" b="1" dirty="0"/>
              <a:t>(Phil. 3:2-3).</a:t>
            </a:r>
          </a:p>
        </p:txBody>
      </p:sp>
      <p:graphicFrame>
        <p:nvGraphicFramePr>
          <p:cNvPr id="2" name="Diagrama 1">
            <a:extLst>
              <a:ext uri="{FF2B5EF4-FFF2-40B4-BE49-F238E27FC236}">
                <a16:creationId xmlns:a16="http://schemas.microsoft.com/office/drawing/2014/main" id="{631DA24D-7B7F-4842-2CD7-BFB356D2A6A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140582809"/>
              </p:ext>
            </p:extLst>
          </p:nvPr>
        </p:nvGraphicFramePr>
        <p:xfrm>
          <a:off x="255639" y="3123931"/>
          <a:ext cx="8672051" cy="358166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8" name="CuadroTexto 7">
            <a:extLst>
              <a:ext uri="{FF2B5EF4-FFF2-40B4-BE49-F238E27FC236}">
                <a16:creationId xmlns:a16="http://schemas.microsoft.com/office/drawing/2014/main" id="{68A90A6B-B589-2481-5BB9-C9DA04BE890C}"/>
              </a:ext>
            </a:extLst>
          </p:cNvPr>
          <p:cNvSpPr txBox="1"/>
          <p:nvPr/>
        </p:nvSpPr>
        <p:spPr>
          <a:xfrm>
            <a:off x="8927691" y="4458831"/>
            <a:ext cx="3264309" cy="23237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" sz="2000" b="1" dirty="0"/>
              <a:t>Jesu ahet masang chun ahina kiletsahpi tah anahi. Tun vang Dan hethiem lou ahi ahin kihetdoh tai (Mt. 5:21-22). </a:t>
            </a:r>
          </a:p>
          <a:p>
            <a:pPr>
              <a:spcBef>
                <a:spcPts val="600"/>
              </a:spcBef>
            </a:pPr>
            <a:r>
              <a:rPr lang="en" sz="2000" b="1" dirty="0"/>
              <a:t>Christa bouva sochatna aum ahin he tai (Phil. 3:7).</a:t>
            </a:r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A7038AB4-DD6B-112A-69F8-17BB1D8DED55}"/>
              </a:ext>
            </a:extLst>
          </p:cNvPr>
          <p:cNvSpPr txBox="1"/>
          <p:nvPr/>
        </p:nvSpPr>
        <p:spPr>
          <a:xfrm>
            <a:off x="138264" y="2333115"/>
            <a:ext cx="8228987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" sz="2100" b="1" dirty="0"/>
              <a:t>Phaat chesa a Paul cheptan le Juda chondan jui bukim le gut tah ahi dan aseipih e </a:t>
            </a:r>
            <a:r>
              <a:rPr lang="en" sz="2000" b="1" dirty="0"/>
              <a:t>(Phil. 3:4-6):</a:t>
            </a:r>
          </a:p>
        </p:txBody>
      </p:sp>
      <p:pic>
        <p:nvPicPr>
          <p:cNvPr id="11" name="Imagen 10" descr="Un grupo de personas posando delante de una pared de ladrillos&#10;&#10;El contenido generado por IA puede ser incorrecto.">
            <a:extLst>
              <a:ext uri="{FF2B5EF4-FFF2-40B4-BE49-F238E27FC236}">
                <a16:creationId xmlns:a16="http://schemas.microsoft.com/office/drawing/2014/main" id="{12E16CE4-F2AA-1FB9-3DBE-64C3463CB7BE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email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9113893" y="2421603"/>
            <a:ext cx="2851354" cy="1972109"/>
          </a:xfrm>
          <a:prstGeom prst="rect">
            <a:avLst/>
          </a:prstGeom>
          <a:ln w="38100" cap="sq">
            <a:solidFill>
              <a:schemeClr val="accent2">
                <a:lumMod val="60000"/>
                <a:lumOff val="40000"/>
              </a:schemeClr>
            </a:solidFill>
            <a:prstDash val="solid"/>
            <a:miter lim="800000"/>
          </a:ln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9660370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81B947A8-8222-4D23-91A0-A3DDDFBA911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38" dur="500"/>
                                        <p:tgtEl>
                                          <p:spTgt spid="2">
                                            <p:graphicEl>
                                              <a:dgm id="{81B947A8-8222-4D23-91A0-A3DDDFBA911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00"/>
                            </p:stCondLst>
                            <p:childTnLst>
                              <p:par>
                                <p:cTn id="40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1D9CE686-3970-4C8A-B7F5-25FB1EC212C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2">
                                            <p:graphicEl>
                                              <a:dgm id="{1D9CE686-3970-4C8A-B7F5-25FB1EC212C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">
                                            <p:graphicEl>
                                              <a:dgm id="{1D9CE686-3970-4C8A-B7F5-25FB1EC212C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900" decel="100000" fill="hold"/>
                                        <p:tgtEl>
                                          <p:spTgt spid="2">
                                            <p:graphicEl>
                                              <a:dgm id="{1D9CE686-3970-4C8A-B7F5-25FB1EC212C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1D9CE686-3970-4C8A-B7F5-25FB1EC212C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D128365B-A3FF-474C-8E24-63862A44BE8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2">
                                            <p:graphicEl>
                                              <a:dgm id="{D128365B-A3FF-474C-8E24-63862A44BE8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">
                                            <p:graphicEl>
                                              <a:dgm id="{D128365B-A3FF-474C-8E24-63862A44BE8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900" decel="100000" fill="hold"/>
                                        <p:tgtEl>
                                          <p:spTgt spid="2">
                                            <p:graphicEl>
                                              <a:dgm id="{D128365B-A3FF-474C-8E24-63862A44BE8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D128365B-A3FF-474C-8E24-63862A44BE8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A7375061-F62C-4302-9206-8E6BEB0D613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2">
                                            <p:graphicEl>
                                              <a:dgm id="{A7375061-F62C-4302-9206-8E6BEB0D613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2">
                                            <p:graphicEl>
                                              <a:dgm id="{A7375061-F62C-4302-9206-8E6BEB0D613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900" decel="100000" fill="hold"/>
                                        <p:tgtEl>
                                          <p:spTgt spid="2">
                                            <p:graphicEl>
                                              <a:dgm id="{A7375061-F62C-4302-9206-8E6BEB0D613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A7375061-F62C-4302-9206-8E6BEB0D613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F26FE41A-DB46-4170-9BF3-AFF9C3323D5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2">
                                            <p:graphicEl>
                                              <a:dgm id="{F26FE41A-DB46-4170-9BF3-AFF9C3323D5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2">
                                            <p:graphicEl>
                                              <a:dgm id="{F26FE41A-DB46-4170-9BF3-AFF9C3323D5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900" decel="100000" fill="hold"/>
                                        <p:tgtEl>
                                          <p:spTgt spid="2">
                                            <p:graphicEl>
                                              <a:dgm id="{F26FE41A-DB46-4170-9BF3-AFF9C3323D5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F26FE41A-DB46-4170-9BF3-AFF9C3323D5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77956109-AA7E-4306-825B-EF93EC33C5F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2">
                                            <p:graphicEl>
                                              <a:dgm id="{77956109-AA7E-4306-825B-EF93EC33C5F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2">
                                            <p:graphicEl>
                                              <a:dgm id="{77956109-AA7E-4306-825B-EF93EC33C5F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900" decel="100000" fill="hold"/>
                                        <p:tgtEl>
                                          <p:spTgt spid="2">
                                            <p:graphicEl>
                                              <a:dgm id="{77956109-AA7E-4306-825B-EF93EC33C5F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77956109-AA7E-4306-825B-EF93EC33C5F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4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62D93324-EE7B-4B3A-8467-4EDA33D7AC6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1000"/>
                                        <p:tgtEl>
                                          <p:spTgt spid="2">
                                            <p:graphicEl>
                                              <a:dgm id="{62D93324-EE7B-4B3A-8467-4EDA33D7AC6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2">
                                            <p:graphicEl>
                                              <a:dgm id="{62D93324-EE7B-4B3A-8467-4EDA33D7AC6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900" decel="100000" fill="hold"/>
                                        <p:tgtEl>
                                          <p:spTgt spid="2">
                                            <p:graphicEl>
                                              <a:dgm id="{62D93324-EE7B-4B3A-8467-4EDA33D7AC6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62D93324-EE7B-4B3A-8467-4EDA33D7AC6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4FA8565D-20F1-44C2-B921-B09BCCEC5BA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1000"/>
                                        <p:tgtEl>
                                          <p:spTgt spid="2">
                                            <p:graphicEl>
                                              <a:dgm id="{4FA8565D-20F1-44C2-B921-B09BCCEC5BA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2">
                                            <p:graphicEl>
                                              <a:dgm id="{4FA8565D-20F1-44C2-B921-B09BCCEC5BA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900" decel="100000" fill="hold"/>
                                        <p:tgtEl>
                                          <p:spTgt spid="2">
                                            <p:graphicEl>
                                              <a:dgm id="{4FA8565D-20F1-44C2-B921-B09BCCEC5BA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4FA8565D-20F1-44C2-B921-B09BCCEC5BA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8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9ECCE186-ECEE-4E36-9689-7C5607CF3BD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1000"/>
                                        <p:tgtEl>
                                          <p:spTgt spid="2">
                                            <p:graphicEl>
                                              <a:dgm id="{9ECCE186-ECEE-4E36-9689-7C5607CF3BD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2">
                                            <p:graphicEl>
                                              <a:dgm id="{9ECCE186-ECEE-4E36-9689-7C5607CF3BD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900" decel="100000" fill="hold"/>
                                        <p:tgtEl>
                                          <p:spTgt spid="2">
                                            <p:graphicEl>
                                              <a:dgm id="{9ECCE186-ECEE-4E36-9689-7C5607CF3BD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9ECCE186-ECEE-4E36-9689-7C5607CF3BD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4505B560-5A0C-4590-8D92-869AA8ADD0A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1000"/>
                                        <p:tgtEl>
                                          <p:spTgt spid="2">
                                            <p:graphicEl>
                                              <a:dgm id="{4505B560-5A0C-4590-8D92-869AA8ADD0A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2">
                                            <p:graphicEl>
                                              <a:dgm id="{4505B560-5A0C-4590-8D92-869AA8ADD0A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900" decel="100000" fill="hold"/>
                                        <p:tgtEl>
                                          <p:spTgt spid="2">
                                            <p:graphicEl>
                                              <a:dgm id="{4505B560-5A0C-4590-8D92-869AA8ADD0A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4505B560-5A0C-4590-8D92-869AA8ADD0A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2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FC75B951-F111-4DF9-B6B2-501C44F36F8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" dur="1000"/>
                                        <p:tgtEl>
                                          <p:spTgt spid="2">
                                            <p:graphicEl>
                                              <a:dgm id="{FC75B951-F111-4DF9-B6B2-501C44F36F8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5" dur="1000" fill="hold"/>
                                        <p:tgtEl>
                                          <p:spTgt spid="2">
                                            <p:graphicEl>
                                              <a:dgm id="{FC75B951-F111-4DF9-B6B2-501C44F36F8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900" decel="100000" fill="hold"/>
                                        <p:tgtEl>
                                          <p:spTgt spid="2">
                                            <p:graphicEl>
                                              <a:dgm id="{FC75B951-F111-4DF9-B6B2-501C44F36F8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FC75B951-F111-4DF9-B6B2-501C44F36F8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Graphic spid="2" grpId="0" uiExpand="1">
        <p:bldSub>
          <a:bldDgm bld="one"/>
        </p:bldSub>
      </p:bldGraphic>
      <p:bldP spid="8" grpId="0"/>
      <p:bldP spid="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hqprint">
            <a:alphaModFix amt="7300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61F484B2-5BC9-EB3A-C64E-2789A36524E6}"/>
              </a:ext>
            </a:extLst>
          </p:cNvPr>
          <p:cNvSpPr txBox="1"/>
          <p:nvPr/>
        </p:nvSpPr>
        <p:spPr>
          <a:xfrm>
            <a:off x="0" y="-98323"/>
            <a:ext cx="12191999" cy="86177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" sz="5000" b="1" spc="630" dirty="0">
                <a:ln w="10160">
                  <a:solidFill>
                    <a:srgbClr val="FFFF00"/>
                  </a:solidFill>
                  <a:prstDash val="solid"/>
                </a:ln>
                <a:solidFill>
                  <a:srgbClr val="823A36"/>
                </a:solidFill>
                <a:effectLst>
                  <a:outerShdw blurRad="38100" dist="22860" dir="5400000" algn="tl" rotWithShape="0">
                    <a:srgbClr val="000000"/>
                  </a:outerShdw>
                </a:effectLst>
              </a:rPr>
              <a:t>POIMO PEN TAH CHU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E97E71C8-BC62-1963-3D3F-91222AFBAC3A}"/>
              </a:ext>
            </a:extLst>
          </p:cNvPr>
          <p:cNvSpPr txBox="1"/>
          <p:nvPr/>
        </p:nvSpPr>
        <p:spPr>
          <a:xfrm>
            <a:off x="0" y="722737"/>
            <a:ext cx="12191999" cy="384721"/>
          </a:xfrm>
          <a:prstGeom prst="rect">
            <a:avLst/>
          </a:prstGeom>
          <a:solidFill>
            <a:srgbClr val="D4E2C4"/>
          </a:solidFill>
          <a:effectLst>
            <a:outerShdw blurRad="63500" sx="102000" sy="102000" algn="ctr" rotWithShape="0">
              <a:prstClr val="black"/>
            </a:outerShdw>
          </a:effectLst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en" b="1" dirty="0">
                <a:solidFill>
                  <a:srgbClr val="485F2F"/>
                </a:solidFill>
                <a:latin typeface="Comic Sans MS" panose="030F0702030302020204" pitchFamily="66" charset="0"/>
              </a:rPr>
              <a:t>“</a:t>
            </a:r>
            <a:r>
              <a:rPr lang="en-IN" sz="1900" b="1" dirty="0" err="1">
                <a:solidFill>
                  <a:srgbClr val="485F2F"/>
                </a:solidFill>
                <a:latin typeface="Comic Sans MS" panose="030F0702030302020204" pitchFamily="66" charset="0"/>
              </a:rPr>
              <a:t>Ahinla</a:t>
            </a:r>
            <a:r>
              <a:rPr lang="en-IN" sz="1900" b="1" dirty="0">
                <a:solidFill>
                  <a:srgbClr val="485F2F"/>
                </a:solidFill>
                <a:latin typeface="Comic Sans MS" panose="030F0702030302020204" pitchFamily="66" charset="0"/>
              </a:rPr>
              <a:t> </a:t>
            </a:r>
            <a:r>
              <a:rPr lang="en-IN" sz="1900" b="1" dirty="0" err="1">
                <a:solidFill>
                  <a:srgbClr val="485F2F"/>
                </a:solidFill>
                <a:latin typeface="Comic Sans MS" panose="030F0702030302020204" pitchFamily="66" charset="0"/>
              </a:rPr>
              <a:t>hitobang</a:t>
            </a:r>
            <a:r>
              <a:rPr lang="en-IN" sz="1900" b="1" dirty="0">
                <a:solidFill>
                  <a:srgbClr val="485F2F"/>
                </a:solidFill>
                <a:latin typeface="Comic Sans MS" panose="030F0702030302020204" pitchFamily="66" charset="0"/>
              </a:rPr>
              <a:t> </a:t>
            </a:r>
            <a:r>
              <a:rPr lang="en-IN" sz="1900" b="1" dirty="0" err="1">
                <a:solidFill>
                  <a:srgbClr val="485F2F"/>
                </a:solidFill>
                <a:latin typeface="Comic Sans MS" panose="030F0702030302020204" pitchFamily="66" charset="0"/>
              </a:rPr>
              <a:t>phatchuomna</a:t>
            </a:r>
            <a:r>
              <a:rPr lang="en-IN" sz="1900" b="1" dirty="0">
                <a:solidFill>
                  <a:srgbClr val="485F2F"/>
                </a:solidFill>
                <a:latin typeface="Comic Sans MS" panose="030F0702030302020204" pitchFamily="66" charset="0"/>
              </a:rPr>
              <a:t> </a:t>
            </a:r>
            <a:r>
              <a:rPr lang="en-IN" sz="1900" b="1" dirty="0" err="1">
                <a:solidFill>
                  <a:srgbClr val="485F2F"/>
                </a:solidFill>
                <a:latin typeface="Comic Sans MS" panose="030F0702030302020204" pitchFamily="66" charset="0"/>
              </a:rPr>
              <a:t>kanei</a:t>
            </a:r>
            <a:r>
              <a:rPr lang="en-IN" sz="1900" b="1" dirty="0">
                <a:solidFill>
                  <a:srgbClr val="485F2F"/>
                </a:solidFill>
                <a:latin typeface="Comic Sans MS" panose="030F0702030302020204" pitchFamily="66" charset="0"/>
              </a:rPr>
              <a:t> hi </a:t>
            </a:r>
            <a:r>
              <a:rPr lang="en-IN" sz="1900" b="1" dirty="0" err="1">
                <a:solidFill>
                  <a:srgbClr val="485F2F"/>
                </a:solidFill>
                <a:latin typeface="Comic Sans MS" panose="030F0702030302020204" pitchFamily="66" charset="0"/>
              </a:rPr>
              <a:t>aboncha</a:t>
            </a:r>
            <a:r>
              <a:rPr lang="en-IN" sz="1900" b="1" dirty="0">
                <a:solidFill>
                  <a:srgbClr val="485F2F"/>
                </a:solidFill>
                <a:latin typeface="Comic Sans MS" panose="030F0702030302020204" pitchFamily="66" charset="0"/>
              </a:rPr>
              <a:t> Christa </a:t>
            </a:r>
            <a:r>
              <a:rPr lang="en-IN" sz="1900" b="1" dirty="0" err="1">
                <a:solidFill>
                  <a:srgbClr val="485F2F"/>
                </a:solidFill>
                <a:latin typeface="Comic Sans MS" panose="030F0702030302020204" pitchFamily="66" charset="0"/>
              </a:rPr>
              <a:t>jal</a:t>
            </a:r>
            <a:r>
              <a:rPr lang="en-IN" sz="1900" b="1" dirty="0">
                <a:solidFill>
                  <a:srgbClr val="485F2F"/>
                </a:solidFill>
                <a:latin typeface="Comic Sans MS" panose="030F0702030302020204" pitchFamily="66" charset="0"/>
              </a:rPr>
              <a:t> a </a:t>
            </a:r>
            <a:r>
              <a:rPr lang="en-IN" sz="1900" b="1" dirty="0" err="1">
                <a:solidFill>
                  <a:srgbClr val="485F2F"/>
                </a:solidFill>
                <a:latin typeface="Comic Sans MS" panose="030F0702030302020204" pitchFamily="66" charset="0"/>
              </a:rPr>
              <a:t>pannabei</a:t>
            </a:r>
            <a:r>
              <a:rPr lang="en-IN" sz="1900" b="1" dirty="0">
                <a:solidFill>
                  <a:srgbClr val="485F2F"/>
                </a:solidFill>
                <a:latin typeface="Comic Sans MS" panose="030F0702030302020204" pitchFamily="66" charset="0"/>
              </a:rPr>
              <a:t> </a:t>
            </a:r>
            <a:r>
              <a:rPr lang="en-IN" sz="1900" b="1" dirty="0" err="1">
                <a:solidFill>
                  <a:srgbClr val="485F2F"/>
                </a:solidFill>
                <a:latin typeface="Comic Sans MS" panose="030F0702030302020204" pitchFamily="66" charset="0"/>
              </a:rPr>
              <a:t>thil</a:t>
            </a:r>
            <a:r>
              <a:rPr lang="en-IN" sz="1900" b="1" dirty="0">
                <a:solidFill>
                  <a:srgbClr val="485F2F"/>
                </a:solidFill>
                <a:latin typeface="Comic Sans MS" panose="030F0702030302020204" pitchFamily="66" charset="0"/>
              </a:rPr>
              <a:t> a </a:t>
            </a:r>
            <a:r>
              <a:rPr lang="en-IN" sz="1900" b="1" dirty="0" err="1">
                <a:solidFill>
                  <a:srgbClr val="485F2F"/>
                </a:solidFill>
                <a:latin typeface="Comic Sans MS" panose="030F0702030302020204" pitchFamily="66" charset="0"/>
              </a:rPr>
              <a:t>kagel</a:t>
            </a:r>
            <a:r>
              <a:rPr lang="en-IN" sz="1900" b="1" dirty="0">
                <a:solidFill>
                  <a:srgbClr val="485F2F"/>
                </a:solidFill>
                <a:latin typeface="Comic Sans MS" panose="030F0702030302020204" pitchFamily="66" charset="0"/>
              </a:rPr>
              <a:t> </a:t>
            </a:r>
            <a:r>
              <a:rPr lang="en-IN" sz="1900" b="1" dirty="0" err="1">
                <a:solidFill>
                  <a:srgbClr val="485F2F"/>
                </a:solidFill>
                <a:latin typeface="Comic Sans MS" panose="030F0702030302020204" pitchFamily="66" charset="0"/>
              </a:rPr>
              <a:t>ahitai</a:t>
            </a:r>
            <a:r>
              <a:rPr lang="en-IN" b="1" dirty="0">
                <a:solidFill>
                  <a:srgbClr val="485F2F"/>
                </a:solidFill>
                <a:latin typeface="Comic Sans MS" panose="030F0702030302020204" pitchFamily="66" charset="0"/>
              </a:rPr>
              <a:t>.</a:t>
            </a:r>
            <a:r>
              <a:rPr lang="en" b="1" dirty="0">
                <a:solidFill>
                  <a:srgbClr val="485F2F"/>
                </a:solidFill>
                <a:latin typeface="Comic Sans MS" panose="030F0702030302020204" pitchFamily="66" charset="0"/>
              </a:rPr>
              <a:t>” </a:t>
            </a:r>
            <a:r>
              <a:rPr lang="en" sz="1400" b="1" dirty="0">
                <a:solidFill>
                  <a:srgbClr val="485F2F"/>
                </a:solidFill>
                <a:latin typeface="Comic Sans MS" panose="030F0702030302020204" pitchFamily="66" charset="0"/>
              </a:rPr>
              <a:t>(Philippi 3:7)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857F3568-90C0-0D81-D7BD-BAC18A0AC874}"/>
              </a:ext>
            </a:extLst>
          </p:cNvPr>
          <p:cNvSpPr txBox="1"/>
          <p:nvPr/>
        </p:nvSpPr>
        <p:spPr>
          <a:xfrm>
            <a:off x="178206" y="1237943"/>
            <a:ext cx="7298919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" sz="2100" b="1" dirty="0"/>
              <a:t>Paul in ahinkho lui leh thah alepkah in ahi. Langkhat a chun hetna gilna anei ho, Gamaliel thalheng thei le akineppi tah ahina, Pharisai lah a jong boltheina sangpi nei ahina; aphatchuompi thei ngen ahi.</a:t>
            </a:r>
          </a:p>
        </p:txBody>
      </p:sp>
      <p:pic>
        <p:nvPicPr>
          <p:cNvPr id="8" name="Imagen 7" descr="Una persona caminando en la calle&#10;&#10;El contenido generado por IA puede ser incorrecto.">
            <a:extLst>
              <a:ext uri="{FF2B5EF4-FFF2-40B4-BE49-F238E27FC236}">
                <a16:creationId xmlns:a16="http://schemas.microsoft.com/office/drawing/2014/main" id="{2925DD6E-05C9-BC84-12C1-6BCE4213D63C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7708" y="3735963"/>
            <a:ext cx="5417574" cy="3047385"/>
          </a:xfrm>
          <a:prstGeom prst="snip2DiagRect">
            <a:avLst>
              <a:gd name="adj1" fmla="val 0"/>
              <a:gd name="adj2" fmla="val 33122"/>
            </a:avLst>
          </a:prstGeom>
          <a:solidFill>
            <a:srgbClr val="FFFFFF">
              <a:shade val="85000"/>
            </a:srgbClr>
          </a:solidFill>
          <a:ln w="57150" cap="sq">
            <a:solidFill>
              <a:srgbClr val="823A36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" name="Imagen 9" descr="Un hombre jugando wii&#10;&#10;El contenido generado por IA puede ser incorrecto.">
            <a:extLst>
              <a:ext uri="{FF2B5EF4-FFF2-40B4-BE49-F238E27FC236}">
                <a16:creationId xmlns:a16="http://schemas.microsoft.com/office/drawing/2014/main" id="{7CC10F94-2660-58E8-AB87-FE268AA5EE37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59370" y="1255765"/>
            <a:ext cx="4356099" cy="3267074"/>
          </a:xfrm>
          <a:prstGeom prst="snip2DiagRect">
            <a:avLst>
              <a:gd name="adj1" fmla="val 0"/>
              <a:gd name="adj2" fmla="val 30511"/>
            </a:avLst>
          </a:prstGeom>
          <a:solidFill>
            <a:srgbClr val="FFFFFF">
              <a:shade val="85000"/>
            </a:srgbClr>
          </a:solidFill>
          <a:ln w="57150" cap="sq">
            <a:solidFill>
              <a:schemeClr val="accent4">
                <a:lumMod val="75000"/>
              </a:schemeClr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2" name="CuadroTexto 11">
            <a:extLst>
              <a:ext uri="{FF2B5EF4-FFF2-40B4-BE49-F238E27FC236}">
                <a16:creationId xmlns:a16="http://schemas.microsoft.com/office/drawing/2014/main" id="{72EAB75B-1FFC-15D5-2123-2B5ACAA906CD}"/>
              </a:ext>
            </a:extLst>
          </p:cNvPr>
          <p:cNvSpPr txBox="1"/>
          <p:nvPr/>
        </p:nvSpPr>
        <p:spPr>
          <a:xfrm>
            <a:off x="5771535" y="4634714"/>
            <a:ext cx="6420465" cy="224676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" sz="2000" b="1" dirty="0"/>
              <a:t>Van le lei thah a tuonsot hinna nei ding sang a lu jo chanvou ipi um in tem? Ahin vannuoi in hichu hetphah in anei poi. </a:t>
            </a:r>
          </a:p>
          <a:p>
            <a:r>
              <a:rPr lang="en" sz="2000" b="1" dirty="0"/>
              <a:t>Hilai a vannuoi in thupi tah agelho leh Vangam a thupi kiti ding ho kah a lhenkahna aum jing e; Christa bang chonchan leh lhagao sochatna chu vannuoi thilho toh lepkah in aum jing e.</a:t>
            </a:r>
          </a:p>
        </p:txBody>
      </p:sp>
      <p:pic>
        <p:nvPicPr>
          <p:cNvPr id="16" name="Imagen 15" descr="Imagen que contiene tabla, pequeño, iluminado, oscuro&#10;&#10;El contenido generado por IA puede ser incorrecto.">
            <a:extLst>
              <a:ext uri="{FF2B5EF4-FFF2-40B4-BE49-F238E27FC236}">
                <a16:creationId xmlns:a16="http://schemas.microsoft.com/office/drawing/2014/main" id="{C085E9BC-1A86-A697-E588-FB634998E654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26792" y="3529782"/>
            <a:ext cx="2181697" cy="1012308"/>
          </a:xfrm>
          <a:prstGeom prst="rect">
            <a:avLst/>
          </a:prstGeom>
        </p:spPr>
      </p:pic>
      <p:pic>
        <p:nvPicPr>
          <p:cNvPr id="18" name="Imagen 17" descr="Imagen que contiene tabla, pequeño, iluminado, agua&#10;&#10;El contenido generado por IA puede ser incorrecto.">
            <a:extLst>
              <a:ext uri="{FF2B5EF4-FFF2-40B4-BE49-F238E27FC236}">
                <a16:creationId xmlns:a16="http://schemas.microsoft.com/office/drawing/2014/main" id="{F0C037E5-159A-69E3-A220-8999CDECA83F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75952" y="3647766"/>
            <a:ext cx="2181697" cy="1012308"/>
          </a:xfrm>
          <a:prstGeom prst="rect">
            <a:avLst/>
          </a:prstGeom>
        </p:spPr>
      </p:pic>
      <p:sp>
        <p:nvSpPr>
          <p:cNvPr id="4" name="CuadroTexto 3">
            <a:extLst>
              <a:ext uri="{FF2B5EF4-FFF2-40B4-BE49-F238E27FC236}">
                <a16:creationId xmlns:a16="http://schemas.microsoft.com/office/drawing/2014/main" id="{3585293F-2B91-6E00-A949-6FE385004E6F}"/>
              </a:ext>
            </a:extLst>
          </p:cNvPr>
          <p:cNvSpPr txBox="1"/>
          <p:nvPr/>
        </p:nvSpPr>
        <p:spPr>
          <a:xfrm>
            <a:off x="207708" y="2614045"/>
            <a:ext cx="7272931" cy="10618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" sz="2100" b="1" dirty="0"/>
              <a:t>Alangkhat a chun Christa anei apat ahinko akoi in, aphatchuompi thei jouse eh bang in agel tai; ajieh chu Christa ngailutna tepi thei umlou amudoh tai </a:t>
            </a:r>
            <a:r>
              <a:rPr lang="en" sz="2000" b="1" dirty="0"/>
              <a:t>(Phil. 3:7-8).</a:t>
            </a:r>
          </a:p>
        </p:txBody>
      </p:sp>
    </p:spTree>
    <p:extLst>
      <p:ext uri="{BB962C8B-B14F-4D97-AF65-F5344CB8AC3E}">
        <p14:creationId xmlns:p14="http://schemas.microsoft.com/office/powerpoint/2010/main" val="38297625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8" presetClass="entr" presetSubtype="9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4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3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"/>
                            </p:stCondLst>
                            <p:childTnLst>
                              <p:par>
                                <p:cTn id="3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4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500"/>
                            </p:stCondLst>
                            <p:childTnLst>
                              <p:par>
                                <p:cTn id="4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 animBg="1"/>
      <p:bldP spid="6" grpId="0"/>
      <p:bldP spid="12" grpId="0"/>
      <p:bldP spid="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2575F321-8099-3DE3-3D6E-EA0447EFCABD}"/>
              </a:ext>
            </a:extLst>
          </p:cNvPr>
          <p:cNvSpPr txBox="1"/>
          <p:nvPr/>
        </p:nvSpPr>
        <p:spPr>
          <a:xfrm>
            <a:off x="1" y="2606987"/>
            <a:ext cx="12191999" cy="1938992"/>
          </a:xfrm>
          <a:prstGeom prst="rect">
            <a:avLst/>
          </a:prstGeom>
          <a:noFill/>
          <a:effectLst>
            <a:outerShdw blurRad="50800" dir="5400000" algn="ctr" rotWithShape="0">
              <a:schemeClr val="tx1"/>
            </a:outerShdw>
          </a:effectLst>
        </p:spPr>
        <p:txBody>
          <a:bodyPr wrap="square">
            <a:spAutoFit/>
            <a:scene3d>
              <a:camera prst="orthographicFront"/>
              <a:lightRig rig="twoPt" dir="t"/>
            </a:scene3d>
            <a:sp3d extrusionH="57150">
              <a:bevelT w="57150" h="38100" prst="hardEdge"/>
            </a:sp3d>
          </a:bodyPr>
          <a:lstStyle>
            <a:defPPr>
              <a:defRPr lang="es-ES"/>
            </a:defPPr>
            <a:lvl1pPr algn="ctr">
              <a:defRPr sz="6600" b="1">
                <a:ln w="6600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dist="38100" dir="2700000" algn="tl" rotWithShape="0">
                    <a:srgbClr val="A87F2A"/>
                  </a:outerShdw>
                </a:effectLst>
              </a:defRPr>
            </a:lvl1pPr>
          </a:lstStyle>
          <a:p>
            <a:r>
              <a:rPr lang="en" sz="6000" spc="300" dirty="0"/>
              <a:t>SOCHATNA  NEI  JING  DIA THUMOP</a:t>
            </a:r>
          </a:p>
        </p:txBody>
      </p:sp>
    </p:spTree>
    <p:extLst>
      <p:ext uri="{BB962C8B-B14F-4D97-AF65-F5344CB8AC3E}">
        <p14:creationId xmlns:p14="http://schemas.microsoft.com/office/powerpoint/2010/main" val="38086894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agen 10">
            <a:extLst>
              <a:ext uri="{FF2B5EF4-FFF2-40B4-BE49-F238E27FC236}">
                <a16:creationId xmlns:a16="http://schemas.microsoft.com/office/drawing/2014/main" id="{7714F02F-F1E3-EACA-35D9-71B74D8FE1CD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91691" y="4011215"/>
            <a:ext cx="2753065" cy="2650543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579BC6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sp>
        <p:nvSpPr>
          <p:cNvPr id="3" name="CuadroTexto 2">
            <a:extLst>
              <a:ext uri="{FF2B5EF4-FFF2-40B4-BE49-F238E27FC236}">
                <a16:creationId xmlns:a16="http://schemas.microsoft.com/office/drawing/2014/main" id="{00771659-D91F-D263-DF49-C68C77D3ACBC}"/>
              </a:ext>
            </a:extLst>
          </p:cNvPr>
          <p:cNvSpPr txBox="1"/>
          <p:nvPr/>
        </p:nvSpPr>
        <p:spPr>
          <a:xfrm>
            <a:off x="0" y="-65447"/>
            <a:ext cx="12191999" cy="769441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flat" dir="t"/>
            </a:scene3d>
            <a:sp3d extrusionH="57150" contourW="19050">
              <a:bevelT w="38100" h="38100" prst="relaxedInset"/>
              <a:contourClr>
                <a:srgbClr val="0B4B75"/>
              </a:contourClr>
            </a:sp3d>
          </a:bodyPr>
          <a:lstStyle/>
          <a:p>
            <a:pPr algn="ctr"/>
            <a:r>
              <a:rPr lang="en" sz="4400" b="1" spc="600" dirty="0">
                <a:ln w="9525">
                  <a:noFill/>
                  <a:prstDash val="solid"/>
                </a:ln>
                <a:solidFill>
                  <a:srgbClr val="579BC6"/>
                </a:solidFill>
                <a:effectLst>
                  <a:outerShdw blurRad="12700" dist="38100" dir="2700000" algn="tl" rotWithShape="0">
                    <a:srgbClr val="0B4B75"/>
                  </a:outerShdw>
                </a:effectLst>
              </a:rPr>
              <a:t>CHRISTA  TAHSANNA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0380C649-91FB-B0BB-0BFB-94AC6B1620FC}"/>
              </a:ext>
            </a:extLst>
          </p:cNvPr>
          <p:cNvSpPr txBox="1"/>
          <p:nvPr/>
        </p:nvSpPr>
        <p:spPr>
          <a:xfrm>
            <a:off x="73707" y="624281"/>
            <a:ext cx="12000307" cy="707886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en" b="1" dirty="0">
                <a:solidFill>
                  <a:schemeClr val="accent3">
                    <a:lumMod val="50000"/>
                  </a:schemeClr>
                </a:solidFill>
                <a:latin typeface="Comic Sans MS" panose="030F0702030302020204" pitchFamily="66" charset="0"/>
              </a:rPr>
              <a:t>“</a:t>
            </a:r>
            <a:r>
              <a:rPr lang="en-IN" sz="2000" b="1" dirty="0">
                <a:solidFill>
                  <a:schemeClr val="accent3">
                    <a:lumMod val="50000"/>
                  </a:schemeClr>
                </a:solidFill>
                <a:latin typeface="Comic Sans MS" panose="030F0702030302020204" pitchFamily="66" charset="0"/>
              </a:rPr>
              <a:t>Ama </a:t>
            </a:r>
            <a:r>
              <a:rPr lang="en-IN" sz="2000" b="1" dirty="0" err="1">
                <a:solidFill>
                  <a:schemeClr val="accent3">
                    <a:lumMod val="50000"/>
                  </a:schemeClr>
                </a:solidFill>
                <a:latin typeface="Comic Sans MS" panose="030F0702030302020204" pitchFamily="66" charset="0"/>
              </a:rPr>
              <a:t>sunggil</a:t>
            </a:r>
            <a:r>
              <a:rPr lang="en-IN" sz="2000" b="1" dirty="0">
                <a:solidFill>
                  <a:schemeClr val="accent3">
                    <a:lumMod val="50000"/>
                  </a:schemeClr>
                </a:solidFill>
                <a:latin typeface="Comic Sans MS" panose="030F0702030302020204" pitchFamily="66" charset="0"/>
              </a:rPr>
              <a:t> a </a:t>
            </a:r>
            <a:r>
              <a:rPr lang="en-IN" sz="2000" b="1" dirty="0" err="1">
                <a:solidFill>
                  <a:schemeClr val="accent3">
                    <a:lumMod val="50000"/>
                  </a:schemeClr>
                </a:solidFill>
                <a:latin typeface="Comic Sans MS" panose="030F0702030302020204" pitchFamily="66" charset="0"/>
              </a:rPr>
              <a:t>keima</a:t>
            </a:r>
            <a:r>
              <a:rPr lang="en-IN" sz="2000" b="1" dirty="0">
                <a:solidFill>
                  <a:schemeClr val="accent3">
                    <a:lumMod val="50000"/>
                  </a:schemeClr>
                </a:solidFill>
                <a:latin typeface="Comic Sans MS" panose="030F0702030302020204" pitchFamily="66" charset="0"/>
              </a:rPr>
              <a:t> ka </a:t>
            </a:r>
            <a:r>
              <a:rPr lang="en-IN" sz="2000" b="1" dirty="0" err="1">
                <a:solidFill>
                  <a:schemeClr val="accent3">
                    <a:lumMod val="50000"/>
                  </a:schemeClr>
                </a:solidFill>
                <a:latin typeface="Comic Sans MS" panose="030F0702030302020204" pitchFamily="66" charset="0"/>
              </a:rPr>
              <a:t>kimudoh</a:t>
            </a:r>
            <a:r>
              <a:rPr lang="en-IN" sz="2000" b="1" dirty="0">
                <a:solidFill>
                  <a:schemeClr val="accent3">
                    <a:lumMod val="50000"/>
                  </a:schemeClr>
                </a:solidFill>
                <a:latin typeface="Comic Sans MS" panose="030F0702030302020204" pitchFamily="66" charset="0"/>
              </a:rPr>
              <a:t> a, </a:t>
            </a:r>
            <a:r>
              <a:rPr lang="en-IN" sz="2000" b="1" dirty="0" err="1">
                <a:solidFill>
                  <a:schemeClr val="accent3">
                    <a:lumMod val="50000"/>
                  </a:schemeClr>
                </a:solidFill>
                <a:latin typeface="Comic Sans MS" panose="030F0702030302020204" pitchFamily="66" charset="0"/>
              </a:rPr>
              <a:t>thiemchanna</a:t>
            </a:r>
            <a:r>
              <a:rPr lang="en-IN" sz="2000" b="1" dirty="0">
                <a:solidFill>
                  <a:schemeClr val="accent3">
                    <a:lumMod val="50000"/>
                  </a:schemeClr>
                </a:solidFill>
                <a:latin typeface="Comic Sans MS" panose="030F0702030302020204" pitchFamily="66" charset="0"/>
              </a:rPr>
              <a:t> chu </a:t>
            </a:r>
            <a:r>
              <a:rPr lang="en-IN" sz="2000" b="1" dirty="0" err="1">
                <a:solidFill>
                  <a:schemeClr val="accent3">
                    <a:lumMod val="50000"/>
                  </a:schemeClr>
                </a:solidFill>
                <a:latin typeface="Comic Sans MS" panose="030F0702030302020204" pitchFamily="66" charset="0"/>
              </a:rPr>
              <a:t>Danthu</a:t>
            </a:r>
            <a:r>
              <a:rPr lang="en-IN" sz="2000" b="1" dirty="0">
                <a:solidFill>
                  <a:schemeClr val="accent3">
                    <a:lumMod val="50000"/>
                  </a:schemeClr>
                </a:solidFill>
                <a:latin typeface="Comic Sans MS" panose="030F0702030302020204" pitchFamily="66" charset="0"/>
              </a:rPr>
              <a:t> vang a </a:t>
            </a:r>
            <a:r>
              <a:rPr lang="en-IN" sz="2000" b="1" dirty="0" err="1">
                <a:solidFill>
                  <a:schemeClr val="accent3">
                    <a:lumMod val="50000"/>
                  </a:schemeClr>
                </a:solidFill>
                <a:latin typeface="Comic Sans MS" panose="030F0702030302020204" pitchFamily="66" charset="0"/>
              </a:rPr>
              <a:t>kanei</a:t>
            </a:r>
            <a:r>
              <a:rPr lang="en-IN" sz="2000" b="1" dirty="0">
                <a:solidFill>
                  <a:schemeClr val="accent3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IN" sz="2000" b="1" dirty="0" err="1">
                <a:solidFill>
                  <a:schemeClr val="accent3">
                    <a:lumMod val="50000"/>
                  </a:schemeClr>
                </a:solidFill>
                <a:latin typeface="Comic Sans MS" panose="030F0702030302020204" pitchFamily="66" charset="0"/>
              </a:rPr>
              <a:t>hilouva</a:t>
            </a:r>
            <a:r>
              <a:rPr lang="en-IN" sz="2000" b="1" dirty="0">
                <a:solidFill>
                  <a:schemeClr val="accent3">
                    <a:lumMod val="50000"/>
                  </a:schemeClr>
                </a:solidFill>
                <a:latin typeface="Comic Sans MS" panose="030F0702030302020204" pitchFamily="66" charset="0"/>
              </a:rPr>
              <a:t>, </a:t>
            </a:r>
            <a:r>
              <a:rPr lang="en-IN" sz="2000" b="1" dirty="0" err="1">
                <a:solidFill>
                  <a:schemeClr val="accent3">
                    <a:lumMod val="50000"/>
                  </a:schemeClr>
                </a:solidFill>
                <a:latin typeface="Comic Sans MS" panose="030F0702030302020204" pitchFamily="66" charset="0"/>
              </a:rPr>
              <a:t>tahsan</a:t>
            </a:r>
            <a:r>
              <a:rPr lang="en-IN" sz="2000" b="1" dirty="0">
                <a:solidFill>
                  <a:schemeClr val="accent3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IN" sz="2000" b="1" dirty="0" err="1">
                <a:solidFill>
                  <a:schemeClr val="accent3">
                    <a:lumMod val="50000"/>
                  </a:schemeClr>
                </a:solidFill>
                <a:latin typeface="Comic Sans MS" panose="030F0702030302020204" pitchFamily="66" charset="0"/>
              </a:rPr>
              <a:t>jal</a:t>
            </a:r>
            <a:r>
              <a:rPr lang="en-IN" sz="2000" b="1" dirty="0">
                <a:solidFill>
                  <a:schemeClr val="accent3">
                    <a:lumMod val="50000"/>
                  </a:schemeClr>
                </a:solidFill>
                <a:latin typeface="Comic Sans MS" panose="030F0702030302020204" pitchFamily="66" charset="0"/>
              </a:rPr>
              <a:t> a </a:t>
            </a:r>
            <a:r>
              <a:rPr lang="en-IN" sz="2000" b="1" dirty="0" err="1">
                <a:solidFill>
                  <a:schemeClr val="accent3">
                    <a:lumMod val="50000"/>
                  </a:schemeClr>
                </a:solidFill>
                <a:latin typeface="Comic Sans MS" panose="030F0702030302020204" pitchFamily="66" charset="0"/>
              </a:rPr>
              <a:t>Pathien</a:t>
            </a:r>
            <a:r>
              <a:rPr lang="en-IN" sz="2000" b="1" dirty="0">
                <a:solidFill>
                  <a:schemeClr val="accent3">
                    <a:lumMod val="50000"/>
                  </a:schemeClr>
                </a:solidFill>
                <a:latin typeface="Comic Sans MS" panose="030F0702030302020204" pitchFamily="66" charset="0"/>
              </a:rPr>
              <a:t> a hung </a:t>
            </a:r>
            <a:r>
              <a:rPr lang="en-IN" sz="2000" b="1" dirty="0" err="1">
                <a:solidFill>
                  <a:schemeClr val="accent3">
                    <a:lumMod val="50000"/>
                  </a:schemeClr>
                </a:solidFill>
                <a:latin typeface="Comic Sans MS" panose="030F0702030302020204" pitchFamily="66" charset="0"/>
              </a:rPr>
              <a:t>kuon</a:t>
            </a:r>
            <a:r>
              <a:rPr lang="en-IN" sz="2000" b="1" dirty="0">
                <a:solidFill>
                  <a:schemeClr val="accent3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IN" sz="2000" b="1" dirty="0" err="1">
                <a:solidFill>
                  <a:schemeClr val="accent3">
                    <a:lumMod val="50000"/>
                  </a:schemeClr>
                </a:solidFill>
                <a:latin typeface="Comic Sans MS" panose="030F0702030302020204" pitchFamily="66" charset="0"/>
              </a:rPr>
              <a:t>thiemchanna</a:t>
            </a:r>
            <a:r>
              <a:rPr lang="en-IN" sz="2000" b="1" dirty="0">
                <a:solidFill>
                  <a:schemeClr val="accent3">
                    <a:lumMod val="50000"/>
                  </a:schemeClr>
                </a:solidFill>
                <a:latin typeface="Comic Sans MS" panose="030F0702030302020204" pitchFamily="66" charset="0"/>
              </a:rPr>
              <a:t>… Christa </a:t>
            </a:r>
            <a:r>
              <a:rPr lang="en-IN" sz="2000" b="1" dirty="0" err="1">
                <a:solidFill>
                  <a:schemeClr val="accent3">
                    <a:lumMod val="50000"/>
                  </a:schemeClr>
                </a:solidFill>
                <a:latin typeface="Comic Sans MS" panose="030F0702030302020204" pitchFamily="66" charset="0"/>
              </a:rPr>
              <a:t>tahsan</a:t>
            </a:r>
            <a:r>
              <a:rPr lang="en-IN" sz="2000" b="1" dirty="0">
                <a:solidFill>
                  <a:schemeClr val="accent3">
                    <a:lumMod val="50000"/>
                  </a:schemeClr>
                </a:solidFill>
                <a:latin typeface="Comic Sans MS" panose="030F0702030302020204" pitchFamily="66" charset="0"/>
              </a:rPr>
              <a:t> vang a </a:t>
            </a:r>
            <a:r>
              <a:rPr lang="en-IN" sz="2000" b="1" dirty="0" err="1">
                <a:solidFill>
                  <a:schemeClr val="accent3">
                    <a:lumMod val="50000"/>
                  </a:schemeClr>
                </a:solidFill>
                <a:latin typeface="Comic Sans MS" panose="030F0702030302020204" pitchFamily="66" charset="0"/>
              </a:rPr>
              <a:t>kanei</a:t>
            </a:r>
            <a:r>
              <a:rPr lang="en-IN" sz="2000" b="1" dirty="0">
                <a:solidFill>
                  <a:schemeClr val="accent3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IN" sz="2000" b="1" dirty="0" err="1">
                <a:solidFill>
                  <a:schemeClr val="accent3">
                    <a:lumMod val="50000"/>
                  </a:schemeClr>
                </a:solidFill>
                <a:latin typeface="Comic Sans MS" panose="030F0702030302020204" pitchFamily="66" charset="0"/>
              </a:rPr>
              <a:t>thei</a:t>
            </a:r>
            <a:r>
              <a:rPr lang="en-IN" sz="2000" b="1" dirty="0">
                <a:solidFill>
                  <a:schemeClr val="accent3">
                    <a:lumMod val="50000"/>
                  </a:schemeClr>
                </a:solidFill>
                <a:latin typeface="Comic Sans MS" panose="030F0702030302020204" pitchFamily="66" charset="0"/>
              </a:rPr>
              <a:t> a</a:t>
            </a:r>
            <a:r>
              <a:rPr lang="en" b="1" dirty="0">
                <a:solidFill>
                  <a:schemeClr val="accent3">
                    <a:lumMod val="50000"/>
                  </a:schemeClr>
                </a:solidFill>
                <a:latin typeface="Comic Sans MS" panose="030F0702030302020204" pitchFamily="66" charset="0"/>
              </a:rPr>
              <a:t>” </a:t>
            </a:r>
            <a:r>
              <a:rPr lang="en" sz="1400" b="1" dirty="0">
                <a:solidFill>
                  <a:schemeClr val="accent3">
                    <a:lumMod val="50000"/>
                  </a:schemeClr>
                </a:solidFill>
                <a:latin typeface="Comic Sans MS" panose="030F0702030302020204" pitchFamily="66" charset="0"/>
              </a:rPr>
              <a:t>(Philippi 3:9)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DA6E6659-97BF-80DF-BF92-5F262164E6F3}"/>
              </a:ext>
            </a:extLst>
          </p:cNvPr>
          <p:cNvSpPr txBox="1"/>
          <p:nvPr/>
        </p:nvSpPr>
        <p:spPr>
          <a:xfrm>
            <a:off x="66670" y="1391131"/>
            <a:ext cx="838353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" sz="2100" b="1" dirty="0"/>
              <a:t>Paul chondih tah a kigel pum in Damascus lampi achephei e; tahsan dihlou jop ho “</a:t>
            </a:r>
            <a:r>
              <a:rPr lang="en" sz="2100" b="1" i="1" dirty="0"/>
              <a:t>Lampi</a:t>
            </a:r>
            <a:r>
              <a:rPr lang="en" sz="2100" b="1" dirty="0"/>
              <a:t>” dih a lepui lut ding ati ahi </a:t>
            </a:r>
            <a:r>
              <a:rPr lang="en" sz="2000" b="1" dirty="0"/>
              <a:t>(Acts 9:1-2). </a:t>
            </a:r>
            <a:r>
              <a:rPr lang="en" sz="2100" b="1" dirty="0"/>
              <a:t>Ahin Damascus alut lut chun chondihna thahat jo, “</a:t>
            </a:r>
            <a:r>
              <a:rPr lang="en" sz="2100" b="1" i="1" dirty="0"/>
              <a:t>Christa tahsan vang a kinei thei</a:t>
            </a:r>
            <a:r>
              <a:rPr lang="en" sz="2100" b="1" dirty="0"/>
              <a:t>” chondihna, chun aluonkhum tan ahi” </a:t>
            </a:r>
            <a:r>
              <a:rPr lang="en" sz="2000" b="1" dirty="0"/>
              <a:t>(Philippi 3:9).</a:t>
            </a:r>
          </a:p>
        </p:txBody>
      </p:sp>
      <p:pic>
        <p:nvPicPr>
          <p:cNvPr id="4" name="Imagen 3" descr="Pintura de una persona&#10;&#10;El contenido generado por IA puede ser incorrecto.">
            <a:extLst>
              <a:ext uri="{FF2B5EF4-FFF2-40B4-BE49-F238E27FC236}">
                <a16:creationId xmlns:a16="http://schemas.microsoft.com/office/drawing/2014/main" id="{DBBC3DAC-96C2-0F18-3AEC-D7D145F7BCED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5138" r="5138"/>
          <a:stretch>
            <a:fillRect/>
          </a:stretch>
        </p:blipFill>
        <p:spPr>
          <a:xfrm>
            <a:off x="8496295" y="1499011"/>
            <a:ext cx="3561164" cy="5190239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chemeClr val="accent3">
                <a:lumMod val="5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sp>
        <p:nvSpPr>
          <p:cNvPr id="8" name="CuadroTexto 7">
            <a:extLst>
              <a:ext uri="{FF2B5EF4-FFF2-40B4-BE49-F238E27FC236}">
                <a16:creationId xmlns:a16="http://schemas.microsoft.com/office/drawing/2014/main" id="{C53E1DD2-4CEF-0EA1-2714-DAA3D56EE2D9}"/>
              </a:ext>
            </a:extLst>
          </p:cNvPr>
          <p:cNvSpPr txBox="1"/>
          <p:nvPr/>
        </p:nvSpPr>
        <p:spPr>
          <a:xfrm>
            <a:off x="3075384" y="4539967"/>
            <a:ext cx="5374815" cy="224676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" sz="2000" b="1" dirty="0"/>
              <a:t>1 Corinth 1:30 chun “</a:t>
            </a:r>
            <a:r>
              <a:rPr lang="en" sz="2000" b="1" i="1" dirty="0"/>
              <a:t>Christa a um chu</a:t>
            </a:r>
            <a:r>
              <a:rPr lang="en" sz="2000" b="1" dirty="0"/>
              <a:t>” sochatna thu, lhagao mitvah kipatna (</a:t>
            </a:r>
            <a:r>
              <a:rPr lang="en" sz="2000" b="1" i="1" dirty="0"/>
              <a:t>chihna</a:t>
            </a:r>
            <a:r>
              <a:rPr lang="en" sz="2000" b="1" dirty="0"/>
              <a:t>), tahsan vang a thiemchanna (</a:t>
            </a:r>
            <a:r>
              <a:rPr lang="en" sz="2000" b="1" i="1" dirty="0"/>
              <a:t>chondihna</a:t>
            </a:r>
            <a:r>
              <a:rPr lang="en" sz="2000" b="1" dirty="0"/>
              <a:t>), van thahat sopthieng sah dia kigotna (</a:t>
            </a:r>
            <a:r>
              <a:rPr lang="en" sz="2000" b="1" i="1" dirty="0"/>
              <a:t>thienthouna</a:t>
            </a:r>
            <a:r>
              <a:rPr lang="en" sz="2000" b="1" dirty="0"/>
              <a:t>), Christa hung kit nikho a loupi channa (</a:t>
            </a:r>
            <a:r>
              <a:rPr lang="en" sz="2000" b="1" i="1" dirty="0"/>
              <a:t>huhhingna)</a:t>
            </a:r>
            <a:r>
              <a:rPr lang="en" sz="2000" b="1" dirty="0"/>
              <a:t>, abon a, anei suoh ding ahi tai ati.</a:t>
            </a:r>
          </a:p>
        </p:txBody>
      </p:sp>
      <p:graphicFrame>
        <p:nvGraphicFramePr>
          <p:cNvPr id="9" name="Diagrama 8">
            <a:extLst>
              <a:ext uri="{FF2B5EF4-FFF2-40B4-BE49-F238E27FC236}">
                <a16:creationId xmlns:a16="http://schemas.microsoft.com/office/drawing/2014/main" id="{F80E7AB4-AD23-37F6-4DE1-FDFBA916154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269986350"/>
              </p:ext>
            </p:extLst>
          </p:nvPr>
        </p:nvGraphicFramePr>
        <p:xfrm>
          <a:off x="276225" y="4084996"/>
          <a:ext cx="2714626" cy="256689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sp>
        <p:nvSpPr>
          <p:cNvPr id="7" name="CuadroTexto 6">
            <a:extLst>
              <a:ext uri="{FF2B5EF4-FFF2-40B4-BE49-F238E27FC236}">
                <a16:creationId xmlns:a16="http://schemas.microsoft.com/office/drawing/2014/main" id="{34AA70BD-99DE-2139-BD9B-F056360B107E}"/>
              </a:ext>
            </a:extLst>
          </p:cNvPr>
          <p:cNvSpPr txBox="1"/>
          <p:nvPr/>
        </p:nvSpPr>
        <p:spPr>
          <a:xfrm>
            <a:off x="3062740" y="3626408"/>
            <a:ext cx="5551539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" sz="2000" b="1" i="1" dirty="0"/>
              <a:t>“(Christa) a thiemchanna anei ding</a:t>
            </a:r>
            <a:r>
              <a:rPr lang="en" sz="2000" b="1" dirty="0"/>
              <a:t>” akilhen joh tai (Phil. 3:9). Ipi jieh hin tem?</a:t>
            </a:r>
          </a:p>
        </p:txBody>
      </p:sp>
      <p:sp>
        <p:nvSpPr>
          <p:cNvPr id="12" name="CuadroTexto 11">
            <a:extLst>
              <a:ext uri="{FF2B5EF4-FFF2-40B4-BE49-F238E27FC236}">
                <a16:creationId xmlns:a16="http://schemas.microsoft.com/office/drawing/2014/main" id="{7287A572-16E4-6D5F-2E66-706B93BD1D7F}"/>
              </a:ext>
            </a:extLst>
          </p:cNvPr>
          <p:cNvSpPr txBox="1"/>
          <p:nvPr/>
        </p:nvSpPr>
        <p:spPr>
          <a:xfrm>
            <a:off x="135497" y="2847525"/>
            <a:ext cx="8241586" cy="10618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" sz="2100" b="1" dirty="0"/>
              <a:t>Hiche nikho a pat ama chondihna a kisonna him him anei tapon ahi. Eima tohdoh jal a sochatna kineppi thei ahi poi ti ahin hechien tai </a:t>
            </a:r>
            <a:r>
              <a:rPr lang="en" sz="2000" b="1" dirty="0"/>
              <a:t>(Gal. 2:16).</a:t>
            </a:r>
          </a:p>
        </p:txBody>
      </p:sp>
    </p:spTree>
    <p:extLst>
      <p:ext uri="{BB962C8B-B14F-4D97-AF65-F5344CB8AC3E}">
        <p14:creationId xmlns:p14="http://schemas.microsoft.com/office/powerpoint/2010/main" val="29627776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14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456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66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66" tmFilter="0, 0; 0.125,0.2665; 0.25,0.4; 0.375,0.465; 0.5,0.5;  0.625,0.535; 0.75,0.6; 0.875,0.7335; 1,1">
                                          <p:stCondLst>
                                            <p:cond delay="16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83" tmFilter="0, 0; 0.125,0.2665; 0.25,0.4; 0.375,0.465; 0.5,0.5;  0.625,0.535; 0.75,0.6; 0.875,0.7335; 1,1">
                                          <p:stCondLst>
                                            <p:cond delay="331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41" tmFilter="0, 0; 0.125,0.2665; 0.25,0.4; 0.375,0.465; 0.5,0.5;  0.625,0.535; 0.75,0.6; 0.875,0.7335; 1,1">
                                          <p:stCondLst>
                                            <p:cond delay="41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2" dur="7">
                                          <p:stCondLst>
                                            <p:cond delay="16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3" dur="41" decel="50000">
                                          <p:stCondLst>
                                            <p:cond delay="16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7">
                                          <p:stCondLst>
                                            <p:cond delay="32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5" dur="41" decel="50000">
                                          <p:stCondLst>
                                            <p:cond delay="33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7">
                                          <p:stCondLst>
                                            <p:cond delay="41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7" dur="41" decel="50000">
                                          <p:stCondLst>
                                            <p:cond delay="417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" dur="7">
                                          <p:stCondLst>
                                            <p:cond delay="45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9" dur="41" decel="50000">
                                          <p:stCondLst>
                                            <p:cond delay="45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1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34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750"/>
                            </p:stCondLst>
                            <p:childTnLst>
                              <p:par>
                                <p:cTn id="3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500"/>
                            </p:stCondLst>
                            <p:childTnLst>
                              <p:par>
                                <p:cTn id="5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6CD877A9-5B96-423A-AD41-F7160D878F7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9">
                                            <p:graphicEl>
                                              <a:dgm id="{6CD877A9-5B96-423A-AD41-F7160D878F7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9">
                                            <p:graphicEl>
                                              <a:dgm id="{6CD877A9-5B96-423A-AD41-F7160D878F7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9">
                                            <p:graphicEl>
                                              <a:dgm id="{6CD877A9-5B96-423A-AD41-F7160D878F7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30935DB6-EECA-4293-9146-CA4C9EB1C94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9">
                                            <p:graphicEl>
                                              <a:dgm id="{30935DB6-EECA-4293-9146-CA4C9EB1C94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9">
                                            <p:graphicEl>
                                              <a:dgm id="{30935DB6-EECA-4293-9146-CA4C9EB1C94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9">
                                            <p:graphicEl>
                                              <a:dgm id="{30935DB6-EECA-4293-9146-CA4C9EB1C94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7A7CABA2-BA43-49CB-84EB-36FA15857EF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9">
                                            <p:graphicEl>
                                              <a:dgm id="{7A7CABA2-BA43-49CB-84EB-36FA15857EF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9">
                                            <p:graphicEl>
                                              <a:dgm id="{7A7CABA2-BA43-49CB-84EB-36FA15857EF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9">
                                            <p:graphicEl>
                                              <a:dgm id="{7A7CABA2-BA43-49CB-84EB-36FA15857EF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E7612AF6-D874-49DE-B70D-5B9C424FB3B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9">
                                            <p:graphicEl>
                                              <a:dgm id="{E7612AF6-D874-49DE-B70D-5B9C424FB3B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9">
                                            <p:graphicEl>
                                              <a:dgm id="{E7612AF6-D874-49DE-B70D-5B9C424FB3B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9">
                                            <p:graphicEl>
                                              <a:dgm id="{E7612AF6-D874-49DE-B70D-5B9C424FB3B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B3DE2EF1-E274-4A6A-805C-481B309EF86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9">
                                            <p:graphicEl>
                                              <a:dgm id="{B3DE2EF1-E274-4A6A-805C-481B309EF86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9">
                                            <p:graphicEl>
                                              <a:dgm id="{B3DE2EF1-E274-4A6A-805C-481B309EF86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1000"/>
                                        <p:tgtEl>
                                          <p:spTgt spid="9">
                                            <p:graphicEl>
                                              <a:dgm id="{B3DE2EF1-E274-4A6A-805C-481B309EF86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BFDD2237-DF10-40A7-8E88-F58EE4DDBE9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9">
                                            <p:graphicEl>
                                              <a:dgm id="{BFDD2237-DF10-40A7-8E88-F58EE4DDBE9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9">
                                            <p:graphicEl>
                                              <a:dgm id="{BFDD2237-DF10-40A7-8E88-F58EE4DDBE9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" dur="1000"/>
                                        <p:tgtEl>
                                          <p:spTgt spid="9">
                                            <p:graphicEl>
                                              <a:dgm id="{BFDD2237-DF10-40A7-8E88-F58EE4DDBE9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051C9F95-AAFA-4605-9B35-E5DAE02AEFA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9">
                                            <p:graphicEl>
                                              <a:dgm id="{051C9F95-AAFA-4605-9B35-E5DAE02AEFA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9">
                                            <p:graphicEl>
                                              <a:dgm id="{051C9F95-AAFA-4605-9B35-E5DAE02AEFA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9" dur="1000"/>
                                        <p:tgtEl>
                                          <p:spTgt spid="9">
                                            <p:graphicEl>
                                              <a:dgm id="{051C9F95-AAFA-4605-9B35-E5DAE02AEFA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8CA91671-85C8-4287-81AF-9353B719781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9">
                                            <p:graphicEl>
                                              <a:dgm id="{8CA91671-85C8-4287-81AF-9353B719781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9">
                                            <p:graphicEl>
                                              <a:dgm id="{8CA91671-85C8-4287-81AF-9353B719781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4" dur="1000"/>
                                        <p:tgtEl>
                                          <p:spTgt spid="9">
                                            <p:graphicEl>
                                              <a:dgm id="{8CA91671-85C8-4287-81AF-9353B719781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A2917D7A-E091-46D1-874C-DE074DF2623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9">
                                            <p:graphicEl>
                                              <a:dgm id="{A2917D7A-E091-46D1-874C-DE074DF2623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9">
                                            <p:graphicEl>
                                              <a:dgm id="{A2917D7A-E091-46D1-874C-DE074DF2623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9" dur="1000"/>
                                        <p:tgtEl>
                                          <p:spTgt spid="9">
                                            <p:graphicEl>
                                              <a:dgm id="{A2917D7A-E091-46D1-874C-DE074DF2623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D8DBF1D0-5B09-4DFA-96B9-467E90BD90E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2" dur="1000" fill="hold"/>
                                        <p:tgtEl>
                                          <p:spTgt spid="9">
                                            <p:graphicEl>
                                              <a:dgm id="{D8DBF1D0-5B09-4DFA-96B9-467E90BD90E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1000" fill="hold"/>
                                        <p:tgtEl>
                                          <p:spTgt spid="9">
                                            <p:graphicEl>
                                              <a:dgm id="{D8DBF1D0-5B09-4DFA-96B9-467E90BD90E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4" dur="1000"/>
                                        <p:tgtEl>
                                          <p:spTgt spid="9">
                                            <p:graphicEl>
                                              <a:dgm id="{D8DBF1D0-5B09-4DFA-96B9-467E90BD90E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239B7314-134B-48E1-9E3C-789D3C4A7E6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7" dur="1000" fill="hold"/>
                                        <p:tgtEl>
                                          <p:spTgt spid="9">
                                            <p:graphicEl>
                                              <a:dgm id="{239B7314-134B-48E1-9E3C-789D3C4A7E6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1000" fill="hold"/>
                                        <p:tgtEl>
                                          <p:spTgt spid="9">
                                            <p:graphicEl>
                                              <a:dgm id="{239B7314-134B-48E1-9E3C-789D3C4A7E6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9" dur="1000"/>
                                        <p:tgtEl>
                                          <p:spTgt spid="9">
                                            <p:graphicEl>
                                              <a:dgm id="{239B7314-134B-48E1-9E3C-789D3C4A7E6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DF7B9908-6391-42AC-A252-95679DF19CD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2" dur="1000" fill="hold"/>
                                        <p:tgtEl>
                                          <p:spTgt spid="9">
                                            <p:graphicEl>
                                              <a:dgm id="{DF7B9908-6391-42AC-A252-95679DF19CD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1000" fill="hold"/>
                                        <p:tgtEl>
                                          <p:spTgt spid="9">
                                            <p:graphicEl>
                                              <a:dgm id="{DF7B9908-6391-42AC-A252-95679DF19CD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4" dur="1000"/>
                                        <p:tgtEl>
                                          <p:spTgt spid="9">
                                            <p:graphicEl>
                                              <a:dgm id="{DF7B9908-6391-42AC-A252-95679DF19CD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1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F3B67D04-FA94-40C2-9969-D7426470ADC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8" dur="1000" fill="hold"/>
                                        <p:tgtEl>
                                          <p:spTgt spid="9">
                                            <p:graphicEl>
                                              <a:dgm id="{F3B67D04-FA94-40C2-9969-D7426470ADC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1000" fill="hold"/>
                                        <p:tgtEl>
                                          <p:spTgt spid="9">
                                            <p:graphicEl>
                                              <a:dgm id="{F3B67D04-FA94-40C2-9969-D7426470ADC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0" dur="1000"/>
                                        <p:tgtEl>
                                          <p:spTgt spid="9">
                                            <p:graphicEl>
                                              <a:dgm id="{F3B67D04-FA94-40C2-9969-D7426470ADC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A235F25A-81F1-400D-B1E2-C289B1F5F14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3" dur="1000" fill="hold"/>
                                        <p:tgtEl>
                                          <p:spTgt spid="9">
                                            <p:graphicEl>
                                              <a:dgm id="{A235F25A-81F1-400D-B1E2-C289B1F5F14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1000" fill="hold"/>
                                        <p:tgtEl>
                                          <p:spTgt spid="9">
                                            <p:graphicEl>
                                              <a:dgm id="{A235F25A-81F1-400D-B1E2-C289B1F5F14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5" dur="1000"/>
                                        <p:tgtEl>
                                          <p:spTgt spid="9">
                                            <p:graphicEl>
                                              <a:dgm id="{A235F25A-81F1-400D-B1E2-C289B1F5F14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6" fill="hold">
                            <p:stCondLst>
                              <p:cond delay="2500"/>
                            </p:stCondLst>
                            <p:childTnLst>
                              <p:par>
                                <p:cTn id="12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1A6B97CA-18F1-4530-8F79-A01E8E5E617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9" dur="1000" fill="hold"/>
                                        <p:tgtEl>
                                          <p:spTgt spid="9">
                                            <p:graphicEl>
                                              <a:dgm id="{1A6B97CA-18F1-4530-8F79-A01E8E5E617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1000" fill="hold"/>
                                        <p:tgtEl>
                                          <p:spTgt spid="9">
                                            <p:graphicEl>
                                              <a:dgm id="{1A6B97CA-18F1-4530-8F79-A01E8E5E617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1" dur="1000"/>
                                        <p:tgtEl>
                                          <p:spTgt spid="9">
                                            <p:graphicEl>
                                              <a:dgm id="{1A6B97CA-18F1-4530-8F79-A01E8E5E617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01DBECC5-EFA4-44DE-B589-7D5E1915229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4" dur="1000" fill="hold"/>
                                        <p:tgtEl>
                                          <p:spTgt spid="9">
                                            <p:graphicEl>
                                              <a:dgm id="{01DBECC5-EFA4-44DE-B589-7D5E1915229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1000" fill="hold"/>
                                        <p:tgtEl>
                                          <p:spTgt spid="9">
                                            <p:graphicEl>
                                              <a:dgm id="{01DBECC5-EFA4-44DE-B589-7D5E1915229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6" dur="1000"/>
                                        <p:tgtEl>
                                          <p:spTgt spid="9">
                                            <p:graphicEl>
                                              <a:dgm id="{01DBECC5-EFA4-44DE-B589-7D5E1915229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7" fill="hold">
                            <p:stCondLst>
                              <p:cond delay="3500"/>
                            </p:stCondLst>
                            <p:childTnLst>
                              <p:par>
                                <p:cTn id="13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B444A002-CFA7-4477-AA6E-14D41186A3A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0" dur="1000" fill="hold"/>
                                        <p:tgtEl>
                                          <p:spTgt spid="9">
                                            <p:graphicEl>
                                              <a:dgm id="{B444A002-CFA7-4477-AA6E-14D41186A3A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" dur="1000" fill="hold"/>
                                        <p:tgtEl>
                                          <p:spTgt spid="9">
                                            <p:graphicEl>
                                              <a:dgm id="{B444A002-CFA7-4477-AA6E-14D41186A3A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2" dur="1000"/>
                                        <p:tgtEl>
                                          <p:spTgt spid="9">
                                            <p:graphicEl>
                                              <a:dgm id="{B444A002-CFA7-4477-AA6E-14D41186A3A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1D774E81-82A5-4176-8501-4C3E2A6F230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5" dur="1000" fill="hold"/>
                                        <p:tgtEl>
                                          <p:spTgt spid="9">
                                            <p:graphicEl>
                                              <a:dgm id="{1D774E81-82A5-4176-8501-4C3E2A6F230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6" dur="1000" fill="hold"/>
                                        <p:tgtEl>
                                          <p:spTgt spid="9">
                                            <p:graphicEl>
                                              <a:dgm id="{1D774E81-82A5-4176-8501-4C3E2A6F230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7" dur="1000"/>
                                        <p:tgtEl>
                                          <p:spTgt spid="9">
                                            <p:graphicEl>
                                              <a:dgm id="{1D774E81-82A5-4176-8501-4C3E2A6F230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8" fill="hold">
                            <p:stCondLst>
                              <p:cond delay="4500"/>
                            </p:stCondLst>
                            <p:childTnLst>
                              <p:par>
                                <p:cTn id="14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P spid="8" grpId="0"/>
      <p:bldGraphic spid="9" grpId="0" uiExpand="1">
        <p:bldSub>
          <a:bldDgm bld="one"/>
        </p:bldSub>
      </p:bldGraphic>
      <p:bldP spid="7" grpId="0"/>
      <p:bldP spid="12" grpId="0"/>
    </p:bldLst>
  </p:timing>
</p:sld>
</file>

<file path=ppt/theme/theme1.xml><?xml version="1.0" encoding="utf-8"?>
<a:theme xmlns:a="http://schemas.openxmlformats.org/drawingml/2006/main" name="Tema de Office">
  <a:themeElements>
    <a:clrScheme name="Personalizado 8">
      <a:dk1>
        <a:sysClr val="windowText" lastClr="000000"/>
      </a:dk1>
      <a:lt1>
        <a:sysClr val="window" lastClr="FFFFFF"/>
      </a:lt1>
      <a:dk2>
        <a:srgbClr val="009999"/>
      </a:dk2>
      <a:lt2>
        <a:srgbClr val="FFBDBD"/>
      </a:lt2>
      <a:accent1>
        <a:srgbClr val="3399FF"/>
      </a:accent1>
      <a:accent2>
        <a:srgbClr val="FFCC00"/>
      </a:accent2>
      <a:accent3>
        <a:srgbClr val="FF66CC"/>
      </a:accent3>
      <a:accent4>
        <a:srgbClr val="00CC00"/>
      </a:accent4>
      <a:accent5>
        <a:srgbClr val="8D30F4"/>
      </a:accent5>
      <a:accent6>
        <a:srgbClr val="CC0066"/>
      </a:accent6>
      <a:hlink>
        <a:srgbClr val="0563C1"/>
      </a:hlink>
      <a:folHlink>
        <a:srgbClr val="954F72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1_Tema de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0E2841"/>
    </a:dk2>
    <a:lt2>
      <a:srgbClr val="E8E8E8"/>
    </a:lt2>
    <a:accent1>
      <a:srgbClr val="156082"/>
    </a:accent1>
    <a:accent2>
      <a:srgbClr val="E97132"/>
    </a:accent2>
    <a:accent3>
      <a:srgbClr val="196B24"/>
    </a:accent3>
    <a:accent4>
      <a:srgbClr val="0F9ED5"/>
    </a:accent4>
    <a:accent5>
      <a:srgbClr val="A02B93"/>
    </a:accent5>
    <a:accent6>
      <a:srgbClr val="4EA72E"/>
    </a:accent6>
    <a:hlink>
      <a:srgbClr val="467886"/>
    </a:hlink>
    <a:folHlink>
      <a:srgbClr val="96607D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944</TotalTime>
  <Words>1216</Words>
  <Application>Microsoft Office PowerPoint</Application>
  <PresentationFormat>Panorámica</PresentationFormat>
  <Paragraphs>66</Paragraphs>
  <Slides>11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2</vt:i4>
      </vt:variant>
      <vt:variant>
        <vt:lpstr>Títulos de diapositiva</vt:lpstr>
      </vt:variant>
      <vt:variant>
        <vt:i4>11</vt:i4>
      </vt:variant>
    </vt:vector>
  </HeadingPairs>
  <TitlesOfParts>
    <vt:vector size="18" baseType="lpstr">
      <vt:lpstr>Aptos Display</vt:lpstr>
      <vt:lpstr>Aptos</vt:lpstr>
      <vt:lpstr>Arial</vt:lpstr>
      <vt:lpstr>Constantia</vt:lpstr>
      <vt:lpstr>Comic Sans MS</vt:lpstr>
      <vt:lpstr>Tema de Office</vt:lpstr>
      <vt:lpstr>1_Tema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Sergio</dc:creator>
  <cp:lastModifiedBy>Sergio</cp:lastModifiedBy>
  <cp:revision>139</cp:revision>
  <dcterms:created xsi:type="dcterms:W3CDTF">2026-01-07T16:18:59Z</dcterms:created>
  <dcterms:modified xsi:type="dcterms:W3CDTF">2026-01-22T07:44:43Z</dcterms:modified>
</cp:coreProperties>
</file>