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Algerian" panose="04020705040A02060702" pitchFamily="82" charset="0"/>
      <p:regular r:id="rId12"/>
    </p:embeddedFon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Eiho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louva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bukim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theilou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ahi 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Cor. 12:15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Khat in </a:t>
          </a:r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panmun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poimo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anei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chieh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Cor. 12:17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Isahlouva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koithei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koima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aum poi 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Cor. 12:21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Tahsan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chate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lah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“</a:t>
          </a:r>
          <a:r>
            <a:rPr lang="en-US" sz="2100" b="1" i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hatmo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“</a:t>
          </a:r>
          <a:r>
            <a:rPr lang="en-US" sz="2100" b="1" i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hoimo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jo </a:t>
          </a:r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kiti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thei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aum poi 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Cor. 12:22-24)</a:t>
          </a:r>
          <a:endParaRPr lang="en-US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Khat le khat </a:t>
          </a:r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kigelkhohtuo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chieh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hiding ahi </a:t>
          </a:r>
          <a:r>
            <a:rPr lang="en-US" sz="21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uve</a:t>
          </a:r>
          <a:r>
            <a:rPr lang="en-US" sz="21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Cor. 12:25-26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Eiho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louva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bukim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theilou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ahi 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Cor. 12:15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Khat in </a:t>
          </a: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panmun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poimo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anei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chieh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Cor. 12:17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Isahlouva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koithei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koima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aum poi 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Cor. 12:21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Tahsan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chate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lah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“</a:t>
          </a:r>
          <a:r>
            <a:rPr lang="en-US" sz="2100" b="1" i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hatmo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“</a:t>
          </a:r>
          <a:r>
            <a:rPr lang="en-US" sz="2100" b="1" i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hoimo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jo </a:t>
          </a: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kiti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thei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aum poi 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Cor. 12:22-24)</a:t>
          </a:r>
          <a:endParaRPr lang="en-US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Khat le khat </a:t>
          </a: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kigelkhohtuo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chieh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hiding ahi </a:t>
          </a:r>
          <a:r>
            <a:rPr lang="en-US" sz="21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uve</a:t>
          </a:r>
          <a:r>
            <a:rPr lang="en-US" sz="21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Cor. 12:25-26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en-US" sz="4800" b="1" spc="60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CHRISTA  CHUNGNUNNA</a:t>
            </a:r>
            <a:endParaRPr lang="en-US" sz="4800" b="1" spc="600" noProof="0" dirty="0">
              <a:ln w="0"/>
              <a:gradFill>
                <a:gsLst>
                  <a:gs pos="0">
                    <a:srgbClr val="913823"/>
                  </a:gs>
                  <a:gs pos="50000">
                    <a:srgbClr val="E8985E"/>
                  </a:gs>
                  <a:gs pos="100000">
                    <a:srgbClr val="F5D3AF"/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70000"/>
                  </a:prst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8112307" y="85522"/>
            <a:ext cx="3519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noProof="0" dirty="0" err="1">
                <a:solidFill>
                  <a:srgbClr val="2E767C"/>
                </a:solidFill>
              </a:rPr>
              <a:t>Simmun</a:t>
            </a:r>
            <a:r>
              <a:rPr lang="en-US" sz="2000" b="1" noProof="0" dirty="0">
                <a:solidFill>
                  <a:srgbClr val="2E767C"/>
                </a:solidFill>
              </a:rPr>
              <a:t> 8: February 21, 2026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697818" y="225232"/>
            <a:ext cx="6179551" cy="6001643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Chapa chu mu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theilou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Pathien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limpu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ahin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thilsiem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jouse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sang a masa jo ahi;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ijeh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in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em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itile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ama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jal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a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thil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ijakai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van a hi hen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leisiet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chung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a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hijongle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muthei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le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mumo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ho,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laltouna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ho le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loinehna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gam ho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gei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vaihom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thu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neina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ahin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thil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ijakai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hi Ama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jal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le Ama ding a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kisem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ahi; 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chule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Ama chu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thil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jouse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masanga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ana um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jing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ahin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thil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ijakai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hi Amato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akijopmat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tieng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ding det ahi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uve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Colossa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1:15–17</a:t>
            </a: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5534025" y="4359885"/>
            <a:ext cx="657225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100" b="1" dirty="0" err="1">
                <a:solidFill>
                  <a:srgbClr val="D81062"/>
                </a:solidFill>
              </a:rPr>
              <a:t>Pathien</a:t>
            </a:r>
            <a:r>
              <a:rPr lang="en-US" sz="2100" b="1" dirty="0">
                <a:solidFill>
                  <a:srgbClr val="D81062"/>
                </a:solidFill>
              </a:rPr>
              <a:t> </a:t>
            </a:r>
            <a:r>
              <a:rPr lang="en-US" sz="2100" b="1" dirty="0" err="1">
                <a:solidFill>
                  <a:srgbClr val="D81062"/>
                </a:solidFill>
              </a:rPr>
              <a:t>limpu</a:t>
            </a:r>
            <a:r>
              <a:rPr lang="en-US" sz="2100" b="1" dirty="0">
                <a:solidFill>
                  <a:srgbClr val="D81062"/>
                </a:solidFill>
              </a:rPr>
              <a:t> ahi</a:t>
            </a:r>
            <a:r>
              <a:rPr lang="en-US" sz="2100" b="1" noProof="0" dirty="0">
                <a:solidFill>
                  <a:srgbClr val="D81062"/>
                </a:solidFill>
              </a:rPr>
              <a:t> </a:t>
            </a:r>
            <a:r>
              <a:rPr lang="en-US" sz="2000" b="1" noProof="0" dirty="0">
                <a:solidFill>
                  <a:srgbClr val="D81062"/>
                </a:solidFill>
              </a:rPr>
              <a:t>(</a:t>
            </a:r>
            <a:r>
              <a:rPr lang="en-US" sz="2000" b="1" noProof="0" dirty="0" err="1">
                <a:solidFill>
                  <a:srgbClr val="D81062"/>
                </a:solidFill>
              </a:rPr>
              <a:t>Colossa</a:t>
            </a:r>
            <a:r>
              <a:rPr lang="en-US" sz="2000" b="1" noProof="0" dirty="0">
                <a:solidFill>
                  <a:srgbClr val="D81062"/>
                </a:solidFill>
              </a:rPr>
              <a:t> 1:15a)</a:t>
            </a:r>
          </a:p>
          <a:p>
            <a:pPr>
              <a:spcBef>
                <a:spcPts val="1200"/>
              </a:spcBef>
            </a:pPr>
            <a:r>
              <a:rPr lang="en-US" sz="2100" b="1" noProof="0" dirty="0">
                <a:solidFill>
                  <a:srgbClr val="9112E3"/>
                </a:solidFill>
              </a:rPr>
              <a:t>Thil </a:t>
            </a:r>
            <a:r>
              <a:rPr lang="en-US" sz="2100" b="1" noProof="0" dirty="0" err="1">
                <a:solidFill>
                  <a:srgbClr val="9112E3"/>
                </a:solidFill>
              </a:rPr>
              <a:t>jouse</a:t>
            </a:r>
            <a:r>
              <a:rPr lang="en-US" sz="2100" b="1" noProof="0" dirty="0">
                <a:solidFill>
                  <a:srgbClr val="9112E3"/>
                </a:solidFill>
              </a:rPr>
              <a:t> </a:t>
            </a:r>
            <a:r>
              <a:rPr lang="en-US" sz="2100" b="1" noProof="0" dirty="0" err="1">
                <a:solidFill>
                  <a:srgbClr val="9112E3"/>
                </a:solidFill>
              </a:rPr>
              <a:t>masan</a:t>
            </a:r>
            <a:r>
              <a:rPr lang="en-US" sz="2100" b="1" dirty="0">
                <a:solidFill>
                  <a:srgbClr val="9112E3"/>
                </a:solidFill>
              </a:rPr>
              <a:t>g a </a:t>
            </a:r>
            <a:r>
              <a:rPr lang="en-US" sz="2100" b="1" dirty="0" err="1">
                <a:solidFill>
                  <a:srgbClr val="9112E3"/>
                </a:solidFill>
              </a:rPr>
              <a:t>umsa</a:t>
            </a:r>
            <a:r>
              <a:rPr lang="en-US" sz="2100" b="1" dirty="0">
                <a:solidFill>
                  <a:srgbClr val="9112E3"/>
                </a:solidFill>
              </a:rPr>
              <a:t> ahi </a:t>
            </a:r>
            <a:r>
              <a:rPr lang="en-US" sz="2000" b="1" noProof="0" dirty="0">
                <a:solidFill>
                  <a:srgbClr val="9112E3"/>
                </a:solidFill>
              </a:rPr>
              <a:t>(</a:t>
            </a:r>
            <a:r>
              <a:rPr lang="en-US" sz="2000" b="1" noProof="0" dirty="0" err="1">
                <a:solidFill>
                  <a:srgbClr val="9112E3"/>
                </a:solidFill>
              </a:rPr>
              <a:t>Colossa</a:t>
            </a:r>
            <a:r>
              <a:rPr lang="en-US" sz="2000" b="1" noProof="0" dirty="0">
                <a:solidFill>
                  <a:srgbClr val="9112E3"/>
                </a:solidFill>
              </a:rPr>
              <a:t> 1:15b-17)</a:t>
            </a:r>
          </a:p>
          <a:p>
            <a:pPr>
              <a:spcBef>
                <a:spcPts val="1200"/>
              </a:spcBef>
            </a:pPr>
            <a:r>
              <a:rPr lang="en-US" sz="2100" b="1" noProof="0" dirty="0" err="1">
                <a:solidFill>
                  <a:srgbClr val="173EE5"/>
                </a:solidFill>
              </a:rPr>
              <a:t>Houbung</a:t>
            </a:r>
            <a:r>
              <a:rPr lang="en-US" sz="2100" b="1" noProof="0" dirty="0">
                <a:solidFill>
                  <a:srgbClr val="173EE5"/>
                </a:solidFill>
              </a:rPr>
              <a:t> </a:t>
            </a:r>
            <a:r>
              <a:rPr lang="en-US" sz="2100" b="1" noProof="0" dirty="0" err="1">
                <a:solidFill>
                  <a:srgbClr val="173EE5"/>
                </a:solidFill>
              </a:rPr>
              <a:t>luchang</a:t>
            </a:r>
            <a:r>
              <a:rPr lang="en-US" sz="2100" b="1" noProof="0" dirty="0">
                <a:solidFill>
                  <a:srgbClr val="173EE5"/>
                </a:solidFill>
              </a:rPr>
              <a:t> ahi</a:t>
            </a:r>
            <a:r>
              <a:rPr lang="en-US" sz="2000" b="1" noProof="0" dirty="0">
                <a:solidFill>
                  <a:srgbClr val="173EE5"/>
                </a:solidFill>
              </a:rPr>
              <a:t> (</a:t>
            </a:r>
            <a:r>
              <a:rPr lang="en-US" sz="2000" b="1" noProof="0" dirty="0" err="1">
                <a:solidFill>
                  <a:srgbClr val="173EE5"/>
                </a:solidFill>
              </a:rPr>
              <a:t>Colossa</a:t>
            </a:r>
            <a:r>
              <a:rPr lang="en-US" sz="2000" b="1" noProof="0" dirty="0">
                <a:solidFill>
                  <a:srgbClr val="173EE5"/>
                </a:solidFill>
              </a:rPr>
              <a:t> 1:18a)</a:t>
            </a:r>
          </a:p>
          <a:p>
            <a:pPr>
              <a:spcBef>
                <a:spcPts val="1200"/>
              </a:spcBef>
            </a:pPr>
            <a:r>
              <a:rPr lang="en-US" sz="2100" b="1" noProof="0" dirty="0">
                <a:solidFill>
                  <a:srgbClr val="28BA63"/>
                </a:solidFill>
              </a:rPr>
              <a:t>Abul ahi </a:t>
            </a:r>
            <a:r>
              <a:rPr lang="en-US" sz="2000" b="1" noProof="0" dirty="0">
                <a:solidFill>
                  <a:srgbClr val="28BA63"/>
                </a:solidFill>
              </a:rPr>
              <a:t>(</a:t>
            </a:r>
            <a:r>
              <a:rPr lang="en-US" sz="2000" b="1" noProof="0" dirty="0" err="1">
                <a:solidFill>
                  <a:srgbClr val="28BA63"/>
                </a:solidFill>
              </a:rPr>
              <a:t>Colossa</a:t>
            </a:r>
            <a:r>
              <a:rPr lang="en-US" sz="2000" b="1" noProof="0" dirty="0">
                <a:solidFill>
                  <a:srgbClr val="28BA63"/>
                </a:solidFill>
              </a:rPr>
              <a:t> 1:18b)</a:t>
            </a:r>
          </a:p>
          <a:p>
            <a:pPr>
              <a:spcBef>
                <a:spcPts val="1200"/>
              </a:spcBef>
            </a:pPr>
            <a:r>
              <a:rPr lang="en-US" sz="2100" b="1" noProof="0" dirty="0" err="1">
                <a:solidFill>
                  <a:srgbClr val="E35316"/>
                </a:solidFill>
              </a:rPr>
              <a:t>Chamna</a:t>
            </a:r>
            <a:r>
              <a:rPr lang="en-US" sz="2100" b="1" noProof="0" dirty="0">
                <a:solidFill>
                  <a:srgbClr val="E35316"/>
                </a:solidFill>
              </a:rPr>
              <a:t> </a:t>
            </a:r>
            <a:r>
              <a:rPr lang="en-US" sz="2100" b="1" noProof="0" dirty="0" err="1">
                <a:solidFill>
                  <a:srgbClr val="E35316"/>
                </a:solidFill>
              </a:rPr>
              <a:t>siem</a:t>
            </a:r>
            <a:r>
              <a:rPr lang="en-US" sz="2100" b="1" noProof="0" dirty="0">
                <a:solidFill>
                  <a:srgbClr val="E35316"/>
                </a:solidFill>
              </a:rPr>
              <a:t> ah ahi </a:t>
            </a:r>
            <a:r>
              <a:rPr lang="en-US" sz="2000" b="1" noProof="0" dirty="0">
                <a:solidFill>
                  <a:srgbClr val="E35316"/>
                </a:solidFill>
              </a:rPr>
              <a:t>(</a:t>
            </a:r>
            <a:r>
              <a:rPr lang="en-US" sz="2000" b="1" noProof="0" dirty="0" err="1">
                <a:solidFill>
                  <a:srgbClr val="E35316"/>
                </a:solidFill>
              </a:rPr>
              <a:t>Colossa</a:t>
            </a:r>
            <a:r>
              <a:rPr lang="en-US" sz="2000" b="1" noProof="0" dirty="0">
                <a:solidFill>
                  <a:srgbClr val="E35316"/>
                </a:solidFill>
              </a:rPr>
              <a:t> 1:19-20)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64849"/>
            <a:ext cx="4190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noProof="0" dirty="0" err="1"/>
              <a:t>Jesu’n</a:t>
            </a:r>
            <a:r>
              <a:rPr lang="en-US" sz="2100" b="1" dirty="0"/>
              <a:t> “</a:t>
            </a:r>
            <a:r>
              <a:rPr lang="en-US" sz="2100" b="1" i="1" dirty="0" err="1"/>
              <a:t>leisiet</a:t>
            </a:r>
            <a:r>
              <a:rPr lang="en-US" sz="2100" b="1" i="1" dirty="0"/>
              <a:t> </a:t>
            </a:r>
            <a:r>
              <a:rPr lang="en-US" sz="2100" b="1" i="1" dirty="0" err="1"/>
              <a:t>chung</a:t>
            </a:r>
            <a:r>
              <a:rPr lang="en-US" sz="2100" b="1" i="1" dirty="0"/>
              <a:t> a um </a:t>
            </a:r>
            <a:r>
              <a:rPr lang="en-US" sz="2100" b="1" i="1" dirty="0" err="1"/>
              <a:t>jouse</a:t>
            </a:r>
            <a:r>
              <a:rPr lang="en-US" sz="2100" b="1" i="1" dirty="0"/>
              <a:t> le </a:t>
            </a:r>
            <a:r>
              <a:rPr lang="en-US" sz="2100" b="1" i="1" dirty="0" err="1"/>
              <a:t>vanlaijol</a:t>
            </a:r>
            <a:r>
              <a:rPr lang="en-US" sz="2100" b="1" i="1" dirty="0"/>
              <a:t> a um </a:t>
            </a:r>
            <a:r>
              <a:rPr lang="en-US" sz="2100" b="1" i="1" dirty="0" err="1"/>
              <a:t>jouse</a:t>
            </a:r>
            <a:r>
              <a:rPr lang="en-US" sz="2100" b="1" i="1" dirty="0"/>
              <a:t> </a:t>
            </a:r>
            <a:r>
              <a:rPr lang="en-US" sz="2100" b="1" i="1" dirty="0" err="1"/>
              <a:t>kah</a:t>
            </a:r>
            <a:r>
              <a:rPr lang="en-US" sz="2100" b="1" i="1" dirty="0"/>
              <a:t> a </a:t>
            </a:r>
            <a:r>
              <a:rPr lang="en-US" sz="2100" b="1" i="1" dirty="0" err="1"/>
              <a:t>chamna</a:t>
            </a:r>
            <a:r>
              <a:rPr lang="en-US" sz="2100" b="1" i="1" dirty="0"/>
              <a:t> </a:t>
            </a:r>
            <a:r>
              <a:rPr lang="en-US" sz="2100" b="1" i="1" dirty="0" err="1"/>
              <a:t>asiem</a:t>
            </a:r>
            <a:r>
              <a:rPr lang="en-US" sz="2100" b="1" i="1" dirty="0"/>
              <a:t> ahi tai</a:t>
            </a:r>
            <a:r>
              <a:rPr lang="en-US" sz="2100" b="1" dirty="0"/>
              <a:t>” tin Paul in </a:t>
            </a:r>
            <a:r>
              <a:rPr lang="en-US" sz="2100" b="1" dirty="0" err="1"/>
              <a:t>aphuongdoh</a:t>
            </a:r>
            <a:r>
              <a:rPr lang="en-US" sz="2100" b="1" dirty="0"/>
              <a:t> e </a:t>
            </a:r>
            <a:r>
              <a:rPr lang="en-US" sz="2000" b="1" dirty="0"/>
              <a:t>(Col. 1:20).</a:t>
            </a:r>
            <a:endParaRPr lang="en-US" sz="2000" b="1" noProof="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381372" y="164224"/>
            <a:ext cx="762012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615723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67348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19956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74530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23205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89651"/>
            <a:ext cx="39624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2100" b="1" noProof="0" dirty="0"/>
              <a:t>Jesu Christa chu…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31507" y="1692308"/>
            <a:ext cx="41908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noProof="0" dirty="0" err="1"/>
              <a:t>Hiche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thugol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asei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masang</a:t>
            </a:r>
            <a:r>
              <a:rPr lang="en-US" sz="2100" b="1" noProof="0" dirty="0"/>
              <a:t> in Jesu koi </a:t>
            </a:r>
            <a:r>
              <a:rPr lang="en-US" sz="2100" b="1" noProof="0" dirty="0" err="1"/>
              <a:t>mong</a:t>
            </a:r>
            <a:r>
              <a:rPr lang="en-US" sz="2100" b="1" noProof="0" dirty="0"/>
              <a:t> ahi Paul in </a:t>
            </a:r>
            <a:r>
              <a:rPr lang="en-US" sz="2100" b="1" noProof="0" dirty="0" err="1"/>
              <a:t>ahilchien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masa’i</a:t>
            </a:r>
            <a:r>
              <a:rPr lang="en-US" sz="2100" b="1" noProof="0" dirty="0"/>
              <a:t>. </a:t>
            </a:r>
            <a:r>
              <a:rPr lang="en-US" sz="2100" b="1" noProof="0" dirty="0" err="1"/>
              <a:t>Mihil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minthang</a:t>
            </a:r>
            <a:r>
              <a:rPr lang="en-US" sz="2100" b="1" noProof="0" dirty="0"/>
              <a:t>, </a:t>
            </a:r>
            <a:r>
              <a:rPr lang="en-US" sz="2100" b="1" noProof="0" dirty="0" err="1"/>
              <a:t>miching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minthang</a:t>
            </a:r>
            <a:r>
              <a:rPr lang="en-US" sz="2100" b="1" noProof="0" dirty="0"/>
              <a:t>, </a:t>
            </a:r>
            <a:r>
              <a:rPr lang="en-US" sz="2100" b="1" noProof="0" dirty="0" err="1"/>
              <a:t>houhil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minthang</a:t>
            </a:r>
            <a:r>
              <a:rPr lang="en-US" sz="2100" b="1" noProof="0" dirty="0"/>
              <a:t>, </a:t>
            </a:r>
            <a:r>
              <a:rPr lang="en-US" sz="2100" b="1" noProof="0" dirty="0" err="1"/>
              <a:t>thiemgao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minthang</a:t>
            </a:r>
            <a:r>
              <a:rPr lang="en-US" sz="2100" b="1" noProof="0" dirty="0"/>
              <a:t>, </a:t>
            </a:r>
            <a:r>
              <a:rPr lang="en-US" sz="2100" b="1" noProof="0" dirty="0" err="1"/>
              <a:t>thupha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phuong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minthang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ati</a:t>
            </a:r>
            <a:r>
              <a:rPr lang="en-US" sz="2100" b="1" noProof="0" dirty="0"/>
              <a:t> poi…</a:t>
            </a:r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-49160"/>
            <a:ext cx="62407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PATHIEN  LIMPU  AHI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857630" y="572682"/>
            <a:ext cx="6561676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Chapa chu mu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theilou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Pathen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limpu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ahi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Colossa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3084085" y="1168357"/>
            <a:ext cx="62207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noProof="0" dirty="0" err="1"/>
              <a:t>Limpu</a:t>
            </a:r>
            <a:r>
              <a:rPr lang="en-US" sz="2100" b="1" noProof="0" dirty="0"/>
              <a:t> chu </a:t>
            </a:r>
            <a:r>
              <a:rPr lang="en-US" sz="2100" b="1" noProof="0" dirty="0" err="1"/>
              <a:t>atahpa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tobang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hiji</a:t>
            </a:r>
            <a:r>
              <a:rPr lang="en-US" sz="2100" b="1" noProof="0" dirty="0"/>
              <a:t> ahi (photo, hologram, </a:t>
            </a:r>
            <a:r>
              <a:rPr lang="en-US" sz="2100" b="1" noProof="0" dirty="0" err="1"/>
              <a:t>jihtho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leh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suong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lim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kikhen</a:t>
            </a:r>
            <a:r>
              <a:rPr lang="en-US" sz="2100" b="1" noProof="0" dirty="0"/>
              <a:t> </a:t>
            </a:r>
            <a:r>
              <a:rPr lang="en-US" sz="2100" b="1" dirty="0" err="1"/>
              <a:t>tiho</a:t>
            </a:r>
            <a:r>
              <a:rPr lang="en-US" sz="2100" b="1" dirty="0"/>
              <a:t> bang a). Ahin Bible sei </a:t>
            </a:r>
            <a:r>
              <a:rPr lang="en-US" sz="2100" b="1" dirty="0" err="1"/>
              <a:t>limpu</a:t>
            </a:r>
            <a:r>
              <a:rPr lang="en-US" sz="2100" b="1" dirty="0"/>
              <a:t> </a:t>
            </a:r>
            <a:r>
              <a:rPr lang="en-US" sz="2100" b="1" dirty="0" err="1"/>
              <a:t>chun</a:t>
            </a:r>
            <a:r>
              <a:rPr lang="en-US" sz="2100" b="1" dirty="0"/>
              <a:t> </a:t>
            </a:r>
            <a:r>
              <a:rPr lang="en-US" sz="2100" b="1" dirty="0" err="1"/>
              <a:t>hiche</a:t>
            </a:r>
            <a:r>
              <a:rPr lang="en-US" sz="2100" b="1" dirty="0"/>
              <a:t> ho </a:t>
            </a:r>
            <a:r>
              <a:rPr lang="en-US" sz="2100" b="1" dirty="0" err="1"/>
              <a:t>khelpeh</a:t>
            </a:r>
            <a:r>
              <a:rPr lang="en-US" sz="2100" b="1" dirty="0"/>
              <a:t> in jong </a:t>
            </a:r>
            <a:r>
              <a:rPr lang="en-US" sz="2100" b="1" dirty="0" err="1"/>
              <a:t>kibahpina</a:t>
            </a:r>
            <a:r>
              <a:rPr lang="en-US" sz="2100" b="1" dirty="0"/>
              <a:t> </a:t>
            </a:r>
            <a:r>
              <a:rPr lang="en-US" sz="2100" b="1" dirty="0" err="1"/>
              <a:t>anei</a:t>
            </a:r>
            <a:r>
              <a:rPr lang="en-US" sz="2100" b="1" dirty="0"/>
              <a:t> in ahi.</a:t>
            </a:r>
            <a:endParaRPr lang="en-US" sz="2100" b="1" noProof="0" dirty="0"/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547" y="165847"/>
            <a:ext cx="2794030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536307"/>
            <a:ext cx="3184428" cy="3212995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346" y="3428999"/>
            <a:ext cx="3343072" cy="3263153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491469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Pathien</a:t>
            </a:r>
            <a:r>
              <a:rPr lang="en-US" sz="2000" b="1" noProof="0" dirty="0"/>
              <a:t> in Adam le Eve ama </a:t>
            </a:r>
            <a:r>
              <a:rPr lang="en-US" sz="2000" b="1" noProof="0" dirty="0" err="1"/>
              <a:t>lim</a:t>
            </a:r>
            <a:r>
              <a:rPr lang="en-US" sz="2000" b="1" noProof="0" dirty="0"/>
              <a:t> in </a:t>
            </a:r>
            <a:r>
              <a:rPr lang="en-US" sz="2000" b="1" noProof="0" dirty="0" err="1"/>
              <a:t>asiem</a:t>
            </a:r>
            <a:r>
              <a:rPr lang="en-US" sz="2000" b="1" noProof="0" dirty="0"/>
              <a:t> e (Gen. 1:27), Adam in ama </a:t>
            </a:r>
            <a:r>
              <a:rPr lang="en-US" sz="2000" b="1" noProof="0" dirty="0" err="1"/>
              <a:t>limpu</a:t>
            </a:r>
            <a:r>
              <a:rPr lang="en-US" sz="2000" b="1" noProof="0" dirty="0"/>
              <a:t> cha khat </a:t>
            </a:r>
            <a:r>
              <a:rPr lang="en-US" sz="2000" b="1" noProof="0" dirty="0" err="1"/>
              <a:t>anei</a:t>
            </a:r>
            <a:r>
              <a:rPr lang="en-US" sz="2000" b="1" noProof="0" dirty="0"/>
              <a:t> e (Gen. 5:3). </a:t>
            </a:r>
            <a:r>
              <a:rPr lang="en-US" sz="2000" b="1" noProof="0" dirty="0" err="1"/>
              <a:t>Atahpa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lim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kilopi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ahipon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umchan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leh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lungput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kilopi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mai</a:t>
            </a:r>
            <a:r>
              <a:rPr lang="en-US" sz="2000" b="1" noProof="0" dirty="0"/>
              <a:t> jong </a:t>
            </a:r>
            <a:r>
              <a:rPr lang="en-US" sz="2000" b="1" noProof="0" dirty="0" err="1"/>
              <a:t>ahipoi</a:t>
            </a:r>
            <a:r>
              <a:rPr lang="en-US" sz="2000" b="1" noProof="0" dirty="0"/>
              <a:t>. </a:t>
            </a:r>
            <a:r>
              <a:rPr lang="en-US" sz="2000" b="1" noProof="0" dirty="0" err="1"/>
              <a:t>Tahsa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limso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khohei</a:t>
            </a:r>
            <a:r>
              <a:rPr lang="en-US" sz="2000" b="1" noProof="0" dirty="0"/>
              <a:t> dan </a:t>
            </a:r>
            <a:r>
              <a:rPr lang="en-US" sz="2000" b="1" noProof="0" dirty="0" err="1"/>
              <a:t>leh</a:t>
            </a:r>
            <a:r>
              <a:rPr lang="en-US" sz="2000" b="1" noProof="0" dirty="0"/>
              <a:t> </a:t>
            </a:r>
            <a:r>
              <a:rPr lang="en-US" sz="2000" b="1" dirty="0" err="1"/>
              <a:t>thilsiem</a:t>
            </a:r>
            <a:r>
              <a:rPr lang="en-US" sz="2000" b="1" dirty="0"/>
              <a:t> </a:t>
            </a:r>
            <a:r>
              <a:rPr lang="en-US" sz="2000" b="1" dirty="0" err="1"/>
              <a:t>dangho</a:t>
            </a:r>
            <a:r>
              <a:rPr lang="en-US" sz="2000" b="1" dirty="0"/>
              <a:t> </a:t>
            </a:r>
            <a:r>
              <a:rPr lang="en-US" sz="2000" b="1" dirty="0" err="1"/>
              <a:t>lhangaina</a:t>
            </a:r>
            <a:r>
              <a:rPr lang="en-US" sz="2000" b="1" dirty="0"/>
              <a:t> </a:t>
            </a:r>
            <a:r>
              <a:rPr lang="en-US" sz="2000" b="1" dirty="0" err="1"/>
              <a:t>nei</a:t>
            </a:r>
            <a:r>
              <a:rPr lang="en-US" sz="2000" b="1" dirty="0"/>
              <a:t> </a:t>
            </a:r>
            <a:r>
              <a:rPr lang="en-US" sz="2000" b="1" dirty="0" err="1"/>
              <a:t>tah</a:t>
            </a:r>
            <a:r>
              <a:rPr lang="en-US" sz="2000" b="1" dirty="0"/>
              <a:t> </a:t>
            </a:r>
            <a:r>
              <a:rPr lang="en-US" sz="2000" b="1" dirty="0" err="1"/>
              <a:t>ahina</a:t>
            </a:r>
            <a:r>
              <a:rPr lang="en-US" sz="2000" b="1" dirty="0"/>
              <a:t> uva </a:t>
            </a:r>
            <a:r>
              <a:rPr lang="en-US" sz="2000" b="1" dirty="0" err="1"/>
              <a:t>Siempa</a:t>
            </a:r>
            <a:r>
              <a:rPr lang="en-US" sz="2000" b="1" dirty="0"/>
              <a:t> </a:t>
            </a:r>
            <a:r>
              <a:rPr lang="en-US" sz="2000" b="1" dirty="0" err="1"/>
              <a:t>limpu</a:t>
            </a:r>
            <a:r>
              <a:rPr lang="en-US" sz="2000" b="1" dirty="0"/>
              <a:t> ahi </a:t>
            </a:r>
            <a:r>
              <a:rPr lang="en-US" sz="2000" b="1" dirty="0" err="1"/>
              <a:t>uve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503285" y="3595300"/>
            <a:ext cx="517940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noProof="0" dirty="0"/>
              <a:t>Paul in </a:t>
            </a:r>
            <a:r>
              <a:rPr lang="en-US" sz="2100" b="1" noProof="0" dirty="0" err="1"/>
              <a:t>danthu</a:t>
            </a:r>
            <a:r>
              <a:rPr lang="en-US" sz="2100" b="1" noProof="0" dirty="0"/>
              <a:t> chu “</a:t>
            </a:r>
            <a:r>
              <a:rPr lang="en-US" sz="2100" b="1" i="1" noProof="0" dirty="0" err="1"/>
              <a:t>thilpha</a:t>
            </a:r>
            <a:r>
              <a:rPr lang="en-US" sz="2100" b="1" i="1" noProof="0" dirty="0"/>
              <a:t> hung um ding ho</a:t>
            </a:r>
            <a:r>
              <a:rPr lang="en-US" sz="2100" b="1" noProof="0" dirty="0"/>
              <a:t>” </a:t>
            </a:r>
            <a:r>
              <a:rPr lang="en-US" sz="2100" b="1" noProof="0" dirty="0" err="1"/>
              <a:t>lim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tahbeh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ahipoi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ati</a:t>
            </a:r>
            <a:r>
              <a:rPr lang="en-US" sz="2100" b="1" noProof="0" dirty="0"/>
              <a:t> (Heb. 10:1), </a:t>
            </a:r>
            <a:r>
              <a:rPr lang="en-US" sz="2100" b="1" noProof="0" dirty="0" err="1"/>
              <a:t>lim</a:t>
            </a:r>
            <a:r>
              <a:rPr lang="en-US" sz="2100" b="1" noProof="0" dirty="0"/>
              <a:t>=</a:t>
            </a:r>
            <a:r>
              <a:rPr lang="en-US" sz="2100" b="1" noProof="0" dirty="0" err="1"/>
              <a:t>atahpa</a:t>
            </a:r>
            <a:r>
              <a:rPr lang="en-US" sz="2100" b="1" dirty="0"/>
              <a:t>, </a:t>
            </a:r>
            <a:r>
              <a:rPr lang="en-US" sz="2100" b="1" dirty="0" err="1"/>
              <a:t>kibang</a:t>
            </a:r>
            <a:r>
              <a:rPr lang="en-US" sz="2100" b="1" dirty="0"/>
              <a:t> ahi </a:t>
            </a:r>
            <a:r>
              <a:rPr lang="en-US" sz="2100" b="1" dirty="0" err="1"/>
              <a:t>lhon</a:t>
            </a:r>
            <a:r>
              <a:rPr lang="en-US" sz="2100" b="1" dirty="0"/>
              <a:t> </a:t>
            </a:r>
            <a:r>
              <a:rPr lang="en-US" sz="2100" b="1" dirty="0" err="1"/>
              <a:t>avetsah</a:t>
            </a:r>
            <a:r>
              <a:rPr lang="en-US" sz="2100" b="1" dirty="0"/>
              <a:t> e</a:t>
            </a:r>
            <a:r>
              <a:rPr lang="en-US" sz="2100" b="1" noProof="0" dirty="0"/>
              <a:t>.”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524655" y="4820094"/>
            <a:ext cx="50589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noProof="0" dirty="0" err="1"/>
              <a:t>Khuti</a:t>
            </a:r>
            <a:r>
              <a:rPr lang="en-US" sz="2100" b="1" noProof="0" dirty="0"/>
              <a:t> ahi </a:t>
            </a:r>
            <a:r>
              <a:rPr lang="en-US" sz="2100" b="1" noProof="0" dirty="0" err="1"/>
              <a:t>leh</a:t>
            </a:r>
            <a:r>
              <a:rPr lang="en-US" sz="2100" b="1" noProof="0" dirty="0"/>
              <a:t>: Jesu chu </a:t>
            </a:r>
            <a:r>
              <a:rPr lang="en-US" sz="2100" b="1" noProof="0" dirty="0" err="1"/>
              <a:t>Pathien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toh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kikot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hin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tem</a:t>
            </a:r>
            <a:r>
              <a:rPr lang="en-US" sz="2100" b="1" noProof="0" dirty="0"/>
              <a:t>, </a:t>
            </a:r>
            <a:r>
              <a:rPr lang="en-US" sz="2100" b="1" noProof="0" dirty="0" err="1"/>
              <a:t>kibang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hin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tem</a:t>
            </a:r>
            <a:r>
              <a:rPr lang="en-US" sz="2100" b="1" noProof="0" dirty="0"/>
              <a:t>? </a:t>
            </a:r>
            <a:r>
              <a:rPr lang="en-US" sz="2100" b="1" noProof="0" dirty="0" err="1"/>
              <a:t>Pathien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ahina</a:t>
            </a:r>
            <a:r>
              <a:rPr lang="en-US" sz="2100" b="1" noProof="0" dirty="0"/>
              <a:t> min “KEIMA” </a:t>
            </a:r>
            <a:r>
              <a:rPr lang="en-US" sz="2100" b="1" noProof="0" dirty="0" err="1"/>
              <a:t>amanji</a:t>
            </a:r>
            <a:r>
              <a:rPr lang="en-US" sz="2100" b="1" noProof="0" dirty="0"/>
              <a:t> bang in, “Kei </a:t>
            </a:r>
            <a:r>
              <a:rPr lang="en-US" sz="2100" b="1" noProof="0" dirty="0" err="1"/>
              <a:t>leh</a:t>
            </a:r>
            <a:r>
              <a:rPr lang="en-US" sz="2100" b="1" noProof="0" dirty="0"/>
              <a:t> Pa </a:t>
            </a:r>
            <a:r>
              <a:rPr lang="en-US" sz="2100" b="1" noProof="0" dirty="0" err="1"/>
              <a:t>thakhat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kahi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lhon</a:t>
            </a:r>
            <a:r>
              <a:rPr lang="en-US" sz="2100" b="1" noProof="0" dirty="0"/>
              <a:t> e” (John 10:30); “Keima </a:t>
            </a:r>
            <a:r>
              <a:rPr lang="en-US" sz="2100" b="1" noProof="0" dirty="0" err="1"/>
              <a:t>eimu</a:t>
            </a:r>
            <a:r>
              <a:rPr lang="en-US" sz="2100" b="1" noProof="0" dirty="0"/>
              <a:t> a </a:t>
            </a:r>
            <a:r>
              <a:rPr lang="en-US" sz="2100" b="1" noProof="0" dirty="0" err="1"/>
              <a:t>chun</a:t>
            </a:r>
            <a:r>
              <a:rPr lang="en-US" sz="2100" b="1" noProof="0" dirty="0"/>
              <a:t> Pa amu ahi tai” (John 14:9) </a:t>
            </a:r>
            <a:r>
              <a:rPr lang="en-US" sz="2100" b="1" noProof="0" dirty="0" err="1"/>
              <a:t>ati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akimui</a:t>
            </a:r>
            <a:r>
              <a:rPr lang="en-US" sz="21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113935" y="0"/>
            <a:ext cx="993959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spc="600" noProof="0" dirty="0">
                <a:ln/>
                <a:solidFill>
                  <a:srgbClr val="C87353"/>
                </a:solidFill>
                <a:latin typeface="Algerian" panose="04020705040A02060702" pitchFamily="82" charset="0"/>
              </a:rPr>
              <a:t>THIL JOUSE  MASANG A UMSA AHI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354093" y="530304"/>
            <a:ext cx="9532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Ama chu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thil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jouse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masang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 ana um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jing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ahin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</a:p>
          <a:p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thil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ijakai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hi Ama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toh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akijopmat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tieng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dingdet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ahi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uve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Colossa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109397" y="1462305"/>
            <a:ext cx="656670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noProof="0" dirty="0"/>
              <a:t>“</a:t>
            </a:r>
            <a:r>
              <a:rPr lang="en-US" sz="2100" b="1" i="1" noProof="0" dirty="0"/>
              <a:t>Um masa</a:t>
            </a:r>
            <a:r>
              <a:rPr lang="en-US" sz="2100" b="1" noProof="0" dirty="0"/>
              <a:t>” chu cha masa tina ahi. </a:t>
            </a:r>
            <a:r>
              <a:rPr lang="en-US" sz="2100" b="1" noProof="0" dirty="0" err="1"/>
              <a:t>Hijieh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chun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kimkhat</a:t>
            </a:r>
            <a:r>
              <a:rPr lang="en-US" sz="2100" b="1" noProof="0" dirty="0"/>
              <a:t> in Jesu chu </a:t>
            </a:r>
            <a:r>
              <a:rPr lang="en-US" sz="2100" b="1" noProof="0" dirty="0" err="1"/>
              <a:t>Pathien</a:t>
            </a:r>
            <a:r>
              <a:rPr lang="en-US" sz="2100" b="1" noProof="0" dirty="0"/>
              <a:t> </a:t>
            </a:r>
            <a:r>
              <a:rPr lang="en-US" sz="2100" b="1" dirty="0" err="1"/>
              <a:t>thilsiem</a:t>
            </a:r>
            <a:r>
              <a:rPr lang="en-US" sz="2100" b="1" dirty="0"/>
              <a:t> </a:t>
            </a:r>
            <a:r>
              <a:rPr lang="en-US" sz="2100" b="1" dirty="0" err="1"/>
              <a:t>lah</a:t>
            </a:r>
            <a:r>
              <a:rPr lang="en-US" sz="2100" b="1" dirty="0"/>
              <a:t> a masa pen ahi tin </a:t>
            </a:r>
            <a:r>
              <a:rPr lang="en-US" sz="2100" b="1" dirty="0" err="1"/>
              <a:t>ahilji</a:t>
            </a:r>
            <a:r>
              <a:rPr lang="en-US" sz="2100" b="1" dirty="0"/>
              <a:t> </a:t>
            </a:r>
            <a:r>
              <a:rPr lang="en-US" sz="2100" b="1" dirty="0" err="1"/>
              <a:t>uve</a:t>
            </a:r>
            <a:r>
              <a:rPr lang="en-US" sz="2100" b="1" noProof="0" dirty="0"/>
              <a:t> (Col. 1:15). </a:t>
            </a:r>
            <a:r>
              <a:rPr lang="en-US" sz="2100" b="1" noProof="0" dirty="0" err="1"/>
              <a:t>Hinla</a:t>
            </a:r>
            <a:r>
              <a:rPr lang="en-US" sz="2100" b="1" noProof="0" dirty="0"/>
              <a:t>, “</a:t>
            </a:r>
            <a:r>
              <a:rPr lang="en-US" sz="2100" b="1" i="1" noProof="0" dirty="0" err="1"/>
              <a:t>limpu</a:t>
            </a:r>
            <a:r>
              <a:rPr lang="en-US" sz="2100" b="1" dirty="0"/>
              <a:t>”</a:t>
            </a:r>
            <a:r>
              <a:rPr lang="en-US" sz="2100" b="1" noProof="0" dirty="0"/>
              <a:t> </a:t>
            </a:r>
            <a:r>
              <a:rPr lang="en-US" sz="2100" b="1" dirty="0" err="1"/>
              <a:t>thucheng</a:t>
            </a:r>
            <a:r>
              <a:rPr lang="en-US" sz="2100" b="1" dirty="0"/>
              <a:t> </a:t>
            </a:r>
            <a:r>
              <a:rPr lang="en-US" sz="2100" b="1" dirty="0" err="1"/>
              <a:t>kiman</a:t>
            </a:r>
            <a:r>
              <a:rPr lang="en-US" sz="2100" b="1" dirty="0"/>
              <a:t> bang </a:t>
            </a:r>
            <a:r>
              <a:rPr lang="en-US" sz="2100" b="1" dirty="0" err="1"/>
              <a:t>hin</a:t>
            </a:r>
            <a:r>
              <a:rPr lang="en-US" sz="2100" b="1" dirty="0"/>
              <a:t> “</a:t>
            </a:r>
            <a:r>
              <a:rPr lang="en-US" sz="2100" b="1" i="1" dirty="0"/>
              <a:t>um masa</a:t>
            </a:r>
            <a:r>
              <a:rPr lang="en-US" sz="2100" b="1" dirty="0"/>
              <a:t>” </a:t>
            </a:r>
            <a:r>
              <a:rPr lang="en-US" sz="2100" b="1" dirty="0" err="1"/>
              <a:t>thucheng</a:t>
            </a:r>
            <a:r>
              <a:rPr lang="en-US" sz="2100" b="1" dirty="0"/>
              <a:t> jong hi Bible </a:t>
            </a:r>
            <a:r>
              <a:rPr lang="en-US" sz="2100" b="1" dirty="0" err="1"/>
              <a:t>mandan</a:t>
            </a:r>
            <a:r>
              <a:rPr lang="en-US" sz="2100" b="1" dirty="0"/>
              <a:t> </a:t>
            </a:r>
            <a:r>
              <a:rPr lang="en-US" sz="2100" b="1" dirty="0" err="1"/>
              <a:t>eiho</a:t>
            </a:r>
            <a:r>
              <a:rPr lang="en-US" sz="2100" b="1" dirty="0"/>
              <a:t> </a:t>
            </a:r>
            <a:r>
              <a:rPr lang="en-US" sz="2100" b="1" dirty="0" err="1"/>
              <a:t>mandan</a:t>
            </a:r>
            <a:r>
              <a:rPr lang="en-US" sz="2100" b="1" dirty="0"/>
              <a:t> </a:t>
            </a:r>
            <a:r>
              <a:rPr lang="en-US" sz="2100" b="1" dirty="0" err="1"/>
              <a:t>khelpeh</a:t>
            </a:r>
            <a:r>
              <a:rPr lang="en-US" sz="2100" b="1" dirty="0"/>
              <a:t> </a:t>
            </a:r>
            <a:r>
              <a:rPr lang="en-US" sz="2100" b="1" dirty="0" err="1"/>
              <a:t>gei</a:t>
            </a:r>
            <a:r>
              <a:rPr lang="en-US" sz="2100" b="1" dirty="0"/>
              <a:t> ahi.</a:t>
            </a:r>
            <a:endParaRPr lang="en-US" sz="2100" b="1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555481" y="1330384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558735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1427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440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102779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48725" y="4867669"/>
            <a:ext cx="62720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noProof="0" dirty="0"/>
              <a:t>Paul </a:t>
            </a:r>
            <a:r>
              <a:rPr lang="en-US" sz="2100" b="1" dirty="0"/>
              <a:t>in Jesu cha masa </a:t>
            </a:r>
            <a:r>
              <a:rPr lang="en-US" sz="2100" b="1" dirty="0" err="1"/>
              <a:t>ahina</a:t>
            </a:r>
            <a:r>
              <a:rPr lang="en-US" sz="2100" b="1" dirty="0"/>
              <a:t> chu </a:t>
            </a:r>
            <a:r>
              <a:rPr lang="en-US" sz="2100" b="1" dirty="0" err="1"/>
              <a:t>Colossa</a:t>
            </a:r>
            <a:r>
              <a:rPr lang="en-US" sz="2100" b="1" dirty="0"/>
              <a:t> mite </a:t>
            </a:r>
            <a:r>
              <a:rPr lang="en-US" sz="2100" b="1" dirty="0" err="1"/>
              <a:t>alekhathot</a:t>
            </a:r>
            <a:r>
              <a:rPr lang="en-US" sz="2100" b="1" dirty="0"/>
              <a:t> a </a:t>
            </a:r>
            <a:r>
              <a:rPr lang="en-US" sz="2100" b="1" dirty="0" err="1"/>
              <a:t>chun</a:t>
            </a:r>
            <a:r>
              <a:rPr lang="en-US" sz="2100" b="1" dirty="0"/>
              <a:t> </a:t>
            </a:r>
            <a:r>
              <a:rPr lang="en-US" sz="2100" b="1" dirty="0" err="1"/>
              <a:t>aminphah</a:t>
            </a:r>
            <a:r>
              <a:rPr lang="en-US" sz="2100" b="1" dirty="0"/>
              <a:t> e. </a:t>
            </a:r>
            <a:r>
              <a:rPr lang="en-US" sz="2100" b="1" dirty="0" err="1"/>
              <a:t>Koiman</a:t>
            </a:r>
            <a:r>
              <a:rPr lang="en-US" sz="2100" b="1" dirty="0"/>
              <a:t> </a:t>
            </a:r>
            <a:r>
              <a:rPr lang="en-US" sz="2100" b="1" dirty="0" err="1"/>
              <a:t>ahetkhiel</a:t>
            </a:r>
            <a:r>
              <a:rPr lang="en-US" sz="2100" b="1" dirty="0"/>
              <a:t> </a:t>
            </a:r>
            <a:r>
              <a:rPr lang="en-US" sz="2100" b="1" dirty="0" err="1"/>
              <a:t>louna</a:t>
            </a:r>
            <a:r>
              <a:rPr lang="en-US" sz="2100" b="1" dirty="0"/>
              <a:t> din </a:t>
            </a:r>
            <a:r>
              <a:rPr lang="en-US" sz="2100" b="1" dirty="0" err="1"/>
              <a:t>Pathien</a:t>
            </a:r>
            <a:r>
              <a:rPr lang="en-US" sz="2100" b="1" dirty="0"/>
              <a:t> </a:t>
            </a:r>
            <a:r>
              <a:rPr lang="en-US" sz="2100" b="1" dirty="0" err="1"/>
              <a:t>ahina</a:t>
            </a:r>
            <a:r>
              <a:rPr lang="en-US" sz="2100" b="1" dirty="0"/>
              <a:t> </a:t>
            </a:r>
            <a:r>
              <a:rPr lang="en-US" sz="2100" b="1" dirty="0" err="1"/>
              <a:t>thil</a:t>
            </a:r>
            <a:r>
              <a:rPr lang="en-US" sz="2100" b="1" dirty="0"/>
              <a:t> </a:t>
            </a:r>
            <a:r>
              <a:rPr lang="en-US" sz="2100" b="1" dirty="0" err="1"/>
              <a:t>ni</a:t>
            </a:r>
            <a:r>
              <a:rPr lang="en-US" sz="2100" b="1" dirty="0"/>
              <a:t> </a:t>
            </a:r>
            <a:r>
              <a:rPr lang="en-US" sz="2100" b="1" dirty="0" err="1"/>
              <a:t>toh</a:t>
            </a:r>
            <a:r>
              <a:rPr lang="en-US" sz="2100" b="1" dirty="0"/>
              <a:t> </a:t>
            </a:r>
            <a:r>
              <a:rPr lang="en-US" sz="2100" b="1" dirty="0" err="1"/>
              <a:t>aseitha’i</a:t>
            </a:r>
            <a:r>
              <a:rPr lang="en-US" sz="2100" b="1" dirty="0"/>
              <a:t>: </a:t>
            </a:r>
            <a:r>
              <a:rPr lang="en-US" sz="2100" b="1" dirty="0" err="1"/>
              <a:t>thil</a:t>
            </a:r>
            <a:r>
              <a:rPr lang="en-US" sz="2100" b="1" dirty="0"/>
              <a:t> </a:t>
            </a:r>
            <a:r>
              <a:rPr lang="en-US" sz="2100" b="1" dirty="0" err="1"/>
              <a:t>jouse</a:t>
            </a:r>
            <a:r>
              <a:rPr lang="en-US" sz="2100" b="1" dirty="0"/>
              <a:t> Ama </a:t>
            </a:r>
            <a:r>
              <a:rPr lang="en-US" sz="2100" b="1" dirty="0" err="1"/>
              <a:t>jal</a:t>
            </a:r>
            <a:r>
              <a:rPr lang="en-US" sz="2100" b="1" dirty="0"/>
              <a:t> le Ama ding a </a:t>
            </a:r>
            <a:r>
              <a:rPr lang="en-US" sz="2100" b="1" dirty="0" err="1"/>
              <a:t>kisiem</a:t>
            </a:r>
            <a:r>
              <a:rPr lang="en-US" sz="2100" b="1" dirty="0"/>
              <a:t> ahi </a:t>
            </a:r>
            <a:r>
              <a:rPr lang="en-US" sz="2100" b="1" noProof="0" dirty="0"/>
              <a:t>(Col. 1:16; Isa. 45:18); Ama </a:t>
            </a:r>
            <a:r>
              <a:rPr lang="en-US" sz="2100" b="1" noProof="0" dirty="0" err="1"/>
              <a:t>jal</a:t>
            </a:r>
            <a:r>
              <a:rPr lang="en-US" sz="2100" b="1" noProof="0" dirty="0"/>
              <a:t> a </a:t>
            </a:r>
            <a:r>
              <a:rPr lang="en-US" sz="2100" b="1" noProof="0" dirty="0" err="1"/>
              <a:t>bou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dettah</a:t>
            </a:r>
            <a:r>
              <a:rPr lang="en-US" sz="2100" b="1" noProof="0" dirty="0"/>
              <a:t> a </a:t>
            </a:r>
            <a:r>
              <a:rPr lang="en-US" sz="2100" b="1" noProof="0" dirty="0" err="1"/>
              <a:t>umthei</a:t>
            </a:r>
            <a:r>
              <a:rPr lang="en-US" sz="2100" b="1" noProof="0" dirty="0"/>
              <a:t> u ahi </a:t>
            </a:r>
            <a:r>
              <a:rPr lang="en-US" sz="2100" b="1" noProof="0" dirty="0" err="1"/>
              <a:t>ati</a:t>
            </a:r>
            <a:r>
              <a:rPr lang="en-US" sz="2100" b="1" noProof="0" dirty="0"/>
              <a:t> (Col. 1:17; Ps. 119:91).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7" y="3140855"/>
            <a:ext cx="636438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dirty="0"/>
              <a:t>Ishmael </a:t>
            </a:r>
            <a:r>
              <a:rPr lang="en-US" sz="2100" b="1" dirty="0" err="1"/>
              <a:t>hilouvin</a:t>
            </a:r>
            <a:r>
              <a:rPr lang="en-US" sz="2100" b="1" dirty="0"/>
              <a:t> </a:t>
            </a:r>
            <a:r>
              <a:rPr lang="en-US" sz="2100" b="1" noProof="0" dirty="0"/>
              <a:t>Isaac </a:t>
            </a:r>
            <a:r>
              <a:rPr lang="en-US" sz="2100" b="1" noProof="0" dirty="0" err="1"/>
              <a:t>joh</a:t>
            </a:r>
            <a:r>
              <a:rPr lang="en-US" sz="2100" b="1" noProof="0" dirty="0"/>
              <a:t> cha masa ahi; Reuben </a:t>
            </a:r>
            <a:r>
              <a:rPr lang="en-US" sz="2100" b="1" noProof="0" dirty="0" err="1"/>
              <a:t>hilouvin</a:t>
            </a:r>
            <a:r>
              <a:rPr lang="en-US" sz="2100" b="1" noProof="0" dirty="0"/>
              <a:t> Joseph </a:t>
            </a:r>
            <a:r>
              <a:rPr lang="en-US" sz="2100" b="1" noProof="0" dirty="0" err="1"/>
              <a:t>joh</a:t>
            </a:r>
            <a:r>
              <a:rPr lang="en-US" sz="2100" b="1" noProof="0" dirty="0"/>
              <a:t> cha masa ahi; Eliab </a:t>
            </a:r>
            <a:r>
              <a:rPr lang="en-US" sz="2100" b="1" noProof="0" dirty="0" err="1"/>
              <a:t>hilouvin</a:t>
            </a:r>
            <a:r>
              <a:rPr lang="en-US" sz="2100" b="1" noProof="0" dirty="0"/>
              <a:t> David </a:t>
            </a:r>
            <a:r>
              <a:rPr lang="en-US" sz="2100" b="1" noProof="0" dirty="0" err="1"/>
              <a:t>joh</a:t>
            </a:r>
            <a:r>
              <a:rPr lang="en-US" sz="2100" b="1" noProof="0" dirty="0"/>
              <a:t> cha masa </a:t>
            </a:r>
            <a:r>
              <a:rPr lang="en-US" sz="2100" b="1" noProof="0" dirty="0" err="1"/>
              <a:t>ahikit</a:t>
            </a:r>
            <a:r>
              <a:rPr lang="en-US" sz="2100" b="1" noProof="0" dirty="0"/>
              <a:t> e (Psalm 89:27). </a:t>
            </a:r>
            <a:r>
              <a:rPr lang="en-US" sz="2100" b="1" noProof="0" dirty="0" err="1"/>
              <a:t>Asopi</a:t>
            </a:r>
            <a:r>
              <a:rPr lang="en-US" sz="2100" b="1" dirty="0" err="1"/>
              <a:t>te</a:t>
            </a:r>
            <a:r>
              <a:rPr lang="en-US" sz="2100" b="1" dirty="0"/>
              <a:t> </a:t>
            </a:r>
            <a:r>
              <a:rPr lang="en-US" sz="2100" b="1" dirty="0" err="1"/>
              <a:t>lah</a:t>
            </a:r>
            <a:r>
              <a:rPr lang="en-US" sz="2100" b="1" dirty="0"/>
              <a:t> a </a:t>
            </a:r>
            <a:r>
              <a:rPr lang="en-US" sz="2100" b="1" dirty="0" err="1"/>
              <a:t>dinmun</a:t>
            </a:r>
            <a:r>
              <a:rPr lang="en-US" sz="2100" b="1" dirty="0"/>
              <a:t> </a:t>
            </a:r>
            <a:r>
              <a:rPr lang="en-US" sz="2100" b="1" dirty="0" err="1"/>
              <a:t>chungnung</a:t>
            </a:r>
            <a:r>
              <a:rPr lang="en-US" sz="2100" b="1" dirty="0"/>
              <a:t> jo </a:t>
            </a:r>
            <a:r>
              <a:rPr lang="en-US" sz="2100" b="1" dirty="0" err="1"/>
              <a:t>kipe</a:t>
            </a:r>
            <a:r>
              <a:rPr lang="en-US" sz="2100" b="1" dirty="0"/>
              <a:t> ahi </a:t>
            </a:r>
            <a:r>
              <a:rPr lang="en-US" sz="2100" b="1" dirty="0" err="1"/>
              <a:t>jieh</a:t>
            </a:r>
            <a:r>
              <a:rPr lang="en-US" sz="2100" b="1" dirty="0"/>
              <a:t> un cha masa a </a:t>
            </a:r>
            <a:r>
              <a:rPr lang="en-US" sz="2100" b="1" dirty="0" err="1"/>
              <a:t>kisim</a:t>
            </a:r>
            <a:r>
              <a:rPr lang="en-US" sz="2100" b="1" dirty="0"/>
              <a:t> ahi ta </a:t>
            </a:r>
            <a:r>
              <a:rPr lang="en-US" sz="2100" b="1" dirty="0" err="1"/>
              <a:t>uve</a:t>
            </a:r>
            <a:r>
              <a:rPr lang="en-US" sz="2100" b="1" dirty="0"/>
              <a:t>, </a:t>
            </a:r>
            <a:r>
              <a:rPr lang="en-US" sz="2100" b="1" dirty="0" err="1"/>
              <a:t>apien</a:t>
            </a:r>
            <a:r>
              <a:rPr lang="en-US" sz="2100" b="1" dirty="0"/>
              <a:t> </a:t>
            </a:r>
            <a:r>
              <a:rPr lang="en-US" sz="2100" b="1" dirty="0" err="1"/>
              <a:t>masah</a:t>
            </a:r>
            <a:r>
              <a:rPr lang="en-US" sz="2100" b="1" dirty="0"/>
              <a:t> </a:t>
            </a:r>
            <a:r>
              <a:rPr lang="en-US" sz="2100" b="1" dirty="0" err="1"/>
              <a:t>jal</a:t>
            </a:r>
            <a:r>
              <a:rPr lang="en-US" sz="2100" b="1" dirty="0"/>
              <a:t> u </a:t>
            </a:r>
            <a:r>
              <a:rPr lang="en-US" sz="2100" b="1" dirty="0" err="1"/>
              <a:t>ahipoi</a:t>
            </a:r>
            <a:r>
              <a:rPr lang="en-US" sz="2100" b="1" dirty="0"/>
              <a:t>.</a:t>
            </a:r>
            <a:endParaRPr lang="en-US" sz="2100" b="1" noProof="0" dirty="0"/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HOUBUNG  LUCHANG  AHI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8" y="666235"/>
            <a:ext cx="6779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 chu </a:t>
            </a:r>
            <a:r>
              <a:rPr lang="en-US" sz="20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atahsa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houbung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luchang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 ahi.</a:t>
            </a:r>
            <a:r>
              <a:rPr lang="en-US" sz="20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Colossa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1:18)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2741496" y="1238557"/>
            <a:ext cx="492767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dirty="0"/>
              <a:t>Pao </a:t>
            </a:r>
            <a:r>
              <a:rPr lang="en-US" sz="2100" b="1" dirty="0" err="1"/>
              <a:t>kimkhat</a:t>
            </a:r>
            <a:r>
              <a:rPr lang="en-US" sz="2100" b="1" noProof="0" dirty="0"/>
              <a:t> (</a:t>
            </a:r>
            <a:r>
              <a:rPr lang="en-US" sz="2100" b="1" dirty="0"/>
              <a:t>English pao, </a:t>
            </a:r>
            <a:r>
              <a:rPr lang="en-US" sz="2100" b="1" noProof="0" dirty="0"/>
              <a:t>Catalan pao  </a:t>
            </a:r>
            <a:r>
              <a:rPr lang="en-US" sz="2100" b="1" noProof="0" dirty="0" err="1"/>
              <a:t>tiho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tobang</a:t>
            </a:r>
            <a:r>
              <a:rPr lang="en-US" sz="2100" b="1" noProof="0" dirty="0"/>
              <a:t>) a </a:t>
            </a:r>
            <a:r>
              <a:rPr lang="en-US" sz="2100" b="1" noProof="0" dirty="0" err="1"/>
              <a:t>hin</a:t>
            </a:r>
            <a:r>
              <a:rPr lang="en-US" sz="2100" b="1" noProof="0" dirty="0"/>
              <a:t> </a:t>
            </a:r>
            <a:r>
              <a:rPr lang="en-US" sz="2100" b="1" dirty="0"/>
              <a:t>“</a:t>
            </a:r>
            <a:r>
              <a:rPr lang="en-US" sz="2100" b="1" i="1" dirty="0" err="1"/>
              <a:t>luchang</a:t>
            </a:r>
            <a:r>
              <a:rPr lang="en-US" sz="2100" b="1" dirty="0"/>
              <a:t>” </a:t>
            </a:r>
            <a:r>
              <a:rPr lang="en-US" sz="2100" b="1" dirty="0" err="1"/>
              <a:t>thucheng</a:t>
            </a:r>
            <a:r>
              <a:rPr lang="en-US" sz="2100" b="1" dirty="0"/>
              <a:t> hi “</a:t>
            </a:r>
            <a:r>
              <a:rPr lang="en-US" sz="2100" b="1" i="1" dirty="0" err="1"/>
              <a:t>lamkai</a:t>
            </a:r>
            <a:r>
              <a:rPr lang="en-US" sz="2100" b="1" dirty="0"/>
              <a:t>”, “</a:t>
            </a:r>
            <a:r>
              <a:rPr lang="en-US" sz="2100" b="1" i="1" dirty="0" err="1"/>
              <a:t>alienpen</a:t>
            </a:r>
            <a:r>
              <a:rPr lang="en-US" sz="2100" b="1" dirty="0"/>
              <a:t>” tin jong </a:t>
            </a:r>
            <a:r>
              <a:rPr lang="en-US" sz="2100" b="1" dirty="0" err="1"/>
              <a:t>akiledoh</a:t>
            </a:r>
            <a:r>
              <a:rPr lang="en-US" sz="2100" b="1" dirty="0"/>
              <a:t> </a:t>
            </a:r>
            <a:r>
              <a:rPr lang="en-US" sz="2100" b="1" dirty="0" err="1"/>
              <a:t>thei</a:t>
            </a:r>
            <a:r>
              <a:rPr lang="en-US" sz="2100" b="1" dirty="0"/>
              <a:t> e; </a:t>
            </a:r>
            <a:r>
              <a:rPr lang="en-US" sz="2100" b="1" dirty="0" err="1"/>
              <a:t>ajieh</a:t>
            </a:r>
            <a:r>
              <a:rPr lang="en-US" sz="2100" b="1" dirty="0"/>
              <a:t> chu </a:t>
            </a:r>
            <a:r>
              <a:rPr lang="en-US" sz="2100" b="1" dirty="0" err="1"/>
              <a:t>hitobang</a:t>
            </a:r>
            <a:r>
              <a:rPr lang="en-US" sz="2100" b="1" dirty="0"/>
              <a:t> ho chu </a:t>
            </a:r>
            <a:r>
              <a:rPr lang="en-US" sz="2100" b="1" dirty="0" err="1"/>
              <a:t>luchang</a:t>
            </a:r>
            <a:r>
              <a:rPr lang="en-US" sz="2100" b="1" dirty="0"/>
              <a:t> </a:t>
            </a:r>
            <a:r>
              <a:rPr lang="en-US" sz="2100" b="1" dirty="0" err="1"/>
              <a:t>dinmun</a:t>
            </a:r>
            <a:r>
              <a:rPr lang="en-US" sz="2100" b="1" dirty="0"/>
              <a:t> a kikoi ahi </a:t>
            </a:r>
            <a:r>
              <a:rPr lang="en-US" sz="2100" b="1" dirty="0" err="1"/>
              <a:t>uve</a:t>
            </a:r>
            <a:r>
              <a:rPr lang="en-US" sz="2100" b="1" dirty="0"/>
              <a:t>. Hebrew pao a jong </a:t>
            </a:r>
            <a:r>
              <a:rPr lang="en-US" sz="2100" b="1" dirty="0" err="1"/>
              <a:t>chutima</a:t>
            </a:r>
            <a:r>
              <a:rPr lang="en-US" sz="2100" b="1" dirty="0"/>
              <a:t> chu ahi. </a:t>
            </a:r>
            <a:r>
              <a:rPr lang="en-US" sz="2100" b="1" dirty="0" err="1"/>
              <a:t>Vetsahna’n</a:t>
            </a:r>
            <a:r>
              <a:rPr lang="en-US" sz="2100" b="1" dirty="0"/>
              <a:t>, “…</a:t>
            </a:r>
            <a:r>
              <a:rPr lang="en-US" sz="2100" b="1" i="1" dirty="0" err="1"/>
              <a:t>achung</a:t>
            </a:r>
            <a:r>
              <a:rPr lang="en-US" sz="2100" b="1" i="1" dirty="0"/>
              <a:t> </a:t>
            </a:r>
            <a:r>
              <a:rPr lang="en-US" sz="2100" b="1" i="1" dirty="0" err="1"/>
              <a:t>uvah</a:t>
            </a:r>
            <a:r>
              <a:rPr lang="en-US" sz="2100" b="1" i="1" dirty="0"/>
              <a:t> </a:t>
            </a:r>
            <a:r>
              <a:rPr lang="en-US" sz="2100" b="1" i="1" dirty="0" err="1"/>
              <a:t>lamkai</a:t>
            </a:r>
            <a:r>
              <a:rPr lang="en-US" sz="2100" b="1" i="1" dirty="0"/>
              <a:t> khat </a:t>
            </a:r>
            <a:r>
              <a:rPr lang="en-US" sz="2100" b="1" i="1" dirty="0" err="1"/>
              <a:t>seh</a:t>
            </a:r>
            <a:r>
              <a:rPr lang="en-US" sz="2100" b="1" i="1" dirty="0"/>
              <a:t> </a:t>
            </a:r>
            <a:r>
              <a:rPr lang="en-US" sz="2100" b="1" i="1" dirty="0" err="1"/>
              <a:t>akilhen</a:t>
            </a:r>
            <a:r>
              <a:rPr lang="en-US" sz="2100" b="1" i="1" dirty="0"/>
              <a:t> un</a:t>
            </a:r>
            <a:r>
              <a:rPr lang="en-US" sz="2100" b="1" dirty="0"/>
              <a:t>…” </a:t>
            </a:r>
            <a:r>
              <a:rPr lang="en-US" sz="2100" b="1" noProof="0" dirty="0"/>
              <a:t>(Hos. 1:11) </a:t>
            </a:r>
            <a:r>
              <a:rPr lang="en-US" sz="2100" b="1" noProof="0" dirty="0" err="1"/>
              <a:t>kiti</a:t>
            </a:r>
            <a:r>
              <a:rPr lang="en-US" sz="2100" b="1" noProof="0" dirty="0"/>
              <a:t> hi    “</a:t>
            </a:r>
            <a:r>
              <a:rPr lang="en-US" sz="2100" b="1" i="1" noProof="0" dirty="0" err="1"/>
              <a:t>lubuh</a:t>
            </a:r>
            <a:r>
              <a:rPr lang="en-US" sz="2100" b="1" i="1" noProof="0" dirty="0"/>
              <a:t> khat </a:t>
            </a:r>
            <a:r>
              <a:rPr lang="en-US" sz="2100" b="1" i="1" noProof="0" dirty="0" err="1"/>
              <a:t>akilhen</a:t>
            </a:r>
            <a:r>
              <a:rPr lang="en-US" sz="2100" b="1" i="1" noProof="0" dirty="0"/>
              <a:t> un</a:t>
            </a:r>
            <a:r>
              <a:rPr lang="en-US" sz="2100" b="1" noProof="0" dirty="0"/>
              <a:t>” </a:t>
            </a:r>
            <a:r>
              <a:rPr lang="en-US" sz="2100" b="1" dirty="0"/>
              <a:t>jong </a:t>
            </a:r>
            <a:r>
              <a:rPr lang="en-US" sz="2100" b="1" dirty="0" err="1"/>
              <a:t>tithei</a:t>
            </a:r>
            <a:r>
              <a:rPr lang="en-US" sz="2100" b="1" dirty="0"/>
              <a:t> ahi.</a:t>
            </a:r>
            <a:endParaRPr lang="en-US" sz="2100" b="1" noProof="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7684112"/>
              </p:ext>
            </p:extLst>
          </p:nvPr>
        </p:nvGraphicFramePr>
        <p:xfrm>
          <a:off x="7607240" y="1209060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730" y="276975"/>
            <a:ext cx="2529309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332665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301459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2466185" y="5367235"/>
            <a:ext cx="53111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noProof="0" dirty="0" err="1"/>
              <a:t>Chukit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leh</a:t>
            </a:r>
            <a:r>
              <a:rPr lang="en-US" sz="2100" b="1" noProof="0" dirty="0"/>
              <a:t> Paul in </a:t>
            </a:r>
            <a:r>
              <a:rPr lang="en-US" sz="2100" b="1" noProof="0" dirty="0" err="1"/>
              <a:t>tahsa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limput</a:t>
            </a:r>
            <a:r>
              <a:rPr lang="en-US" sz="2100" b="1" noProof="0" dirty="0"/>
              <a:t> dol </a:t>
            </a:r>
            <a:r>
              <a:rPr lang="en-US" sz="2100" b="1" dirty="0"/>
              <a:t>jong </a:t>
            </a:r>
            <a:r>
              <a:rPr lang="en-US" sz="2100" b="1" dirty="0" err="1"/>
              <a:t>aseibe’i</a:t>
            </a:r>
            <a:r>
              <a:rPr lang="en-US" sz="2100" b="1" dirty="0"/>
              <a:t>. Christa chu </a:t>
            </a:r>
            <a:r>
              <a:rPr lang="en-US" sz="2100" b="1" dirty="0" err="1"/>
              <a:t>luchang</a:t>
            </a:r>
            <a:r>
              <a:rPr lang="en-US" sz="2100" b="1" dirty="0"/>
              <a:t> </a:t>
            </a:r>
            <a:r>
              <a:rPr lang="en-US" sz="2100" b="1" dirty="0" err="1"/>
              <a:t>ahitah</a:t>
            </a:r>
            <a:r>
              <a:rPr lang="en-US" sz="2100" b="1" dirty="0"/>
              <a:t> </a:t>
            </a:r>
            <a:r>
              <a:rPr lang="en-US" sz="2100" b="1" dirty="0" err="1"/>
              <a:t>leh</a:t>
            </a:r>
            <a:r>
              <a:rPr lang="en-US" sz="2100" b="1" dirty="0"/>
              <a:t> </a:t>
            </a:r>
            <a:r>
              <a:rPr lang="en-US" sz="2100" b="1" dirty="0" err="1"/>
              <a:t>eiho</a:t>
            </a:r>
            <a:r>
              <a:rPr lang="en-US" sz="2100" b="1" dirty="0"/>
              <a:t>- </a:t>
            </a:r>
            <a:r>
              <a:rPr lang="en-US" sz="2100" b="1" dirty="0" err="1"/>
              <a:t>houbung</a:t>
            </a:r>
            <a:r>
              <a:rPr lang="en-US" sz="2100" b="1" dirty="0"/>
              <a:t> mite- chu </a:t>
            </a:r>
            <a:r>
              <a:rPr lang="en-US" sz="2100" b="1" dirty="0" err="1"/>
              <a:t>atahsa</a:t>
            </a:r>
            <a:r>
              <a:rPr lang="en-US" sz="2100" b="1" dirty="0"/>
              <a:t> </a:t>
            </a:r>
            <a:r>
              <a:rPr lang="en-US" sz="2100" b="1" dirty="0" err="1"/>
              <a:t>ihi</a:t>
            </a:r>
            <a:r>
              <a:rPr lang="en-US" sz="2100" b="1" dirty="0"/>
              <a:t> ta </a:t>
            </a:r>
            <a:r>
              <a:rPr lang="en-US" sz="2100" b="1" dirty="0" err="1"/>
              <a:t>uve</a:t>
            </a:r>
            <a:r>
              <a:rPr lang="en-US" sz="2100" b="1" dirty="0"/>
              <a:t>. </a:t>
            </a:r>
            <a:r>
              <a:rPr lang="en-US" sz="2100" b="1" dirty="0" err="1"/>
              <a:t>Hichun</a:t>
            </a:r>
            <a:r>
              <a:rPr lang="en-US" sz="2100" b="1" dirty="0"/>
              <a:t> </a:t>
            </a:r>
            <a:r>
              <a:rPr lang="en-US" sz="2100" b="1" dirty="0" err="1"/>
              <a:t>hetdoh</a:t>
            </a:r>
            <a:r>
              <a:rPr lang="en-US" sz="2100" b="1" dirty="0"/>
              <a:t> be </a:t>
            </a:r>
            <a:r>
              <a:rPr lang="en-US" sz="2100" b="1" dirty="0" err="1"/>
              <a:t>thei</a:t>
            </a:r>
            <a:r>
              <a:rPr lang="en-US" sz="2100" b="1" dirty="0"/>
              <a:t> </a:t>
            </a:r>
            <a:r>
              <a:rPr lang="en-US" sz="2100" b="1" dirty="0" err="1"/>
              <a:t>tampi</a:t>
            </a:r>
            <a:r>
              <a:rPr lang="en-US" sz="2100" b="1" dirty="0"/>
              <a:t> </a:t>
            </a:r>
            <a:r>
              <a:rPr lang="en-US" sz="2100" b="1" dirty="0" err="1"/>
              <a:t>eipe</a:t>
            </a:r>
            <a:r>
              <a:rPr lang="en-US" sz="2100" b="1" dirty="0"/>
              <a:t> kit </a:t>
            </a:r>
            <a:r>
              <a:rPr lang="en-US" sz="2100" b="1" dirty="0" err="1"/>
              <a:t>uve</a:t>
            </a:r>
            <a:r>
              <a:rPr lang="en-US" sz="2100" b="1" dirty="0"/>
              <a:t>.</a:t>
            </a:r>
            <a:endParaRPr lang="en-US" sz="21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2526892" y="4296543"/>
            <a:ext cx="512260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dirty="0" err="1"/>
              <a:t>Hitobang</a:t>
            </a:r>
            <a:r>
              <a:rPr lang="en-US" sz="2100" b="1" dirty="0"/>
              <a:t> </a:t>
            </a:r>
            <a:r>
              <a:rPr lang="en-US" sz="2100" b="1" dirty="0" err="1"/>
              <a:t>tah</a:t>
            </a:r>
            <a:r>
              <a:rPr lang="en-US" sz="2100" b="1" dirty="0"/>
              <a:t> </a:t>
            </a:r>
            <a:r>
              <a:rPr lang="en-US" sz="2100" b="1" dirty="0" err="1"/>
              <a:t>chun</a:t>
            </a:r>
            <a:r>
              <a:rPr lang="en-US" sz="2100" b="1" dirty="0"/>
              <a:t> Christa jong </a:t>
            </a:r>
            <a:r>
              <a:rPr lang="en-US" sz="2100" b="1" dirty="0" err="1"/>
              <a:t>houbung</a:t>
            </a:r>
            <a:r>
              <a:rPr lang="en-US" sz="2100" b="1" dirty="0"/>
              <a:t> </a:t>
            </a:r>
            <a:r>
              <a:rPr lang="en-US" sz="2100" b="1" dirty="0" err="1"/>
              <a:t>luchang</a:t>
            </a:r>
            <a:r>
              <a:rPr lang="en-US" sz="2100" b="1" dirty="0"/>
              <a:t> ahi tin Paul in </a:t>
            </a:r>
            <a:r>
              <a:rPr lang="en-US" sz="2100" b="1" dirty="0" err="1"/>
              <a:t>anasei</a:t>
            </a:r>
            <a:r>
              <a:rPr lang="en-US" sz="2100" b="1" dirty="0"/>
              <a:t> e             </a:t>
            </a:r>
            <a:r>
              <a:rPr lang="en-US" sz="2100" b="1" noProof="0" dirty="0"/>
              <a:t>(Col. 1:18a).</a:t>
            </a:r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7659328" y="413267"/>
            <a:ext cx="4542503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en-US" sz="4800" b="1" kern="2000" spc="70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ABUL  AHI</a:t>
            </a:r>
            <a:endParaRPr lang="en-US" sz="4800" b="1" kern="2000" spc="700" noProof="0" dirty="0">
              <a:ln w="13462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dist="38100" dir="2700000" algn="bl" rotWithShape="0">
                  <a:srgbClr val="6633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226144" y="369588"/>
            <a:ext cx="788546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“</a:t>
            </a:r>
            <a:r>
              <a:rPr lang="en-US" sz="2000" b="1" dirty="0">
                <a:solidFill>
                  <a:srgbClr val="8A4500"/>
                </a:solidFill>
                <a:latin typeface="Comic Sans MS" panose="030F0702030302020204" pitchFamily="66" charset="0"/>
              </a:rPr>
              <a:t>Ama </a:t>
            </a:r>
            <a:r>
              <a:rPr lang="en-US" sz="2000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houbung</a:t>
            </a:r>
            <a:r>
              <a:rPr lang="en-US" sz="2000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luchang</a:t>
            </a:r>
            <a:r>
              <a:rPr lang="en-US" sz="2000" b="1" dirty="0">
                <a:solidFill>
                  <a:srgbClr val="8A4500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abul</a:t>
            </a:r>
            <a:r>
              <a:rPr lang="en-US" sz="2000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ahin</a:t>
            </a:r>
            <a:r>
              <a:rPr lang="en-US" sz="2000" b="1" dirty="0">
                <a:solidFill>
                  <a:srgbClr val="8A4500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ima</a:t>
            </a:r>
            <a:r>
              <a:rPr lang="en-US" sz="2000" b="1" dirty="0">
                <a:solidFill>
                  <a:srgbClr val="8A4500"/>
                </a:solidFill>
                <a:latin typeface="Comic Sans MS" panose="030F0702030302020204" pitchFamily="66" charset="0"/>
              </a:rPr>
              <a:t> lam </a:t>
            </a:r>
            <a:r>
              <a:rPr lang="en-US" sz="2000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jouse</a:t>
            </a:r>
            <a:r>
              <a:rPr lang="en-US" sz="2000" b="1" dirty="0">
                <a:solidFill>
                  <a:srgbClr val="8A4500"/>
                </a:solidFill>
                <a:latin typeface="Comic Sans MS" panose="030F0702030302020204" pitchFamily="66" charset="0"/>
              </a:rPr>
              <a:t> a </a:t>
            </a:r>
            <a:r>
              <a:rPr lang="en-US" sz="2000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amasat</a:t>
            </a:r>
            <a:r>
              <a:rPr lang="en-US" sz="2000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jingna</a:t>
            </a:r>
            <a:r>
              <a:rPr lang="en-US" sz="2000" b="1" dirty="0">
                <a:solidFill>
                  <a:srgbClr val="8A4500"/>
                </a:solidFill>
                <a:latin typeface="Comic Sans MS" panose="030F0702030302020204" pitchFamily="66" charset="0"/>
              </a:rPr>
              <a:t> din </a:t>
            </a:r>
            <a:r>
              <a:rPr lang="en-US" sz="2000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athiho</a:t>
            </a:r>
            <a:r>
              <a:rPr lang="en-US" sz="2000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lah</a:t>
            </a:r>
            <a:r>
              <a:rPr lang="en-US" sz="2000" b="1" dirty="0">
                <a:solidFill>
                  <a:srgbClr val="8A4500"/>
                </a:solidFill>
                <a:latin typeface="Comic Sans MS" panose="030F0702030302020204" pitchFamily="66" charset="0"/>
              </a:rPr>
              <a:t> a jong </a:t>
            </a:r>
            <a:r>
              <a:rPr lang="en-US" sz="2000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athoudoh</a:t>
            </a:r>
            <a:r>
              <a:rPr lang="en-US" sz="2000" b="1" dirty="0">
                <a:solidFill>
                  <a:srgbClr val="8A4500"/>
                </a:solidFill>
                <a:latin typeface="Comic Sans MS" panose="030F0702030302020204" pitchFamily="66" charset="0"/>
              </a:rPr>
              <a:t> masa pen e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.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Colossa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1:18)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275303" y="1453764"/>
            <a:ext cx="60861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“</a:t>
            </a:r>
            <a:r>
              <a:rPr lang="en-US" sz="2000" b="1" i="1" noProof="0" dirty="0"/>
              <a:t>Abul</a:t>
            </a:r>
            <a:r>
              <a:rPr lang="en-US" sz="2000" b="1" noProof="0" dirty="0"/>
              <a:t>” </a:t>
            </a:r>
            <a:r>
              <a:rPr lang="en-US" sz="2000" b="1" noProof="0" dirty="0" err="1"/>
              <a:t>ti</a:t>
            </a:r>
            <a:r>
              <a:rPr lang="en-US" sz="2000" b="1" noProof="0" dirty="0"/>
              <a:t> a </a:t>
            </a:r>
            <a:r>
              <a:rPr lang="en-US" sz="2000" b="1" noProof="0" dirty="0" err="1"/>
              <a:t>kiledoh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thu</a:t>
            </a:r>
            <a:r>
              <a:rPr lang="en-US" sz="2000" b="1" dirty="0" err="1"/>
              <a:t>cheng</a:t>
            </a:r>
            <a:r>
              <a:rPr lang="en-US" sz="2000" b="1" dirty="0"/>
              <a:t> chu Greek </a:t>
            </a:r>
            <a:r>
              <a:rPr lang="en-US" sz="2000" b="1" dirty="0" err="1"/>
              <a:t>thucheng</a:t>
            </a:r>
            <a:r>
              <a:rPr lang="en-US" sz="2000" b="1" dirty="0"/>
              <a:t> </a:t>
            </a:r>
            <a:r>
              <a:rPr lang="en-US" sz="2000" b="1" i="1" noProof="0" dirty="0" err="1"/>
              <a:t>archē</a:t>
            </a:r>
            <a:r>
              <a:rPr lang="en-US" sz="2000" b="1" i="1" noProof="0" dirty="0"/>
              <a:t> (</a:t>
            </a:r>
            <a:r>
              <a:rPr lang="en-US" sz="2000" b="1" i="1" noProof="0" dirty="0" err="1"/>
              <a:t>ἀρχή</a:t>
            </a:r>
            <a:r>
              <a:rPr lang="en-US" sz="2000" b="1" i="1" noProof="0" dirty="0"/>
              <a:t>) </a:t>
            </a:r>
            <a:r>
              <a:rPr lang="en-US" sz="2000" b="1" noProof="0" dirty="0"/>
              <a:t>ahi. </a:t>
            </a:r>
            <a:r>
              <a:rPr lang="en-US" sz="2000" b="1" noProof="0" dirty="0" err="1"/>
              <a:t>Thugol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kisut</a:t>
            </a:r>
            <a:r>
              <a:rPr lang="en-US" sz="2000" b="1" noProof="0" dirty="0"/>
              <a:t> dan </a:t>
            </a:r>
            <a:r>
              <a:rPr lang="en-US" sz="2000" b="1" noProof="0" dirty="0" err="1"/>
              <a:t>puoh</a:t>
            </a:r>
            <a:r>
              <a:rPr lang="en-US" sz="2000" b="1" noProof="0" dirty="0"/>
              <a:t> in </a:t>
            </a:r>
            <a:r>
              <a:rPr lang="en-US" sz="2000" b="1" noProof="0" dirty="0" err="1"/>
              <a:t>hiche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thucheng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lamdoh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chuom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chuom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anei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thei</a:t>
            </a:r>
            <a:r>
              <a:rPr lang="en-US" sz="2000" b="1" noProof="0" dirty="0"/>
              <a:t> e: </a:t>
            </a:r>
            <a:r>
              <a:rPr lang="en-US" sz="2000" b="1" noProof="0" dirty="0" err="1"/>
              <a:t>abul</a:t>
            </a:r>
            <a:r>
              <a:rPr lang="en-US" sz="2000" b="1" dirty="0"/>
              <a:t>, </a:t>
            </a:r>
            <a:r>
              <a:rPr lang="en-US" sz="2000" b="1" dirty="0" err="1"/>
              <a:t>kuondohna</a:t>
            </a:r>
            <a:r>
              <a:rPr lang="en-US" sz="2000" b="1" dirty="0"/>
              <a:t>, </a:t>
            </a:r>
            <a:r>
              <a:rPr lang="en-US" sz="2000" b="1" dirty="0" err="1"/>
              <a:t>kipatdohna</a:t>
            </a:r>
            <a:r>
              <a:rPr lang="en-US" sz="2000" b="1" dirty="0"/>
              <a:t>, </a:t>
            </a:r>
            <a:r>
              <a:rPr lang="en-US" sz="2000" b="1" dirty="0" err="1"/>
              <a:t>thupatna</a:t>
            </a:r>
            <a:r>
              <a:rPr lang="en-US" sz="2000" b="1" dirty="0"/>
              <a:t>, </a:t>
            </a:r>
            <a:r>
              <a:rPr lang="en-US" sz="2000" b="1" dirty="0" err="1"/>
              <a:t>dinna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a jong </a:t>
            </a:r>
            <a:r>
              <a:rPr lang="en-US" sz="2000" b="1" dirty="0" err="1"/>
              <a:t>ledoh</a:t>
            </a:r>
            <a:r>
              <a:rPr lang="en-US" sz="2000" b="1" dirty="0"/>
              <a:t> </a:t>
            </a:r>
            <a:r>
              <a:rPr lang="en-US" sz="2000" b="1" dirty="0" err="1"/>
              <a:t>thei</a:t>
            </a:r>
            <a:r>
              <a:rPr lang="en-US" sz="2000" b="1" dirty="0"/>
              <a:t>, </a:t>
            </a:r>
            <a:r>
              <a:rPr lang="en-US" sz="2000" b="1" dirty="0" err="1"/>
              <a:t>thunei</a:t>
            </a:r>
            <a:r>
              <a:rPr lang="en-US" sz="2000" b="1" dirty="0"/>
              <a:t>, </a:t>
            </a:r>
            <a:r>
              <a:rPr lang="en-US" sz="2000" b="1" dirty="0" err="1"/>
              <a:t>vaihom</a:t>
            </a:r>
            <a:r>
              <a:rPr lang="en-US" sz="2000" b="1" dirty="0"/>
              <a:t>, </a:t>
            </a:r>
            <a:r>
              <a:rPr lang="en-US" sz="2000" b="1" dirty="0" err="1"/>
              <a:t>thahat</a:t>
            </a:r>
            <a:r>
              <a:rPr lang="en-US" sz="2000" b="1" dirty="0"/>
              <a:t>, </a:t>
            </a:r>
            <a:r>
              <a:rPr lang="en-US" sz="2000" b="1" dirty="0" err="1"/>
              <a:t>kivaihomna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a jong </a:t>
            </a:r>
            <a:r>
              <a:rPr lang="en-US" sz="2000" b="1" dirty="0" err="1"/>
              <a:t>ledoh</a:t>
            </a:r>
            <a:r>
              <a:rPr lang="en-US" sz="2000" b="1" dirty="0"/>
              <a:t> </a:t>
            </a:r>
            <a:r>
              <a:rPr lang="en-US" sz="2000" b="1" dirty="0" err="1"/>
              <a:t>thei</a:t>
            </a:r>
            <a:r>
              <a:rPr lang="en-US" sz="2000" b="1" dirty="0"/>
              <a:t> kit ahi.</a:t>
            </a:r>
            <a:endParaRPr lang="en-US" sz="2000" b="1" noProof="0" dirty="0"/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63" y="1466684"/>
            <a:ext cx="5285712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228396" y="5428666"/>
            <a:ext cx="63152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(</a:t>
            </a:r>
            <a:r>
              <a:rPr lang="en-US" sz="2000" b="1" i="1" noProof="0" dirty="0" err="1"/>
              <a:t>Mousi</a:t>
            </a:r>
            <a:r>
              <a:rPr lang="en-US" sz="2000" b="1" i="1" noProof="0" dirty="0"/>
              <a:t> </a:t>
            </a:r>
            <a:r>
              <a:rPr lang="en-US" sz="2000" b="1" i="1" noProof="0" dirty="0" err="1"/>
              <a:t>athi</a:t>
            </a:r>
            <a:r>
              <a:rPr lang="en-US" sz="2000" b="1" i="1" noProof="0" dirty="0"/>
              <a:t> </a:t>
            </a:r>
            <a:r>
              <a:rPr lang="en-US" sz="2000" b="1" i="1" noProof="0" dirty="0" err="1"/>
              <a:t>lah</a:t>
            </a:r>
            <a:r>
              <a:rPr lang="en-US" sz="2000" b="1" i="1" noProof="0" dirty="0"/>
              <a:t> a </a:t>
            </a:r>
            <a:r>
              <a:rPr lang="en-US" sz="2000" b="1" i="1" noProof="0" dirty="0" err="1"/>
              <a:t>thoudoh</a:t>
            </a:r>
            <a:r>
              <a:rPr lang="en-US" sz="2000" b="1" i="1" noProof="0" dirty="0"/>
              <a:t> masa pen ahi vang in</a:t>
            </a:r>
            <a:r>
              <a:rPr lang="en-US" sz="2000" b="1" noProof="0" dirty="0"/>
              <a:t>) Paul in Jesu chu “</a:t>
            </a:r>
            <a:r>
              <a:rPr lang="en-US" sz="2000" b="1" i="1" noProof="0" dirty="0" err="1"/>
              <a:t>athiho</a:t>
            </a:r>
            <a:r>
              <a:rPr lang="en-US" sz="2000" b="1" i="1" noProof="0" dirty="0"/>
              <a:t> </a:t>
            </a:r>
            <a:r>
              <a:rPr lang="en-US" sz="2000" b="1" i="1" noProof="0" dirty="0" err="1"/>
              <a:t>lah</a:t>
            </a:r>
            <a:r>
              <a:rPr lang="en-US" sz="2000" b="1" i="1" noProof="0" dirty="0"/>
              <a:t> a </a:t>
            </a:r>
            <a:r>
              <a:rPr lang="en-US" sz="2000" b="1" i="1" noProof="0" dirty="0" err="1"/>
              <a:t>athoudoh</a:t>
            </a:r>
            <a:r>
              <a:rPr lang="en-US" sz="2000" b="1" i="1" noProof="0" dirty="0"/>
              <a:t> masa pen</a:t>
            </a:r>
            <a:r>
              <a:rPr lang="en-US" sz="2000" b="1" noProof="0" dirty="0"/>
              <a:t>” ahi jong </a:t>
            </a:r>
            <a:r>
              <a:rPr lang="en-US" sz="2000" b="1" noProof="0" dirty="0" err="1"/>
              <a:t>ati</a:t>
            </a:r>
            <a:r>
              <a:rPr lang="en-US" sz="2000" b="1" dirty="0"/>
              <a:t>. Thina </a:t>
            </a:r>
            <a:r>
              <a:rPr lang="en-US" sz="2000" b="1" dirty="0" err="1"/>
              <a:t>chung</a:t>
            </a:r>
            <a:r>
              <a:rPr lang="en-US" sz="2000" b="1" dirty="0"/>
              <a:t> a </a:t>
            </a:r>
            <a:r>
              <a:rPr lang="en-US" sz="2000" b="1" dirty="0" err="1"/>
              <a:t>agaljona</a:t>
            </a:r>
            <a:r>
              <a:rPr lang="en-US" sz="2000" b="1" dirty="0"/>
              <a:t> </a:t>
            </a:r>
            <a:r>
              <a:rPr lang="en-US" sz="2000" b="1" dirty="0" err="1"/>
              <a:t>chun</a:t>
            </a:r>
            <a:r>
              <a:rPr lang="en-US" sz="2000" b="1" dirty="0"/>
              <a:t> </a:t>
            </a:r>
            <a:r>
              <a:rPr lang="en-US" sz="2000" b="1" dirty="0" err="1"/>
              <a:t>chonsiet</a:t>
            </a:r>
            <a:r>
              <a:rPr lang="en-US" sz="2000" b="1" dirty="0"/>
              <a:t> </a:t>
            </a:r>
            <a:r>
              <a:rPr lang="en-US" sz="2000" b="1" dirty="0" err="1"/>
              <a:t>chung</a:t>
            </a:r>
            <a:r>
              <a:rPr lang="en-US" sz="2000" b="1" dirty="0"/>
              <a:t> a </a:t>
            </a:r>
            <a:r>
              <a:rPr lang="en-US" sz="2000" b="1" dirty="0" err="1"/>
              <a:t>agaljo</a:t>
            </a:r>
            <a:r>
              <a:rPr lang="en-US" sz="2000" b="1" dirty="0"/>
              <a:t> a, ama </a:t>
            </a:r>
            <a:r>
              <a:rPr lang="en-US" sz="2000" b="1" dirty="0" err="1"/>
              <a:t>limpu</a:t>
            </a:r>
            <a:r>
              <a:rPr lang="en-US" sz="2000" b="1" dirty="0"/>
              <a:t> a </a:t>
            </a:r>
            <a:r>
              <a:rPr lang="en-US" sz="2000" b="1" dirty="0" err="1"/>
              <a:t>eisiem</a:t>
            </a:r>
            <a:r>
              <a:rPr lang="en-US" sz="2000" b="1" dirty="0"/>
              <a:t> </a:t>
            </a:r>
            <a:r>
              <a:rPr lang="en-US" sz="2000" b="1" dirty="0" err="1"/>
              <a:t>thei</a:t>
            </a:r>
            <a:r>
              <a:rPr lang="en-US" sz="2000" b="1" dirty="0"/>
              <a:t> u </a:t>
            </a:r>
            <a:r>
              <a:rPr lang="en-US" sz="2000" b="1" dirty="0" err="1"/>
              <a:t>atahlah</a:t>
            </a:r>
            <a:r>
              <a:rPr lang="en-US" sz="2000" b="1" dirty="0"/>
              <a:t> e.</a:t>
            </a:r>
            <a:endParaRPr lang="en-US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228397" y="3462826"/>
            <a:ext cx="63152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Christa </a:t>
            </a:r>
            <a:r>
              <a:rPr lang="en-US" sz="2000" b="1" noProof="0" dirty="0" err="1"/>
              <a:t>kiseina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akiman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tieng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hiche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thucheng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koudoh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thei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jouse</a:t>
            </a:r>
            <a:r>
              <a:rPr lang="en-US" sz="2000" b="1" noProof="0" dirty="0"/>
              <a:t> hi </a:t>
            </a:r>
            <a:r>
              <a:rPr lang="en-US" sz="2000" b="1" noProof="0" dirty="0" err="1"/>
              <a:t>manthei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ahisuohkei</a:t>
            </a:r>
            <a:r>
              <a:rPr lang="en-US" sz="2000" b="1" noProof="0" dirty="0"/>
              <a:t> e (Col. 1:18). Jesu </a:t>
            </a:r>
            <a:r>
              <a:rPr lang="en-US" sz="2000" b="1" noProof="0" dirty="0" err="1"/>
              <a:t>thil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jouse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kipatna</a:t>
            </a:r>
            <a:r>
              <a:rPr lang="en-US" sz="2000" b="1" noProof="0" dirty="0"/>
              <a:t> ahi [</a:t>
            </a:r>
            <a:r>
              <a:rPr lang="en-US" sz="2000" b="1" i="1" noProof="0" dirty="0" err="1"/>
              <a:t>Pathiem</a:t>
            </a:r>
            <a:r>
              <a:rPr lang="en-US" sz="2000" b="1" i="1" noProof="0" dirty="0"/>
              <a:t> </a:t>
            </a:r>
            <a:r>
              <a:rPr lang="en-US" sz="2000" b="1" i="1" noProof="0" dirty="0" err="1"/>
              <a:t>limpu</a:t>
            </a:r>
            <a:r>
              <a:rPr lang="en-US" sz="2000" b="1" i="1" noProof="0" dirty="0"/>
              <a:t> ahi</a:t>
            </a:r>
            <a:r>
              <a:rPr lang="en-US" sz="2000" b="1" noProof="0" dirty="0"/>
              <a:t>], </a:t>
            </a:r>
            <a:r>
              <a:rPr lang="en-US" sz="2000" b="1" noProof="0" dirty="0" err="1"/>
              <a:t>thil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jouse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kisiemlona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jieh</a:t>
            </a:r>
            <a:r>
              <a:rPr lang="en-US" sz="2000" b="1" noProof="0" dirty="0"/>
              <a:t> ahi [</a:t>
            </a:r>
            <a:r>
              <a:rPr lang="en-US" sz="2000" b="1" i="1" noProof="0" dirty="0"/>
              <a:t>a um masa pen ahi</a:t>
            </a:r>
            <a:r>
              <a:rPr lang="en-US" sz="2000" b="1" noProof="0" dirty="0"/>
              <a:t>], </a:t>
            </a:r>
            <a:r>
              <a:rPr lang="en-US" sz="2000" b="1" noProof="0" dirty="0" err="1"/>
              <a:t>thunei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chungnung</a:t>
            </a:r>
            <a:r>
              <a:rPr lang="en-US" sz="2000" b="1" noProof="0" dirty="0"/>
              <a:t> [</a:t>
            </a:r>
            <a:r>
              <a:rPr lang="en-US" sz="2000" b="1" i="1" noProof="0" dirty="0" err="1"/>
              <a:t>luchang</a:t>
            </a:r>
            <a:r>
              <a:rPr lang="en-US" sz="2000" b="1" i="1" noProof="0" dirty="0"/>
              <a:t> ahi</a:t>
            </a:r>
            <a:r>
              <a:rPr lang="en-US" sz="2000" b="1" noProof="0" dirty="0"/>
              <a:t>]. </a:t>
            </a:r>
            <a:r>
              <a:rPr lang="en-US" sz="2000" b="1" noProof="0" dirty="0" err="1"/>
              <a:t>Hiche</a:t>
            </a:r>
            <a:r>
              <a:rPr lang="en-US" sz="2000" b="1" noProof="0" dirty="0"/>
              <a:t> ho </a:t>
            </a:r>
            <a:r>
              <a:rPr lang="en-US" sz="2000" b="1" noProof="0" dirty="0" err="1"/>
              <a:t>jieh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ima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jouse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chung</a:t>
            </a:r>
            <a:r>
              <a:rPr lang="en-US" sz="2000" b="1" noProof="0" dirty="0"/>
              <a:t> a Christa </a:t>
            </a:r>
            <a:r>
              <a:rPr lang="en-US" sz="2000" b="1" noProof="0" dirty="0" err="1"/>
              <a:t>chungnunna</a:t>
            </a:r>
            <a:r>
              <a:rPr lang="en-US" sz="2000" b="1" noProof="0" dirty="0"/>
              <a:t> chang ah ahi.</a:t>
            </a:r>
            <a:endParaRPr lang="en-US" sz="2000" b="1" noProof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CHAMNA  SIEM  AH AHI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“…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ajieh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chu Ama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jal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thil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ijakai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aboncha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aheng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suhchamsuoh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a, Ama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vangle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athingpel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thisan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jal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leisiet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chung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um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jouse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le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vanlaijol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um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jouse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kah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chamna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asiem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ahi tai.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Colossa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606994" y="1411522"/>
            <a:ext cx="867349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dirty="0"/>
              <a:t>Jesu </a:t>
            </a:r>
            <a:r>
              <a:rPr lang="en-US" sz="2100" b="1" dirty="0" err="1"/>
              <a:t>anatoh</a:t>
            </a:r>
            <a:r>
              <a:rPr lang="en-US" sz="2100" b="1" dirty="0"/>
              <a:t> </a:t>
            </a:r>
            <a:r>
              <a:rPr lang="en-US" sz="2100" b="1" dirty="0" err="1"/>
              <a:t>jal</a:t>
            </a:r>
            <a:r>
              <a:rPr lang="en-US" sz="2100" b="1" dirty="0"/>
              <a:t> in </a:t>
            </a:r>
            <a:r>
              <a:rPr lang="en-US" sz="2100" b="1" dirty="0" err="1"/>
              <a:t>ijakai</a:t>
            </a:r>
            <a:r>
              <a:rPr lang="en-US" sz="2100" b="1" dirty="0"/>
              <a:t> ah </a:t>
            </a:r>
            <a:r>
              <a:rPr lang="en-US" sz="2100" b="1" dirty="0" err="1"/>
              <a:t>panmun</a:t>
            </a:r>
            <a:r>
              <a:rPr lang="en-US" sz="2100" b="1" dirty="0"/>
              <a:t> </a:t>
            </a:r>
            <a:r>
              <a:rPr lang="en-US" sz="2100" b="1" dirty="0" err="1"/>
              <a:t>chungnung</a:t>
            </a:r>
            <a:r>
              <a:rPr lang="en-US" sz="2100" b="1" dirty="0"/>
              <a:t> </a:t>
            </a:r>
            <a:r>
              <a:rPr lang="en-US" sz="2100" b="1" dirty="0" err="1"/>
              <a:t>achang</a:t>
            </a:r>
            <a:r>
              <a:rPr lang="en-US" sz="2100" b="1" dirty="0"/>
              <a:t> e. Paul in Christa </a:t>
            </a:r>
            <a:r>
              <a:rPr lang="en-US" sz="2100" b="1" dirty="0" err="1"/>
              <a:t>seiphat</a:t>
            </a:r>
            <a:r>
              <a:rPr lang="en-US" sz="2100" b="1" dirty="0"/>
              <a:t> </a:t>
            </a:r>
            <a:r>
              <a:rPr lang="en-US" sz="2100" b="1" dirty="0" err="1"/>
              <a:t>jouse</a:t>
            </a:r>
            <a:r>
              <a:rPr lang="en-US" sz="2100" b="1" dirty="0"/>
              <a:t> chang ding </a:t>
            </a:r>
            <a:r>
              <a:rPr lang="en-US" sz="2100" b="1" dirty="0" err="1"/>
              <a:t>lom</a:t>
            </a:r>
            <a:r>
              <a:rPr lang="en-US" sz="2100" b="1" dirty="0"/>
              <a:t> ahi </a:t>
            </a:r>
            <a:r>
              <a:rPr lang="en-US" sz="2100" b="1" dirty="0" err="1"/>
              <a:t>ati</a:t>
            </a:r>
            <a:r>
              <a:rPr lang="en-US" sz="2100" b="1" dirty="0"/>
              <a:t>; “</a:t>
            </a:r>
            <a:r>
              <a:rPr lang="en-US" sz="2100" b="1" i="1" dirty="0" err="1"/>
              <a:t>ijeh</a:t>
            </a:r>
            <a:r>
              <a:rPr lang="en-US" sz="2100" b="1" i="1" dirty="0"/>
              <a:t> in </a:t>
            </a:r>
            <a:r>
              <a:rPr lang="en-US" sz="2100" b="1" i="1" dirty="0" err="1"/>
              <a:t>em</a:t>
            </a:r>
            <a:r>
              <a:rPr lang="en-US" sz="2100" b="1" i="1" dirty="0"/>
              <a:t> </a:t>
            </a:r>
            <a:r>
              <a:rPr lang="en-US" sz="2100" b="1" i="1" dirty="0" err="1"/>
              <a:t>itile</a:t>
            </a:r>
            <a:r>
              <a:rPr lang="en-US" sz="2100" b="1" i="1" dirty="0"/>
              <a:t> Chapa sung a hi </a:t>
            </a:r>
            <a:r>
              <a:rPr lang="en-US" sz="2100" b="1" i="1" dirty="0" err="1"/>
              <a:t>Pathien</a:t>
            </a:r>
            <a:r>
              <a:rPr lang="en-US" sz="2100" b="1" i="1" dirty="0"/>
              <a:t> in </a:t>
            </a:r>
            <a:r>
              <a:rPr lang="en-US" sz="2100" b="1" i="1" dirty="0" err="1"/>
              <a:t>chamkim</a:t>
            </a:r>
            <a:r>
              <a:rPr lang="en-US" sz="2100" b="1" i="1" dirty="0"/>
              <a:t> </a:t>
            </a:r>
            <a:r>
              <a:rPr lang="en-US" sz="2100" b="1" i="1" dirty="0" err="1"/>
              <a:t>kei</a:t>
            </a:r>
            <a:r>
              <a:rPr lang="en-US" sz="2100" b="1" i="1" dirty="0"/>
              <a:t> a </a:t>
            </a:r>
            <a:r>
              <a:rPr lang="en-US" sz="2100" b="1" i="1" dirty="0" err="1"/>
              <a:t>chenpha</a:t>
            </a:r>
            <a:r>
              <a:rPr lang="en-US" sz="2100" b="1" i="1" dirty="0"/>
              <a:t> </a:t>
            </a:r>
            <a:r>
              <a:rPr lang="en-US" sz="2100" b="1" i="1" dirty="0" err="1"/>
              <a:t>adei</a:t>
            </a:r>
            <a:r>
              <a:rPr lang="en-US" sz="2100" b="1" i="1" dirty="0"/>
              <a:t> ahi</a:t>
            </a:r>
            <a:r>
              <a:rPr lang="en-US" sz="2100" b="1" dirty="0"/>
              <a:t>” (Col 1:19). </a:t>
            </a:r>
            <a:r>
              <a:rPr lang="en-US" sz="2100" b="1" dirty="0" err="1"/>
              <a:t>Ajieh</a:t>
            </a:r>
            <a:r>
              <a:rPr lang="en-US" sz="2100" b="1" dirty="0"/>
              <a:t> chu Jesu chu </a:t>
            </a:r>
            <a:r>
              <a:rPr lang="en-US" sz="2100" b="1" dirty="0" err="1"/>
              <a:t>Pathien</a:t>
            </a:r>
            <a:r>
              <a:rPr lang="en-US" sz="2100" b="1" dirty="0"/>
              <a:t> </a:t>
            </a:r>
            <a:r>
              <a:rPr lang="en-US" sz="2100" b="1" dirty="0" err="1"/>
              <a:t>lhingset</a:t>
            </a:r>
            <a:r>
              <a:rPr lang="en-US" sz="2100" b="1" dirty="0"/>
              <a:t> </a:t>
            </a:r>
            <a:r>
              <a:rPr lang="en-US" sz="2100" b="1" dirty="0" err="1"/>
              <a:t>leh</a:t>
            </a:r>
            <a:r>
              <a:rPr lang="en-US" sz="2100" b="1" dirty="0"/>
              <a:t> </a:t>
            </a:r>
            <a:r>
              <a:rPr lang="en-US" sz="2100" b="1" dirty="0" err="1"/>
              <a:t>mihiem</a:t>
            </a:r>
            <a:r>
              <a:rPr lang="en-US" sz="2100" b="1" dirty="0"/>
              <a:t> </a:t>
            </a:r>
            <a:r>
              <a:rPr lang="en-US" sz="2100" b="1" dirty="0" err="1"/>
              <a:t>lhingset</a:t>
            </a:r>
            <a:r>
              <a:rPr lang="en-US" sz="2100" b="1" dirty="0"/>
              <a:t> ahi gel e. “</a:t>
            </a:r>
            <a:r>
              <a:rPr lang="en-US" sz="2100" b="1" i="1" dirty="0"/>
              <a:t>Chapa chang </a:t>
            </a:r>
            <a:r>
              <a:rPr lang="en-US" sz="2100" b="1" i="1" dirty="0" err="1"/>
              <a:t>khatseh</a:t>
            </a:r>
            <a:r>
              <a:rPr lang="en-US" sz="2100" b="1" i="1" dirty="0"/>
              <a:t> </a:t>
            </a:r>
            <a:r>
              <a:rPr lang="en-US" sz="2100" b="1" i="1" dirty="0" err="1"/>
              <a:t>loupina</a:t>
            </a:r>
            <a:r>
              <a:rPr lang="en-US" sz="2100" b="1" i="1" dirty="0"/>
              <a:t> </a:t>
            </a:r>
            <a:r>
              <a:rPr lang="en-US" sz="2100" b="1" i="1" dirty="0" err="1"/>
              <a:t>lungsiet</a:t>
            </a:r>
            <a:r>
              <a:rPr lang="en-US" sz="2100" b="1" i="1" dirty="0"/>
              <a:t> le </a:t>
            </a:r>
            <a:r>
              <a:rPr lang="en-US" sz="2100" b="1" i="1" dirty="0" err="1"/>
              <a:t>thutah</a:t>
            </a:r>
            <a:r>
              <a:rPr lang="en-US" sz="2100" b="1" i="1" dirty="0"/>
              <a:t> </a:t>
            </a:r>
            <a:r>
              <a:rPr lang="en-US" sz="2100" b="1" i="1" dirty="0" err="1"/>
              <a:t>lhingset</a:t>
            </a:r>
            <a:r>
              <a:rPr lang="en-US" sz="2100" b="1" i="1" dirty="0"/>
              <a:t> in </a:t>
            </a:r>
            <a:r>
              <a:rPr lang="en-US" sz="2100" b="1" i="1" dirty="0" err="1"/>
              <a:t>kamu</a:t>
            </a:r>
            <a:r>
              <a:rPr lang="en-US" sz="2100" b="1" i="1" dirty="0"/>
              <a:t> ta </a:t>
            </a:r>
            <a:r>
              <a:rPr lang="en-US" sz="2100" b="1" i="1" dirty="0" err="1"/>
              <a:t>uve</a:t>
            </a:r>
            <a:r>
              <a:rPr lang="en-US" sz="2100" b="1" dirty="0"/>
              <a:t>” </a:t>
            </a:r>
            <a:r>
              <a:rPr lang="en-US" sz="2100" b="1" noProof="0" dirty="0"/>
              <a:t>(</a:t>
            </a:r>
            <a:r>
              <a:rPr lang="en-US" sz="2100" b="1" dirty="0"/>
              <a:t>John </a:t>
            </a:r>
            <a:r>
              <a:rPr lang="en-US" sz="2100" b="1" noProof="0" dirty="0"/>
              <a:t>1:14).</a:t>
            </a:r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459" y="4127792"/>
            <a:ext cx="3999884" cy="2563782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548001" y="4085888"/>
            <a:ext cx="48192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noProof="0" dirty="0" err="1"/>
              <a:t>Pathien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toh</a:t>
            </a:r>
            <a:r>
              <a:rPr lang="en-US" sz="2100" b="1" noProof="0" dirty="0"/>
              <a:t> “</a:t>
            </a:r>
            <a:r>
              <a:rPr lang="en-US" sz="2100" b="1" i="1" noProof="0" dirty="0" err="1"/>
              <a:t>leisiet</a:t>
            </a:r>
            <a:r>
              <a:rPr lang="en-US" sz="2100" b="1" i="1" noProof="0" dirty="0"/>
              <a:t> </a:t>
            </a:r>
            <a:r>
              <a:rPr lang="en-US" sz="2100" b="1" i="1" noProof="0" dirty="0" err="1"/>
              <a:t>thil</a:t>
            </a:r>
            <a:r>
              <a:rPr lang="en-US" sz="2100" b="1" i="1" noProof="0" dirty="0"/>
              <a:t> ho” </a:t>
            </a:r>
            <a:r>
              <a:rPr lang="en-US" sz="2100" b="1" noProof="0" dirty="0" err="1"/>
              <a:t>kah</a:t>
            </a:r>
            <a:r>
              <a:rPr lang="en-US" sz="2100" b="1" noProof="0" dirty="0"/>
              <a:t> a </a:t>
            </a:r>
            <a:r>
              <a:rPr lang="en-US" sz="2100" b="1" noProof="0" dirty="0" err="1"/>
              <a:t>chamna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aumsah</a:t>
            </a:r>
            <a:r>
              <a:rPr lang="en-US" sz="2100" b="1" noProof="0" dirty="0"/>
              <a:t> tai </a:t>
            </a:r>
            <a:r>
              <a:rPr lang="en-US" sz="2100" b="1" noProof="0" dirty="0" err="1"/>
              <a:t>ti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ihe</a:t>
            </a:r>
            <a:r>
              <a:rPr lang="en-US" sz="2100" b="1" noProof="0" dirty="0"/>
              <a:t> </a:t>
            </a:r>
            <a:r>
              <a:rPr lang="en-US" sz="2100" b="1" noProof="0" dirty="0" err="1"/>
              <a:t>uve</a:t>
            </a:r>
            <a:r>
              <a:rPr lang="en-US" sz="2100" b="1" dirty="0"/>
              <a:t>.</a:t>
            </a:r>
            <a:r>
              <a:rPr lang="en-US" sz="2100" b="1" noProof="0" dirty="0"/>
              <a:t> Ahin, van </a:t>
            </a:r>
            <a:r>
              <a:rPr lang="en-US" sz="2100" b="1" noProof="0" dirty="0" err="1"/>
              <a:t>thil</a:t>
            </a:r>
            <a:r>
              <a:rPr lang="en-US" sz="2100" b="1" noProof="0" dirty="0"/>
              <a:t> ho </a:t>
            </a:r>
            <a:r>
              <a:rPr lang="en-US" sz="2100" b="1" noProof="0" dirty="0" err="1"/>
              <a:t>toh</a:t>
            </a:r>
            <a:r>
              <a:rPr lang="en-US" sz="2100" b="1" noProof="0" dirty="0"/>
              <a:t> </a:t>
            </a:r>
            <a:r>
              <a:rPr lang="en-US" sz="2100" b="1" dirty="0" err="1"/>
              <a:t>kikah</a:t>
            </a:r>
            <a:r>
              <a:rPr lang="en-US" sz="2100" b="1" dirty="0"/>
              <a:t> jong </a:t>
            </a:r>
            <a:r>
              <a:rPr lang="en-US" sz="2100" b="1" dirty="0" err="1"/>
              <a:t>asuhcham</a:t>
            </a:r>
            <a:r>
              <a:rPr lang="en-US" sz="2100" b="1" dirty="0"/>
              <a:t> </a:t>
            </a:r>
            <a:r>
              <a:rPr lang="en-US" sz="2100" b="1" dirty="0" err="1"/>
              <a:t>ahitah</a:t>
            </a:r>
            <a:r>
              <a:rPr lang="en-US" sz="2100" b="1" dirty="0"/>
              <a:t> dan </a:t>
            </a:r>
            <a:r>
              <a:rPr lang="en-US" sz="2100" b="1" dirty="0" err="1"/>
              <a:t>iti</a:t>
            </a:r>
            <a:r>
              <a:rPr lang="en-US" sz="2100" b="1" dirty="0"/>
              <a:t> </a:t>
            </a:r>
            <a:r>
              <a:rPr lang="en-US" sz="2100" b="1" dirty="0" err="1"/>
              <a:t>ihetthei</a:t>
            </a:r>
            <a:r>
              <a:rPr lang="en-US" sz="2100" b="1" dirty="0"/>
              <a:t> um?</a:t>
            </a:r>
            <a:endParaRPr lang="en-US" sz="21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587330" y="3343102"/>
            <a:ext cx="86734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dirty="0" err="1"/>
              <a:t>Thingpel</a:t>
            </a:r>
            <a:r>
              <a:rPr lang="en-US" sz="2100" b="1" dirty="0"/>
              <a:t> a </a:t>
            </a:r>
            <a:r>
              <a:rPr lang="en-US" sz="2100" b="1" dirty="0" err="1"/>
              <a:t>athi</a:t>
            </a:r>
            <a:r>
              <a:rPr lang="en-US" sz="2100" b="1" dirty="0"/>
              <a:t> a, </a:t>
            </a:r>
            <a:r>
              <a:rPr lang="en-US" sz="2100" b="1" dirty="0" err="1"/>
              <a:t>chujouva</a:t>
            </a:r>
            <a:r>
              <a:rPr lang="en-US" sz="2100" b="1" dirty="0"/>
              <a:t> </a:t>
            </a:r>
            <a:r>
              <a:rPr lang="en-US" sz="2100" b="1" dirty="0" err="1"/>
              <a:t>athodoh</a:t>
            </a:r>
            <a:r>
              <a:rPr lang="en-US" sz="2100" b="1" dirty="0"/>
              <a:t> kit </a:t>
            </a:r>
            <a:r>
              <a:rPr lang="en-US" sz="2100" b="1" dirty="0" err="1"/>
              <a:t>chun</a:t>
            </a:r>
            <a:r>
              <a:rPr lang="en-US" sz="2100" b="1" dirty="0"/>
              <a:t> </a:t>
            </a:r>
            <a:r>
              <a:rPr lang="en-US" sz="2100" b="1" dirty="0" err="1"/>
              <a:t>mihiem</a:t>
            </a:r>
            <a:r>
              <a:rPr lang="en-US" sz="2100" b="1" dirty="0"/>
              <a:t> le </a:t>
            </a:r>
            <a:r>
              <a:rPr lang="en-US" sz="2100" b="1" dirty="0" err="1"/>
              <a:t>Pathien</a:t>
            </a:r>
            <a:r>
              <a:rPr lang="en-US" sz="2100" b="1" dirty="0"/>
              <a:t> </a:t>
            </a:r>
            <a:r>
              <a:rPr lang="en-US" sz="2100" b="1" dirty="0" err="1"/>
              <a:t>kichamtuosahna</a:t>
            </a:r>
            <a:r>
              <a:rPr lang="en-US" sz="2100" b="1" dirty="0"/>
              <a:t> </a:t>
            </a:r>
            <a:r>
              <a:rPr lang="en-US" sz="2100" b="1" dirty="0" err="1"/>
              <a:t>natoh</a:t>
            </a:r>
            <a:r>
              <a:rPr lang="en-US" sz="2100" b="1" dirty="0"/>
              <a:t> chu </a:t>
            </a:r>
            <a:r>
              <a:rPr lang="en-US" sz="2100" b="1" dirty="0" err="1"/>
              <a:t>amuolsuo</a:t>
            </a:r>
            <a:r>
              <a:rPr lang="en-US" sz="2100" b="1" dirty="0"/>
              <a:t> ahi tai</a:t>
            </a:r>
            <a:r>
              <a:rPr lang="en-US" sz="2100" b="1" noProof="0" dirty="0"/>
              <a:t> (Col. 1:20).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606994" y="5414731"/>
            <a:ext cx="47602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dirty="0" err="1"/>
              <a:t>Vanmun</a:t>
            </a:r>
            <a:r>
              <a:rPr lang="en-US" sz="2100" b="1" dirty="0"/>
              <a:t> </a:t>
            </a:r>
            <a:r>
              <a:rPr lang="en-US" sz="2100" b="1" dirty="0" err="1"/>
              <a:t>leimun</a:t>
            </a:r>
            <a:r>
              <a:rPr lang="en-US" sz="2100" b="1" dirty="0"/>
              <a:t> </a:t>
            </a:r>
            <a:r>
              <a:rPr lang="en-US" sz="2100" b="1" dirty="0" err="1"/>
              <a:t>thilsiem</a:t>
            </a:r>
            <a:r>
              <a:rPr lang="en-US" sz="2100" b="1" dirty="0"/>
              <a:t> </a:t>
            </a:r>
            <a:r>
              <a:rPr lang="en-US" sz="2100" b="1" dirty="0" err="1"/>
              <a:t>jouse’n</a:t>
            </a:r>
            <a:r>
              <a:rPr lang="en-US" sz="2100" b="1" dirty="0"/>
              <a:t> Satan </a:t>
            </a:r>
            <a:r>
              <a:rPr lang="en-US" sz="2100" b="1" dirty="0" err="1"/>
              <a:t>hina</a:t>
            </a:r>
            <a:r>
              <a:rPr lang="en-US" sz="2100" b="1" dirty="0"/>
              <a:t> </a:t>
            </a:r>
            <a:r>
              <a:rPr lang="en-US" sz="2100" b="1" dirty="0" err="1"/>
              <a:t>dihtah</a:t>
            </a:r>
            <a:r>
              <a:rPr lang="en-US" sz="2100" b="1" dirty="0"/>
              <a:t> amu ta </a:t>
            </a:r>
            <a:r>
              <a:rPr lang="en-US" sz="2100" b="1" dirty="0" err="1"/>
              <a:t>uve</a:t>
            </a:r>
            <a:r>
              <a:rPr lang="en-US" sz="2100" b="1" dirty="0"/>
              <a:t>. </a:t>
            </a:r>
            <a:r>
              <a:rPr lang="en-US" sz="2100" b="1" dirty="0" err="1"/>
              <a:t>Hijieh</a:t>
            </a:r>
            <a:r>
              <a:rPr lang="en-US" sz="2100" b="1" dirty="0"/>
              <a:t> </a:t>
            </a:r>
            <a:r>
              <a:rPr lang="en-US" sz="2100" b="1" dirty="0" err="1"/>
              <a:t>chun</a:t>
            </a:r>
            <a:r>
              <a:rPr lang="en-US" sz="2100" b="1" dirty="0"/>
              <a:t> </a:t>
            </a:r>
            <a:r>
              <a:rPr lang="en-US" sz="2100" b="1" dirty="0" err="1"/>
              <a:t>Pathien</a:t>
            </a:r>
            <a:r>
              <a:rPr lang="en-US" sz="2100" b="1" dirty="0"/>
              <a:t> chu lei le </a:t>
            </a:r>
            <a:r>
              <a:rPr lang="en-US" sz="2100" b="1" dirty="0" err="1"/>
              <a:t>vanmun</a:t>
            </a:r>
            <a:r>
              <a:rPr lang="en-US" sz="2100" b="1" dirty="0"/>
              <a:t> </a:t>
            </a:r>
            <a:r>
              <a:rPr lang="en-US" sz="2100" b="1" dirty="0" err="1"/>
              <a:t>jouse</a:t>
            </a:r>
            <a:r>
              <a:rPr lang="en-US" sz="2100" b="1" dirty="0"/>
              <a:t> ah </a:t>
            </a:r>
            <a:r>
              <a:rPr lang="en-US" sz="2100" b="1" dirty="0" err="1"/>
              <a:t>thiem</a:t>
            </a:r>
            <a:r>
              <a:rPr lang="en-US" sz="2100" b="1" dirty="0"/>
              <a:t> </a:t>
            </a:r>
            <a:r>
              <a:rPr lang="en-US" sz="2100" b="1" dirty="0" err="1"/>
              <a:t>achang</a:t>
            </a:r>
            <a:r>
              <a:rPr lang="en-US" sz="2100" b="1" dirty="0"/>
              <a:t> tai.</a:t>
            </a:r>
            <a:endParaRPr lang="en-US" sz="2100" b="1" noProof="0" dirty="0"/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711132" y="1258026"/>
            <a:ext cx="10949926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“Jesu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vanmun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a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loupi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le ja um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chungnung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anahi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vantil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jouse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’n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alhangai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lamkai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pipui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anahi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alungdei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bol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ding 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kigosadiem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ahi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uve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Pathien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toh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khat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ahin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“</a:t>
            </a:r>
            <a:r>
              <a:rPr lang="en-US" sz="2600" b="1" i="1" dirty="0">
                <a:solidFill>
                  <a:srgbClr val="321547"/>
                </a:solidFill>
                <a:latin typeface="Constantia" panose="02030602050306030303" pitchFamily="18" charset="0"/>
              </a:rPr>
              <a:t>Pa op a </a:t>
            </a:r>
            <a:r>
              <a:rPr lang="en-US" sz="2600" b="1" i="1" dirty="0" err="1">
                <a:solidFill>
                  <a:srgbClr val="321547"/>
                </a:solidFill>
                <a:latin typeface="Constantia" panose="02030602050306030303" pitchFamily="18" charset="0"/>
              </a:rPr>
              <a:t>beh</a:t>
            </a:r>
            <a:r>
              <a:rPr lang="en-US" sz="2600" b="1" i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i="1" dirty="0" err="1">
                <a:solidFill>
                  <a:srgbClr val="321547"/>
                </a:solidFill>
                <a:latin typeface="Constantia" panose="02030602050306030303" pitchFamily="18" charset="0"/>
              </a:rPr>
              <a:t>jingpa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” ahi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(John 1:18),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hinla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chonsiet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gentheina’n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mihiem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asuhgam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jing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lai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hin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Pathien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toh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kibah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umden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ding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agel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pon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alallukhuh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leh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aleng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tenggol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adalha’n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Pathien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ahina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chu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mihiem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mel in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ahin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kivon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in ahung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kumsuh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tai. </a:t>
            </a:r>
          </a:p>
          <a:p>
            <a:pPr>
              <a:spcBef>
                <a:spcPts val="600"/>
              </a:spcBef>
            </a:pP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Alaltouna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mihiemte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toukhompi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thei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ahikitna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din,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amaho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dopsangna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din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thingpel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thina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gei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kisaan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din ahung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kineosah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tai. Pa mel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phuongdoh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din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ngailutna’n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ahung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kilah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in,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mihiem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toh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Pathien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kah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chamna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ahung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siem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tai.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7465179" y="5138839"/>
            <a:ext cx="406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321547"/>
                </a:solidFill>
              </a:rPr>
              <a:t>EGW</a:t>
            </a:r>
            <a:r>
              <a:rPr lang="en-US" sz="1600" b="1" noProof="0" dirty="0">
                <a:solidFill>
                  <a:srgbClr val="321547"/>
                </a:solidFill>
              </a:rPr>
              <a:t> (Selected Messages, Volume 1, p. 321)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1347</Words>
  <Application>Microsoft Office PowerPoint</Application>
  <PresentationFormat>Panorámica</PresentationFormat>
  <Paragraphs>49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Aptos Display</vt:lpstr>
      <vt:lpstr>Aptos</vt:lpstr>
      <vt:lpstr>Algerian</vt:lpstr>
      <vt:lpstr>Constantia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155</cp:revision>
  <dcterms:created xsi:type="dcterms:W3CDTF">2026-01-17T09:06:28Z</dcterms:created>
  <dcterms:modified xsi:type="dcterms:W3CDTF">2026-02-09T16:23:02Z</dcterms:modified>
</cp:coreProperties>
</file>