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5" r:id="rId3"/>
    <p:sldId id="291" r:id="rId4"/>
    <p:sldId id="287" r:id="rId5"/>
    <p:sldId id="258" r:id="rId6"/>
    <p:sldId id="259" r:id="rId7"/>
    <p:sldId id="260" r:id="rId8"/>
    <p:sldId id="288" r:id="rId9"/>
    <p:sldId id="289" r:id="rId10"/>
    <p:sldId id="290" r:id="rId11"/>
    <p:sldId id="264" r:id="rId12"/>
    <p:sldId id="282"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BF"/>
    <a:srgbClr val="C5F9C7"/>
    <a:srgbClr val="FFF37D"/>
    <a:srgbClr val="F8E191"/>
    <a:srgbClr val="753F11"/>
    <a:srgbClr val="B26631"/>
    <a:srgbClr val="BE4F35"/>
    <a:srgbClr val="FFEB1D"/>
    <a:srgbClr val="3069A8"/>
    <a:srgbClr val="26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en" sz="2400" b="1" dirty="0">
              <a:solidFill>
                <a:srgbClr val="C00000"/>
              </a:solidFill>
            </a:rPr>
            <a:t>Kiletsah miho</a:t>
          </a:r>
          <a:endParaRPr lang="es-ES" sz="2400" dirty="0">
            <a:solidFill>
              <a:srgbClr val="C00000"/>
            </a:solidFill>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r>
            <a:rPr lang="en" sz="2200" b="1" dirty="0"/>
            <a:t>Lucifer</a:t>
          </a:r>
          <a:endParaRPr lang="es-ES" sz="2200" dirty="0"/>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r>
            <a:rPr lang="en" sz="2200" b="1" dirty="0"/>
            <a:t>Jesu seijui ho</a:t>
          </a:r>
          <a:endParaRPr lang="es-ES" sz="2200" dirty="0"/>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r>
            <a:rPr lang="en" sz="2400" b="1" dirty="0">
              <a:solidFill>
                <a:schemeClr val="accent4">
                  <a:lumMod val="75000"/>
                </a:schemeClr>
              </a:solidFill>
            </a:rPr>
            <a:t>Kineosah miho</a:t>
          </a:r>
          <a:endParaRPr lang="es-ES" sz="2400" dirty="0">
            <a:solidFill>
              <a:schemeClr val="accent4">
                <a:lumMod val="75000"/>
              </a:schemeClr>
            </a:solidFill>
          </a:endParaRP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r>
            <a:rPr lang="en" sz="2200" b="1" dirty="0"/>
            <a:t>Kaidongpa</a:t>
          </a:r>
          <a:endParaRPr lang="es-ES" sz="2200" dirty="0"/>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r>
            <a:rPr lang="en" sz="2200" b="1" dirty="0"/>
            <a:t>Mose</a:t>
          </a:r>
          <a:endParaRPr lang="es-ES" sz="2200" dirty="0"/>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r>
            <a:rPr lang="en" sz="2200" b="1" dirty="0"/>
            <a:t>Vettondia chamkim Jesu</a:t>
          </a:r>
          <a:endParaRPr lang="es-ES" sz="2200" dirty="0"/>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374089" custLinFactX="80223"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96553"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en" sz="2000" b="1" dirty="0">
              <a:solidFill>
                <a:schemeClr val="accent2">
                  <a:lumMod val="50000"/>
                </a:schemeClr>
              </a:solidFill>
            </a:rPr>
            <a:t>Midang imusit tahlou diu ahi (Phil. 2:3)</a:t>
          </a:r>
          <a:endParaRPr lang="es-ES" sz="2000" dirty="0">
            <a:solidFill>
              <a:schemeClr val="accent2">
                <a:lumMod val="50000"/>
              </a:schemeClr>
            </a:solidFill>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lang="en" sz="2000" b="1" dirty="0">
              <a:solidFill>
                <a:srgbClr val="7D7A00"/>
              </a:solidFill>
            </a:rPr>
            <a:t>Mite pachat hi ding ingaisah tahlou diu ahi (Luke. 14:7-11)</a:t>
          </a:r>
          <a:endParaRPr lang="es-ES" sz="2000" dirty="0">
            <a:solidFill>
              <a:srgbClr val="7D7A00"/>
            </a:solidFill>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lang="en" sz="2000" b="1" dirty="0">
              <a:solidFill>
                <a:schemeClr val="accent4">
                  <a:lumMod val="50000"/>
                </a:schemeClr>
              </a:solidFill>
            </a:rPr>
            <a:t>Chang kivahchoi ibol tahlou diu ahi (Pr. 27:2)</a:t>
          </a:r>
          <a:endParaRPr lang="es-ES" sz="2000" dirty="0">
            <a:solidFill>
              <a:schemeClr val="accent4">
                <a:lumMod val="50000"/>
              </a:schemeClr>
            </a:solidFill>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lang="en" sz="2000" b="1" dirty="0">
              <a:solidFill>
                <a:schemeClr val="accent5">
                  <a:lumMod val="50000"/>
                </a:schemeClr>
              </a:solidFill>
            </a:rPr>
            <a:t>Pathien lungsietna ikilhen joh diu ahi (James 4:6)</a:t>
          </a:r>
          <a:endParaRPr lang="es-ES" sz="2000" dirty="0">
            <a:solidFill>
              <a:schemeClr val="accent5">
                <a:lumMod val="50000"/>
              </a:schemeClr>
            </a:solidFill>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lang="en" sz="2000" b="1" dirty="0">
              <a:solidFill>
                <a:schemeClr val="accent6">
                  <a:lumMod val="50000"/>
                </a:schemeClr>
              </a:solidFill>
            </a:rPr>
            <a:t>Pathien lungsietna ihopjal thei diu ahi (1 Peter 4:10)</a:t>
          </a:r>
          <a:endParaRPr lang="es-ES" sz="2000" dirty="0">
            <a:solidFill>
              <a:schemeClr val="accent6">
                <a:lumMod val="50000"/>
              </a:schemeClr>
            </a:solidFill>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custLinFactNeighborY="-521"/>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32736" y="652732"/>
          <a:ext cx="2642994" cy="170505"/>
        </a:xfrm>
        <a:custGeom>
          <a:avLst/>
          <a:gdLst/>
          <a:ahLst/>
          <a:cxnLst/>
          <a:rect l="0" t="0" r="0" b="0"/>
          <a:pathLst>
            <a:path>
              <a:moveTo>
                <a:pt x="0" y="0"/>
              </a:moveTo>
              <a:lnTo>
                <a:pt x="0" y="85252"/>
              </a:lnTo>
              <a:lnTo>
                <a:pt x="2642994" y="85252"/>
              </a:lnTo>
              <a:lnTo>
                <a:pt x="2642994" y="170505"/>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32736" y="652732"/>
          <a:ext cx="442778" cy="170505"/>
        </a:xfrm>
        <a:custGeom>
          <a:avLst/>
          <a:gdLst/>
          <a:ahLst/>
          <a:cxnLst/>
          <a:rect l="0" t="0" r="0" b="0"/>
          <a:pathLst>
            <a:path>
              <a:moveTo>
                <a:pt x="0" y="0"/>
              </a:moveTo>
              <a:lnTo>
                <a:pt x="0" y="85252"/>
              </a:lnTo>
              <a:lnTo>
                <a:pt x="442778" y="85252"/>
              </a:lnTo>
              <a:lnTo>
                <a:pt x="442778" y="170505"/>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647607" y="652732"/>
          <a:ext cx="1985128" cy="170505"/>
        </a:xfrm>
        <a:custGeom>
          <a:avLst/>
          <a:gdLst/>
          <a:ahLst/>
          <a:cxnLst/>
          <a:rect l="0" t="0" r="0" b="0"/>
          <a:pathLst>
            <a:path>
              <a:moveTo>
                <a:pt x="1985128" y="0"/>
              </a:moveTo>
              <a:lnTo>
                <a:pt x="1985128" y="85252"/>
              </a:lnTo>
              <a:lnTo>
                <a:pt x="0" y="85252"/>
              </a:lnTo>
              <a:lnTo>
                <a:pt x="0" y="170505"/>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42452" y="652732"/>
          <a:ext cx="1480771" cy="170505"/>
        </a:xfrm>
        <a:custGeom>
          <a:avLst/>
          <a:gdLst/>
          <a:ahLst/>
          <a:cxnLst/>
          <a:rect l="0" t="0" r="0" b="0"/>
          <a:pathLst>
            <a:path>
              <a:moveTo>
                <a:pt x="0" y="0"/>
              </a:moveTo>
              <a:lnTo>
                <a:pt x="0" y="85252"/>
              </a:lnTo>
              <a:lnTo>
                <a:pt x="1480771" y="85252"/>
              </a:lnTo>
              <a:lnTo>
                <a:pt x="1480771" y="170505"/>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48060" y="652732"/>
          <a:ext cx="694391" cy="170505"/>
        </a:xfrm>
        <a:custGeom>
          <a:avLst/>
          <a:gdLst/>
          <a:ahLst/>
          <a:cxnLst/>
          <a:rect l="0" t="0" r="0" b="0"/>
          <a:pathLst>
            <a:path>
              <a:moveTo>
                <a:pt x="694391" y="0"/>
              </a:moveTo>
              <a:lnTo>
                <a:pt x="694391" y="85252"/>
              </a:lnTo>
              <a:lnTo>
                <a:pt x="0" y="85252"/>
              </a:lnTo>
              <a:lnTo>
                <a:pt x="0" y="170505"/>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69642" y="107113"/>
          <a:ext cx="545618" cy="545618"/>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128185" y="115778"/>
          <a:ext cx="3061649" cy="54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en" sz="2400" b="1" kern="1200" dirty="0">
              <a:solidFill>
                <a:srgbClr val="C00000"/>
              </a:solidFill>
            </a:rPr>
            <a:t>Kiletsah miho</a:t>
          </a:r>
          <a:endParaRPr lang="es-ES" sz="2400" kern="1200" dirty="0">
            <a:solidFill>
              <a:srgbClr val="C00000"/>
            </a:solidFill>
          </a:endParaRPr>
        </a:p>
      </dsp:txBody>
      <dsp:txXfrm>
        <a:off x="2128185" y="115778"/>
        <a:ext cx="3061649" cy="545618"/>
      </dsp:txXfrm>
    </dsp:sp>
    <dsp:sp modelId="{00CFEA07-048C-4452-9699-8EA7D6BBFFAD}">
      <dsp:nvSpPr>
        <dsp:cNvPr id="0" name=""/>
        <dsp:cNvSpPr/>
      </dsp:nvSpPr>
      <dsp:spPr>
        <a:xfrm>
          <a:off x="342904" y="823238"/>
          <a:ext cx="1610312" cy="2033461"/>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28325" y="2898709"/>
          <a:ext cx="1103159" cy="54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Lucifer</a:t>
          </a:r>
          <a:endParaRPr lang="es-ES" sz="2200" kern="1200" dirty="0"/>
        </a:p>
      </dsp:txBody>
      <dsp:txXfrm>
        <a:off x="628325" y="2898709"/>
        <a:ext cx="1103159" cy="545618"/>
      </dsp:txXfrm>
    </dsp:sp>
    <dsp:sp modelId="{1962EC93-D6B2-4A34-AC84-9B92D9C68EFA}">
      <dsp:nvSpPr>
        <dsp:cNvPr id="0" name=""/>
        <dsp:cNvSpPr/>
      </dsp:nvSpPr>
      <dsp:spPr>
        <a:xfrm>
          <a:off x="2518067" y="823238"/>
          <a:ext cx="1610312" cy="2033461"/>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23881" y="3155936"/>
          <a:ext cx="1401599" cy="54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Jesu seijui ho</a:t>
          </a:r>
          <a:endParaRPr lang="es-ES" sz="2200" kern="1200" dirty="0"/>
        </a:p>
      </dsp:txBody>
      <dsp:txXfrm>
        <a:off x="2623881" y="3155936"/>
        <a:ext cx="1401599" cy="545618"/>
      </dsp:txXfrm>
    </dsp:sp>
    <dsp:sp modelId="{16E1F04A-5A82-48D9-8B41-F2BE1BE4B8A0}">
      <dsp:nvSpPr>
        <dsp:cNvPr id="0" name=""/>
        <dsp:cNvSpPr/>
      </dsp:nvSpPr>
      <dsp:spPr>
        <a:xfrm>
          <a:off x="7359926" y="107113"/>
          <a:ext cx="545618" cy="545618"/>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25966" y="114577"/>
          <a:ext cx="3378316" cy="54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en" sz="2400" b="1" kern="1200" dirty="0">
              <a:solidFill>
                <a:schemeClr val="accent4">
                  <a:lumMod val="75000"/>
                </a:schemeClr>
              </a:solidFill>
            </a:rPr>
            <a:t>Kineosah miho</a:t>
          </a:r>
          <a:endParaRPr lang="es-ES" sz="2400" kern="1200" dirty="0">
            <a:solidFill>
              <a:schemeClr val="accent4">
                <a:lumMod val="75000"/>
              </a:schemeClr>
            </a:solidFill>
          </a:endParaRPr>
        </a:p>
      </dsp:txBody>
      <dsp:txXfrm>
        <a:off x="7925966" y="114577"/>
        <a:ext cx="3378316" cy="545618"/>
      </dsp:txXfrm>
    </dsp:sp>
    <dsp:sp modelId="{1AFFD3DE-C5D3-4C82-BF8E-6F6258E0342A}">
      <dsp:nvSpPr>
        <dsp:cNvPr id="0" name=""/>
        <dsp:cNvSpPr/>
      </dsp:nvSpPr>
      <dsp:spPr>
        <a:xfrm>
          <a:off x="4842451" y="823238"/>
          <a:ext cx="1610312" cy="2033461"/>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834413" y="3019662"/>
          <a:ext cx="1608645" cy="54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Kaidongpa</a:t>
          </a:r>
          <a:endParaRPr lang="es-ES" sz="2200" kern="1200" dirty="0"/>
        </a:p>
      </dsp:txBody>
      <dsp:txXfrm>
        <a:off x="4834413" y="3019662"/>
        <a:ext cx="1608645" cy="545618"/>
      </dsp:txXfrm>
    </dsp:sp>
    <dsp:sp modelId="{4F2B43F8-D675-4644-9C2C-17FD2B384624}">
      <dsp:nvSpPr>
        <dsp:cNvPr id="0" name=""/>
        <dsp:cNvSpPr/>
      </dsp:nvSpPr>
      <dsp:spPr>
        <a:xfrm>
          <a:off x="7270358" y="823238"/>
          <a:ext cx="1610312" cy="2033461"/>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87310" y="2855922"/>
          <a:ext cx="1153263" cy="54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Mose</a:t>
          </a:r>
          <a:endParaRPr lang="es-ES" sz="2200" kern="1200" dirty="0"/>
        </a:p>
      </dsp:txBody>
      <dsp:txXfrm>
        <a:off x="7487310" y="2855922"/>
        <a:ext cx="1153263" cy="545618"/>
      </dsp:txXfrm>
    </dsp:sp>
    <dsp:sp modelId="{101C6BA2-231A-435E-B28C-20B1FEBC0A42}">
      <dsp:nvSpPr>
        <dsp:cNvPr id="0" name=""/>
        <dsp:cNvSpPr/>
      </dsp:nvSpPr>
      <dsp:spPr>
        <a:xfrm>
          <a:off x="9470574" y="823238"/>
          <a:ext cx="1610312" cy="2033461"/>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86340" y="3138951"/>
          <a:ext cx="1658626" cy="54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 sz="2200" b="1" kern="1200" dirty="0"/>
            <a:t>Vettondia chamkim Jesu</a:t>
          </a:r>
          <a:endParaRPr lang="es-ES" sz="2200" kern="1200" dirty="0"/>
        </a:p>
      </dsp:txBody>
      <dsp:txXfrm>
        <a:off x="9486340" y="3138951"/>
        <a:ext cx="1658626" cy="545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rPr>
            <a:t>Midang imusit tahlou diu ahi (Phil. 2:3)</a:t>
          </a:r>
          <a:endParaRPr lang="es-ES" sz="2000" kern="1200" dirty="0">
            <a:solidFill>
              <a:schemeClr val="accent2">
                <a:lumMod val="50000"/>
              </a:schemeClr>
            </a:solidFill>
          </a:endParaRP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72170"/>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rgbClr val="7D7A00"/>
              </a:solidFill>
            </a:rPr>
            <a:t>Mite pachat hi ding ingaisah tahlou diu ahi (Luke. 14:7-11)</a:t>
          </a:r>
          <a:endParaRPr lang="es-ES" sz="2000" kern="1200" dirty="0">
            <a:solidFill>
              <a:srgbClr val="7D7A00"/>
            </a:solidFill>
          </a:endParaRPr>
        </a:p>
      </dsp:txBody>
      <dsp:txXfrm>
        <a:off x="1193740" y="372170"/>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4">
                  <a:lumMod val="50000"/>
                </a:schemeClr>
              </a:solidFill>
            </a:rPr>
            <a:t>Chang kivahchoi ibol tahlou diu ahi (Pr. 27:2)</a:t>
          </a:r>
          <a:endParaRPr lang="es-ES" sz="2000" kern="1200" dirty="0">
            <a:solidFill>
              <a:schemeClr val="accent4">
                <a:lumMod val="50000"/>
              </a:schemeClr>
            </a:solidFill>
          </a:endParaRP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5">
                  <a:lumMod val="50000"/>
                </a:schemeClr>
              </a:solidFill>
            </a:rPr>
            <a:t>Pathien lungsietna ikilhen joh diu ahi (James 4:6)</a:t>
          </a:r>
          <a:endParaRPr lang="es-ES" sz="2000" kern="1200" dirty="0">
            <a:solidFill>
              <a:schemeClr val="accent5">
                <a:lumMod val="50000"/>
              </a:schemeClr>
            </a:solidFill>
          </a:endParaRP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6">
                  <a:lumMod val="50000"/>
                </a:schemeClr>
              </a:solidFill>
            </a:rPr>
            <a:t>Pathien lungsietna ihopjal thei diu ahi (1 Peter 4:10)</a:t>
          </a:r>
          <a:endParaRPr lang="es-ES" sz="2000" kern="1200" dirty="0">
            <a:solidFill>
              <a:schemeClr val="accent6">
                <a:lumMod val="50000"/>
              </a:schemeClr>
            </a:solidFill>
          </a:endParaRPr>
        </a:p>
      </dsp:txBody>
      <dsp:txXfrm>
        <a:off x="119374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10/04/2026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10/04/2026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9.png"/><Relationship Id="rId5" Type="http://schemas.openxmlformats.org/officeDocument/2006/relationships/diagramLayout" Target="../diagrams/layout2.xml"/><Relationship Id="rId10" Type="http://schemas.openxmlformats.org/officeDocument/2006/relationships/image" Target="../media/image28.jpeg"/><Relationship Id="rId4" Type="http://schemas.openxmlformats.org/officeDocument/2006/relationships/diagramData" Target="../diagrams/data2.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microsoft.com/office/2007/relationships/hdphoto" Target="../media/hdphoto5.wdp"/><Relationship Id="rId12"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jpeg"/><Relationship Id="rId5" Type="http://schemas.microsoft.com/office/2007/relationships/hdphoto" Target="../media/hdphoto4.wdp"/><Relationship Id="rId10"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5028" y="506814"/>
            <a:ext cx="5062621" cy="4114203"/>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en" sz="60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KINEOSAHNA LE KILETSAHNA </a:t>
            </a: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5879238"/>
            <a:ext cx="4918132" cy="430887"/>
          </a:xfrm>
          <a:prstGeom prst="rect">
            <a:avLst/>
          </a:prstGeom>
          <a:noFill/>
        </p:spPr>
        <p:txBody>
          <a:bodyPr wrap="square" rtlCol="0">
            <a:spAutoFit/>
          </a:bodyPr>
          <a:lstStyle/>
          <a:p>
            <a:pPr algn="ctr"/>
            <a:r>
              <a:rPr lang="en-IN" sz="2200" b="1" dirty="0" err="1">
                <a:solidFill>
                  <a:srgbClr val="D2C8BF"/>
                </a:solidFill>
              </a:rPr>
              <a:t>Simmun</a:t>
            </a:r>
            <a:r>
              <a:rPr lang="en" sz="2200" b="1" dirty="0">
                <a:solidFill>
                  <a:srgbClr val="D2C8BF"/>
                </a:solidFill>
              </a:rPr>
              <a:t> 3: April 18, 2026</a:t>
            </a: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0"/>
            <a:ext cx="8380579" cy="769441"/>
          </a:xfrm>
          <a:prstGeom prst="rect">
            <a:avLst/>
          </a:prstGeom>
          <a:noFill/>
          <a:effectLst>
            <a:outerShdw blurRad="50800" dist="38100" dir="2700000" algn="tl" rotWithShape="0">
              <a:prstClr val="black"/>
            </a:outerShdw>
          </a:effectLst>
        </p:spPr>
        <p:txBody>
          <a:bodyPr wrap="square">
            <a:spAutoFit/>
          </a:bodyPr>
          <a:lstStyle/>
          <a:p>
            <a:pPr algn="ctr"/>
            <a:r>
              <a:rPr lang="en"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VETTON  DIA  CHAMKIM  JESU</a:t>
            </a: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43170"/>
            <a:ext cx="8380579" cy="677108"/>
          </a:xfrm>
          <a:prstGeom prst="rect">
            <a:avLst/>
          </a:prstGeom>
          <a:noFill/>
        </p:spPr>
        <p:txBody>
          <a:bodyPr wrap="square">
            <a:spAutoFit/>
          </a:bodyPr>
          <a:lstStyle/>
          <a:p>
            <a:pPr algn="ct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en-IN" sz="1900" b="1" dirty="0">
                <a:solidFill>
                  <a:srgbClr val="C5F9C7"/>
                </a:solidFill>
                <a:effectLst>
                  <a:outerShdw blurRad="38100" dist="38100" dir="2700000" algn="tl">
                    <a:srgbClr val="000000"/>
                  </a:outerShdw>
                </a:effectLst>
                <a:latin typeface="Comic Sans MS" panose="030F0702030302020204" pitchFamily="66" charset="0"/>
              </a:rPr>
              <a:t>Thina </a:t>
            </a:r>
            <a:r>
              <a:rPr lang="en-IN" sz="1900" b="1" dirty="0" err="1">
                <a:solidFill>
                  <a:srgbClr val="C5F9C7"/>
                </a:solidFill>
                <a:effectLst>
                  <a:outerShdw blurRad="38100" dist="38100" dir="2700000" algn="tl">
                    <a:srgbClr val="000000"/>
                  </a:outerShdw>
                </a:effectLst>
                <a:latin typeface="Comic Sans MS" panose="030F0702030302020204" pitchFamily="66" charset="0"/>
              </a:rPr>
              <a:t>chan</a:t>
            </a:r>
            <a:r>
              <a:rPr lang="en-IN" sz="1900" b="1" dirty="0">
                <a:solidFill>
                  <a:srgbClr val="C5F9C7"/>
                </a:solidFill>
                <a:effectLst>
                  <a:outerShdw blurRad="38100" dist="38100" dir="2700000" algn="tl">
                    <a:srgbClr val="000000"/>
                  </a:outerShdw>
                </a:effectLst>
                <a:latin typeface="Comic Sans MS" panose="030F0702030302020204" pitchFamily="66" charset="0"/>
              </a:rPr>
              <a:t> </a:t>
            </a:r>
            <a:r>
              <a:rPr lang="en-IN" sz="1900" b="1" dirty="0" err="1">
                <a:solidFill>
                  <a:srgbClr val="C5F9C7"/>
                </a:solidFill>
                <a:effectLst>
                  <a:outerShdw blurRad="38100" dist="38100" dir="2700000" algn="tl">
                    <a:srgbClr val="000000"/>
                  </a:outerShdw>
                </a:effectLst>
                <a:latin typeface="Comic Sans MS" panose="030F0702030302020204" pitchFamily="66" charset="0"/>
              </a:rPr>
              <a:t>gei</a:t>
            </a:r>
            <a:r>
              <a:rPr lang="en-IN" sz="1900" b="1" dirty="0">
                <a:solidFill>
                  <a:srgbClr val="C5F9C7"/>
                </a:solidFill>
                <a:effectLst>
                  <a:outerShdw blurRad="38100" dist="38100" dir="2700000" algn="tl">
                    <a:srgbClr val="000000"/>
                  </a:outerShdw>
                </a:effectLst>
                <a:latin typeface="Comic Sans MS" panose="030F0702030302020204" pitchFamily="66" charset="0"/>
              </a:rPr>
              <a:t> in </a:t>
            </a:r>
            <a:r>
              <a:rPr lang="en-IN" sz="1900" b="1" dirty="0" err="1">
                <a:solidFill>
                  <a:srgbClr val="C5F9C7"/>
                </a:solidFill>
                <a:effectLst>
                  <a:outerShdw blurRad="38100" dist="38100" dir="2700000" algn="tl">
                    <a:srgbClr val="000000"/>
                  </a:outerShdw>
                </a:effectLst>
                <a:latin typeface="Comic Sans MS" panose="030F0702030302020204" pitchFamily="66" charset="0"/>
              </a:rPr>
              <a:t>achamtah</a:t>
            </a:r>
            <a:r>
              <a:rPr lang="en-IN" sz="1900" b="1" dirty="0">
                <a:solidFill>
                  <a:srgbClr val="C5F9C7"/>
                </a:solidFill>
                <a:effectLst>
                  <a:outerShdw blurRad="38100" dist="38100" dir="2700000" algn="tl">
                    <a:srgbClr val="000000"/>
                  </a:outerShdw>
                </a:effectLst>
                <a:latin typeface="Comic Sans MS" panose="030F0702030302020204" pitchFamily="66" charset="0"/>
              </a:rPr>
              <a:t> in </a:t>
            </a:r>
            <a:r>
              <a:rPr lang="en-IN" sz="1900" b="1" dirty="0" err="1">
                <a:solidFill>
                  <a:srgbClr val="C5F9C7"/>
                </a:solidFill>
                <a:effectLst>
                  <a:outerShdw blurRad="38100" dist="38100" dir="2700000" algn="tl">
                    <a:srgbClr val="000000"/>
                  </a:outerShdw>
                </a:effectLst>
                <a:latin typeface="Comic Sans MS" panose="030F0702030302020204" pitchFamily="66" charset="0"/>
              </a:rPr>
              <a:t>akineosah</a:t>
            </a:r>
            <a:r>
              <a:rPr lang="en-IN" sz="1900" b="1" dirty="0">
                <a:solidFill>
                  <a:srgbClr val="C5F9C7"/>
                </a:solidFill>
                <a:effectLst>
                  <a:outerShdw blurRad="38100" dist="38100" dir="2700000" algn="tl">
                    <a:srgbClr val="000000"/>
                  </a:outerShdw>
                </a:effectLst>
                <a:latin typeface="Comic Sans MS" panose="030F0702030302020204" pitchFamily="66" charset="0"/>
              </a:rPr>
              <a:t> in, </a:t>
            </a:r>
            <a:r>
              <a:rPr lang="en-IN" sz="1900" b="1" dirty="0" err="1">
                <a:solidFill>
                  <a:srgbClr val="C5F9C7"/>
                </a:solidFill>
                <a:effectLst>
                  <a:outerShdw blurRad="38100" dist="38100" dir="2700000" algn="tl">
                    <a:srgbClr val="000000"/>
                  </a:outerShdw>
                </a:effectLst>
                <a:latin typeface="Comic Sans MS" panose="030F0702030302020204" pitchFamily="66" charset="0"/>
              </a:rPr>
              <a:t>thingpel</a:t>
            </a:r>
            <a:r>
              <a:rPr lang="en-IN" sz="1900" b="1" dirty="0">
                <a:solidFill>
                  <a:srgbClr val="C5F9C7"/>
                </a:solidFill>
                <a:effectLst>
                  <a:outerShdw blurRad="38100" dist="38100" dir="2700000" algn="tl">
                    <a:srgbClr val="000000"/>
                  </a:outerShdw>
                </a:effectLst>
                <a:latin typeface="Comic Sans MS" panose="030F0702030302020204" pitchFamily="66" charset="0"/>
              </a:rPr>
              <a:t> a </a:t>
            </a:r>
            <a:r>
              <a:rPr lang="en-IN" sz="1900" b="1" dirty="0" err="1">
                <a:solidFill>
                  <a:srgbClr val="C5F9C7"/>
                </a:solidFill>
                <a:effectLst>
                  <a:outerShdw blurRad="38100" dist="38100" dir="2700000" algn="tl">
                    <a:srgbClr val="000000"/>
                  </a:outerShdw>
                </a:effectLst>
                <a:latin typeface="Comic Sans MS" panose="030F0702030302020204" pitchFamily="66" charset="0"/>
              </a:rPr>
              <a:t>thina</a:t>
            </a:r>
            <a:r>
              <a:rPr lang="en-IN" sz="1900" b="1" dirty="0">
                <a:solidFill>
                  <a:srgbClr val="C5F9C7"/>
                </a:solidFill>
                <a:effectLst>
                  <a:outerShdw blurRad="38100" dist="38100" dir="2700000" algn="tl">
                    <a:srgbClr val="000000"/>
                  </a:outerShdw>
                </a:effectLst>
                <a:latin typeface="Comic Sans MS" panose="030F0702030302020204" pitchFamily="66" charset="0"/>
              </a:rPr>
              <a:t> </a:t>
            </a:r>
            <a:r>
              <a:rPr lang="en-IN" sz="1900" b="1" dirty="0" err="1">
                <a:solidFill>
                  <a:srgbClr val="C5F9C7"/>
                </a:solidFill>
                <a:effectLst>
                  <a:outerShdw blurRad="38100" dist="38100" dir="2700000" algn="tl">
                    <a:srgbClr val="000000"/>
                  </a:outerShdw>
                </a:effectLst>
                <a:latin typeface="Comic Sans MS" panose="030F0702030302020204" pitchFamily="66" charset="0"/>
              </a:rPr>
              <a:t>chan</a:t>
            </a:r>
            <a:r>
              <a:rPr lang="en-IN" sz="1900" b="1" dirty="0">
                <a:solidFill>
                  <a:srgbClr val="C5F9C7"/>
                </a:solidFill>
                <a:effectLst>
                  <a:outerShdw blurRad="38100" dist="38100" dir="2700000" algn="tl">
                    <a:srgbClr val="000000"/>
                  </a:outerShdw>
                </a:effectLst>
                <a:latin typeface="Comic Sans MS" panose="030F0702030302020204" pitchFamily="66" charset="0"/>
              </a:rPr>
              <a:t> </a:t>
            </a:r>
            <a:r>
              <a:rPr lang="en-IN" sz="1900" b="1" dirty="0" err="1">
                <a:solidFill>
                  <a:srgbClr val="C5F9C7"/>
                </a:solidFill>
                <a:effectLst>
                  <a:outerShdw blurRad="38100" dist="38100" dir="2700000" algn="tl">
                    <a:srgbClr val="000000"/>
                  </a:outerShdw>
                </a:effectLst>
                <a:latin typeface="Comic Sans MS" panose="030F0702030302020204" pitchFamily="66" charset="0"/>
              </a:rPr>
              <a:t>gei</a:t>
            </a:r>
            <a:r>
              <a:rPr lang="en-IN" sz="1900" b="1" dirty="0">
                <a:solidFill>
                  <a:srgbClr val="C5F9C7"/>
                </a:solidFill>
                <a:effectLst>
                  <a:outerShdw blurRad="38100" dist="38100" dir="2700000" algn="tl">
                    <a:srgbClr val="000000"/>
                  </a:outerShdw>
                </a:effectLst>
                <a:latin typeface="Comic Sans MS" panose="030F0702030302020204" pitchFamily="66" charset="0"/>
              </a:rPr>
              <a:t> in </a:t>
            </a:r>
            <a:r>
              <a:rPr lang="en-IN" sz="1900" b="1" dirty="0" err="1">
                <a:solidFill>
                  <a:srgbClr val="C5F9C7"/>
                </a:solidFill>
                <a:effectLst>
                  <a:outerShdw blurRad="38100" dist="38100" dir="2700000" algn="tl">
                    <a:srgbClr val="000000"/>
                  </a:outerShdw>
                </a:effectLst>
                <a:latin typeface="Comic Sans MS" panose="030F0702030302020204" pitchFamily="66" charset="0"/>
              </a:rPr>
              <a:t>thu’n</a:t>
            </a:r>
            <a:r>
              <a:rPr lang="en-IN" sz="1900" b="1" dirty="0">
                <a:solidFill>
                  <a:srgbClr val="C5F9C7"/>
                </a:solidFill>
                <a:effectLst>
                  <a:outerShdw blurRad="38100" dist="38100" dir="2700000" algn="tl">
                    <a:srgbClr val="000000"/>
                  </a:outerShdw>
                </a:effectLst>
                <a:latin typeface="Comic Sans MS" panose="030F0702030302020204" pitchFamily="66" charset="0"/>
              </a:rPr>
              <a:t> </a:t>
            </a:r>
            <a:r>
              <a:rPr lang="en-IN" sz="1900" b="1" dirty="0" err="1">
                <a:solidFill>
                  <a:srgbClr val="C5F9C7"/>
                </a:solidFill>
                <a:effectLst>
                  <a:outerShdw blurRad="38100" dist="38100" dir="2700000" algn="tl">
                    <a:srgbClr val="000000"/>
                  </a:outerShdw>
                </a:effectLst>
                <a:latin typeface="Comic Sans MS" panose="030F0702030302020204" pitchFamily="66" charset="0"/>
              </a:rPr>
              <a:t>anung</a:t>
            </a:r>
            <a:r>
              <a:rPr lang="en-IN" sz="1900" b="1" dirty="0">
                <a:solidFill>
                  <a:srgbClr val="C5F9C7"/>
                </a:solidFill>
                <a:effectLst>
                  <a:outerShdw blurRad="38100" dist="38100" dir="2700000" algn="tl">
                    <a:srgbClr val="000000"/>
                  </a:outerShdw>
                </a:effectLst>
                <a:latin typeface="Comic Sans MS" panose="030F0702030302020204" pitchFamily="66" charset="0"/>
              </a:rPr>
              <a:t> e</a:t>
            </a: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en" b="1" dirty="0">
                <a:solidFill>
                  <a:srgbClr val="C5F9C7"/>
                </a:solidFill>
                <a:effectLst>
                  <a:outerShdw blurRad="38100" dist="38100" dir="2700000" algn="tl">
                    <a:srgbClr val="000000"/>
                  </a:outerShdw>
                </a:effectLst>
                <a:latin typeface="Comic Sans MS" panose="030F0702030302020204" pitchFamily="66" charset="0"/>
              </a:rPr>
              <a:t> </a:t>
            </a:r>
            <a:r>
              <a:rPr lang="en" sz="1400" b="1" dirty="0">
                <a:solidFill>
                  <a:srgbClr val="C5F9C7"/>
                </a:solidFill>
                <a:effectLst>
                  <a:outerShdw blurRad="38100" dist="38100" dir="2700000" algn="tl">
                    <a:srgbClr val="000000"/>
                  </a:outerShdw>
                </a:effectLst>
                <a:latin typeface="Comic Sans MS" panose="030F0702030302020204" pitchFamily="66" charset="0"/>
              </a:rPr>
              <a:t>(Philippi 2:8)</a:t>
            </a:r>
          </a:p>
        </p:txBody>
      </p:sp>
      <p:sp>
        <p:nvSpPr>
          <p:cNvPr id="5" name="CuadroTexto 4">
            <a:extLst>
              <a:ext uri="{FF2B5EF4-FFF2-40B4-BE49-F238E27FC236}">
                <a16:creationId xmlns:a16="http://schemas.microsoft.com/office/drawing/2014/main" id="{E3B7F708-20E4-0E6E-D7D7-22D63A725370}"/>
              </a:ext>
            </a:extLst>
          </p:cNvPr>
          <p:cNvSpPr txBox="1"/>
          <p:nvPr/>
        </p:nvSpPr>
        <p:spPr>
          <a:xfrm>
            <a:off x="136723" y="1326054"/>
            <a:ext cx="8380579" cy="1384995"/>
          </a:xfrm>
          <a:prstGeom prst="rect">
            <a:avLst/>
          </a:prstGeom>
          <a:noFill/>
        </p:spPr>
        <p:txBody>
          <a:bodyPr wrap="square" rtlCol="0">
            <a:spAutoFit/>
          </a:bodyPr>
          <a:lstStyle/>
          <a:p>
            <a:pPr>
              <a:spcBef>
                <a:spcPts val="600"/>
              </a:spcBef>
            </a:pPr>
            <a:r>
              <a:rPr lang="en" sz="2100" b="1" dirty="0"/>
              <a:t>Vannuoi mite koiman Jesu lei a ahung masang loupina anei chu anei doh thei ngei ngei lou diu ahi. Hinla aman eiho ngailut vang in hiche loupi chu anungsun tai. Nuoinung le musit umtah ahung hi chu eiho hina, boltheina chuleh loupina chan ding chutoh tekot huoi ahipoi.</a:t>
            </a:r>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548021" y="4016651"/>
            <a:ext cx="5651769" cy="738664"/>
          </a:xfrm>
          <a:prstGeom prst="rect">
            <a:avLst/>
          </a:prstGeom>
          <a:noFill/>
        </p:spPr>
        <p:txBody>
          <a:bodyPr wrap="square">
            <a:spAutoFit/>
          </a:bodyPr>
          <a:lstStyle/>
          <a:p>
            <a:pPr>
              <a:spcBef>
                <a:spcPts val="600"/>
              </a:spcBef>
            </a:pPr>
            <a:r>
              <a:rPr lang="en" sz="2000" b="1" dirty="0"/>
              <a:t>“</a:t>
            </a:r>
            <a:r>
              <a:rPr lang="en-IN" sz="2100" b="1" i="1" dirty="0"/>
              <a:t>Jesu Christa sung a </a:t>
            </a:r>
            <a:r>
              <a:rPr lang="en-IN" sz="2100" b="1" i="1" dirty="0" err="1"/>
              <a:t>cheng</a:t>
            </a:r>
            <a:r>
              <a:rPr lang="en-IN" sz="2100" b="1" i="1" dirty="0"/>
              <a:t> </a:t>
            </a:r>
            <a:r>
              <a:rPr lang="en-IN" sz="2100" b="1" i="1" dirty="0" err="1"/>
              <a:t>lungput</a:t>
            </a:r>
            <a:r>
              <a:rPr lang="en-IN" sz="2100" b="1" i="1" dirty="0"/>
              <a:t> chu </a:t>
            </a:r>
            <a:r>
              <a:rPr lang="en-IN" sz="2100" b="1" i="1" dirty="0" err="1"/>
              <a:t>nang</a:t>
            </a:r>
            <a:r>
              <a:rPr lang="en-IN" sz="2100" b="1" i="1" dirty="0"/>
              <a:t> </a:t>
            </a:r>
            <a:r>
              <a:rPr lang="en-IN" sz="2100" b="1" i="1" dirty="0" err="1"/>
              <a:t>ho</a:t>
            </a:r>
            <a:r>
              <a:rPr lang="en-IN" sz="2100" b="1" i="1" dirty="0"/>
              <a:t> </a:t>
            </a:r>
            <a:r>
              <a:rPr lang="en-IN" sz="2100" b="1" i="1" dirty="0" err="1"/>
              <a:t>sunggil</a:t>
            </a:r>
            <a:r>
              <a:rPr lang="en-IN" sz="2100" b="1" i="1" dirty="0"/>
              <a:t> a jong </a:t>
            </a:r>
            <a:r>
              <a:rPr lang="en-IN" sz="2100" b="1" i="1" dirty="0" err="1"/>
              <a:t>cheng</a:t>
            </a:r>
            <a:r>
              <a:rPr lang="en-IN" sz="2100" b="1" i="1" dirty="0"/>
              <a:t> ding ahi</a:t>
            </a:r>
            <a:r>
              <a:rPr lang="en" sz="2000" b="1" dirty="0"/>
              <a:t>” (Phil. 2:5).</a:t>
            </a:r>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156394" y="2687586"/>
            <a:ext cx="8260021"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rPr>
              <a:t>Jesu</a:t>
            </a:r>
            <a:r>
              <a:rPr lang="en" sz="2100" b="1" dirty="0">
                <a:solidFill>
                  <a:prstClr val="black"/>
                </a:solidFill>
                <a:latin typeface="Aptos" panose="02110004020202020204"/>
              </a:rPr>
              <a:t>’n van loupina akikhenpi a thina akilhen joh chu ama lungsietna hethiem a, angailutna kisaan a, ama toh pumkhat hinkho ikilhen diu akinep jal ahi</a:t>
            </a:r>
            <a:r>
              <a:rPr kumimoji="0" lang="en" sz="2100" b="1" i="0" u="none" strike="noStrike" kern="1200" cap="none" spc="0" normalizeH="0" baseline="0" noProof="0" dirty="0">
                <a:ln>
                  <a:noFill/>
                </a:ln>
                <a:solidFill>
                  <a:prstClr val="black"/>
                </a:solidFill>
                <a:effectLst/>
                <a:uLnTx/>
                <a:uFillTx/>
                <a:latin typeface="Aptos" panose="02110004020202020204"/>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(Phil. 2:5-8). </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Tahbeh in ama eiho vetton dia kineosah chamkim tah chu ahi.</a:t>
            </a:r>
          </a:p>
        </p:txBody>
      </p:sp>
      <p:sp>
        <p:nvSpPr>
          <p:cNvPr id="8" name="CuadroTexto 7">
            <a:extLst>
              <a:ext uri="{FF2B5EF4-FFF2-40B4-BE49-F238E27FC236}">
                <a16:creationId xmlns:a16="http://schemas.microsoft.com/office/drawing/2014/main" id="{3068DD2E-0717-1CDD-9AFA-2EA050483519}"/>
              </a:ext>
            </a:extLst>
          </p:cNvPr>
          <p:cNvSpPr txBox="1"/>
          <p:nvPr/>
        </p:nvSpPr>
        <p:spPr>
          <a:xfrm>
            <a:off x="2538189" y="4838309"/>
            <a:ext cx="6055206" cy="2031325"/>
          </a:xfrm>
          <a:prstGeom prst="rect">
            <a:avLst/>
          </a:prstGeom>
          <a:noFill/>
        </p:spPr>
        <p:txBody>
          <a:bodyPr wrap="square">
            <a:spAutoFit/>
          </a:bodyPr>
          <a:lstStyle/>
          <a:p>
            <a:pPr lvl="0">
              <a:spcBef>
                <a:spcPts val="600"/>
              </a:spcBef>
              <a:defRPr/>
            </a:pPr>
            <a:r>
              <a:rPr lang="en" sz="2100" b="1" dirty="0">
                <a:solidFill>
                  <a:prstClr val="black"/>
                </a:solidFill>
                <a:latin typeface="Aptos" panose="02110004020202020204"/>
              </a:rPr>
              <a:t>Jesu khonung chon utin</a:t>
            </a:r>
            <a:r>
              <a:rPr kumimoji="0" lang="en" sz="2100" b="1" i="0" u="none" strike="noStrike" kern="1200" cap="none" spc="0" normalizeH="0" baseline="0" noProof="0" dirty="0">
                <a:ln>
                  <a:noFill/>
                </a:ln>
                <a:solidFill>
                  <a:prstClr val="black"/>
                </a:solidFill>
                <a:effectLst/>
                <a:uLnTx/>
                <a:uFillTx/>
                <a:latin typeface="Aptos" panose="02110004020202020204"/>
              </a:rPr>
              <a:t>,</a:t>
            </a:r>
            <a:r>
              <a:rPr kumimoji="0" lang="en" sz="2100" b="1" i="0" u="none" strike="noStrike" kern="1200" cap="none" spc="0" normalizeH="0" noProof="0" dirty="0">
                <a:ln>
                  <a:noFill/>
                </a:ln>
                <a:solidFill>
                  <a:prstClr val="black"/>
                </a:solidFill>
                <a:effectLst/>
                <a:uLnTx/>
                <a:uFillTx/>
                <a:latin typeface="Aptos" panose="02110004020202020204"/>
              </a:rPr>
              <a:t> </a:t>
            </a:r>
            <a:r>
              <a:rPr kumimoji="0" lang="en" sz="2100" b="1" i="0" u="none" strike="noStrike" kern="1200" cap="none" spc="0" normalizeH="0" baseline="0" noProof="0" dirty="0">
                <a:ln>
                  <a:noFill/>
                </a:ln>
                <a:solidFill>
                  <a:prstClr val="black"/>
                </a:solidFill>
                <a:effectLst/>
                <a:uLnTx/>
                <a:uFillTx/>
                <a:latin typeface="Aptos" panose="02110004020202020204"/>
              </a:rPr>
              <a:t>“</a:t>
            </a:r>
            <a:r>
              <a:rPr lang="en-IN" sz="2100" b="1" i="1" dirty="0" err="1">
                <a:solidFill>
                  <a:prstClr val="black"/>
                </a:solidFill>
              </a:rPr>
              <a:t>moh</a:t>
            </a:r>
            <a:r>
              <a:rPr lang="en-IN" sz="2100" b="1" i="1" dirty="0">
                <a:solidFill>
                  <a:prstClr val="black"/>
                </a:solidFill>
              </a:rPr>
              <a:t> </a:t>
            </a:r>
            <a:r>
              <a:rPr lang="en-IN" sz="2100" b="1" i="1" dirty="0" err="1">
                <a:solidFill>
                  <a:prstClr val="black"/>
                </a:solidFill>
              </a:rPr>
              <a:t>hamhoitho</a:t>
            </a:r>
            <a:r>
              <a:rPr lang="en-IN" sz="2100" b="1" i="1" dirty="0">
                <a:solidFill>
                  <a:prstClr val="black"/>
                </a:solidFill>
              </a:rPr>
              <a:t> le </a:t>
            </a:r>
            <a:r>
              <a:rPr lang="en-IN" sz="2100" b="1" i="1" dirty="0" err="1">
                <a:solidFill>
                  <a:prstClr val="black"/>
                </a:solidFill>
              </a:rPr>
              <a:t>kiletsah</a:t>
            </a:r>
            <a:r>
              <a:rPr lang="en-IN" sz="2100" b="1" i="1" dirty="0">
                <a:solidFill>
                  <a:prstClr val="black"/>
                </a:solidFill>
              </a:rPr>
              <a:t> man a </a:t>
            </a:r>
            <a:r>
              <a:rPr lang="en-IN" sz="2100" b="1" i="1" dirty="0" err="1">
                <a:solidFill>
                  <a:prstClr val="black"/>
                </a:solidFill>
              </a:rPr>
              <a:t>imacha</a:t>
            </a:r>
            <a:r>
              <a:rPr lang="en-IN" sz="2100" b="1" i="1" dirty="0">
                <a:solidFill>
                  <a:prstClr val="black"/>
                </a:solidFill>
              </a:rPr>
              <a:t> </a:t>
            </a:r>
            <a:r>
              <a:rPr lang="en-IN" sz="2100" b="1" i="1" dirty="0" err="1">
                <a:solidFill>
                  <a:prstClr val="black"/>
                </a:solidFill>
              </a:rPr>
              <a:t>bollouvin</a:t>
            </a:r>
            <a:r>
              <a:rPr lang="en-IN" sz="2100" b="1" i="1" dirty="0">
                <a:solidFill>
                  <a:prstClr val="black"/>
                </a:solidFill>
              </a:rPr>
              <a:t>, lung </a:t>
            </a:r>
            <a:r>
              <a:rPr lang="en-IN" sz="2100" b="1" i="1" dirty="0" err="1">
                <a:solidFill>
                  <a:prstClr val="black"/>
                </a:solidFill>
              </a:rPr>
              <a:t>nem</a:t>
            </a:r>
            <a:r>
              <a:rPr lang="en-IN" sz="2100" b="1" i="1" dirty="0">
                <a:solidFill>
                  <a:prstClr val="black"/>
                </a:solidFill>
              </a:rPr>
              <a:t> </a:t>
            </a:r>
            <a:r>
              <a:rPr lang="en-IN" sz="2100" b="1" i="1" dirty="0" err="1">
                <a:solidFill>
                  <a:prstClr val="black"/>
                </a:solidFill>
              </a:rPr>
              <a:t>hieu</a:t>
            </a:r>
            <a:r>
              <a:rPr lang="en-IN" sz="2100" b="1" i="1" dirty="0">
                <a:solidFill>
                  <a:prstClr val="black"/>
                </a:solidFill>
              </a:rPr>
              <a:t> </a:t>
            </a:r>
            <a:r>
              <a:rPr lang="en-IN" sz="2100" b="1" i="1" dirty="0" err="1">
                <a:solidFill>
                  <a:prstClr val="black"/>
                </a:solidFill>
              </a:rPr>
              <a:t>cha’n</a:t>
            </a:r>
            <a:r>
              <a:rPr lang="en-IN" sz="2100" b="1" i="1" dirty="0">
                <a:solidFill>
                  <a:prstClr val="black"/>
                </a:solidFill>
              </a:rPr>
              <a:t> khat in khat chu ama sang a </a:t>
            </a:r>
            <a:r>
              <a:rPr lang="en-IN" sz="2100" b="1" i="1" dirty="0" err="1">
                <a:solidFill>
                  <a:prstClr val="black"/>
                </a:solidFill>
              </a:rPr>
              <a:t>phajo</a:t>
            </a:r>
            <a:r>
              <a:rPr lang="en-IN" sz="2100" b="1" i="1" dirty="0">
                <a:solidFill>
                  <a:prstClr val="black"/>
                </a:solidFill>
              </a:rPr>
              <a:t> a gel </a:t>
            </a:r>
            <a:r>
              <a:rPr lang="en-IN" sz="2100" b="1" i="1" dirty="0" err="1">
                <a:solidFill>
                  <a:prstClr val="black"/>
                </a:solidFill>
              </a:rPr>
              <a:t>chieh</a:t>
            </a:r>
            <a:r>
              <a:rPr lang="en-IN" sz="2100" b="1" i="1" dirty="0">
                <a:solidFill>
                  <a:prstClr val="black"/>
                </a:solidFill>
              </a:rPr>
              <a:t> hi </a:t>
            </a:r>
            <a:r>
              <a:rPr lang="en-IN" sz="2100" b="1" i="1" dirty="0" err="1">
                <a:solidFill>
                  <a:prstClr val="black"/>
                </a:solidFill>
              </a:rPr>
              <a:t>uvin</a:t>
            </a:r>
            <a:r>
              <a:rPr lang="en-IN" sz="2100" b="1" i="1" dirty="0">
                <a:solidFill>
                  <a:prstClr val="black"/>
                </a:solidFill>
              </a:rPr>
              <a:t>. </a:t>
            </a:r>
            <a:r>
              <a:rPr lang="en-IN" sz="2100" b="1" i="1" dirty="0" err="1">
                <a:solidFill>
                  <a:prstClr val="black"/>
                </a:solidFill>
              </a:rPr>
              <a:t>Koiman</a:t>
            </a:r>
            <a:r>
              <a:rPr lang="en-IN" sz="2100" b="1" i="1" dirty="0">
                <a:solidFill>
                  <a:prstClr val="black"/>
                </a:solidFill>
              </a:rPr>
              <a:t> ama chang </a:t>
            </a:r>
            <a:r>
              <a:rPr lang="en-IN" sz="2100" b="1" i="1" dirty="0" err="1">
                <a:solidFill>
                  <a:prstClr val="black"/>
                </a:solidFill>
              </a:rPr>
              <a:t>seh</a:t>
            </a:r>
            <a:r>
              <a:rPr lang="en-IN" sz="2100" b="1" i="1" dirty="0">
                <a:solidFill>
                  <a:prstClr val="black"/>
                </a:solidFill>
              </a:rPr>
              <a:t> ding </a:t>
            </a:r>
            <a:r>
              <a:rPr lang="en-IN" sz="2100" b="1" i="1" dirty="0" err="1">
                <a:solidFill>
                  <a:prstClr val="black"/>
                </a:solidFill>
              </a:rPr>
              <a:t>mai</a:t>
            </a:r>
            <a:r>
              <a:rPr lang="en-IN" sz="2100" b="1" i="1" dirty="0">
                <a:solidFill>
                  <a:prstClr val="black"/>
                </a:solidFill>
              </a:rPr>
              <a:t> </a:t>
            </a:r>
            <a:r>
              <a:rPr lang="en-IN" sz="2100" b="1" i="1" dirty="0" err="1">
                <a:solidFill>
                  <a:prstClr val="black"/>
                </a:solidFill>
              </a:rPr>
              <a:t>gellouvin</a:t>
            </a:r>
            <a:r>
              <a:rPr lang="en-IN" sz="2100" b="1" i="1" dirty="0">
                <a:solidFill>
                  <a:prstClr val="black"/>
                </a:solidFill>
              </a:rPr>
              <a:t>, </a:t>
            </a:r>
            <a:r>
              <a:rPr lang="en-IN" sz="2100" b="1" i="1" dirty="0" err="1">
                <a:solidFill>
                  <a:prstClr val="black"/>
                </a:solidFill>
              </a:rPr>
              <a:t>midang</a:t>
            </a:r>
            <a:r>
              <a:rPr lang="en-IN" sz="2100" b="1" i="1" dirty="0">
                <a:solidFill>
                  <a:prstClr val="black"/>
                </a:solidFill>
              </a:rPr>
              <a:t> ding jong </a:t>
            </a:r>
            <a:r>
              <a:rPr lang="en-IN" sz="2100" b="1" i="1" dirty="0" err="1">
                <a:solidFill>
                  <a:prstClr val="black"/>
                </a:solidFill>
              </a:rPr>
              <a:t>gelkhoh</a:t>
            </a:r>
            <a:r>
              <a:rPr lang="en-IN" sz="2100" b="1" i="1" dirty="0">
                <a:solidFill>
                  <a:prstClr val="black"/>
                </a:solidFill>
              </a:rPr>
              <a:t> </a:t>
            </a:r>
            <a:r>
              <a:rPr lang="en-IN" sz="2100" b="1" i="1" dirty="0" err="1">
                <a:solidFill>
                  <a:prstClr val="black"/>
                </a:solidFill>
              </a:rPr>
              <a:t>chieh</a:t>
            </a:r>
            <a:r>
              <a:rPr lang="en-IN" sz="2100" b="1" i="1" dirty="0">
                <a:solidFill>
                  <a:prstClr val="black"/>
                </a:solidFill>
              </a:rPr>
              <a:t> hi </a:t>
            </a:r>
            <a:r>
              <a:rPr lang="en-IN" sz="2100" b="1" i="1" dirty="0" err="1">
                <a:solidFill>
                  <a:prstClr val="black"/>
                </a:solidFill>
              </a:rPr>
              <a:t>uvin</a:t>
            </a:r>
            <a:r>
              <a:rPr lang="en-IN" sz="2000" b="1" i="1" dirty="0">
                <a:solidFill>
                  <a:prstClr val="black"/>
                </a:solidFill>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(Phil. 2:3-4).</a:t>
            </a: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253932" y="189652"/>
            <a:ext cx="8296682" cy="6124754"/>
          </a:xfrm>
          <a:prstGeom prst="rect">
            <a:avLst/>
          </a:prstGeom>
          <a:noFill/>
        </p:spPr>
        <p:txBody>
          <a:bodyPr wrap="square">
            <a:spAutoFit/>
          </a:bodyPr>
          <a:lstStyle/>
          <a:p>
            <a:pPr marL="542925" indent="-542925">
              <a:spcBef>
                <a:spcPts val="600"/>
              </a:spcBef>
            </a:pPr>
            <a:r>
              <a:rPr lang="en-US" sz="2100" b="1" dirty="0">
                <a:latin typeface="Comic Sans MS" panose="030F0702030302020204" pitchFamily="66" charset="0"/>
              </a:rPr>
              <a:t>1. O Pakai </a:t>
            </a:r>
            <a:r>
              <a:rPr lang="en-US" sz="2100" b="1" dirty="0" err="1">
                <a:latin typeface="Comic Sans MS" panose="030F0702030302020204" pitchFamily="66" charset="0"/>
              </a:rPr>
              <a:t>kalungthim</a:t>
            </a:r>
            <a:r>
              <a:rPr lang="en-US" sz="2100" b="1" dirty="0">
                <a:latin typeface="Comic Sans MS" panose="030F0702030302020204" pitchFamily="66" charset="0"/>
              </a:rPr>
              <a:t> </a:t>
            </a:r>
            <a:r>
              <a:rPr lang="en-US" sz="2100" b="1" dirty="0" err="1">
                <a:latin typeface="Comic Sans MS" panose="030F0702030302020204" pitchFamily="66" charset="0"/>
              </a:rPr>
              <a:t>pumpi’n</a:t>
            </a:r>
            <a:r>
              <a:rPr lang="en-US" sz="2100" b="1" dirty="0">
                <a:latin typeface="Comic Sans MS" panose="030F0702030302020204" pitchFamily="66" charset="0"/>
              </a:rPr>
              <a:t> </a:t>
            </a:r>
            <a:r>
              <a:rPr lang="en-US" sz="2100" b="1" dirty="0" err="1">
                <a:latin typeface="Comic Sans MS" panose="030F0702030302020204" pitchFamily="66" charset="0"/>
              </a:rPr>
              <a:t>kathangvah</a:t>
            </a:r>
            <a:r>
              <a:rPr lang="en-US" sz="2100" b="1" dirty="0">
                <a:latin typeface="Comic Sans MS" panose="030F0702030302020204" pitchFamily="66" charset="0"/>
              </a:rPr>
              <a:t> in, </a:t>
            </a:r>
            <a:r>
              <a:rPr lang="en-US" sz="2100" b="1" dirty="0" err="1">
                <a:latin typeface="Comic Sans MS" panose="030F0702030302020204" pitchFamily="66" charset="0"/>
              </a:rPr>
              <a:t>siemthu</a:t>
            </a:r>
            <a:r>
              <a:rPr lang="en-US" sz="2100" b="1" dirty="0">
                <a:latin typeface="Comic Sans MS" panose="030F0702030302020204" pitchFamily="66" charset="0"/>
              </a:rPr>
              <a:t> </a:t>
            </a:r>
            <a:r>
              <a:rPr lang="en-US" sz="2100" b="1" dirty="0" err="1">
                <a:latin typeface="Comic Sans MS" panose="030F0702030302020204" pitchFamily="66" charset="0"/>
              </a:rPr>
              <a:t>pathiente</a:t>
            </a:r>
            <a:r>
              <a:rPr lang="en-US" sz="2100" b="1" dirty="0">
                <a:latin typeface="Comic Sans MS" panose="030F0702030302020204" pitchFamily="66" charset="0"/>
              </a:rPr>
              <a:t> </a:t>
            </a:r>
            <a:r>
              <a:rPr lang="en-US" sz="2100" b="1" dirty="0" err="1">
                <a:latin typeface="Comic Sans MS" panose="030F0702030302020204" pitchFamily="66" charset="0"/>
              </a:rPr>
              <a:t>mai</a:t>
            </a:r>
            <a:r>
              <a:rPr lang="en-US" sz="2100" b="1" dirty="0">
                <a:latin typeface="Comic Sans MS" panose="030F0702030302020204" pitchFamily="66" charset="0"/>
              </a:rPr>
              <a:t> a </a:t>
            </a:r>
            <a:r>
              <a:rPr lang="en-US" sz="2100" b="1" dirty="0" err="1">
                <a:latin typeface="Comic Sans MS" panose="030F0702030302020204" pitchFamily="66" charset="0"/>
              </a:rPr>
              <a:t>navahchoi</a:t>
            </a:r>
            <a:r>
              <a:rPr lang="en-US" sz="2100" b="1" dirty="0">
                <a:latin typeface="Comic Sans MS" panose="030F0702030302020204" pitchFamily="66" charset="0"/>
              </a:rPr>
              <a:t> la </a:t>
            </a:r>
            <a:r>
              <a:rPr lang="en-US" sz="2100" b="1" dirty="0" err="1">
                <a:latin typeface="Comic Sans MS" panose="030F0702030302020204" pitchFamily="66" charset="0"/>
              </a:rPr>
              <a:t>kasai</a:t>
            </a:r>
            <a:r>
              <a:rPr lang="en-US" sz="2100" b="1" dirty="0">
                <a:latin typeface="Comic Sans MS" panose="030F0702030302020204" pitchFamily="66" charset="0"/>
              </a:rPr>
              <a:t>!</a:t>
            </a:r>
          </a:p>
          <a:p>
            <a:pPr marL="542925" indent="-542925">
              <a:spcBef>
                <a:spcPts val="600"/>
              </a:spcBef>
            </a:pPr>
            <a:r>
              <a:rPr lang="en-US" sz="2100" b="1" dirty="0">
                <a:latin typeface="Comic Sans MS" panose="030F0702030302020204" pitchFamily="66" charset="0"/>
              </a:rPr>
              <a:t>2. Na </a:t>
            </a:r>
            <a:r>
              <a:rPr lang="en-US" sz="2100" b="1" dirty="0" err="1">
                <a:latin typeface="Comic Sans MS" panose="030F0702030302020204" pitchFamily="66" charset="0"/>
              </a:rPr>
              <a:t>hou</a:t>
            </a:r>
            <a:r>
              <a:rPr lang="en-US" sz="2100" b="1" dirty="0">
                <a:latin typeface="Comic Sans MS" panose="030F0702030302020204" pitchFamily="66" charset="0"/>
              </a:rPr>
              <a:t> in </a:t>
            </a:r>
            <a:r>
              <a:rPr lang="en-US" sz="2100" b="1" dirty="0" err="1">
                <a:latin typeface="Comic Sans MS" panose="030F0702030302020204" pitchFamily="66" charset="0"/>
              </a:rPr>
              <a:t>thieng</a:t>
            </a:r>
            <a:r>
              <a:rPr lang="en-US" sz="2100" b="1" dirty="0">
                <a:latin typeface="Comic Sans MS" panose="030F0702030302020204" pitchFamily="66" charset="0"/>
              </a:rPr>
              <a:t> lam </a:t>
            </a:r>
            <a:r>
              <a:rPr lang="en-US" sz="2100" b="1" dirty="0" err="1">
                <a:latin typeface="Comic Sans MS" panose="030F0702030302020204" pitchFamily="66" charset="0"/>
              </a:rPr>
              <a:t>nga’n</a:t>
            </a:r>
            <a:r>
              <a:rPr lang="en-US" sz="2100" b="1" dirty="0">
                <a:latin typeface="Comic Sans MS" panose="030F0702030302020204" pitchFamily="66" charset="0"/>
              </a:rPr>
              <a:t> </a:t>
            </a:r>
            <a:r>
              <a:rPr lang="en-US" sz="2100" b="1" dirty="0" err="1">
                <a:latin typeface="Comic Sans MS" panose="030F0702030302020204" pitchFamily="66" charset="0"/>
              </a:rPr>
              <a:t>bohkhup</a:t>
            </a:r>
            <a:r>
              <a:rPr lang="en-US" sz="2100" b="1" dirty="0">
                <a:latin typeface="Comic Sans MS" panose="030F0702030302020204" pitchFamily="66" charset="0"/>
              </a:rPr>
              <a:t> </a:t>
            </a:r>
            <a:r>
              <a:rPr lang="en-US" sz="2100" b="1" dirty="0" err="1">
                <a:latin typeface="Comic Sans MS" panose="030F0702030302020204" pitchFamily="66" charset="0"/>
              </a:rPr>
              <a:t>ing</a:t>
            </a:r>
            <a:r>
              <a:rPr lang="en-US" sz="2100" b="1" dirty="0">
                <a:latin typeface="Comic Sans MS" panose="030F0702030302020204" pitchFamily="66" charset="0"/>
              </a:rPr>
              <a:t>, </a:t>
            </a:r>
            <a:r>
              <a:rPr lang="en-US" sz="2100" b="1" dirty="0" err="1">
                <a:latin typeface="Comic Sans MS" panose="030F0702030302020204" pitchFamily="66" charset="0"/>
              </a:rPr>
              <a:t>nalungsiet</a:t>
            </a:r>
            <a:r>
              <a:rPr lang="en-US" sz="2100" b="1" dirty="0">
                <a:latin typeface="Comic Sans MS" panose="030F0702030302020204" pitchFamily="66" charset="0"/>
              </a:rPr>
              <a:t> </a:t>
            </a:r>
            <a:r>
              <a:rPr lang="en-US" sz="2100" b="1" dirty="0" err="1">
                <a:latin typeface="Comic Sans MS" panose="030F0702030302020204" pitchFamily="66" charset="0"/>
              </a:rPr>
              <a:t>longlou</a:t>
            </a:r>
            <a:r>
              <a:rPr lang="en-US" sz="2100" b="1" dirty="0">
                <a:latin typeface="Comic Sans MS" panose="030F0702030302020204" pitchFamily="66" charset="0"/>
              </a:rPr>
              <a:t> le </a:t>
            </a:r>
            <a:r>
              <a:rPr lang="en-US" sz="2100" b="1" dirty="0" err="1">
                <a:latin typeface="Comic Sans MS" panose="030F0702030302020204" pitchFamily="66" charset="0"/>
              </a:rPr>
              <a:t>nakitahna</a:t>
            </a:r>
            <a:r>
              <a:rPr lang="en-US" sz="2100" b="1" dirty="0">
                <a:latin typeface="Comic Sans MS" panose="030F0702030302020204" pitchFamily="66" charset="0"/>
              </a:rPr>
              <a:t> </a:t>
            </a:r>
            <a:r>
              <a:rPr lang="en-US" sz="2100" b="1" dirty="0" err="1">
                <a:latin typeface="Comic Sans MS" panose="030F0702030302020204" pitchFamily="66" charset="0"/>
              </a:rPr>
              <a:t>jal</a:t>
            </a:r>
            <a:r>
              <a:rPr lang="en-US" sz="2100" b="1" dirty="0">
                <a:latin typeface="Comic Sans MS" panose="030F0702030302020204" pitchFamily="66" charset="0"/>
              </a:rPr>
              <a:t>, </a:t>
            </a:r>
            <a:r>
              <a:rPr lang="en-US" sz="2100" b="1" dirty="0" err="1">
                <a:latin typeface="Comic Sans MS" panose="030F0702030302020204" pitchFamily="66" charset="0"/>
              </a:rPr>
              <a:t>na</a:t>
            </a:r>
            <a:r>
              <a:rPr lang="en-US" sz="2100" b="1" dirty="0">
                <a:latin typeface="Comic Sans MS" panose="030F0702030302020204" pitchFamily="66" charset="0"/>
              </a:rPr>
              <a:t> </a:t>
            </a:r>
            <a:r>
              <a:rPr lang="en-US" sz="2100" b="1" dirty="0" err="1">
                <a:latin typeface="Comic Sans MS" panose="030F0702030302020204" pitchFamily="66" charset="0"/>
              </a:rPr>
              <a:t>thupieh</a:t>
            </a:r>
            <a:r>
              <a:rPr lang="en-US" sz="2100" b="1" dirty="0">
                <a:latin typeface="Comic Sans MS" panose="030F0702030302020204" pitchFamily="66" charset="0"/>
              </a:rPr>
              <a:t> </a:t>
            </a:r>
            <a:r>
              <a:rPr lang="en-US" sz="2100" b="1" dirty="0" err="1">
                <a:latin typeface="Comic Sans MS" panose="030F0702030302020204" pitchFamily="66" charset="0"/>
              </a:rPr>
              <a:t>gilje</a:t>
            </a:r>
            <a:r>
              <a:rPr lang="en-US" sz="2100" b="1" dirty="0">
                <a:latin typeface="Comic Sans MS" panose="030F0702030302020204" pitchFamily="66" charset="0"/>
              </a:rPr>
              <a:t> </a:t>
            </a:r>
            <a:r>
              <a:rPr lang="en-US" sz="2100" b="1" dirty="0" err="1">
                <a:latin typeface="Comic Sans MS" panose="030F0702030302020204" pitchFamily="66" charset="0"/>
              </a:rPr>
              <a:t>leh</a:t>
            </a:r>
            <a:r>
              <a:rPr lang="en-US" sz="2100" b="1" dirty="0">
                <a:latin typeface="Comic Sans MS" panose="030F0702030302020204" pitchFamily="66" charset="0"/>
              </a:rPr>
              <a:t> </a:t>
            </a:r>
            <a:r>
              <a:rPr lang="en-US" sz="2100" b="1" dirty="0" err="1">
                <a:latin typeface="Comic Sans MS" panose="030F0702030302020204" pitchFamily="66" charset="0"/>
              </a:rPr>
              <a:t>na</a:t>
            </a:r>
            <a:r>
              <a:rPr lang="en-US" sz="2100" b="1" dirty="0">
                <a:latin typeface="Comic Sans MS" panose="030F0702030302020204" pitchFamily="66" charset="0"/>
              </a:rPr>
              <a:t> </a:t>
            </a:r>
            <a:r>
              <a:rPr lang="en-US" sz="2100" b="1" dirty="0" err="1">
                <a:latin typeface="Comic Sans MS" panose="030F0702030302020204" pitchFamily="66" charset="0"/>
              </a:rPr>
              <a:t>thaneije</a:t>
            </a:r>
            <a:r>
              <a:rPr lang="en-US" sz="2100" b="1" dirty="0">
                <a:latin typeface="Comic Sans MS" panose="030F0702030302020204" pitchFamily="66" charset="0"/>
              </a:rPr>
              <a:t> </a:t>
            </a:r>
            <a:r>
              <a:rPr lang="en-US" sz="2100" b="1" dirty="0" err="1">
                <a:latin typeface="Comic Sans MS" panose="030F0702030302020204" pitchFamily="66" charset="0"/>
              </a:rPr>
              <a:t>na</a:t>
            </a:r>
            <a:r>
              <a:rPr lang="en-US" sz="2100" b="1" dirty="0">
                <a:latin typeface="Comic Sans MS" panose="030F0702030302020204" pitchFamily="66" charset="0"/>
              </a:rPr>
              <a:t> </a:t>
            </a:r>
            <a:r>
              <a:rPr lang="en-US" sz="2100" b="1" dirty="0" err="1">
                <a:latin typeface="Comic Sans MS" panose="030F0702030302020204" pitchFamily="66" charset="0"/>
              </a:rPr>
              <a:t>musah</a:t>
            </a:r>
            <a:r>
              <a:rPr lang="en-US" sz="2100" b="1" dirty="0">
                <a:latin typeface="Comic Sans MS" panose="030F0702030302020204" pitchFamily="66" charset="0"/>
              </a:rPr>
              <a:t> </a:t>
            </a:r>
            <a:r>
              <a:rPr lang="en-US" sz="2100" b="1" dirty="0" err="1">
                <a:latin typeface="Comic Sans MS" panose="030F0702030302020204" pitchFamily="66" charset="0"/>
              </a:rPr>
              <a:t>jal</a:t>
            </a:r>
            <a:r>
              <a:rPr lang="en-US" sz="2100" b="1" dirty="0">
                <a:latin typeface="Comic Sans MS" panose="030F0702030302020204" pitchFamily="66" charset="0"/>
              </a:rPr>
              <a:t> in, </a:t>
            </a:r>
            <a:r>
              <a:rPr lang="en-US" sz="2100" b="1" dirty="0" err="1">
                <a:latin typeface="Comic Sans MS" panose="030F0702030302020204" pitchFamily="66" charset="0"/>
              </a:rPr>
              <a:t>na</a:t>
            </a:r>
            <a:r>
              <a:rPr lang="en-US" sz="2100" b="1" dirty="0">
                <a:latin typeface="Comic Sans MS" panose="030F0702030302020204" pitchFamily="66" charset="0"/>
              </a:rPr>
              <a:t> min </a:t>
            </a:r>
            <a:r>
              <a:rPr lang="en-US" sz="2100" b="1" dirty="0" err="1">
                <a:latin typeface="Comic Sans MS" panose="030F0702030302020204" pitchFamily="66" charset="0"/>
              </a:rPr>
              <a:t>kavahchoi</a:t>
            </a:r>
            <a:r>
              <a:rPr lang="en-US" sz="2100" b="1" dirty="0">
                <a:latin typeface="Comic Sans MS" panose="030F0702030302020204" pitchFamily="66" charset="0"/>
              </a:rPr>
              <a:t> e!</a:t>
            </a:r>
          </a:p>
          <a:p>
            <a:pPr marL="542925" indent="-542925">
              <a:spcBef>
                <a:spcPts val="600"/>
              </a:spcBef>
            </a:pPr>
            <a:r>
              <a:rPr lang="en-US" sz="2100" b="1" dirty="0">
                <a:latin typeface="Comic Sans MS" panose="030F0702030302020204" pitchFamily="66" charset="0"/>
              </a:rPr>
              <a:t>3. Kakou </a:t>
            </a:r>
            <a:r>
              <a:rPr lang="en-US" sz="2100" b="1" dirty="0" err="1">
                <a:latin typeface="Comic Sans MS" panose="030F0702030302020204" pitchFamily="66" charset="0"/>
              </a:rPr>
              <a:t>ni’n</a:t>
            </a:r>
            <a:r>
              <a:rPr lang="en-US" sz="2100" b="1" dirty="0">
                <a:latin typeface="Comic Sans MS" panose="030F0702030302020204" pitchFamily="66" charset="0"/>
              </a:rPr>
              <a:t> </a:t>
            </a:r>
            <a:r>
              <a:rPr lang="en-US" sz="2100" b="1" dirty="0" err="1">
                <a:latin typeface="Comic Sans MS" panose="030F0702030302020204" pitchFamily="66" charset="0"/>
              </a:rPr>
              <a:t>nei</a:t>
            </a:r>
            <a:r>
              <a:rPr lang="en-US" sz="2100" b="1" dirty="0">
                <a:latin typeface="Comic Sans MS" panose="030F0702030302020204" pitchFamily="66" charset="0"/>
              </a:rPr>
              <a:t> </a:t>
            </a:r>
            <a:r>
              <a:rPr lang="en-US" sz="2100" b="1" dirty="0" err="1">
                <a:latin typeface="Comic Sans MS" panose="030F0702030302020204" pitchFamily="66" charset="0"/>
              </a:rPr>
              <a:t>houvin</a:t>
            </a:r>
            <a:r>
              <a:rPr lang="en-US" sz="2100" b="1" dirty="0">
                <a:latin typeface="Comic Sans MS" panose="030F0702030302020204" pitchFamily="66" charset="0"/>
              </a:rPr>
              <a:t>, katha </a:t>
            </a:r>
            <a:r>
              <a:rPr lang="en-US" sz="2100" b="1" dirty="0" err="1">
                <a:latin typeface="Comic Sans MS" panose="030F0702030302020204" pitchFamily="66" charset="0"/>
              </a:rPr>
              <a:t>na</a:t>
            </a:r>
            <a:r>
              <a:rPr lang="en-US" sz="2100" b="1" dirty="0">
                <a:latin typeface="Comic Sans MS" panose="030F0702030302020204" pitchFamily="66" charset="0"/>
              </a:rPr>
              <a:t> </a:t>
            </a:r>
            <a:r>
              <a:rPr lang="en-US" sz="2100" b="1" dirty="0" err="1">
                <a:latin typeface="Comic Sans MS" panose="030F0702030302020204" pitchFamily="66" charset="0"/>
              </a:rPr>
              <a:t>kiduosah</a:t>
            </a:r>
            <a:r>
              <a:rPr lang="en-US" sz="2100" b="1" dirty="0">
                <a:latin typeface="Comic Sans MS" panose="030F0702030302020204" pitchFamily="66" charset="0"/>
              </a:rPr>
              <a:t> tai!</a:t>
            </a:r>
          </a:p>
          <a:p>
            <a:pPr marL="542925" indent="-542925">
              <a:spcBef>
                <a:spcPts val="600"/>
              </a:spcBef>
            </a:pPr>
            <a:r>
              <a:rPr lang="en-US" sz="2100" b="1" dirty="0">
                <a:latin typeface="Comic Sans MS" panose="030F0702030302020204" pitchFamily="66" charset="0"/>
              </a:rPr>
              <a:t>4. Vo Pakai </a:t>
            </a:r>
            <a:r>
              <a:rPr lang="en-US" sz="2100" b="1" dirty="0" err="1">
                <a:latin typeface="Comic Sans MS" panose="030F0702030302020204" pitchFamily="66" charset="0"/>
              </a:rPr>
              <a:t>leisiet</a:t>
            </a:r>
            <a:r>
              <a:rPr lang="en-US" sz="2100" b="1" dirty="0">
                <a:latin typeface="Comic Sans MS" panose="030F0702030302020204" pitchFamily="66" charset="0"/>
              </a:rPr>
              <a:t> </a:t>
            </a:r>
            <a:r>
              <a:rPr lang="en-US" sz="2100" b="1" dirty="0" err="1">
                <a:latin typeface="Comic Sans MS" panose="030F0702030302020204" pitchFamily="66" charset="0"/>
              </a:rPr>
              <a:t>lengte’n</a:t>
            </a:r>
            <a:r>
              <a:rPr lang="en-US" sz="2100" b="1" dirty="0">
                <a:latin typeface="Comic Sans MS" panose="030F0702030302020204" pitchFamily="66" charset="0"/>
              </a:rPr>
              <a:t> </a:t>
            </a:r>
            <a:r>
              <a:rPr lang="en-US" sz="2100" b="1" dirty="0" err="1">
                <a:latin typeface="Comic Sans MS" panose="030F0702030302020204" pitchFamily="66" charset="0"/>
              </a:rPr>
              <a:t>nathutep</a:t>
            </a:r>
            <a:r>
              <a:rPr lang="en-US" sz="2100" b="1" dirty="0">
                <a:latin typeface="Comic Sans MS" panose="030F0702030302020204" pitchFamily="66" charset="0"/>
              </a:rPr>
              <a:t> ho </a:t>
            </a:r>
            <a:r>
              <a:rPr lang="en-US" sz="2100" b="1" dirty="0" err="1">
                <a:latin typeface="Comic Sans MS" panose="030F0702030302020204" pitchFamily="66" charset="0"/>
              </a:rPr>
              <a:t>aja</a:t>
            </a:r>
            <a:r>
              <a:rPr lang="en-US" sz="2100" b="1" dirty="0">
                <a:latin typeface="Comic Sans MS" panose="030F0702030302020204" pitchFamily="66" charset="0"/>
              </a:rPr>
              <a:t> ta </a:t>
            </a:r>
            <a:r>
              <a:rPr lang="en-US" sz="2100" b="1" dirty="0" err="1">
                <a:latin typeface="Comic Sans MS" panose="030F0702030302020204" pitchFamily="66" charset="0"/>
              </a:rPr>
              <a:t>uve</a:t>
            </a:r>
            <a:r>
              <a:rPr lang="en-US" sz="2100" b="1" dirty="0">
                <a:latin typeface="Comic Sans MS" panose="030F0702030302020204" pitchFamily="66" charset="0"/>
              </a:rPr>
              <a:t>, </a:t>
            </a:r>
            <a:r>
              <a:rPr lang="en-US" sz="2100" b="1" dirty="0" err="1">
                <a:latin typeface="Comic Sans MS" panose="030F0702030302020204" pitchFamily="66" charset="0"/>
              </a:rPr>
              <a:t>nangma</a:t>
            </a:r>
            <a:r>
              <a:rPr lang="en-US" sz="2100" b="1" dirty="0">
                <a:latin typeface="Comic Sans MS" panose="030F0702030302020204" pitchFamily="66" charset="0"/>
              </a:rPr>
              <a:t> </a:t>
            </a:r>
            <a:r>
              <a:rPr lang="en-US" sz="2100" b="1" dirty="0" err="1">
                <a:latin typeface="Comic Sans MS" panose="030F0702030302020204" pitchFamily="66" charset="0"/>
              </a:rPr>
              <a:t>vahchoi</a:t>
            </a:r>
            <a:r>
              <a:rPr lang="en-US" sz="2100" b="1" dirty="0">
                <a:latin typeface="Comic Sans MS" panose="030F0702030302020204" pitchFamily="66" charset="0"/>
              </a:rPr>
              <a:t> ta </a:t>
            </a:r>
            <a:r>
              <a:rPr lang="en-US" sz="2100" b="1" dirty="0" err="1">
                <a:latin typeface="Comic Sans MS" panose="030F0702030302020204" pitchFamily="66" charset="0"/>
              </a:rPr>
              <a:t>uvinte</a:t>
            </a:r>
            <a:r>
              <a:rPr lang="en-US" sz="2100" b="1" dirty="0">
                <a:latin typeface="Comic Sans MS" panose="030F0702030302020204" pitchFamily="66" charset="0"/>
              </a:rPr>
              <a:t>!</a:t>
            </a:r>
          </a:p>
          <a:p>
            <a:pPr marL="542925" indent="-542925">
              <a:spcBef>
                <a:spcPts val="600"/>
              </a:spcBef>
            </a:pPr>
            <a:r>
              <a:rPr lang="en-US" sz="2100" b="1" dirty="0">
                <a:latin typeface="Comic Sans MS" panose="030F0702030302020204" pitchFamily="66" charset="0"/>
              </a:rPr>
              <a:t>5. </a:t>
            </a:r>
            <a:r>
              <a:rPr lang="en-US" sz="2100" b="1" dirty="0" err="1">
                <a:latin typeface="Comic Sans MS" panose="030F0702030302020204" pitchFamily="66" charset="0"/>
              </a:rPr>
              <a:t>Nabol</a:t>
            </a:r>
            <a:r>
              <a:rPr lang="en-US" sz="2100" b="1" dirty="0">
                <a:latin typeface="Comic Sans MS" panose="030F0702030302020204" pitchFamily="66" charset="0"/>
              </a:rPr>
              <a:t> </a:t>
            </a:r>
            <a:r>
              <a:rPr lang="en-US" sz="2100" b="1" dirty="0" err="1">
                <a:latin typeface="Comic Sans MS" panose="030F0702030302020204" pitchFamily="66" charset="0"/>
              </a:rPr>
              <a:t>chengse</a:t>
            </a:r>
            <a:r>
              <a:rPr lang="en-US" sz="2100" b="1" dirty="0">
                <a:latin typeface="Comic Sans MS" panose="030F0702030302020204" pitchFamily="66" charset="0"/>
              </a:rPr>
              <a:t> le </a:t>
            </a:r>
            <a:r>
              <a:rPr lang="en-US" sz="2100" b="1" dirty="0" err="1">
                <a:latin typeface="Comic Sans MS" panose="030F0702030302020204" pitchFamily="66" charset="0"/>
              </a:rPr>
              <a:t>naloupi</a:t>
            </a:r>
            <a:r>
              <a:rPr lang="en-US" sz="2100" b="1" dirty="0">
                <a:latin typeface="Comic Sans MS" panose="030F0702030302020204" pitchFamily="66" charset="0"/>
              </a:rPr>
              <a:t> </a:t>
            </a:r>
            <a:r>
              <a:rPr lang="en-US" sz="2100" b="1" dirty="0" err="1">
                <a:latin typeface="Comic Sans MS" panose="030F0702030302020204" pitchFamily="66" charset="0"/>
              </a:rPr>
              <a:t>kidanje</a:t>
            </a:r>
            <a:r>
              <a:rPr lang="en-US" sz="2100" b="1" dirty="0">
                <a:latin typeface="Comic Sans MS" panose="030F0702030302020204" pitchFamily="66" charset="0"/>
              </a:rPr>
              <a:t> la </a:t>
            </a:r>
            <a:r>
              <a:rPr lang="en-US" sz="2100" b="1" dirty="0" err="1">
                <a:latin typeface="Comic Sans MS" panose="030F0702030302020204" pitchFamily="66" charset="0"/>
              </a:rPr>
              <a:t>asah</a:t>
            </a:r>
            <a:r>
              <a:rPr lang="en-US" sz="2100" b="1" dirty="0">
                <a:latin typeface="Comic Sans MS" panose="030F0702030302020204" pitchFamily="66" charset="0"/>
              </a:rPr>
              <a:t> </a:t>
            </a:r>
            <a:r>
              <a:rPr lang="en-US" sz="2100" b="1" dirty="0" err="1">
                <a:latin typeface="Comic Sans MS" panose="030F0702030302020204" pitchFamily="66" charset="0"/>
              </a:rPr>
              <a:t>diu</a:t>
            </a:r>
            <a:r>
              <a:rPr lang="en-US" sz="2100" b="1" dirty="0">
                <a:latin typeface="Comic Sans MS" panose="030F0702030302020204" pitchFamily="66" charset="0"/>
              </a:rPr>
              <a:t> ahi!</a:t>
            </a:r>
          </a:p>
          <a:p>
            <a:pPr marL="542925" indent="-542925">
              <a:spcBef>
                <a:spcPts val="600"/>
              </a:spcBef>
            </a:pPr>
            <a:r>
              <a:rPr lang="en-US" sz="2100" b="1" dirty="0">
                <a:latin typeface="Comic Sans MS" panose="030F0702030302020204" pitchFamily="66" charset="0"/>
              </a:rPr>
              <a:t>6. Lal loupe </a:t>
            </a:r>
            <a:r>
              <a:rPr lang="en-US" sz="2100" b="1" dirty="0" err="1">
                <a:latin typeface="Comic Sans MS" panose="030F0702030302020204" pitchFamily="66" charset="0"/>
              </a:rPr>
              <a:t>tah</a:t>
            </a:r>
            <a:r>
              <a:rPr lang="en-US" sz="2100" b="1" dirty="0">
                <a:latin typeface="Comic Sans MS" panose="030F0702030302020204" pitchFamily="66" charset="0"/>
              </a:rPr>
              <a:t> </a:t>
            </a:r>
            <a:r>
              <a:rPr lang="en-US" sz="2100" b="1" dirty="0" err="1">
                <a:latin typeface="Comic Sans MS" panose="030F0702030302020204" pitchFamily="66" charset="0"/>
              </a:rPr>
              <a:t>nahi</a:t>
            </a:r>
            <a:r>
              <a:rPr lang="en-US" sz="2100" b="1" dirty="0">
                <a:latin typeface="Comic Sans MS" panose="030F0702030302020204" pitchFamily="66" charset="0"/>
              </a:rPr>
              <a:t> vang in </a:t>
            </a:r>
            <a:r>
              <a:rPr lang="en-US" sz="2100" b="1" dirty="0" err="1">
                <a:latin typeface="Comic Sans MS" panose="030F0702030302020204" pitchFamily="66" charset="0"/>
              </a:rPr>
              <a:t>lhasamte</a:t>
            </a:r>
            <a:r>
              <a:rPr lang="en-US" sz="2100" b="1" dirty="0">
                <a:latin typeface="Comic Sans MS" panose="030F0702030302020204" pitchFamily="66" charset="0"/>
              </a:rPr>
              <a:t> </a:t>
            </a:r>
            <a:r>
              <a:rPr lang="en-US" sz="2100" b="1" dirty="0" err="1">
                <a:latin typeface="Comic Sans MS" panose="030F0702030302020204" pitchFamily="66" charset="0"/>
              </a:rPr>
              <a:t>kho</a:t>
            </a:r>
            <a:r>
              <a:rPr lang="en-US" sz="2100" b="1" dirty="0">
                <a:latin typeface="Comic Sans MS" panose="030F0702030302020204" pitchFamily="66" charset="0"/>
              </a:rPr>
              <a:t> </a:t>
            </a:r>
            <a:r>
              <a:rPr lang="en-US" sz="2100" b="1" dirty="0" err="1">
                <a:latin typeface="Comic Sans MS" panose="030F0702030302020204" pitchFamily="66" charset="0"/>
              </a:rPr>
              <a:t>natuo’n</a:t>
            </a:r>
            <a:r>
              <a:rPr lang="en-US" sz="2100" b="1" dirty="0">
                <a:latin typeface="Comic Sans MS" panose="030F0702030302020204" pitchFamily="66" charset="0"/>
              </a:rPr>
              <a:t>, </a:t>
            </a:r>
            <a:r>
              <a:rPr lang="en-US" sz="2100" b="1" dirty="0" err="1">
                <a:latin typeface="Comic Sans MS" panose="030F0702030302020204" pitchFamily="66" charset="0"/>
              </a:rPr>
              <a:t>kiletsahte</a:t>
            </a:r>
            <a:r>
              <a:rPr lang="en-US" sz="2100" b="1" dirty="0">
                <a:latin typeface="Comic Sans MS" panose="030F0702030302020204" pitchFamily="66" charset="0"/>
              </a:rPr>
              <a:t> </a:t>
            </a:r>
            <a:r>
              <a:rPr lang="en-US" sz="2100" b="1" dirty="0" err="1">
                <a:latin typeface="Comic Sans MS" panose="030F0702030302020204" pitchFamily="66" charset="0"/>
              </a:rPr>
              <a:t>na</a:t>
            </a:r>
            <a:r>
              <a:rPr lang="en-US" sz="2100" b="1" dirty="0">
                <a:latin typeface="Comic Sans MS" panose="030F0702030302020204" pitchFamily="66" charset="0"/>
              </a:rPr>
              <a:t> </a:t>
            </a:r>
            <a:r>
              <a:rPr lang="en-US" sz="2100" b="1" dirty="0" err="1">
                <a:latin typeface="Comic Sans MS" panose="030F0702030302020204" pitchFamily="66" charset="0"/>
              </a:rPr>
              <a:t>kom</a:t>
            </a:r>
            <a:r>
              <a:rPr lang="en-US" sz="2100" b="1" dirty="0">
                <a:latin typeface="Comic Sans MS" panose="030F0702030302020204" pitchFamily="66" charset="0"/>
              </a:rPr>
              <a:t> a </a:t>
            </a:r>
            <a:r>
              <a:rPr lang="en-US" sz="2100" b="1" dirty="0" err="1">
                <a:latin typeface="Comic Sans MS" panose="030F0702030302020204" pitchFamily="66" charset="0"/>
              </a:rPr>
              <a:t>akisel</a:t>
            </a:r>
            <a:r>
              <a:rPr lang="en-US" sz="2100" b="1" dirty="0">
                <a:latin typeface="Comic Sans MS" panose="030F0702030302020204" pitchFamily="66" charset="0"/>
              </a:rPr>
              <a:t> </a:t>
            </a:r>
            <a:r>
              <a:rPr lang="en-US" sz="2100" b="1" dirty="0" err="1">
                <a:latin typeface="Comic Sans MS" panose="030F0702030302020204" pitchFamily="66" charset="0"/>
              </a:rPr>
              <a:t>theipoi</a:t>
            </a:r>
            <a:r>
              <a:rPr lang="en-US" sz="2100" b="1" dirty="0">
                <a:latin typeface="Comic Sans MS" panose="030F0702030302020204" pitchFamily="66" charset="0"/>
              </a:rPr>
              <a:t>!</a:t>
            </a:r>
          </a:p>
          <a:p>
            <a:pPr marL="542925" indent="-542925">
              <a:spcBef>
                <a:spcPts val="600"/>
              </a:spcBef>
            </a:pPr>
            <a:r>
              <a:rPr lang="en-US" sz="2100" b="1" dirty="0">
                <a:latin typeface="Comic Sans MS" panose="030F0702030302020204" pitchFamily="66" charset="0"/>
              </a:rPr>
              <a:t>7. Gim </a:t>
            </a:r>
            <a:r>
              <a:rPr lang="en-US" sz="2100" b="1" dirty="0" err="1">
                <a:latin typeface="Comic Sans MS" panose="030F0702030302020204" pitchFamily="66" charset="0"/>
              </a:rPr>
              <a:t>hesuohna</a:t>
            </a:r>
            <a:r>
              <a:rPr lang="en-US" sz="2100" b="1" dirty="0">
                <a:latin typeface="Comic Sans MS" panose="030F0702030302020204" pitchFamily="66" charset="0"/>
              </a:rPr>
              <a:t> ka </a:t>
            </a:r>
            <a:r>
              <a:rPr lang="en-US" sz="2100" b="1" dirty="0" err="1">
                <a:latin typeface="Comic Sans MS" panose="030F0702030302020204" pitchFamily="66" charset="0"/>
              </a:rPr>
              <a:t>dimset</a:t>
            </a:r>
            <a:r>
              <a:rPr lang="en-US" sz="2100" b="1" dirty="0">
                <a:latin typeface="Comic Sans MS" panose="030F0702030302020204" pitchFamily="66" charset="0"/>
              </a:rPr>
              <a:t> vang in, </a:t>
            </a:r>
            <a:r>
              <a:rPr lang="en-US" sz="2100" b="1" dirty="0" err="1">
                <a:latin typeface="Comic Sans MS" panose="030F0702030302020204" pitchFamily="66" charset="0"/>
              </a:rPr>
              <a:t>nei</a:t>
            </a:r>
            <a:r>
              <a:rPr lang="en-US" sz="2100" b="1" dirty="0">
                <a:latin typeface="Comic Sans MS" panose="030F0702030302020204" pitchFamily="66" charset="0"/>
              </a:rPr>
              <a:t> </a:t>
            </a:r>
            <a:r>
              <a:rPr lang="en-US" sz="2100" b="1" dirty="0" err="1">
                <a:latin typeface="Comic Sans MS" panose="030F0702030302020204" pitchFamily="66" charset="0"/>
              </a:rPr>
              <a:t>huoidam</a:t>
            </a:r>
            <a:r>
              <a:rPr lang="en-US" sz="2100" b="1" dirty="0">
                <a:latin typeface="Comic Sans MS" panose="030F0702030302020204" pitchFamily="66" charset="0"/>
              </a:rPr>
              <a:t> </a:t>
            </a:r>
            <a:r>
              <a:rPr lang="en-US" sz="2100" b="1" dirty="0" err="1">
                <a:latin typeface="Comic Sans MS" panose="030F0702030302020204" pitchFamily="66" charset="0"/>
              </a:rPr>
              <a:t>jing</a:t>
            </a:r>
            <a:r>
              <a:rPr lang="en-US" sz="2100" b="1" dirty="0">
                <a:latin typeface="Comic Sans MS" panose="030F0702030302020204" pitchFamily="66" charset="0"/>
              </a:rPr>
              <a:t> in; Ka </a:t>
            </a:r>
            <a:r>
              <a:rPr lang="en-US" sz="2100" b="1" dirty="0" err="1">
                <a:latin typeface="Comic Sans MS" panose="030F0702030302020204" pitchFamily="66" charset="0"/>
              </a:rPr>
              <a:t>melmate</a:t>
            </a:r>
            <a:r>
              <a:rPr lang="en-US" sz="2100" b="1" dirty="0">
                <a:latin typeface="Comic Sans MS" panose="030F0702030302020204" pitchFamily="66" charset="0"/>
              </a:rPr>
              <a:t> </a:t>
            </a:r>
            <a:r>
              <a:rPr lang="en-US" sz="2100" b="1" dirty="0" err="1">
                <a:latin typeface="Comic Sans MS" panose="030F0702030302020204" pitchFamily="66" charset="0"/>
              </a:rPr>
              <a:t>lunghan</a:t>
            </a:r>
            <a:r>
              <a:rPr lang="en-US" sz="2100" b="1" dirty="0">
                <a:latin typeface="Comic Sans MS" panose="030F0702030302020204" pitchFamily="66" charset="0"/>
              </a:rPr>
              <a:t> </a:t>
            </a:r>
            <a:r>
              <a:rPr lang="en-US" sz="2100" b="1" dirty="0" err="1">
                <a:latin typeface="Comic Sans MS" panose="030F0702030302020204" pitchFamily="66" charset="0"/>
              </a:rPr>
              <a:t>na</a:t>
            </a:r>
            <a:r>
              <a:rPr lang="en-US" sz="2100" b="1" dirty="0">
                <a:latin typeface="Comic Sans MS" panose="030F0702030302020204" pitchFamily="66" charset="0"/>
              </a:rPr>
              <a:t> </a:t>
            </a:r>
            <a:r>
              <a:rPr lang="en-US" sz="2100" b="1" dirty="0" err="1">
                <a:latin typeface="Comic Sans MS" panose="030F0702030302020204" pitchFamily="66" charset="0"/>
              </a:rPr>
              <a:t>doudal</a:t>
            </a:r>
            <a:r>
              <a:rPr lang="en-US" sz="2100" b="1" dirty="0">
                <a:latin typeface="Comic Sans MS" panose="030F0702030302020204" pitchFamily="66" charset="0"/>
              </a:rPr>
              <a:t> in, </a:t>
            </a:r>
            <a:r>
              <a:rPr lang="en-US" sz="2100" b="1" dirty="0" err="1">
                <a:latin typeface="Comic Sans MS" panose="030F0702030302020204" pitchFamily="66" charset="0"/>
              </a:rPr>
              <a:t>naban</a:t>
            </a:r>
            <a:r>
              <a:rPr lang="en-US" sz="2100" b="1" dirty="0">
                <a:latin typeface="Comic Sans MS" panose="030F0702030302020204" pitchFamily="66" charset="0"/>
              </a:rPr>
              <a:t> </a:t>
            </a:r>
            <a:r>
              <a:rPr lang="en-US" sz="2100" b="1" dirty="0" err="1">
                <a:latin typeface="Comic Sans MS" panose="030F0702030302020204" pitchFamily="66" charset="0"/>
              </a:rPr>
              <a:t>thahat</a:t>
            </a:r>
            <a:r>
              <a:rPr lang="en-US" sz="2100" b="1" dirty="0">
                <a:latin typeface="Comic Sans MS" panose="030F0702030302020204" pitchFamily="66" charset="0"/>
              </a:rPr>
              <a:t> in </a:t>
            </a:r>
            <a:r>
              <a:rPr lang="en-US" sz="2100" b="1" dirty="0" err="1">
                <a:latin typeface="Comic Sans MS" panose="030F0702030302020204" pitchFamily="66" charset="0"/>
              </a:rPr>
              <a:t>nei</a:t>
            </a:r>
            <a:r>
              <a:rPr lang="en-US" sz="2100" b="1" dirty="0">
                <a:latin typeface="Comic Sans MS" panose="030F0702030302020204" pitchFamily="66" charset="0"/>
              </a:rPr>
              <a:t> </a:t>
            </a:r>
            <a:r>
              <a:rPr lang="en-US" sz="2100" b="1" dirty="0" err="1">
                <a:latin typeface="Comic Sans MS" panose="030F0702030302020204" pitchFamily="66" charset="0"/>
              </a:rPr>
              <a:t>huhhing</a:t>
            </a:r>
            <a:r>
              <a:rPr lang="en-US" sz="2100" b="1" dirty="0">
                <a:latin typeface="Comic Sans MS" panose="030F0702030302020204" pitchFamily="66" charset="0"/>
              </a:rPr>
              <a:t> tai!</a:t>
            </a:r>
          </a:p>
          <a:p>
            <a:pPr marL="542925" indent="-542925">
              <a:spcBef>
                <a:spcPts val="600"/>
              </a:spcBef>
            </a:pPr>
            <a:r>
              <a:rPr lang="en-US" sz="2100" b="1" dirty="0">
                <a:latin typeface="Comic Sans MS" panose="030F0702030302020204" pitchFamily="66" charset="0"/>
              </a:rPr>
              <a:t>8. Na </a:t>
            </a:r>
            <a:r>
              <a:rPr lang="en-US" sz="2100" b="1" dirty="0" err="1">
                <a:latin typeface="Comic Sans MS" panose="030F0702030302020204" pitchFamily="66" charset="0"/>
              </a:rPr>
              <a:t>tepsa</a:t>
            </a:r>
            <a:r>
              <a:rPr lang="en-US" sz="2100" b="1" dirty="0">
                <a:latin typeface="Comic Sans MS" panose="030F0702030302020204" pitchFamily="66" charset="0"/>
              </a:rPr>
              <a:t> </a:t>
            </a:r>
            <a:r>
              <a:rPr lang="en-US" sz="2100" b="1" dirty="0" err="1">
                <a:latin typeface="Comic Sans MS" panose="030F0702030302020204" pitchFamily="66" charset="0"/>
              </a:rPr>
              <a:t>aboncha</a:t>
            </a:r>
            <a:r>
              <a:rPr lang="en-US" sz="2100" b="1" dirty="0">
                <a:latin typeface="Comic Sans MS" panose="030F0702030302020204" pitchFamily="66" charset="0"/>
              </a:rPr>
              <a:t> </a:t>
            </a:r>
            <a:r>
              <a:rPr lang="en-US" sz="2100" b="1" dirty="0" err="1">
                <a:latin typeface="Comic Sans MS" panose="030F0702030302020204" pitchFamily="66" charset="0"/>
              </a:rPr>
              <a:t>na</a:t>
            </a:r>
            <a:r>
              <a:rPr lang="en-US" sz="2100" b="1" dirty="0">
                <a:latin typeface="Comic Sans MS" panose="030F0702030302020204" pitchFamily="66" charset="0"/>
              </a:rPr>
              <a:t> </a:t>
            </a:r>
            <a:r>
              <a:rPr lang="en-US" sz="2100" b="1" dirty="0" err="1">
                <a:latin typeface="Comic Sans MS" panose="030F0702030302020204" pitchFamily="66" charset="0"/>
              </a:rPr>
              <a:t>bolsoh</a:t>
            </a:r>
            <a:r>
              <a:rPr lang="en-US" sz="2100" b="1" dirty="0">
                <a:latin typeface="Comic Sans MS" panose="030F0702030302020204" pitchFamily="66" charset="0"/>
              </a:rPr>
              <a:t> ding ahi O Pakai </a:t>
            </a:r>
            <a:r>
              <a:rPr lang="en-US" sz="2100" b="1" dirty="0" err="1">
                <a:latin typeface="Comic Sans MS" panose="030F0702030302020204" pitchFamily="66" charset="0"/>
              </a:rPr>
              <a:t>tuonsot</a:t>
            </a:r>
            <a:r>
              <a:rPr lang="en-US" sz="2100" b="1" dirty="0">
                <a:latin typeface="Comic Sans MS" panose="030F0702030302020204" pitchFamily="66" charset="0"/>
              </a:rPr>
              <a:t> in </a:t>
            </a:r>
            <a:r>
              <a:rPr lang="en-US" sz="2100" b="1" dirty="0" err="1">
                <a:latin typeface="Comic Sans MS" panose="030F0702030302020204" pitchFamily="66" charset="0"/>
              </a:rPr>
              <a:t>na</a:t>
            </a:r>
            <a:r>
              <a:rPr lang="en-US" sz="2100" b="1" dirty="0">
                <a:latin typeface="Comic Sans MS" panose="030F0702030302020204" pitchFamily="66" charset="0"/>
              </a:rPr>
              <a:t> </a:t>
            </a:r>
            <a:r>
              <a:rPr lang="en-US" sz="2100" b="1" dirty="0" err="1">
                <a:latin typeface="Comic Sans MS" panose="030F0702030302020204" pitchFamily="66" charset="0"/>
              </a:rPr>
              <a:t>lungsiet</a:t>
            </a:r>
            <a:r>
              <a:rPr lang="en-US" sz="2100" b="1" dirty="0">
                <a:latin typeface="Comic Sans MS" panose="030F0702030302020204" pitchFamily="66" charset="0"/>
              </a:rPr>
              <a:t> e, Na </a:t>
            </a:r>
            <a:r>
              <a:rPr lang="en-US" sz="2100" b="1" dirty="0" err="1">
                <a:latin typeface="Comic Sans MS" panose="030F0702030302020204" pitchFamily="66" charset="0"/>
              </a:rPr>
              <a:t>patdohsa</a:t>
            </a:r>
            <a:r>
              <a:rPr lang="en-US" sz="2100" b="1" dirty="0">
                <a:latin typeface="Comic Sans MS" panose="030F0702030302020204" pitchFamily="66" charset="0"/>
              </a:rPr>
              <a:t> </a:t>
            </a:r>
            <a:r>
              <a:rPr lang="en-US" sz="2100" b="1" dirty="0" err="1">
                <a:latin typeface="Comic Sans MS" panose="030F0702030302020204" pitchFamily="66" charset="0"/>
              </a:rPr>
              <a:t>tohban</a:t>
            </a:r>
            <a:r>
              <a:rPr lang="en-US" sz="2100" b="1" dirty="0">
                <a:latin typeface="Comic Sans MS" panose="030F0702030302020204" pitchFamily="66" charset="0"/>
              </a:rPr>
              <a:t> chu </a:t>
            </a:r>
            <a:r>
              <a:rPr lang="en-US" sz="2100" b="1" dirty="0" err="1">
                <a:latin typeface="Comic Sans MS" panose="030F0702030302020204" pitchFamily="66" charset="0"/>
              </a:rPr>
              <a:t>suchamkim</a:t>
            </a:r>
            <a:r>
              <a:rPr lang="en-US" sz="2100" b="1" dirty="0">
                <a:latin typeface="Comic Sans MS" panose="030F0702030302020204" pitchFamily="66" charset="0"/>
              </a:rPr>
              <a:t> </a:t>
            </a:r>
            <a:r>
              <a:rPr lang="en-US" sz="2100" b="1" dirty="0" err="1">
                <a:latin typeface="Comic Sans MS" panose="030F0702030302020204" pitchFamily="66" charset="0"/>
              </a:rPr>
              <a:t>suoh</a:t>
            </a:r>
            <a:r>
              <a:rPr lang="en-US" sz="2100" b="1" dirty="0">
                <a:latin typeface="Comic Sans MS" panose="030F0702030302020204" pitchFamily="66" charset="0"/>
              </a:rPr>
              <a:t> </a:t>
            </a:r>
            <a:r>
              <a:rPr lang="en-US" sz="2100" b="1" dirty="0" err="1">
                <a:latin typeface="Comic Sans MS" panose="030F0702030302020204" pitchFamily="66" charset="0"/>
              </a:rPr>
              <a:t>tei</a:t>
            </a:r>
            <a:r>
              <a:rPr lang="en-US" sz="2100" b="1" dirty="0">
                <a:latin typeface="Comic Sans MS" panose="030F0702030302020204" pitchFamily="66" charset="0"/>
              </a:rPr>
              <a:t> in!</a:t>
            </a:r>
          </a:p>
        </p:txBody>
      </p:sp>
      <p:sp>
        <p:nvSpPr>
          <p:cNvPr id="5" name="CuadroTexto 4">
            <a:extLst>
              <a:ext uri="{FF2B5EF4-FFF2-40B4-BE49-F238E27FC236}">
                <a16:creationId xmlns:a16="http://schemas.microsoft.com/office/drawing/2014/main" id="{B6642C9B-40AD-0254-7BCE-20C57A79A652}"/>
              </a:ext>
            </a:extLst>
          </p:cNvPr>
          <p:cNvSpPr txBox="1"/>
          <p:nvPr/>
        </p:nvSpPr>
        <p:spPr>
          <a:xfrm>
            <a:off x="9366319" y="326667"/>
            <a:ext cx="2571750" cy="461665"/>
          </a:xfrm>
          <a:prstGeom prst="rect">
            <a:avLst/>
          </a:prstGeom>
          <a:noFill/>
        </p:spPr>
        <p:txBody>
          <a:bodyPr wrap="square">
            <a:spAutoFit/>
          </a:bodyPr>
          <a:lstStyle/>
          <a:p>
            <a:pPr algn="ctr"/>
            <a:r>
              <a:rPr lang="en" sz="2400" b="1">
                <a:solidFill>
                  <a:srgbClr val="789ABF"/>
                </a:solidFill>
              </a:rPr>
              <a:t>Labu 138</a:t>
            </a:r>
            <a:endParaRPr lang="es-ES" sz="2400" b="1" dirty="0">
              <a:solidFill>
                <a:srgbClr val="789ABF"/>
              </a:solidFill>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880275" y="823232"/>
            <a:ext cx="8854958" cy="4970591"/>
          </a:xfrm>
          <a:prstGeom prst="rect">
            <a:avLst/>
          </a:prstGeom>
          <a:noFill/>
        </p:spPr>
        <p:txBody>
          <a:bodyPr wrap="square">
            <a:spAutoFit/>
          </a:bodyPr>
          <a:lstStyle/>
          <a:p>
            <a:pPr>
              <a:spcBef>
                <a:spcPts val="600"/>
              </a:spcBef>
            </a:pPr>
            <a:r>
              <a:rPr lang="en" sz="2600" b="1" dirty="0">
                <a:latin typeface="Constantia" panose="02030602050306030303" pitchFamily="18" charset="0"/>
              </a:rPr>
              <a:t>“Chang kingailut, chang kichoisang, chuleh kiletsahna a hin lhinlelna sang tah aum e; kineosahna a hin vang thahatna lien tah aum e. Chang ding bou khohsah jal in koima jana achang ji poi; hinla alungsung Pathien luodim sah a, Huhhingpu ngailutna dimset nei a, mite ngailutna nei jing a chu jana chang ji ahi</a:t>
            </a:r>
            <a:r>
              <a:rPr lang="en" sz="2600" b="1">
                <a:latin typeface="Constantia" panose="02030602050306030303" pitchFamily="18" charset="0"/>
              </a:rPr>
              <a:t>. </a:t>
            </a:r>
          </a:p>
          <a:p>
            <a:pPr>
              <a:spcBef>
                <a:spcPts val="600"/>
              </a:spcBef>
            </a:pPr>
            <a:r>
              <a:rPr lang="en" sz="2600" b="1">
                <a:latin typeface="Constantia" panose="02030602050306030303" pitchFamily="18" charset="0"/>
              </a:rPr>
              <a:t>Chonchan </a:t>
            </a:r>
            <a:r>
              <a:rPr lang="en" sz="2600" b="1" dirty="0">
                <a:latin typeface="Constantia" panose="02030602050306030303" pitchFamily="18" charset="0"/>
              </a:rPr>
              <a:t>lhaisel leh lung a kineosah tah mi chu kipana’n abom in, chang jieng bou kisahlelpi a chu lungkimlouna, deichat thil lhangaina, chuleh lung oilouna’n alhunkhum ji e. Eima ding kigel lhom a, midang kipana ding hagel pih joh chun lhagao thahatna alhutpih ding ahi.”</a:t>
            </a:r>
          </a:p>
        </p:txBody>
      </p:sp>
      <p:sp>
        <p:nvSpPr>
          <p:cNvPr id="4" name="CuadroTexto 3">
            <a:extLst>
              <a:ext uri="{FF2B5EF4-FFF2-40B4-BE49-F238E27FC236}">
                <a16:creationId xmlns:a16="http://schemas.microsoft.com/office/drawing/2014/main" id="{11A710B8-254F-C1D6-A67F-813F8889A797}"/>
              </a:ext>
            </a:extLst>
          </p:cNvPr>
          <p:cNvSpPr txBox="1"/>
          <p:nvPr/>
        </p:nvSpPr>
        <p:spPr>
          <a:xfrm>
            <a:off x="5081569" y="5960741"/>
            <a:ext cx="5653664" cy="400110"/>
          </a:xfrm>
          <a:prstGeom prst="rect">
            <a:avLst/>
          </a:prstGeom>
          <a:noFill/>
        </p:spPr>
        <p:txBody>
          <a:bodyPr wrap="none" rtlCol="0">
            <a:spAutoFit/>
          </a:bodyPr>
          <a:lstStyle/>
          <a:p>
            <a:pPr algn="r"/>
            <a:r>
              <a:rPr lang="en" sz="2000" b="1" dirty="0"/>
              <a:t>EGW (Testimonies for the Church, vol. 3, p. 476)</a:t>
            </a:r>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07856" y="1736695"/>
            <a:ext cx="3380916" cy="4493538"/>
          </a:xfrm>
          <a:prstGeom prst="rect">
            <a:avLst/>
          </a:prstGeom>
          <a:noFill/>
        </p:spPr>
        <p:txBody>
          <a:bodyPr wrap="square">
            <a:spAutoFit/>
          </a:bodyPr>
          <a:lstStyle/>
          <a:p>
            <a:pPr lvl="0" algn="ctr">
              <a:defRPr/>
            </a:pPr>
            <a:r>
              <a:rPr kumimoji="0" lang="es-ES" sz="3200" b="1" i="0" u="none" strike="noStrike" kern="1200" cap="none" spc="0" normalizeH="0" baseline="0" noProof="0" dirty="0">
                <a:ln w="12700" cmpd="sng">
                  <a:solidFill>
                    <a:srgbClr val="5E4138"/>
                  </a:solidFill>
                  <a:prstDash val="solid"/>
                </a:ln>
                <a:solidFill>
                  <a:schemeClr val="accent4">
                    <a:lumMod val="40000"/>
                    <a:lumOff val="60000"/>
                  </a:schemeClr>
                </a:solidFill>
                <a:effectLst>
                  <a:outerShdw blurRad="38100" dist="38100" dir="2700000" algn="tl">
                    <a:prstClr val="black"/>
                  </a:outerShdw>
                </a:effectLst>
                <a:uLnTx/>
                <a:uFillTx/>
                <a:latin typeface="Comic Sans MS" panose="030F0702030302020204" pitchFamily="66" charset="0"/>
                <a:ea typeface="+mn-ea"/>
                <a:cs typeface="+mn-cs"/>
              </a:rPr>
              <a:t>“I</a:t>
            </a:r>
            <a:r>
              <a:rPr lang="es-ES" sz="3200" b="1" dirty="0" err="1">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jeh</a:t>
            </a:r>
            <a:r>
              <a:rPr lang="es-ES" sz="3200" b="1" dirty="0">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 in em </a:t>
            </a:r>
            <a:r>
              <a:rPr lang="es-ES" sz="3200" b="1" dirty="0" err="1">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itile</a:t>
            </a:r>
            <a:r>
              <a:rPr lang="es-ES" sz="3200" b="1" dirty="0">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 mi ama le ama </a:t>
            </a:r>
            <a:r>
              <a:rPr lang="es-ES" sz="3200" b="1" dirty="0" err="1">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kichoisang</a:t>
            </a:r>
            <a:r>
              <a:rPr lang="es-ES" sz="3200" b="1" dirty="0">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 chan </a:t>
            </a:r>
            <a:r>
              <a:rPr lang="es-ES" sz="3200" b="1" dirty="0" err="1">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kisuniem</a:t>
            </a:r>
            <a:r>
              <a:rPr lang="es-ES" sz="3200" b="1" dirty="0">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 a, ama le ama </a:t>
            </a:r>
            <a:r>
              <a:rPr lang="es-ES" sz="3200" b="1" dirty="0" err="1">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kisuniem</a:t>
            </a:r>
            <a:r>
              <a:rPr lang="es-ES" sz="3200" b="1" dirty="0">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 chan </a:t>
            </a:r>
            <a:r>
              <a:rPr lang="es-ES" sz="3200" b="1" dirty="0" err="1">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chu</a:t>
            </a:r>
            <a:r>
              <a:rPr lang="es-ES" sz="3200" b="1" dirty="0">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 </a:t>
            </a:r>
            <a:r>
              <a:rPr lang="es-ES" sz="3200" b="1" dirty="0" err="1">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choisang</a:t>
            </a:r>
            <a:r>
              <a:rPr lang="es-ES" sz="3200" b="1" dirty="0">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 a </a:t>
            </a:r>
            <a:r>
              <a:rPr lang="es-ES" sz="3200" b="1" dirty="0" err="1">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um</a:t>
            </a:r>
            <a:r>
              <a:rPr lang="es-ES" sz="3200" b="1" dirty="0">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 </a:t>
            </a:r>
            <a:r>
              <a:rPr lang="es-ES" sz="3200" b="1" dirty="0" err="1">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ding</a:t>
            </a:r>
            <a:r>
              <a:rPr lang="es-ES" sz="3200" b="1" dirty="0">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 </a:t>
            </a:r>
            <a:r>
              <a:rPr lang="es-ES" sz="3200" b="1" dirty="0" err="1">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ahi</a:t>
            </a:r>
            <a:r>
              <a:rPr lang="es-ES" sz="3200" b="1" dirty="0">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 </a:t>
            </a:r>
            <a:r>
              <a:rPr lang="es-ES" sz="3200" b="1" dirty="0" err="1">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ati</a:t>
            </a:r>
            <a:r>
              <a:rPr lang="es-ES" sz="3200" b="1" dirty="0">
                <a:ln w="12700" cmpd="sng">
                  <a:solidFill>
                    <a:srgbClr val="5E4138"/>
                  </a:solidFill>
                  <a:prstDash val="solid"/>
                </a:ln>
                <a:solidFill>
                  <a:schemeClr val="accent4">
                    <a:lumMod val="40000"/>
                    <a:lumOff val="60000"/>
                  </a:schemeClr>
                </a:solidFill>
                <a:effectLst>
                  <a:outerShdw blurRad="38100" dist="38100" dir="2700000" algn="tl">
                    <a:prstClr val="black"/>
                  </a:outerShdw>
                </a:effectLst>
                <a:latin typeface="Comic Sans MS" panose="030F0702030302020204" pitchFamily="66" charset="0"/>
              </a:rPr>
              <a:t>.</a:t>
            </a:r>
            <a:endParaRPr kumimoji="0" lang="es-ES" sz="3200" b="1" i="0" u="none" strike="noStrike" kern="1200" cap="none" spc="0" normalizeH="0" baseline="0" noProof="0" dirty="0">
              <a:ln w="12700" cmpd="sng">
                <a:solidFill>
                  <a:srgbClr val="5E4138"/>
                </a:solidFill>
                <a:prstDash val="solid"/>
              </a:ln>
              <a:solidFill>
                <a:schemeClr val="accent4">
                  <a:lumMod val="40000"/>
                  <a:lumOff val="60000"/>
                </a:schemeClr>
              </a:solidFill>
              <a:effectLst>
                <a:outerShdw blurRad="38100" dist="38100" dir="2700000" algn="tl">
                  <a:prstClr val="black"/>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solidFill>
                    <a:srgbClr val="5E4138"/>
                  </a:solidFill>
                  <a:prstDash val="solid"/>
                </a:ln>
                <a:solidFill>
                  <a:schemeClr val="accent4">
                    <a:lumMod val="40000"/>
                    <a:lumOff val="60000"/>
                  </a:schemeClr>
                </a:solidFill>
                <a:effectLst>
                  <a:outerShdw blurRad="38100" dist="38100" dir="2700000" algn="tl">
                    <a:prstClr val="black"/>
                  </a:outerShdw>
                </a:effectLst>
                <a:uLnTx/>
                <a:uFillTx/>
                <a:latin typeface="Comic Sans MS" panose="030F0702030302020204" pitchFamily="66" charset="0"/>
                <a:ea typeface="+mn-ea"/>
                <a:cs typeface="+mn-cs"/>
              </a:rPr>
              <a:t>(Luke 14:11)</a:t>
            </a: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175434123"/>
              </p:ext>
            </p:extLst>
          </p:nvPr>
        </p:nvGraphicFramePr>
        <p:xfrm>
          <a:off x="371475" y="2951101"/>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371475" y="29896"/>
            <a:ext cx="7769635" cy="769441"/>
          </a:xfrm>
          <a:prstGeom prst="rect">
            <a:avLst/>
          </a:prstGeom>
          <a:noFill/>
        </p:spPr>
        <p:txBody>
          <a:bodyPr wrap="square" rtlCol="0">
            <a:spAutoFit/>
          </a:bodyPr>
          <a:lstStyle/>
          <a:p>
            <a:pPr>
              <a:spcBef>
                <a:spcPts val="600"/>
              </a:spcBef>
            </a:pPr>
            <a:r>
              <a:rPr lang="en" sz="2200" b="1" dirty="0"/>
              <a:t>Kei a manlu pen ipi hin tem? Donbutna pieh jieng hahsa tah ahi.</a:t>
            </a:r>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003457" y="107126"/>
            <a:ext cx="3950417"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371474" y="2687010"/>
            <a:ext cx="7169868" cy="430887"/>
          </a:xfrm>
          <a:prstGeom prst="rect">
            <a:avLst/>
          </a:prstGeom>
          <a:noFill/>
        </p:spPr>
        <p:txBody>
          <a:bodyPr wrap="square">
            <a:spAutoFit/>
          </a:bodyPr>
          <a:lstStyle/>
          <a:p>
            <a:pPr>
              <a:spcBef>
                <a:spcPts val="600"/>
              </a:spcBef>
            </a:pPr>
            <a:r>
              <a:rPr lang="en" sz="2200" b="1" dirty="0"/>
              <a:t>Janelou behseh jieh in ima seilouvin um leng iti’n tem?</a:t>
            </a:r>
          </a:p>
        </p:txBody>
      </p:sp>
      <p:sp>
        <p:nvSpPr>
          <p:cNvPr id="7" name="CuadroTexto 6">
            <a:extLst>
              <a:ext uri="{FF2B5EF4-FFF2-40B4-BE49-F238E27FC236}">
                <a16:creationId xmlns:a16="http://schemas.microsoft.com/office/drawing/2014/main" id="{A7EE68D5-67A0-9991-0C20-9CE8F3A82E9B}"/>
              </a:ext>
            </a:extLst>
          </p:cNvPr>
          <p:cNvSpPr txBox="1"/>
          <p:nvPr/>
        </p:nvSpPr>
        <p:spPr>
          <a:xfrm>
            <a:off x="371474" y="1935951"/>
            <a:ext cx="7451927" cy="769441"/>
          </a:xfrm>
          <a:prstGeom prst="rect">
            <a:avLst/>
          </a:prstGeom>
          <a:noFill/>
        </p:spPr>
        <p:txBody>
          <a:bodyPr wrap="square">
            <a:spAutoFit/>
          </a:bodyPr>
          <a:lstStyle/>
          <a:p>
            <a:pPr>
              <a:spcBef>
                <a:spcPts val="600"/>
              </a:spcBef>
            </a:pPr>
            <a:r>
              <a:rPr lang="en" sz="2200" b="1" dirty="0"/>
              <a:t>Ima seida leng (kineosah tah in) kanei le kaboldoh jouse Pathien a hung kuon ahi kapomna hiding ahi. </a:t>
            </a:r>
          </a:p>
        </p:txBody>
      </p:sp>
      <p:sp>
        <p:nvSpPr>
          <p:cNvPr id="9" name="CuadroTexto 8">
            <a:extLst>
              <a:ext uri="{FF2B5EF4-FFF2-40B4-BE49-F238E27FC236}">
                <a16:creationId xmlns:a16="http://schemas.microsoft.com/office/drawing/2014/main" id="{BA789C93-394B-E70F-72ED-0D3679FC3233}"/>
              </a:ext>
            </a:extLst>
          </p:cNvPr>
          <p:cNvSpPr txBox="1"/>
          <p:nvPr/>
        </p:nvSpPr>
        <p:spPr>
          <a:xfrm>
            <a:off x="371474" y="1482842"/>
            <a:ext cx="7553326" cy="430887"/>
          </a:xfrm>
          <a:prstGeom prst="rect">
            <a:avLst/>
          </a:prstGeom>
          <a:noFill/>
        </p:spPr>
        <p:txBody>
          <a:bodyPr wrap="square">
            <a:spAutoFit/>
          </a:bodyPr>
          <a:lstStyle/>
          <a:p>
            <a:pPr>
              <a:spcBef>
                <a:spcPts val="600"/>
              </a:spcBef>
            </a:pPr>
            <a:r>
              <a:rPr lang="en" sz="2200" b="1" dirty="0"/>
              <a:t>Pathien in acha a ei sim kipa jal in tampi sei leng iti’n tem?</a:t>
            </a:r>
          </a:p>
        </p:txBody>
      </p:sp>
      <p:sp>
        <p:nvSpPr>
          <p:cNvPr id="12" name="CuadroTexto 11">
            <a:extLst>
              <a:ext uri="{FF2B5EF4-FFF2-40B4-BE49-F238E27FC236}">
                <a16:creationId xmlns:a16="http://schemas.microsoft.com/office/drawing/2014/main" id="{21A9A84C-041F-2D78-87C0-1BE6CE203CBC}"/>
              </a:ext>
            </a:extLst>
          </p:cNvPr>
          <p:cNvSpPr txBox="1"/>
          <p:nvPr/>
        </p:nvSpPr>
        <p:spPr>
          <a:xfrm>
            <a:off x="371474" y="741621"/>
            <a:ext cx="7451927" cy="769441"/>
          </a:xfrm>
          <a:prstGeom prst="rect">
            <a:avLst/>
          </a:prstGeom>
          <a:noFill/>
        </p:spPr>
        <p:txBody>
          <a:bodyPr wrap="square">
            <a:spAutoFit/>
          </a:bodyPr>
          <a:lstStyle/>
          <a:p>
            <a:pPr>
              <a:spcBef>
                <a:spcPts val="600"/>
              </a:spcBef>
            </a:pPr>
            <a:r>
              <a:rPr lang="en" sz="2200" b="1" dirty="0"/>
              <a:t>Tampi sei leng (kiletsah tah in) katoh le kamuolsuo cheng keima kilamdoh kabahsah ding ahi.</a:t>
            </a:r>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107996"/>
          </a:xfrm>
          <a:prstGeom prst="rect">
            <a:avLst/>
          </a:prstGeom>
          <a:noFill/>
        </p:spPr>
        <p:txBody>
          <a:bodyPr wrap="square">
            <a:spAutoFit/>
            <a:scene3d>
              <a:camera prst="orthographicFront"/>
              <a:lightRig rig="sunset" dir="t"/>
            </a:scene3d>
            <a:sp3d extrusionH="57150">
              <a:bevelT h="25400" prst="softRound"/>
            </a:sp3d>
          </a:bodyPr>
          <a:lstStyle/>
          <a:p>
            <a:pPr algn="ctr"/>
            <a:r>
              <a:rPr lang="en"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KILETSAH  MIHO</a:t>
            </a: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0" y="-114300"/>
            <a:ext cx="12192000" cy="923330"/>
          </a:xfrm>
          <a:prstGeom prst="rect">
            <a:avLst/>
          </a:prstGeom>
          <a:noFill/>
        </p:spPr>
        <p:txBody>
          <a:bodyPr wrap="square">
            <a:spAutoFit/>
          </a:bodyPr>
          <a:lstStyle/>
          <a:p>
            <a:pPr algn="ctr"/>
            <a:r>
              <a:rPr lang="e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rPr>
              <a:t>LUCIFER</a:t>
            </a:r>
          </a:p>
        </p:txBody>
      </p:sp>
      <p:sp>
        <p:nvSpPr>
          <p:cNvPr id="5" name="CuadroTexto 4">
            <a:extLst>
              <a:ext uri="{FF2B5EF4-FFF2-40B4-BE49-F238E27FC236}">
                <a16:creationId xmlns:a16="http://schemas.microsoft.com/office/drawing/2014/main" id="{1DDAFEAA-CCB9-296E-D0AA-A4C66660C67F}"/>
              </a:ext>
            </a:extLst>
          </p:cNvPr>
          <p:cNvSpPr txBox="1"/>
          <p:nvPr/>
        </p:nvSpPr>
        <p:spPr>
          <a:xfrm>
            <a:off x="19051" y="778074"/>
            <a:ext cx="12153898" cy="646331"/>
          </a:xfrm>
          <a:prstGeom prst="rect">
            <a:avLst/>
          </a:prstGeom>
          <a:noFill/>
        </p:spPr>
        <p:txBody>
          <a:bodyPr wrap="square">
            <a:spAutoFit/>
          </a:bodyPr>
          <a:lstStyle/>
          <a:p>
            <a:pPr algn="ct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Ijieh</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in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em</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itile</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vannuoi</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leisiet</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 um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chengse</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tahsaphe</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lung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ngaichat</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le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mit</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teni’n</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jon</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lunggul</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 amu,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chule</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hinkho</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kimoh</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vahchoi</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hiti</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ho</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hi Pa a hung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kuon</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ahipon</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vannuoi</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leisiet</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kuon</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joh</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accent3"/>
                </a:solidFill>
                <a:effectLst>
                  <a:outerShdw blurRad="38100" dist="38100" dir="2700000" algn="tl">
                    <a:srgbClr val="000000">
                      <a:alpha val="43137"/>
                    </a:srgbClr>
                  </a:outerShdw>
                </a:effectLst>
                <a:latin typeface="Comic Sans MS" panose="030F0702030302020204" pitchFamily="66" charset="0"/>
              </a:rPr>
              <a:t>ahibouve</a:t>
            </a:r>
            <a:r>
              <a:rPr lang="en-IN"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(1 John 2:16)</a:t>
            </a:r>
            <a:endParaRPr lang="es-ES" b="1"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37042" y="1594724"/>
            <a:ext cx="8436687" cy="1785104"/>
          </a:xfrm>
          <a:prstGeom prst="rect">
            <a:avLst/>
          </a:prstGeom>
          <a:noFill/>
        </p:spPr>
        <p:txBody>
          <a:bodyPr wrap="square" rtlCol="0">
            <a:spAutoFit/>
          </a:bodyPr>
          <a:lstStyle/>
          <a:p>
            <a:pPr>
              <a:spcBef>
                <a:spcPts val="600"/>
              </a:spcBef>
            </a:pPr>
            <a:r>
              <a:rPr lang="en" sz="2200" b="1" dirty="0"/>
              <a:t>Kiletsah thudol isei tieng, kiletsahna hin nei masa le hung kuondohnapa- Lucifer- minphah tei angai e. Achan chung a lung lhailouva, achanlou ding khat deichatna’n ana dimlha tai. Choisang a aum ding adei behseh jieh in Pathien laltouna jieng jong ahin deicha tai </a:t>
            </a:r>
            <a:r>
              <a:rPr lang="en" sz="2000" b="1" dirty="0"/>
              <a:t>(Isaiah 14:12-14).</a:t>
            </a:r>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03230" y="1639552"/>
            <a:ext cx="3440519"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340079" y="4534420"/>
            <a:ext cx="7505701" cy="1107996"/>
          </a:xfrm>
          <a:prstGeom prst="rect">
            <a:avLst/>
          </a:prstGeom>
          <a:noFill/>
        </p:spPr>
        <p:txBody>
          <a:bodyPr wrap="square">
            <a:spAutoFit/>
          </a:bodyPr>
          <a:lstStyle/>
          <a:p>
            <a:pPr>
              <a:spcBef>
                <a:spcPts val="600"/>
              </a:spcBef>
            </a:pPr>
            <a:r>
              <a:rPr lang="en" sz="2200" b="1" dirty="0"/>
              <a:t>Tupsang jouse kiletsah man ahi dieh poi. Chapang khat boldoh thah khat anei jal a akitaina, mimal khat kihambol jal a lolhinna anei akipa chu kiletsah man hilou ahi.</a:t>
            </a:r>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6" y="4489315"/>
            <a:ext cx="2165263" cy="2290807"/>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07541" y="3424932"/>
            <a:ext cx="8544852"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200" b="1" i="0" u="none" strike="noStrike" kern="1200" cap="none" spc="0" normalizeH="0" baseline="0" noProof="0" dirty="0">
                <a:ln>
                  <a:noFill/>
                </a:ln>
                <a:solidFill>
                  <a:prstClr val="black"/>
                </a:solidFill>
                <a:effectLst/>
                <a:uLnTx/>
                <a:uFillTx/>
                <a:latin typeface="Aptos" panose="02110004020202020204"/>
                <a:ea typeface="+mn-ea"/>
                <a:cs typeface="+mn-cs"/>
              </a:rPr>
              <a:t>Inop</a:t>
            </a:r>
            <a:r>
              <a:rPr kumimoji="0" lang="en" sz="2200" b="1" i="0" u="none" strike="noStrike" kern="1200" cap="none" spc="0" normalizeH="0" noProof="0" dirty="0">
                <a:ln>
                  <a:noFill/>
                </a:ln>
                <a:solidFill>
                  <a:prstClr val="black"/>
                </a:solidFill>
                <a:effectLst/>
                <a:uLnTx/>
                <a:uFillTx/>
                <a:latin typeface="Aptos" panose="02110004020202020204"/>
                <a:ea typeface="+mn-ea"/>
                <a:cs typeface="+mn-cs"/>
              </a:rPr>
              <a:t> tah a hinkho man a, idei chan nei a, haosatna le mithanna neitheina chanvoute nei ding mihiem jouse lungdei ahi. Hichu vannuoi leisiet a kuon ahi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John 2:16).</a:t>
            </a: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320410" y="5742238"/>
            <a:ext cx="7761338"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200" b="1" dirty="0">
                <a:solidFill>
                  <a:prstClr val="black"/>
                </a:solidFill>
                <a:latin typeface="Aptos" panose="02110004020202020204"/>
              </a:rPr>
              <a:t>Inei igou, thepna, boldoh le lamdoh ti ho hin manlu tah eiso jieng ahi poi. Pathien in ei boldoh pih ho gelphalouva, ama loupina petheilouva ium chu kiletsahna inei jal ahi.  </a:t>
            </a:r>
            <a:endParaRPr kumimoji="0" lang="en" sz="22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0"/>
            <a:ext cx="12191999"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JESU  SEIJUI  HO</a:t>
            </a:r>
          </a:p>
        </p:txBody>
      </p:sp>
      <p:sp>
        <p:nvSpPr>
          <p:cNvPr id="5" name="CuadroTexto 4">
            <a:extLst>
              <a:ext uri="{FF2B5EF4-FFF2-40B4-BE49-F238E27FC236}">
                <a16:creationId xmlns:a16="http://schemas.microsoft.com/office/drawing/2014/main" id="{B5CF0D02-AE86-448F-D14A-A16BC909D4F6}"/>
              </a:ext>
            </a:extLst>
          </p:cNvPr>
          <p:cNvSpPr txBox="1"/>
          <p:nvPr/>
        </p:nvSpPr>
        <p:spPr>
          <a:xfrm>
            <a:off x="-115410" y="662387"/>
            <a:ext cx="12307410" cy="369332"/>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5">
                    <a:lumMod val="50000"/>
                  </a:schemeClr>
                </a:solidFill>
                <a:latin typeface="Comic Sans MS" panose="030F0702030302020204" pitchFamily="66" charset="0"/>
              </a:rPr>
              <a:t>“</a:t>
            </a:r>
            <a:r>
              <a:rPr lang="fi-FI" b="1" dirty="0">
                <a:solidFill>
                  <a:schemeClr val="accent5">
                    <a:lumMod val="50000"/>
                  </a:schemeClr>
                </a:solidFill>
                <a:latin typeface="Comic Sans MS" panose="030F0702030302020204" pitchFamily="66" charset="0"/>
              </a:rPr>
              <a:t>Seijuite lah a koi alien pen a kisei ding thu a kinielna asuoh doh tai</a:t>
            </a:r>
            <a:r>
              <a:rPr lang="en" sz="1600"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(Luke 22:24)</a:t>
            </a:r>
          </a:p>
        </p:txBody>
      </p:sp>
      <p:sp>
        <p:nvSpPr>
          <p:cNvPr id="6" name="CuadroTexto 5">
            <a:extLst>
              <a:ext uri="{FF2B5EF4-FFF2-40B4-BE49-F238E27FC236}">
                <a16:creationId xmlns:a16="http://schemas.microsoft.com/office/drawing/2014/main" id="{CC14821B-A2DB-FF61-BDAC-1EAC342F0BC7}"/>
              </a:ext>
            </a:extLst>
          </p:cNvPr>
          <p:cNvSpPr txBox="1"/>
          <p:nvPr/>
        </p:nvSpPr>
        <p:spPr>
          <a:xfrm>
            <a:off x="4579745" y="1122934"/>
            <a:ext cx="7602422" cy="1384995"/>
          </a:xfrm>
          <a:prstGeom prst="rect">
            <a:avLst/>
          </a:prstGeom>
          <a:noFill/>
        </p:spPr>
        <p:txBody>
          <a:bodyPr wrap="square" rtlCol="0">
            <a:spAutoFit/>
          </a:bodyPr>
          <a:lstStyle/>
          <a:p>
            <a:pPr>
              <a:spcBef>
                <a:spcPts val="600"/>
              </a:spcBef>
            </a:pPr>
            <a:r>
              <a:rPr lang="en" sz="2100" b="1" dirty="0"/>
              <a:t>Jesu toh kum 3 val ana lhakhom uve. Akeng u asil pih in, mitin dia athisan kisuo thudol asei pih chai chet ahi.  Hinama jong leh, ankuong a u’m jing lai un, idang sei ding neilou bang in alien pen ding kichuna’n phaat anamang ta uve </a:t>
            </a:r>
            <a:r>
              <a:rPr lang="en" sz="2000" b="1" dirty="0"/>
              <a:t>(Luke 22:24).</a:t>
            </a: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647452" y="2515611"/>
            <a:ext cx="3408825" cy="1882177"/>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331683"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482703"/>
            <a:ext cx="3930052" cy="2031325"/>
          </a:xfrm>
          <a:prstGeom prst="rect">
            <a:avLst/>
          </a:prstGeom>
          <a:noFill/>
        </p:spPr>
        <p:txBody>
          <a:bodyPr wrap="square">
            <a:spAutoFit/>
          </a:bodyPr>
          <a:lstStyle/>
          <a:p>
            <a:pPr>
              <a:spcBef>
                <a:spcPts val="600"/>
              </a:spcBef>
            </a:pPr>
            <a:r>
              <a:rPr lang="en" sz="2100" b="1" dirty="0"/>
              <a:t>Lungsung kiletsahna anei jal un alien pen hi tei din akigel chieh uve. Lungput dihlou tah aken u akihetdoh thei tapo uvin, Pathien din mun akoithei tapo uve.</a:t>
            </a:r>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86222" y="4438361"/>
            <a:ext cx="7435273" cy="1446550"/>
          </a:xfrm>
          <a:prstGeom prst="rect">
            <a:avLst/>
          </a:prstGeom>
          <a:noFill/>
        </p:spPr>
        <p:txBody>
          <a:bodyPr wrap="square">
            <a:spAutoFit/>
          </a:bodyPr>
          <a:lstStyle/>
          <a:p>
            <a:pPr>
              <a:spcBef>
                <a:spcPts val="600"/>
              </a:spcBef>
            </a:pPr>
            <a:r>
              <a:rPr lang="en" sz="2200" b="1" dirty="0"/>
              <a:t>Jesu’n changmel </a:t>
            </a:r>
            <a:r>
              <a:rPr lang="en-IN" sz="2200" b="1" dirty="0"/>
              <a:t>in </a:t>
            </a:r>
            <a:r>
              <a:rPr lang="en-IN" sz="2200" b="1" dirty="0" err="1"/>
              <a:t>aseipih</a:t>
            </a:r>
            <a:r>
              <a:rPr lang="en-IN" sz="2200" b="1" dirty="0"/>
              <a:t> tai: “</a:t>
            </a:r>
            <a:r>
              <a:rPr lang="en-IN" sz="2200" b="1" i="1" dirty="0" err="1"/>
              <a:t>Ahile</a:t>
            </a:r>
            <a:r>
              <a:rPr lang="en-IN" sz="2200" b="1" i="1" dirty="0"/>
              <a:t>, Kei la </a:t>
            </a:r>
            <a:r>
              <a:rPr lang="en-IN" sz="2200" b="1" i="1" dirty="0" err="1"/>
              <a:t>nalah</a:t>
            </a:r>
            <a:r>
              <a:rPr lang="en-IN" sz="2200" b="1" i="1" dirty="0"/>
              <a:t> uva </a:t>
            </a:r>
            <a:r>
              <a:rPr lang="en-IN" sz="2200" b="1" i="1" dirty="0" err="1"/>
              <a:t>lhacha’n</a:t>
            </a:r>
            <a:r>
              <a:rPr lang="en-IN" sz="2200" b="1" i="1" dirty="0"/>
              <a:t> </a:t>
            </a:r>
            <a:r>
              <a:rPr lang="en-IN" sz="2200" b="1" i="1" dirty="0" err="1"/>
              <a:t>kapang</a:t>
            </a:r>
            <a:r>
              <a:rPr lang="en-IN" sz="2200" b="1" i="1" dirty="0"/>
              <a:t> in ahi</a:t>
            </a:r>
            <a:r>
              <a:rPr lang="en" sz="2200" b="1" dirty="0"/>
              <a:t>” </a:t>
            </a:r>
            <a:r>
              <a:rPr lang="en" sz="2100" b="1" dirty="0"/>
              <a:t>(Luke 22:27). </a:t>
            </a:r>
            <a:r>
              <a:rPr lang="en" sz="2200" b="1" dirty="0"/>
              <a:t>Hichu, napupa bang a naliet nuom leh nang jong midang lhacha’n pang in atina ahi</a:t>
            </a:r>
            <a:r>
              <a:rPr lang="en" sz="2100" b="1" dirty="0"/>
              <a:t>.</a:t>
            </a:r>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6" y="5785313"/>
            <a:ext cx="7338877"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200" b="1" dirty="0">
                <a:solidFill>
                  <a:prstClr val="black"/>
                </a:solidFill>
                <a:latin typeface="Aptos" panose="02110004020202020204"/>
              </a:rPr>
              <a:t>Kiletsahna chun midang keima lhacha a pang ding ahi (alienjo kahi jieh a) ati. Pathien lungsiet man thilpieh chun bou kineosahna lungput ei pieh thei u ahi.</a:t>
            </a:r>
            <a:endParaRPr kumimoji="0" lang="en" sz="22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75002"/>
            <a:ext cx="10687050" cy="1107996"/>
          </a:xfrm>
          <a:prstGeom prst="rect">
            <a:avLst/>
          </a:prstGeom>
          <a:noFill/>
        </p:spPr>
        <p:txBody>
          <a:bodyPr wrap="square">
            <a:spAutoFit/>
            <a:scene3d>
              <a:camera prst="orthographicFront"/>
              <a:lightRig rig="chilly" dir="t"/>
            </a:scene3d>
            <a:sp3d extrusionH="57150">
              <a:bevelT h="25400" prst="softRound"/>
            </a:sp3d>
          </a:bodyPr>
          <a:lstStyle/>
          <a:p>
            <a:pPr algn="ctr"/>
            <a:r>
              <a:rPr lang="en" sz="66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KINEOSAH  MIHO</a:t>
            </a: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0" y="-88488"/>
            <a:ext cx="12192000" cy="830997"/>
          </a:xfrm>
          <a:prstGeom prst="rect">
            <a:avLst/>
          </a:prstGeom>
          <a:noFill/>
        </p:spPr>
        <p:txBody>
          <a:bodyPr wrap="square">
            <a:spAutoFit/>
          </a:bodyPr>
          <a:lstStyle/>
          <a:p>
            <a:pPr algn="ctr"/>
            <a:r>
              <a:rPr lang="en"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KAIDONGPA</a:t>
            </a: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571797"/>
            <a:ext cx="12191999" cy="677108"/>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00665A"/>
                </a:solidFill>
                <a:latin typeface="Comic Sans MS" panose="030F0702030302020204" pitchFamily="66" charset="0"/>
              </a:rPr>
              <a:t>“</a:t>
            </a:r>
            <a:r>
              <a:rPr lang="en-IN" b="1" dirty="0">
                <a:solidFill>
                  <a:srgbClr val="00665A"/>
                </a:solidFill>
                <a:latin typeface="Comic Sans MS" panose="030F0702030302020204" pitchFamily="66" charset="0"/>
              </a:rPr>
              <a:t>"</a:t>
            </a:r>
            <a:r>
              <a:rPr lang="en-IN" sz="1900" b="1" dirty="0" err="1">
                <a:solidFill>
                  <a:srgbClr val="00665A"/>
                </a:solidFill>
                <a:latin typeface="Comic Sans MS" panose="030F0702030302020204" pitchFamily="66" charset="0"/>
              </a:rPr>
              <a:t>Kaidongpa</a:t>
            </a:r>
            <a:r>
              <a:rPr lang="en-IN" sz="1900" b="1" dirty="0">
                <a:solidFill>
                  <a:srgbClr val="00665A"/>
                </a:solidFill>
                <a:latin typeface="Comic Sans MS" panose="030F0702030302020204" pitchFamily="66" charset="0"/>
              </a:rPr>
              <a:t> vang chu </a:t>
            </a:r>
            <a:r>
              <a:rPr lang="en-IN" sz="1900" b="1" dirty="0" err="1">
                <a:solidFill>
                  <a:srgbClr val="00665A"/>
                </a:solidFill>
                <a:latin typeface="Comic Sans MS" panose="030F0702030302020204" pitchFamily="66" charset="0"/>
              </a:rPr>
              <a:t>gamla</a:t>
            </a:r>
            <a:r>
              <a:rPr lang="en-IN" sz="1900" b="1" dirty="0">
                <a:solidFill>
                  <a:srgbClr val="00665A"/>
                </a:solidFill>
                <a:latin typeface="Comic Sans MS" panose="030F0702030302020204" pitchFamily="66" charset="0"/>
              </a:rPr>
              <a:t> </a:t>
            </a:r>
            <a:r>
              <a:rPr lang="en-IN" sz="1900" b="1" dirty="0" err="1">
                <a:solidFill>
                  <a:srgbClr val="00665A"/>
                </a:solidFill>
                <a:latin typeface="Comic Sans MS" panose="030F0702030302020204" pitchFamily="66" charset="0"/>
              </a:rPr>
              <a:t>thim</a:t>
            </a:r>
            <a:r>
              <a:rPr lang="en-IN" sz="1900" b="1" dirty="0">
                <a:solidFill>
                  <a:srgbClr val="00665A"/>
                </a:solidFill>
                <a:latin typeface="Comic Sans MS" panose="030F0702030302020204" pitchFamily="66" charset="0"/>
              </a:rPr>
              <a:t> </a:t>
            </a:r>
            <a:r>
              <a:rPr lang="en-IN" sz="1900" b="1" dirty="0" err="1">
                <a:solidFill>
                  <a:srgbClr val="00665A"/>
                </a:solidFill>
                <a:latin typeface="Comic Sans MS" panose="030F0702030302020204" pitchFamily="66" charset="0"/>
              </a:rPr>
              <a:t>tah</a:t>
            </a:r>
            <a:r>
              <a:rPr lang="en-IN" sz="1900" b="1" dirty="0">
                <a:solidFill>
                  <a:srgbClr val="00665A"/>
                </a:solidFill>
                <a:latin typeface="Comic Sans MS" panose="030F0702030302020204" pitchFamily="66" charset="0"/>
              </a:rPr>
              <a:t> a adding in, dah a van lam jong </a:t>
            </a:r>
            <a:r>
              <a:rPr lang="en-IN" sz="1900" b="1" dirty="0" err="1">
                <a:solidFill>
                  <a:srgbClr val="00665A"/>
                </a:solidFill>
                <a:latin typeface="Comic Sans MS" panose="030F0702030302020204" pitchFamily="66" charset="0"/>
              </a:rPr>
              <a:t>ve</a:t>
            </a:r>
            <a:r>
              <a:rPr lang="en-IN" sz="1900" b="1" dirty="0">
                <a:solidFill>
                  <a:srgbClr val="00665A"/>
                </a:solidFill>
                <a:latin typeface="Comic Sans MS" panose="030F0702030302020204" pitchFamily="66" charset="0"/>
              </a:rPr>
              <a:t> </a:t>
            </a:r>
            <a:r>
              <a:rPr lang="en-IN" sz="1900" b="1" dirty="0" err="1">
                <a:solidFill>
                  <a:srgbClr val="00665A"/>
                </a:solidFill>
                <a:latin typeface="Comic Sans MS" panose="030F0702030302020204" pitchFamily="66" charset="0"/>
              </a:rPr>
              <a:t>ngamlouvin</a:t>
            </a:r>
            <a:r>
              <a:rPr lang="en-IN" sz="1900" b="1" dirty="0">
                <a:solidFill>
                  <a:srgbClr val="00665A"/>
                </a:solidFill>
                <a:latin typeface="Comic Sans MS" panose="030F0702030302020204" pitchFamily="66" charset="0"/>
              </a:rPr>
              <a:t>, </a:t>
            </a:r>
            <a:r>
              <a:rPr lang="en-IN" sz="1900" b="1" dirty="0" err="1">
                <a:solidFill>
                  <a:srgbClr val="00665A"/>
                </a:solidFill>
                <a:latin typeface="Comic Sans MS" panose="030F0702030302020204" pitchFamily="66" charset="0"/>
              </a:rPr>
              <a:t>adip</a:t>
            </a:r>
            <a:r>
              <a:rPr lang="en-IN" sz="1900" b="1" dirty="0">
                <a:solidFill>
                  <a:srgbClr val="00665A"/>
                </a:solidFill>
                <a:latin typeface="Comic Sans MS" panose="030F0702030302020204" pitchFamily="66" charset="0"/>
              </a:rPr>
              <a:t> alai </a:t>
            </a:r>
            <a:r>
              <a:rPr lang="en-IN" sz="1900" b="1" dirty="0" err="1">
                <a:solidFill>
                  <a:srgbClr val="00665A"/>
                </a:solidFill>
                <a:latin typeface="Comic Sans MS" panose="030F0702030302020204" pitchFamily="66" charset="0"/>
              </a:rPr>
              <a:t>akidop</a:t>
            </a:r>
            <a:r>
              <a:rPr lang="en-IN" sz="1900" b="1" dirty="0">
                <a:solidFill>
                  <a:srgbClr val="00665A"/>
                </a:solidFill>
                <a:latin typeface="Comic Sans MS" panose="030F0702030302020204" pitchFamily="66" charset="0"/>
              </a:rPr>
              <a:t> in, '</a:t>
            </a:r>
            <a:r>
              <a:rPr lang="en-IN" sz="1900" b="1" dirty="0" err="1">
                <a:solidFill>
                  <a:srgbClr val="00665A"/>
                </a:solidFill>
                <a:latin typeface="Comic Sans MS" panose="030F0702030302020204" pitchFamily="66" charset="0"/>
              </a:rPr>
              <a:t>Pathien</a:t>
            </a:r>
            <a:r>
              <a:rPr lang="en-IN" sz="1900" b="1" dirty="0">
                <a:solidFill>
                  <a:srgbClr val="00665A"/>
                </a:solidFill>
                <a:latin typeface="Comic Sans MS" panose="030F0702030302020204" pitchFamily="66" charset="0"/>
              </a:rPr>
              <a:t> </a:t>
            </a:r>
            <a:r>
              <a:rPr lang="en-IN" sz="1900" b="1" dirty="0" err="1">
                <a:solidFill>
                  <a:srgbClr val="00665A"/>
                </a:solidFill>
                <a:latin typeface="Comic Sans MS" panose="030F0702030302020204" pitchFamily="66" charset="0"/>
              </a:rPr>
              <a:t>nei</a:t>
            </a:r>
            <a:r>
              <a:rPr lang="en-IN" sz="1900" b="1" dirty="0">
                <a:solidFill>
                  <a:srgbClr val="00665A"/>
                </a:solidFill>
                <a:latin typeface="Comic Sans MS" panose="030F0702030302020204" pitchFamily="66" charset="0"/>
              </a:rPr>
              <a:t> </a:t>
            </a:r>
            <a:r>
              <a:rPr lang="en-IN" sz="1900" b="1" dirty="0" err="1">
                <a:solidFill>
                  <a:srgbClr val="00665A"/>
                </a:solidFill>
                <a:latin typeface="Comic Sans MS" panose="030F0702030302020204" pitchFamily="66" charset="0"/>
              </a:rPr>
              <a:t>lungsiet</a:t>
            </a:r>
            <a:r>
              <a:rPr lang="en-IN" sz="1900" b="1" dirty="0">
                <a:solidFill>
                  <a:srgbClr val="00665A"/>
                </a:solidFill>
                <a:latin typeface="Comic Sans MS" panose="030F0702030302020204" pitchFamily="66" charset="0"/>
              </a:rPr>
              <a:t> in, </a:t>
            </a:r>
            <a:r>
              <a:rPr lang="en-IN" sz="1900" b="1" dirty="0" err="1">
                <a:solidFill>
                  <a:srgbClr val="00665A"/>
                </a:solidFill>
                <a:latin typeface="Comic Sans MS" panose="030F0702030302020204" pitchFamily="66" charset="0"/>
              </a:rPr>
              <a:t>keima</a:t>
            </a:r>
            <a:r>
              <a:rPr lang="en-IN" sz="1900" b="1" dirty="0">
                <a:solidFill>
                  <a:srgbClr val="00665A"/>
                </a:solidFill>
                <a:latin typeface="Comic Sans MS" panose="030F0702030302020204" pitchFamily="66" charset="0"/>
              </a:rPr>
              <a:t> </a:t>
            </a:r>
            <a:r>
              <a:rPr lang="en-IN" sz="1900" b="1" dirty="0" err="1">
                <a:solidFill>
                  <a:srgbClr val="00665A"/>
                </a:solidFill>
                <a:latin typeface="Comic Sans MS" panose="030F0702030302020204" pitchFamily="66" charset="0"/>
              </a:rPr>
              <a:t>michonse</a:t>
            </a:r>
            <a:r>
              <a:rPr lang="en-IN" sz="1900" b="1" dirty="0">
                <a:solidFill>
                  <a:srgbClr val="00665A"/>
                </a:solidFill>
                <a:latin typeface="Comic Sans MS" panose="030F0702030302020204" pitchFamily="66" charset="0"/>
              </a:rPr>
              <a:t> </a:t>
            </a:r>
            <a:r>
              <a:rPr lang="en-IN" sz="1900" b="1" dirty="0" err="1">
                <a:solidFill>
                  <a:srgbClr val="00665A"/>
                </a:solidFill>
                <a:latin typeface="Comic Sans MS" panose="030F0702030302020204" pitchFamily="66" charset="0"/>
              </a:rPr>
              <a:t>kahi</a:t>
            </a:r>
            <a:r>
              <a:rPr lang="en-IN" sz="1900" b="1" dirty="0">
                <a:solidFill>
                  <a:srgbClr val="00665A"/>
                </a:solidFill>
                <a:latin typeface="Comic Sans MS" panose="030F0702030302020204" pitchFamily="66" charset="0"/>
              </a:rPr>
              <a:t> </a:t>
            </a:r>
            <a:r>
              <a:rPr lang="en-IN" sz="1900" b="1" dirty="0" err="1">
                <a:solidFill>
                  <a:srgbClr val="00665A"/>
                </a:solidFill>
                <a:latin typeface="Comic Sans MS" panose="030F0702030302020204" pitchFamily="66" charset="0"/>
              </a:rPr>
              <a:t>bouve</a:t>
            </a:r>
            <a:r>
              <a:rPr lang="en-IN" sz="1900" b="1" dirty="0">
                <a:solidFill>
                  <a:srgbClr val="00665A"/>
                </a:solidFill>
                <a:latin typeface="Comic Sans MS" panose="030F0702030302020204" pitchFamily="66" charset="0"/>
              </a:rPr>
              <a:t>!' </a:t>
            </a:r>
            <a:r>
              <a:rPr lang="en-IN" sz="1900" b="1" dirty="0" err="1">
                <a:solidFill>
                  <a:srgbClr val="00665A"/>
                </a:solidFill>
                <a:latin typeface="Comic Sans MS" panose="030F0702030302020204" pitchFamily="66" charset="0"/>
              </a:rPr>
              <a:t>ati</a:t>
            </a:r>
            <a:r>
              <a:rPr lang="en-IN" sz="1900" b="1" dirty="0">
                <a:solidFill>
                  <a:srgbClr val="00665A"/>
                </a:solidFill>
                <a:latin typeface="Comic Sans MS" panose="030F0702030302020204" pitchFamily="66" charset="0"/>
              </a:rPr>
              <a:t>.</a:t>
            </a:r>
            <a:r>
              <a:rPr lang="en" b="1" dirty="0">
                <a:solidFill>
                  <a:srgbClr val="00665A"/>
                </a:solidFill>
                <a:latin typeface="Comic Sans MS" panose="030F0702030302020204" pitchFamily="66" charset="0"/>
              </a:rPr>
              <a:t>” </a:t>
            </a:r>
            <a:r>
              <a:rPr lang="en" sz="1400" b="1" dirty="0">
                <a:solidFill>
                  <a:srgbClr val="00665A"/>
                </a:solidFill>
                <a:latin typeface="Comic Sans MS" panose="030F0702030302020204" pitchFamily="66" charset="0"/>
              </a:rPr>
              <a:t>(Luke 18:13)</a:t>
            </a:r>
            <a:endParaRPr lang="es-ES" b="1" dirty="0">
              <a:solidFill>
                <a:srgbClr val="00665A"/>
              </a:solidFill>
              <a:latin typeface="Comic Sans MS" panose="030F0702030302020204" pitchFamily="66"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67144" y="1239992"/>
            <a:ext cx="3690662" cy="2246769"/>
          </a:xfrm>
          <a:prstGeom prst="rect">
            <a:avLst/>
          </a:prstGeom>
          <a:noFill/>
        </p:spPr>
        <p:txBody>
          <a:bodyPr wrap="square" rtlCol="0">
            <a:spAutoFit/>
          </a:bodyPr>
          <a:lstStyle/>
          <a:p>
            <a:pPr>
              <a:spcBef>
                <a:spcPts val="600"/>
              </a:spcBef>
            </a:pPr>
            <a:r>
              <a:rPr lang="en" sz="2000" b="1" dirty="0"/>
              <a:t>Pharisaipa chun Pathien hieng ah atohphat le van mitmu a athiemchanna jieng asei e. Hinla Jesu’n “</a:t>
            </a:r>
            <a:r>
              <a:rPr lang="en" sz="2000" b="1" i="1" dirty="0"/>
              <a:t>ama le ama kom a tao</a:t>
            </a:r>
            <a:r>
              <a:rPr lang="en" sz="2000" b="1" dirty="0"/>
              <a:t>” ahin, Pathien kom a tao ahipoi atipih e (Luke 18:11-12). Kiletsah dihtah umchan ahi.</a:t>
            </a:r>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1749269801"/>
              </p:ext>
            </p:extLst>
          </p:nvPr>
        </p:nvGraphicFramePr>
        <p:xfrm>
          <a:off x="167144" y="4396778"/>
          <a:ext cx="9871590" cy="238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627844" y="1290662"/>
            <a:ext cx="4564154" cy="2554545"/>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Kaidongpa chun chonse ahi akihet in, Pathien panpina athuum e (Luke 18:13). Pathien ang a kinesah</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tah a akun jal in “</a:t>
            </a:r>
            <a:r>
              <a:rPr kumimoji="0" lang="en" sz="2000" b="1" i="1" u="none" strike="noStrike" kern="1200" cap="none" spc="0" normalizeH="0" noProof="0" dirty="0">
                <a:ln>
                  <a:noFill/>
                </a:ln>
                <a:solidFill>
                  <a:prstClr val="black"/>
                </a:solidFill>
                <a:effectLst/>
                <a:uLnTx/>
                <a:uFillTx/>
                <a:latin typeface="Aptos" panose="02110004020202020204"/>
                <a:ea typeface="+mn-ea"/>
                <a:cs typeface="+mn-cs"/>
              </a:rPr>
              <a:t>thiem chang in inlam achesuh tai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ajieh </a:t>
            </a:r>
            <a:r>
              <a:rPr lang="en-IN" sz="2000" b="1" dirty="0">
                <a:solidFill>
                  <a:prstClr val="black"/>
                </a:solidFill>
              </a:rPr>
              <a:t>chu koi hi </a:t>
            </a:r>
            <a:r>
              <a:rPr lang="en-IN" sz="2000" b="1" dirty="0" err="1">
                <a:solidFill>
                  <a:prstClr val="black"/>
                </a:solidFill>
              </a:rPr>
              <a:t>leh</a:t>
            </a:r>
            <a:r>
              <a:rPr lang="en-IN" sz="2000" b="1" dirty="0">
                <a:solidFill>
                  <a:prstClr val="black"/>
                </a:solidFill>
              </a:rPr>
              <a:t> ama </a:t>
            </a:r>
            <a:r>
              <a:rPr lang="en-IN" sz="2000" b="1" dirty="0" err="1">
                <a:solidFill>
                  <a:prstClr val="black"/>
                </a:solidFill>
              </a:rPr>
              <a:t>kichoi</a:t>
            </a:r>
            <a:r>
              <a:rPr lang="en-IN" sz="2000" b="1" dirty="0">
                <a:solidFill>
                  <a:prstClr val="black"/>
                </a:solidFill>
              </a:rPr>
              <a:t> sang chu </a:t>
            </a:r>
            <a:r>
              <a:rPr lang="en-IN" sz="2000" b="1" dirty="0" err="1">
                <a:solidFill>
                  <a:prstClr val="black"/>
                </a:solidFill>
              </a:rPr>
              <a:t>kisuniem</a:t>
            </a:r>
            <a:r>
              <a:rPr lang="en-IN" sz="2000" b="1" dirty="0">
                <a:solidFill>
                  <a:prstClr val="black"/>
                </a:solidFill>
              </a:rPr>
              <a:t> ding, ama </a:t>
            </a:r>
            <a:r>
              <a:rPr lang="en-IN" sz="2000" b="1" dirty="0" err="1">
                <a:solidFill>
                  <a:prstClr val="black"/>
                </a:solidFill>
              </a:rPr>
              <a:t>kisuniem</a:t>
            </a:r>
            <a:r>
              <a:rPr lang="en-IN" sz="2000" b="1" dirty="0">
                <a:solidFill>
                  <a:prstClr val="black"/>
                </a:solidFill>
              </a:rPr>
              <a:t> chu </a:t>
            </a:r>
            <a:r>
              <a:rPr lang="en-IN" sz="2000" b="1" dirty="0" err="1">
                <a:solidFill>
                  <a:prstClr val="black"/>
                </a:solidFill>
              </a:rPr>
              <a:t>kichoi</a:t>
            </a:r>
            <a:r>
              <a:rPr lang="en-IN" sz="2000" b="1" dirty="0">
                <a:solidFill>
                  <a:prstClr val="black"/>
                </a:solidFill>
              </a:rPr>
              <a:t> sang ding ahi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(Luke 18:14).</a:t>
            </a: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744605"/>
            <a:ext cx="12024856" cy="707886"/>
          </a:xfrm>
          <a:prstGeom prst="rect">
            <a:avLst/>
          </a:prstGeom>
          <a:noFill/>
        </p:spPr>
        <p:txBody>
          <a:bodyPr wrap="square">
            <a:spAutoFit/>
          </a:bodyPr>
          <a:lstStyle/>
          <a:p>
            <a:pPr>
              <a:spcBef>
                <a:spcPts val="600"/>
              </a:spcBef>
            </a:pPr>
            <a:r>
              <a:rPr lang="en" sz="2000" b="1" dirty="0"/>
              <a:t>Kineosahna dihtah chu chonse ihi kihetdoh a, Christa panpina ingaichat tieng le bou hung umdoh thei ahi. Chutieng leh…</a:t>
            </a:r>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5880" y="1419895"/>
            <a:ext cx="1645444" cy="2246770"/>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1704" y="1397264"/>
            <a:ext cx="1629001" cy="2246769"/>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8724900" y="76945"/>
            <a:ext cx="3467099" cy="923330"/>
          </a:xfrm>
          <a:prstGeom prst="rect">
            <a:avLst/>
          </a:prstGeom>
          <a:noFill/>
        </p:spPr>
        <p:txBody>
          <a:bodyPr wrap="square">
            <a:spAutoFit/>
          </a:bodyPr>
          <a:lstStyle/>
          <a:p>
            <a:pPr algn="ctr"/>
            <a:r>
              <a:rPr lang="en" sz="5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MOSE</a:t>
            </a:r>
          </a:p>
        </p:txBody>
      </p:sp>
      <p:sp>
        <p:nvSpPr>
          <p:cNvPr id="4" name="CuadroTexto 3">
            <a:extLst>
              <a:ext uri="{FF2B5EF4-FFF2-40B4-BE49-F238E27FC236}">
                <a16:creationId xmlns:a16="http://schemas.microsoft.com/office/drawing/2014/main" id="{B9D55184-F944-C35B-A62F-0E9F11386542}"/>
              </a:ext>
            </a:extLst>
          </p:cNvPr>
          <p:cNvSpPr txBox="1"/>
          <p:nvPr/>
        </p:nvSpPr>
        <p:spPr>
          <a:xfrm>
            <a:off x="85725" y="48986"/>
            <a:ext cx="8639175" cy="923330"/>
          </a:xfrm>
          <a:prstGeom prst="rect">
            <a:avLst/>
          </a:prstGeom>
          <a:noFill/>
        </p:spPr>
        <p:txBody>
          <a:bodyPr wrap="square">
            <a:spAutoFit/>
          </a:bodyPr>
          <a:lstStyle/>
          <a:p>
            <a:pPr algn="ct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en-IN"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Tahsanna</a:t>
            </a:r>
            <a:r>
              <a:rPr lang="en-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IN"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jieh</a:t>
            </a:r>
            <a:r>
              <a:rPr lang="en-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 </a:t>
            </a:r>
            <a:r>
              <a:rPr lang="en-IN"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Mose’n</a:t>
            </a:r>
            <a:r>
              <a:rPr lang="en-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IN"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akhanlhit</a:t>
            </a:r>
            <a:r>
              <a:rPr lang="en-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phat a Pharoah </a:t>
            </a:r>
            <a:r>
              <a:rPr lang="en-IN"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chanu</a:t>
            </a:r>
            <a:r>
              <a:rPr lang="en-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IN"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chapa</a:t>
            </a:r>
            <a:r>
              <a:rPr lang="en-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IN"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kiti</a:t>
            </a:r>
            <a:r>
              <a:rPr lang="en-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ding da ahi. </a:t>
            </a:r>
            <a:r>
              <a:rPr lang="en-IN"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Chonsiet</a:t>
            </a:r>
            <a:r>
              <a:rPr lang="en-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 </a:t>
            </a:r>
            <a:r>
              <a:rPr lang="en-IN"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chomkhat</a:t>
            </a:r>
            <a:r>
              <a:rPr lang="en-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IN"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nopsah</a:t>
            </a:r>
            <a:r>
              <a:rPr lang="en-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sang in </a:t>
            </a:r>
            <a:r>
              <a:rPr lang="en-IN"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Pathien</a:t>
            </a:r>
            <a:r>
              <a:rPr lang="en-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mite </a:t>
            </a:r>
            <a:r>
              <a:rPr lang="en-IN"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toh</a:t>
            </a:r>
            <a:r>
              <a:rPr lang="en-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IN"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gim</a:t>
            </a:r>
            <a:r>
              <a:rPr lang="en-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IN"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hesuoh</a:t>
            </a:r>
            <a:r>
              <a:rPr lang="en-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IN"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thohkhom</a:t>
            </a:r>
            <a:r>
              <a:rPr lang="en-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ding </a:t>
            </a:r>
            <a:r>
              <a:rPr lang="en-IN"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akilhenjo’i</a:t>
            </a:r>
            <a:r>
              <a:rPr lang="en-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(Hebrew 11:24-25)</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985452"/>
            <a:ext cx="8639175" cy="1631216"/>
          </a:xfrm>
          <a:prstGeom prst="rect">
            <a:avLst/>
          </a:prstGeom>
          <a:noFill/>
        </p:spPr>
        <p:txBody>
          <a:bodyPr wrap="square" rtlCol="0">
            <a:spAutoFit/>
          </a:bodyPr>
          <a:lstStyle/>
          <a:p>
            <a:pPr>
              <a:spcBef>
                <a:spcPts val="600"/>
              </a:spcBef>
            </a:pPr>
            <a:r>
              <a:rPr lang="en" sz="2000" b="1" dirty="0"/>
              <a:t>Mose chu Egypt leng Pharaoh hung hi dia jilna kipe ahi. Thusei le natohna jouse a chihgilna nei a ahi (Acts 7:22). Kum 40 alhin chun hiche loupina jouse chuomkoi a, amite joh toh                                                                                           thakhat a kisimtha ding akilhen jo tan                                                                                  ahi (Hebrew 11:24-25).</a:t>
            </a:r>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169389" y="1691382"/>
            <a:ext cx="1928698" cy="2635213"/>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81264" y="1701215"/>
            <a:ext cx="1816100" cy="262931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4320693"/>
            <a:ext cx="8615389" cy="1938992"/>
          </a:xfrm>
          <a:prstGeom prst="rect">
            <a:avLst/>
          </a:prstGeom>
          <a:noFill/>
        </p:spPr>
        <p:txBody>
          <a:bodyPr wrap="square">
            <a:spAutoFit/>
          </a:bodyPr>
          <a:lstStyle/>
          <a:p>
            <a:pPr>
              <a:spcBef>
                <a:spcPts val="600"/>
              </a:spcBef>
            </a:pPr>
            <a:r>
              <a:rPr lang="en" sz="2000" b="1" dirty="0"/>
              <a:t>Nelgam a kum 40 Pathien toh kinaitah a amankhom chun kineosah tah mihiem ahin suo tai (Minbu 12:3). Tuhin Pathien manchah phatah ahung hithei tan, ama khut a gamna hise asolsah in, tuipi apalkai sah in, thupieh som alahsah in, Pathien toh kimaituo a kihoupa ahung hitai…kiletsahna aneikhah jal in kineosah tah in thiemmo le gotna akisaan thei tan ahi (Minbu 20:10-12).</a:t>
            </a:r>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2665883"/>
            <a:ext cx="4544189" cy="1631216"/>
          </a:xfrm>
          <a:prstGeom prst="rect">
            <a:avLst/>
          </a:prstGeom>
          <a:noFill/>
        </p:spPr>
        <p:txBody>
          <a:bodyPr wrap="square">
            <a:spAutoFit/>
          </a:bodyPr>
          <a:lstStyle/>
          <a:p>
            <a:pPr>
              <a:spcBef>
                <a:spcPts val="600"/>
              </a:spcBef>
            </a:pPr>
            <a:r>
              <a:rPr lang="en" sz="2000" b="1" dirty="0"/>
              <a:t>Mose chu jalenna hin lhutpa ahi! Aban thahat chun asopite achamlhat sah e! Hinla, hitobang kiletsah lungput chu anakeng hita leh Pathien in amanchah theilou hiel ding anahi.</a:t>
            </a:r>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6204617"/>
            <a:ext cx="8615389" cy="707886"/>
          </a:xfrm>
          <a:prstGeom prst="rect">
            <a:avLst/>
          </a:prstGeom>
          <a:noFill/>
        </p:spPr>
        <p:txBody>
          <a:bodyPr wrap="square">
            <a:spAutoFit/>
          </a:bodyPr>
          <a:lstStyle/>
          <a:p>
            <a:pPr>
              <a:spcBef>
                <a:spcPts val="600"/>
              </a:spcBef>
            </a:pPr>
            <a:r>
              <a:rPr lang="en" sz="2000" b="1" dirty="0"/>
              <a:t>Kineosahna hi hung umphut thei ahipon, Pathien kom a ithuum uva, ama a kuon ineidoh thei diu ahibouve ti Mose hinkho a kuon akimu thei e.</a:t>
            </a:r>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919</TotalTime>
  <Words>1457</Words>
  <Application>Microsoft Office PowerPoint</Application>
  <PresentationFormat>Panorámica</PresentationFormat>
  <Paragraphs>64</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Comic Sans MS</vt:lpstr>
      <vt:lpstr>Arial</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174</cp:revision>
  <dcterms:created xsi:type="dcterms:W3CDTF">2026-03-07T07:45:25Z</dcterms:created>
  <dcterms:modified xsi:type="dcterms:W3CDTF">2026-04-10T17:42:30Z</dcterms:modified>
</cp:coreProperties>
</file>