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1" r:id="rId3"/>
    <p:sldId id="299" r:id="rId4"/>
    <p:sldId id="292" r:id="rId5"/>
    <p:sldId id="293" r:id="rId6"/>
    <p:sldId id="259" r:id="rId7"/>
    <p:sldId id="260" r:id="rId8"/>
    <p:sldId id="261" r:id="rId9"/>
    <p:sldId id="297" r:id="rId10"/>
    <p:sldId id="295" r:id="rId11"/>
    <p:sldId id="298" r:id="rId12"/>
    <p:sldId id="294" r:id="rId13"/>
    <p:sldId id="284" r:id="rId14"/>
    <p:sldId id="285"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2D050"/>
    <a:srgbClr val="874A00"/>
    <a:srgbClr val="F6DBAA"/>
    <a:srgbClr val="F9DEB2"/>
    <a:srgbClr val="E3E3D3"/>
    <a:srgbClr val="6C6D45"/>
    <a:srgbClr val="6600FF"/>
    <a:srgbClr val="9933FF"/>
    <a:srgbClr val="FFD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0" d="100"/>
          <a:sy n="30" d="100"/>
        </p:scale>
        <p:origin x="78" y="13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70505-3071-4925-A970-9C41B8B5E6B1}"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ES"/>
        </a:p>
      </dgm:t>
    </dgm:pt>
    <dgm:pt modelId="{DFE54A75-DE7A-4994-A8A0-9B2007D18F6A}">
      <dgm:prSet custT="1"/>
      <dgm:spPr>
        <a:solidFill>
          <a:schemeClr val="accent2">
            <a:lumMod val="50000"/>
          </a:schemeClr>
        </a:solidFill>
      </dgm:spPr>
      <dgm:t>
        <a:bodyPr/>
        <a:lstStyle/>
        <a:p>
          <a:r>
            <a:rPr lang="en" sz="2000" b="1" dirty="0">
              <a:effectLst>
                <a:outerShdw blurRad="38100" dist="38100" dir="2700000" algn="tl">
                  <a:srgbClr val="000000"/>
                </a:outerShdw>
              </a:effectLst>
            </a:rPr>
            <a:t>“Van a um ka Pa u”</a:t>
          </a:r>
          <a:endParaRPr lang="es-ES" sz="2000" dirty="0">
            <a:effectLst>
              <a:outerShdw blurRad="38100" dist="38100" dir="2700000" algn="tl">
                <a:srgbClr val="000000"/>
              </a:outerShdw>
            </a:effectLst>
          </a:endParaRPr>
        </a:p>
      </dgm:t>
    </dgm:pt>
    <dgm:pt modelId="{03A0163C-9E41-40F3-AD6F-F9E43460D756}" type="parTrans" cxnId="{E05D6C02-A068-4303-B0A3-7EC5936BB28B}">
      <dgm:prSet/>
      <dgm:spPr/>
      <dgm:t>
        <a:bodyPr/>
        <a:lstStyle/>
        <a:p>
          <a:endParaRPr lang="es-ES" sz="1800"/>
        </a:p>
      </dgm:t>
    </dgm:pt>
    <dgm:pt modelId="{62D7B6EE-BB0B-400B-9963-22E3B43CF29D}" type="sibTrans" cxnId="{E05D6C02-A068-4303-B0A3-7EC5936BB28B}">
      <dgm:prSet/>
      <dgm:spPr/>
      <dgm:t>
        <a:bodyPr/>
        <a:lstStyle/>
        <a:p>
          <a:endParaRPr lang="es-ES" sz="1800"/>
        </a:p>
      </dgm:t>
    </dgm:pt>
    <dgm:pt modelId="{E341E577-92AD-42B4-BF00-BFEC1D85C420}">
      <dgm:prSet custT="1"/>
      <dgm:spPr>
        <a:solidFill>
          <a:schemeClr val="accent2">
            <a:lumMod val="20000"/>
            <a:lumOff val="80000"/>
          </a:schemeClr>
        </a:solidFill>
      </dgm:spPr>
      <dgm:t>
        <a:bodyPr lIns="72000" rIns="0"/>
        <a:lstStyle/>
        <a:p>
          <a:pPr>
            <a:buNone/>
          </a:pPr>
          <a:r>
            <a:rPr lang="en" sz="1800" b="1" dirty="0"/>
            <a:t>Mihiem te jouse Pa toh kiguijopna kisiemphat ding ngaicha ihi u ikihet ding u ahi</a:t>
          </a:r>
          <a:endParaRPr lang="es-ES" sz="1800" dirty="0"/>
        </a:p>
      </dgm:t>
    </dgm:pt>
    <dgm:pt modelId="{67DF7015-81F4-42AE-B3AB-5F6FED7E13C1}" type="parTrans" cxnId="{0AADEA25-B54D-423E-9D3B-980D3218AD63}">
      <dgm:prSet/>
      <dgm:spPr/>
      <dgm:t>
        <a:bodyPr/>
        <a:lstStyle/>
        <a:p>
          <a:endParaRPr lang="es-ES" sz="1800"/>
        </a:p>
      </dgm:t>
    </dgm:pt>
    <dgm:pt modelId="{45D09EC9-DD0E-4B79-8351-1CCA75971DA1}" type="sibTrans" cxnId="{0AADEA25-B54D-423E-9D3B-980D3218AD63}">
      <dgm:prSet/>
      <dgm:spPr/>
      <dgm:t>
        <a:bodyPr/>
        <a:lstStyle/>
        <a:p>
          <a:endParaRPr lang="es-ES" sz="1800"/>
        </a:p>
      </dgm:t>
    </dgm:pt>
    <dgm:pt modelId="{06724E4B-A796-4E5A-A1D7-555E70213630}">
      <dgm:prSet custT="1"/>
      <dgm:spPr>
        <a:solidFill>
          <a:schemeClr val="accent3">
            <a:lumMod val="50000"/>
          </a:schemeClr>
        </a:solidFill>
      </dgm:spPr>
      <dgm:t>
        <a:bodyPr/>
        <a:lstStyle/>
        <a:p>
          <a:r>
            <a:rPr lang="en" sz="2000" b="1" dirty="0">
              <a:effectLst>
                <a:outerShdw blurRad="38100" dist="38100" dir="2700000" algn="tl">
                  <a:srgbClr val="000000"/>
                </a:outerShdw>
              </a:effectLst>
            </a:rPr>
            <a:t>“Na min thieng kija hen”</a:t>
          </a:r>
          <a:endParaRPr lang="es-ES" sz="2000" dirty="0">
            <a:effectLst>
              <a:outerShdw blurRad="38100" dist="38100" dir="2700000" algn="tl">
                <a:srgbClr val="000000"/>
              </a:outerShdw>
            </a:effectLst>
          </a:endParaRPr>
        </a:p>
      </dgm:t>
    </dgm:pt>
    <dgm:pt modelId="{B1DA2C33-E51D-4EC2-8D1F-19FEED152D95}" type="parTrans" cxnId="{80371626-EFB1-4148-AA7D-4E722D7604A4}">
      <dgm:prSet/>
      <dgm:spPr/>
      <dgm:t>
        <a:bodyPr/>
        <a:lstStyle/>
        <a:p>
          <a:endParaRPr lang="es-ES" sz="1800"/>
        </a:p>
      </dgm:t>
    </dgm:pt>
    <dgm:pt modelId="{C575CCE6-E991-4418-A7DF-2D017D906216}" type="sibTrans" cxnId="{80371626-EFB1-4148-AA7D-4E722D7604A4}">
      <dgm:prSet/>
      <dgm:spPr/>
      <dgm:t>
        <a:bodyPr/>
        <a:lstStyle/>
        <a:p>
          <a:endParaRPr lang="es-ES" sz="1800"/>
        </a:p>
      </dgm:t>
    </dgm:pt>
    <dgm:pt modelId="{10BF533D-1A4F-4F09-BA94-1E6D7148ABEA}">
      <dgm:prSet custT="1"/>
      <dgm:spPr>
        <a:solidFill>
          <a:schemeClr val="accent3">
            <a:tint val="40000"/>
            <a:hueOff val="0"/>
            <a:satOff val="0"/>
            <a:lumOff val="0"/>
          </a:schemeClr>
        </a:solidFill>
      </dgm:spPr>
      <dgm:t>
        <a:bodyPr lIns="72000" rIns="0"/>
        <a:lstStyle/>
        <a:p>
          <a:pPr>
            <a:buNone/>
          </a:pPr>
          <a:r>
            <a:rPr lang="en" sz="1800" b="1" dirty="0"/>
            <a:t>Pathien athienje hetna hin achan ding jana le ginna pieh pum in ama kom ei naisah uve</a:t>
          </a:r>
          <a:endParaRPr lang="es-ES" sz="1800" dirty="0"/>
        </a:p>
      </dgm:t>
    </dgm:pt>
    <dgm:pt modelId="{97DF20C5-0101-41EA-82AD-E81D6D6D0A17}" type="parTrans" cxnId="{4243DC46-3BC5-4357-8F55-28E3532F95EE}">
      <dgm:prSet/>
      <dgm:spPr/>
      <dgm:t>
        <a:bodyPr/>
        <a:lstStyle/>
        <a:p>
          <a:endParaRPr lang="es-ES" sz="1800"/>
        </a:p>
      </dgm:t>
    </dgm:pt>
    <dgm:pt modelId="{24725144-F1F9-4F63-90CE-7D8B3D1F487D}" type="sibTrans" cxnId="{4243DC46-3BC5-4357-8F55-28E3532F95EE}">
      <dgm:prSet/>
      <dgm:spPr/>
      <dgm:t>
        <a:bodyPr/>
        <a:lstStyle/>
        <a:p>
          <a:endParaRPr lang="es-ES" sz="1800"/>
        </a:p>
      </dgm:t>
    </dgm:pt>
    <dgm:pt modelId="{A55CFB38-004F-4C5B-81A0-113F2B9004C8}">
      <dgm:prSet custT="1"/>
      <dgm:spPr>
        <a:solidFill>
          <a:schemeClr val="accent4">
            <a:lumMod val="50000"/>
          </a:schemeClr>
        </a:solidFill>
      </dgm:spPr>
      <dgm:t>
        <a:bodyPr/>
        <a:lstStyle/>
        <a:p>
          <a:r>
            <a:rPr lang="en" sz="2000" b="1" dirty="0">
              <a:effectLst>
                <a:outerShdw blurRad="38100" dist="38100" dir="2700000" algn="tl">
                  <a:srgbClr val="000000"/>
                </a:outerShdw>
              </a:effectLst>
            </a:rPr>
            <a:t>“Na lenggam hung lhung hen”</a:t>
          </a:r>
          <a:endParaRPr lang="es-ES" sz="2000" dirty="0">
            <a:effectLst>
              <a:outerShdw blurRad="38100" dist="38100" dir="2700000" algn="tl">
                <a:srgbClr val="000000"/>
              </a:outerShdw>
            </a:effectLst>
          </a:endParaRPr>
        </a:p>
      </dgm:t>
    </dgm:pt>
    <dgm:pt modelId="{3EDF0935-437E-4C76-9B35-E10E8751CA02}" type="parTrans" cxnId="{E71BC83B-CA9F-401A-976A-BF5C1B92DAB6}">
      <dgm:prSet/>
      <dgm:spPr/>
      <dgm:t>
        <a:bodyPr/>
        <a:lstStyle/>
        <a:p>
          <a:endParaRPr lang="es-ES" sz="1800"/>
        </a:p>
      </dgm:t>
    </dgm:pt>
    <dgm:pt modelId="{B0C77050-B35A-441E-BADD-2E08B5DFB438}" type="sibTrans" cxnId="{E71BC83B-CA9F-401A-976A-BF5C1B92DAB6}">
      <dgm:prSet/>
      <dgm:spPr/>
      <dgm:t>
        <a:bodyPr/>
        <a:lstStyle/>
        <a:p>
          <a:endParaRPr lang="es-ES" sz="1800"/>
        </a:p>
      </dgm:t>
    </dgm:pt>
    <dgm:pt modelId="{126087EA-267E-4645-8C82-1E95E9C7B7ED}">
      <dgm:prSet custT="1"/>
      <dgm:spPr>
        <a:solidFill>
          <a:schemeClr val="accent4">
            <a:tint val="40000"/>
            <a:hueOff val="0"/>
            <a:satOff val="0"/>
            <a:lumOff val="0"/>
          </a:schemeClr>
        </a:solidFill>
      </dgm:spPr>
      <dgm:t>
        <a:bodyPr lIns="72000" rIns="0"/>
        <a:lstStyle/>
        <a:p>
          <a:pPr>
            <a:buNone/>
          </a:pPr>
          <a:r>
            <a:rPr lang="en" sz="1800" b="1" dirty="0"/>
            <a:t>Jesu hung kit ding thanopna’n dim ute</a:t>
          </a:r>
          <a:endParaRPr lang="es-ES" sz="1800" dirty="0"/>
        </a:p>
      </dgm:t>
    </dgm:pt>
    <dgm:pt modelId="{0541C09A-65E5-4D0F-AFB4-35D48CB6C8FD}" type="parTrans" cxnId="{43BA660D-B359-4029-AC95-959E2AFF8A8A}">
      <dgm:prSet/>
      <dgm:spPr/>
      <dgm:t>
        <a:bodyPr/>
        <a:lstStyle/>
        <a:p>
          <a:endParaRPr lang="es-ES" sz="1800"/>
        </a:p>
      </dgm:t>
    </dgm:pt>
    <dgm:pt modelId="{3FAE5055-F6F9-4CB5-B4F1-38D8E04ED41F}" type="sibTrans" cxnId="{43BA660D-B359-4029-AC95-959E2AFF8A8A}">
      <dgm:prSet/>
      <dgm:spPr/>
      <dgm:t>
        <a:bodyPr/>
        <a:lstStyle/>
        <a:p>
          <a:endParaRPr lang="es-ES" sz="1800"/>
        </a:p>
      </dgm:t>
    </dgm:pt>
    <dgm:pt modelId="{21886BCD-B425-47AB-950D-0807FB172021}">
      <dgm:prSet custT="1"/>
      <dgm:spPr>
        <a:solidFill>
          <a:srgbClr val="0070C0"/>
        </a:solidFill>
      </dgm:spPr>
      <dgm:t>
        <a:bodyPr/>
        <a:lstStyle/>
        <a:p>
          <a:r>
            <a:rPr lang="en" sz="1900" b="1" dirty="0">
              <a:effectLst>
                <a:outerShdw blurRad="38100" dist="38100" dir="2700000" algn="tl">
                  <a:srgbClr val="000000"/>
                </a:outerShdw>
              </a:effectLst>
            </a:rPr>
            <a:t>“Van a bang in lei a nalung got bang hi hen”</a:t>
          </a:r>
          <a:endParaRPr lang="es-ES" sz="1900" dirty="0">
            <a:effectLst>
              <a:outerShdw blurRad="38100" dist="38100" dir="2700000" algn="tl">
                <a:srgbClr val="000000"/>
              </a:outerShdw>
            </a:effectLst>
          </a:endParaRPr>
        </a:p>
      </dgm:t>
    </dgm:pt>
    <dgm:pt modelId="{765EB6E1-E416-400A-854A-F7C2A5235183}" type="parTrans" cxnId="{194784A0-612A-4AC7-96F0-1589E6C1AFB6}">
      <dgm:prSet/>
      <dgm:spPr/>
      <dgm:t>
        <a:bodyPr/>
        <a:lstStyle/>
        <a:p>
          <a:endParaRPr lang="es-ES" sz="1800"/>
        </a:p>
      </dgm:t>
    </dgm:pt>
    <dgm:pt modelId="{F9291090-68C5-477A-B0F2-4CC3BC771468}" type="sibTrans" cxnId="{194784A0-612A-4AC7-96F0-1589E6C1AFB6}">
      <dgm:prSet/>
      <dgm:spPr/>
      <dgm:t>
        <a:bodyPr/>
        <a:lstStyle/>
        <a:p>
          <a:endParaRPr lang="es-ES" sz="1800"/>
        </a:p>
      </dgm:t>
    </dgm:pt>
    <dgm:pt modelId="{0ED2CE85-8EFD-4543-B9D9-11094B4AD7E2}">
      <dgm:prSet custT="1"/>
      <dgm:spPr>
        <a:solidFill>
          <a:srgbClr val="B9E1FF"/>
        </a:solidFill>
      </dgm:spPr>
      <dgm:t>
        <a:bodyPr lIns="72000" rIns="0"/>
        <a:lstStyle/>
        <a:p>
          <a:pPr>
            <a:buNone/>
          </a:pPr>
          <a:r>
            <a:rPr lang="en-IN" sz="1800" b="1" dirty="0"/>
            <a:t>T</a:t>
          </a:r>
          <a:r>
            <a:rPr lang="en" sz="1800" b="1" dirty="0"/>
            <a:t>hilsiem jouse chung a vaihom ahi ipom uva, ihinkho’u le vannuoi a jong leng chang din thuum ute</a:t>
          </a:r>
          <a:endParaRPr lang="es-ES" sz="1800" dirty="0"/>
        </a:p>
      </dgm:t>
    </dgm:pt>
    <dgm:pt modelId="{1DF8B132-F5DF-4613-8321-ECED4BC56D82}" type="parTrans" cxnId="{50AAEB79-FB23-4FFD-B2E7-B9EABDED3E4B}">
      <dgm:prSet/>
      <dgm:spPr/>
      <dgm:t>
        <a:bodyPr/>
        <a:lstStyle/>
        <a:p>
          <a:endParaRPr lang="es-ES" sz="1800"/>
        </a:p>
      </dgm:t>
    </dgm:pt>
    <dgm:pt modelId="{E3D1450C-2521-4084-9CFB-AF235708C283}" type="sibTrans" cxnId="{50AAEB79-FB23-4FFD-B2E7-B9EABDED3E4B}">
      <dgm:prSet/>
      <dgm:spPr/>
      <dgm:t>
        <a:bodyPr/>
        <a:lstStyle/>
        <a:p>
          <a:endParaRPr lang="es-ES" sz="1800"/>
        </a:p>
      </dgm:t>
    </dgm:pt>
    <dgm:pt modelId="{C43ED332-4187-41EF-9D11-2A54D904806B}">
      <dgm:prSet custT="1"/>
      <dgm:spPr>
        <a:solidFill>
          <a:srgbClr val="C00000"/>
        </a:solidFill>
      </dgm:spPr>
      <dgm:t>
        <a:bodyPr/>
        <a:lstStyle/>
        <a:p>
          <a:r>
            <a:rPr lang="en" sz="1900" b="1" dirty="0">
              <a:effectLst>
                <a:outerShdw blurRad="38100" dist="38100" dir="2700000" algn="tl">
                  <a:srgbClr val="000000"/>
                </a:outerShdw>
              </a:effectLst>
            </a:rPr>
            <a:t>“Tuni kaneh ding u an neipe uvin”</a:t>
          </a:r>
          <a:endParaRPr lang="es-ES" sz="1900" dirty="0">
            <a:effectLst>
              <a:outerShdw blurRad="38100" dist="38100" dir="2700000" algn="tl">
                <a:srgbClr val="000000"/>
              </a:outerShdw>
            </a:effectLst>
          </a:endParaRPr>
        </a:p>
      </dgm:t>
    </dgm:pt>
    <dgm:pt modelId="{158AB5CB-58A9-435C-A7E9-7209028F4310}" type="parTrans" cxnId="{F30C5EE5-48E7-43F4-9671-15AF1580A425}">
      <dgm:prSet/>
      <dgm:spPr/>
      <dgm:t>
        <a:bodyPr/>
        <a:lstStyle/>
        <a:p>
          <a:endParaRPr lang="es-ES" sz="1800"/>
        </a:p>
      </dgm:t>
    </dgm:pt>
    <dgm:pt modelId="{77CE9BC8-92D3-48FD-ADD2-44E6A7B871DE}" type="sibTrans" cxnId="{F30C5EE5-48E7-43F4-9671-15AF1580A425}">
      <dgm:prSet/>
      <dgm:spPr/>
      <dgm:t>
        <a:bodyPr/>
        <a:lstStyle/>
        <a:p>
          <a:endParaRPr lang="es-ES" sz="1800"/>
        </a:p>
      </dgm:t>
    </dgm:pt>
    <dgm:pt modelId="{93050166-E110-47E5-BDE4-3ADFB1E7E242}">
      <dgm:prSet custT="1"/>
      <dgm:spPr>
        <a:solidFill>
          <a:srgbClr val="FFC9C9"/>
        </a:solidFill>
      </dgm:spPr>
      <dgm:t>
        <a:bodyPr lIns="72000" rIns="0"/>
        <a:lstStyle/>
        <a:p>
          <a:pPr>
            <a:buNone/>
          </a:pPr>
          <a:r>
            <a:rPr lang="en" sz="1800" b="1" dirty="0"/>
            <a:t>Tahsa le lhagao nitin an neh ding kithuum jing ute</a:t>
          </a:r>
          <a:endParaRPr lang="es-ES" sz="1800" dirty="0"/>
        </a:p>
      </dgm:t>
    </dgm:pt>
    <dgm:pt modelId="{6585E7D6-5A9F-4428-BF4C-547757C01FA7}" type="parTrans" cxnId="{A970686B-9DCF-488B-9296-8D3489B24847}">
      <dgm:prSet/>
      <dgm:spPr/>
      <dgm:t>
        <a:bodyPr/>
        <a:lstStyle/>
        <a:p>
          <a:endParaRPr lang="es-ES" sz="1800"/>
        </a:p>
      </dgm:t>
    </dgm:pt>
    <dgm:pt modelId="{617C4483-BDFF-4BD9-A834-6E4E48A3AB98}" type="sibTrans" cxnId="{A970686B-9DCF-488B-9296-8D3489B24847}">
      <dgm:prSet/>
      <dgm:spPr/>
      <dgm:t>
        <a:bodyPr/>
        <a:lstStyle/>
        <a:p>
          <a:endParaRPr lang="es-ES" sz="1800"/>
        </a:p>
      </dgm:t>
    </dgm:pt>
    <dgm:pt modelId="{1E95A8F6-9CE4-4FF2-BD93-5332BC5F4E88}">
      <dgm:prSet custT="1"/>
      <dgm:spPr>
        <a:solidFill>
          <a:schemeClr val="tx2">
            <a:lumMod val="75000"/>
          </a:schemeClr>
        </a:solidFill>
      </dgm:spPr>
      <dgm:t>
        <a:bodyPr/>
        <a:lstStyle/>
        <a:p>
          <a:pPr>
            <a:lnSpc>
              <a:spcPct val="100000"/>
            </a:lnSpc>
            <a:spcAft>
              <a:spcPts val="0"/>
            </a:spcAft>
          </a:pPr>
          <a:r>
            <a:rPr lang="en" sz="1900" b="1" dirty="0">
              <a:effectLst>
                <a:outerShdw blurRad="38100" dist="38100" dir="2700000" algn="tl">
                  <a:srgbClr val="000000"/>
                </a:outerShdw>
              </a:effectLst>
            </a:rPr>
            <a:t>“Ka leiba te’u kangaidam bang un keiho bat jong ngaidam in”</a:t>
          </a:r>
          <a:endParaRPr lang="es-ES" sz="1900" dirty="0">
            <a:effectLst>
              <a:outerShdw blurRad="38100" dist="38100" dir="2700000" algn="tl">
                <a:srgbClr val="000000"/>
              </a:outerShdw>
            </a:effectLst>
          </a:endParaRPr>
        </a:p>
      </dgm:t>
    </dgm:pt>
    <dgm:pt modelId="{F289B799-F23E-43F6-8D6D-A90F948FA0CC}" type="parTrans" cxnId="{43A857EC-DCD3-4E3B-9033-CF83D2B3CFC2}">
      <dgm:prSet/>
      <dgm:spPr/>
      <dgm:t>
        <a:bodyPr/>
        <a:lstStyle/>
        <a:p>
          <a:endParaRPr lang="es-ES" sz="1800"/>
        </a:p>
      </dgm:t>
    </dgm:pt>
    <dgm:pt modelId="{96CBE78D-5DE4-498D-999A-ED0E613E57F1}" type="sibTrans" cxnId="{43A857EC-DCD3-4E3B-9033-CF83D2B3CFC2}">
      <dgm:prSet/>
      <dgm:spPr/>
      <dgm:t>
        <a:bodyPr/>
        <a:lstStyle/>
        <a:p>
          <a:endParaRPr lang="es-ES" sz="1800"/>
        </a:p>
      </dgm:t>
    </dgm:pt>
    <dgm:pt modelId="{A79C9ECC-93C6-4190-85A6-946A9608FB2F}">
      <dgm:prSet custT="1"/>
      <dgm:spPr>
        <a:solidFill>
          <a:srgbClr val="E1FFFF"/>
        </a:solidFill>
      </dgm:spPr>
      <dgm:t>
        <a:bodyPr lIns="72000" rIns="0"/>
        <a:lstStyle/>
        <a:p>
          <a:pPr>
            <a:buNone/>
          </a:pPr>
          <a:r>
            <a:rPr lang="en" sz="1800" b="1" dirty="0"/>
            <a:t>Kisih a, ngaidam thuum ding, chuleh Pathien in ngaidam ei chan bang a ei bolsete ngaidam ichan theina din thuum ute </a:t>
          </a:r>
          <a:endParaRPr lang="es-ES" sz="1800" dirty="0"/>
        </a:p>
      </dgm:t>
    </dgm:pt>
    <dgm:pt modelId="{7C570A20-CFBD-4018-8CA6-22601E0679CC}" type="parTrans" cxnId="{0ABBADFC-1A37-45D9-89B5-3154D0F9A123}">
      <dgm:prSet/>
      <dgm:spPr/>
      <dgm:t>
        <a:bodyPr/>
        <a:lstStyle/>
        <a:p>
          <a:endParaRPr lang="es-ES" sz="1800"/>
        </a:p>
      </dgm:t>
    </dgm:pt>
    <dgm:pt modelId="{22B923BC-8620-4B5A-9134-953217D046DA}" type="sibTrans" cxnId="{0ABBADFC-1A37-45D9-89B5-3154D0F9A123}">
      <dgm:prSet/>
      <dgm:spPr/>
      <dgm:t>
        <a:bodyPr/>
        <a:lstStyle/>
        <a:p>
          <a:endParaRPr lang="es-ES" sz="1800"/>
        </a:p>
      </dgm:t>
    </dgm:pt>
    <dgm:pt modelId="{C0F38571-F9E3-4B57-8D0D-231C9497BBFD}">
      <dgm:prSet custT="1"/>
      <dgm:spPr>
        <a:solidFill>
          <a:srgbClr val="993300"/>
        </a:solidFill>
      </dgm:spPr>
      <dgm:t>
        <a:bodyPr/>
        <a:lstStyle/>
        <a:p>
          <a:r>
            <a:rPr lang="en" sz="1900" b="1" dirty="0">
              <a:effectLst>
                <a:outerShdw blurRad="38100" dist="38100" dir="2700000" algn="tl">
                  <a:srgbClr val="000000"/>
                </a:outerShdw>
              </a:effectLst>
            </a:rPr>
            <a:t>“Lhepna a nei puilut hih un, agilou a kuon nei huhdoh jo uvin”</a:t>
          </a:r>
          <a:endParaRPr lang="es-ES" sz="1900" dirty="0">
            <a:effectLst>
              <a:outerShdw blurRad="38100" dist="38100" dir="2700000" algn="tl">
                <a:srgbClr val="000000"/>
              </a:outerShdw>
            </a:effectLst>
          </a:endParaRPr>
        </a:p>
      </dgm:t>
    </dgm:pt>
    <dgm:pt modelId="{A6FE1B39-D6A6-4F9B-987D-73E5E46F8560}" type="parTrans" cxnId="{4AF9EACA-0BC3-4CD7-9645-31EE8ABE9CAC}">
      <dgm:prSet/>
      <dgm:spPr/>
      <dgm:t>
        <a:bodyPr/>
        <a:lstStyle/>
        <a:p>
          <a:endParaRPr lang="es-ES" sz="1800"/>
        </a:p>
      </dgm:t>
    </dgm:pt>
    <dgm:pt modelId="{EF531720-93B0-4F28-9AAB-DA6FF5C6AF9B}" type="sibTrans" cxnId="{4AF9EACA-0BC3-4CD7-9645-31EE8ABE9CAC}">
      <dgm:prSet/>
      <dgm:spPr/>
      <dgm:t>
        <a:bodyPr/>
        <a:lstStyle/>
        <a:p>
          <a:endParaRPr lang="es-ES" sz="1800"/>
        </a:p>
      </dgm:t>
    </dgm:pt>
    <dgm:pt modelId="{F17BEF1A-6894-4CD4-8BB8-645778C8765C}">
      <dgm:prSet custT="1"/>
      <dgm:spPr>
        <a:solidFill>
          <a:srgbClr val="FFDBC9"/>
        </a:solidFill>
      </dgm:spPr>
      <dgm:t>
        <a:bodyPr lIns="72000" rIns="0"/>
        <a:lstStyle/>
        <a:p>
          <a:pPr>
            <a:buNone/>
          </a:pPr>
          <a:r>
            <a:rPr lang="en" sz="1800" b="1" dirty="0"/>
            <a:t>Chonsepa umna gam leisiet a Pathien venbitna le puihuoina kithuum ute</a:t>
          </a:r>
          <a:endParaRPr lang="es-ES" sz="1800" dirty="0"/>
        </a:p>
      </dgm:t>
    </dgm:pt>
    <dgm:pt modelId="{BD6282E3-735B-4FDA-AAC5-AEEDF6E1E109}" type="parTrans" cxnId="{AC628FAD-F27E-43DB-B9F3-613561EEED65}">
      <dgm:prSet/>
      <dgm:spPr/>
      <dgm:t>
        <a:bodyPr/>
        <a:lstStyle/>
        <a:p>
          <a:endParaRPr lang="es-ES" sz="1800"/>
        </a:p>
      </dgm:t>
    </dgm:pt>
    <dgm:pt modelId="{D41E1EC1-EFCE-4153-B184-6DABDFA7306C}" type="sibTrans" cxnId="{AC628FAD-F27E-43DB-B9F3-613561EEED65}">
      <dgm:prSet/>
      <dgm:spPr/>
      <dgm:t>
        <a:bodyPr/>
        <a:lstStyle/>
        <a:p>
          <a:endParaRPr lang="es-ES" sz="1800"/>
        </a:p>
      </dgm:t>
    </dgm:pt>
    <dgm:pt modelId="{8B4B0CFE-0834-4F2D-8F8D-E546CEFB9C10}">
      <dgm:prSet custT="1"/>
      <dgm:spPr>
        <a:solidFill>
          <a:srgbClr val="6C6D45"/>
        </a:solidFill>
      </dgm:spPr>
      <dgm:t>
        <a:bodyPr/>
        <a:lstStyle/>
        <a:p>
          <a:r>
            <a:rPr lang="en" sz="1900" b="1" dirty="0">
              <a:effectLst>
                <a:outerShdw blurRad="38100" dist="38100" dir="2700000" algn="tl">
                  <a:srgbClr val="000000"/>
                </a:outerShdw>
              </a:effectLst>
            </a:rPr>
            <a:t>“Ajieh chu lenggam le thahat, chule loupina tuonsot in nang a ahi. Amen”</a:t>
          </a:r>
          <a:endParaRPr lang="es-ES" sz="1900" dirty="0">
            <a:effectLst>
              <a:outerShdw blurRad="38100" dist="38100" dir="2700000" algn="tl">
                <a:srgbClr val="000000"/>
              </a:outerShdw>
            </a:effectLst>
          </a:endParaRPr>
        </a:p>
      </dgm:t>
    </dgm:pt>
    <dgm:pt modelId="{1399C439-D31B-481A-B188-6A09DADF0C21}" type="parTrans" cxnId="{40D82B4F-E6BF-4B49-BDFB-A819B65D3815}">
      <dgm:prSet/>
      <dgm:spPr/>
      <dgm:t>
        <a:bodyPr/>
        <a:lstStyle/>
        <a:p>
          <a:endParaRPr lang="es-ES" sz="1800"/>
        </a:p>
      </dgm:t>
    </dgm:pt>
    <dgm:pt modelId="{7D601FE9-8DF4-4E8E-BDAA-0B8065304A53}" type="sibTrans" cxnId="{40D82B4F-E6BF-4B49-BDFB-A819B65D3815}">
      <dgm:prSet/>
      <dgm:spPr/>
      <dgm:t>
        <a:bodyPr/>
        <a:lstStyle/>
        <a:p>
          <a:endParaRPr lang="es-ES" sz="1800"/>
        </a:p>
      </dgm:t>
    </dgm:pt>
    <dgm:pt modelId="{6D9EE124-E4D8-404B-9191-A52A11C75025}">
      <dgm:prSet custT="1"/>
      <dgm:spPr>
        <a:solidFill>
          <a:srgbClr val="E3E3D3"/>
        </a:solidFill>
      </dgm:spPr>
      <dgm:t>
        <a:bodyPr lIns="72000" rIns="0"/>
        <a:lstStyle/>
        <a:p>
          <a:pPr>
            <a:buFont typeface="Arial" panose="020B0604020202020204" pitchFamily="34" charset="0"/>
            <a:buNone/>
          </a:pPr>
          <a:r>
            <a:rPr lang="en" sz="1800" b="1" dirty="0"/>
            <a:t>Inei, ibol chuleh ihina jouse Pathien akuon kimu ahi ti pom ute. Ama bou loupi le vahchoi chang ding lom ahi</a:t>
          </a:r>
          <a:endParaRPr lang="es-ES" sz="1800" dirty="0"/>
        </a:p>
      </dgm:t>
    </dgm:pt>
    <dgm:pt modelId="{9A86F930-B809-40B4-9E43-39AB7D2D1B1F}" type="parTrans" cxnId="{8151B9BF-0099-486C-BA0F-0BA24B97BAFA}">
      <dgm:prSet/>
      <dgm:spPr/>
      <dgm:t>
        <a:bodyPr/>
        <a:lstStyle/>
        <a:p>
          <a:endParaRPr lang="es-ES" sz="1800"/>
        </a:p>
      </dgm:t>
    </dgm:pt>
    <dgm:pt modelId="{CD00CA7B-D47E-486D-9D77-00B04781457F}" type="sibTrans" cxnId="{8151B9BF-0099-486C-BA0F-0BA24B97BAFA}">
      <dgm:prSet/>
      <dgm:spPr/>
      <dgm:t>
        <a:bodyPr/>
        <a:lstStyle/>
        <a:p>
          <a:endParaRPr lang="es-ES" sz="1800"/>
        </a:p>
      </dgm:t>
    </dgm:pt>
    <dgm:pt modelId="{25E3D2A5-61A3-432C-977D-2244C06B491A}" type="pres">
      <dgm:prSet presAssocID="{55470505-3071-4925-A970-9C41B8B5E6B1}" presName="Name0" presStyleCnt="0">
        <dgm:presLayoutVars>
          <dgm:dir/>
          <dgm:animLvl val="lvl"/>
          <dgm:resizeHandles val="exact"/>
        </dgm:presLayoutVars>
      </dgm:prSet>
      <dgm:spPr/>
    </dgm:pt>
    <dgm:pt modelId="{8A8E6974-8EA7-436F-BD24-D954D41043AD}" type="pres">
      <dgm:prSet presAssocID="{DFE54A75-DE7A-4994-A8A0-9B2007D18F6A}" presName="linNode" presStyleCnt="0"/>
      <dgm:spPr/>
    </dgm:pt>
    <dgm:pt modelId="{165ADFCA-F309-4452-86A1-8B3D58BCB9D5}" type="pres">
      <dgm:prSet presAssocID="{DFE54A75-DE7A-4994-A8A0-9B2007D18F6A}" presName="parentText" presStyleLbl="node1" presStyleIdx="0" presStyleCnt="8" custScaleX="110947">
        <dgm:presLayoutVars>
          <dgm:chMax val="1"/>
          <dgm:bulletEnabled val="1"/>
        </dgm:presLayoutVars>
      </dgm:prSet>
      <dgm:spPr/>
    </dgm:pt>
    <dgm:pt modelId="{D661369E-9600-4298-86D9-34710FC12B4E}" type="pres">
      <dgm:prSet presAssocID="{DFE54A75-DE7A-4994-A8A0-9B2007D18F6A}" presName="descendantText" presStyleLbl="alignAccFollowNode1" presStyleIdx="0" presStyleCnt="8">
        <dgm:presLayoutVars>
          <dgm:bulletEnabled val="1"/>
        </dgm:presLayoutVars>
      </dgm:prSet>
      <dgm:spPr/>
    </dgm:pt>
    <dgm:pt modelId="{AC07CC93-5878-49E1-B92A-57F828127320}" type="pres">
      <dgm:prSet presAssocID="{62D7B6EE-BB0B-400B-9963-22E3B43CF29D}" presName="sp" presStyleCnt="0"/>
      <dgm:spPr/>
    </dgm:pt>
    <dgm:pt modelId="{26CB2954-961E-4AFC-8F88-9FEB0988E2A6}" type="pres">
      <dgm:prSet presAssocID="{06724E4B-A796-4E5A-A1D7-555E70213630}" presName="linNode" presStyleCnt="0"/>
      <dgm:spPr/>
    </dgm:pt>
    <dgm:pt modelId="{035CB03A-1615-450A-A54B-4021A44361B1}" type="pres">
      <dgm:prSet presAssocID="{06724E4B-A796-4E5A-A1D7-555E70213630}" presName="parentText" presStyleLbl="node1" presStyleIdx="1" presStyleCnt="8" custScaleX="110947">
        <dgm:presLayoutVars>
          <dgm:chMax val="1"/>
          <dgm:bulletEnabled val="1"/>
        </dgm:presLayoutVars>
      </dgm:prSet>
      <dgm:spPr/>
    </dgm:pt>
    <dgm:pt modelId="{C94D50CB-DDCC-4494-816D-473222C2E0DA}" type="pres">
      <dgm:prSet presAssocID="{06724E4B-A796-4E5A-A1D7-555E70213630}" presName="descendantText" presStyleLbl="alignAccFollowNode1" presStyleIdx="1" presStyleCnt="8">
        <dgm:presLayoutVars>
          <dgm:bulletEnabled val="1"/>
        </dgm:presLayoutVars>
      </dgm:prSet>
      <dgm:spPr/>
    </dgm:pt>
    <dgm:pt modelId="{26B50317-8A00-496C-B86B-40C0E947E124}" type="pres">
      <dgm:prSet presAssocID="{C575CCE6-E991-4418-A7DF-2D017D906216}" presName="sp" presStyleCnt="0"/>
      <dgm:spPr/>
    </dgm:pt>
    <dgm:pt modelId="{B9930B4C-BD45-4602-B78F-15EEF8C3E31B}" type="pres">
      <dgm:prSet presAssocID="{A55CFB38-004F-4C5B-81A0-113F2B9004C8}" presName="linNode" presStyleCnt="0"/>
      <dgm:spPr/>
    </dgm:pt>
    <dgm:pt modelId="{4DC6DA22-CDAF-4395-958D-693B3F4B3FDF}" type="pres">
      <dgm:prSet presAssocID="{A55CFB38-004F-4C5B-81A0-113F2B9004C8}" presName="parentText" presStyleLbl="node1" presStyleIdx="2" presStyleCnt="8" custScaleX="110947">
        <dgm:presLayoutVars>
          <dgm:chMax val="1"/>
          <dgm:bulletEnabled val="1"/>
        </dgm:presLayoutVars>
      </dgm:prSet>
      <dgm:spPr/>
    </dgm:pt>
    <dgm:pt modelId="{AA0E4C6E-796A-406B-97E4-8CF5C38EED04}" type="pres">
      <dgm:prSet presAssocID="{A55CFB38-004F-4C5B-81A0-113F2B9004C8}" presName="descendantText" presStyleLbl="alignAccFollowNode1" presStyleIdx="2" presStyleCnt="8">
        <dgm:presLayoutVars>
          <dgm:bulletEnabled val="1"/>
        </dgm:presLayoutVars>
      </dgm:prSet>
      <dgm:spPr/>
    </dgm:pt>
    <dgm:pt modelId="{700ADBA7-8C6A-4A21-B78B-FC3B1DB6B6B5}" type="pres">
      <dgm:prSet presAssocID="{B0C77050-B35A-441E-BADD-2E08B5DFB438}" presName="sp" presStyleCnt="0"/>
      <dgm:spPr/>
    </dgm:pt>
    <dgm:pt modelId="{3490117A-61D0-4319-9478-49DA82AC0C5C}" type="pres">
      <dgm:prSet presAssocID="{21886BCD-B425-47AB-950D-0807FB172021}" presName="linNode" presStyleCnt="0"/>
      <dgm:spPr/>
    </dgm:pt>
    <dgm:pt modelId="{8CF57451-50D0-4FB1-B117-44DE815E5846}" type="pres">
      <dgm:prSet presAssocID="{21886BCD-B425-47AB-950D-0807FB172021}" presName="parentText" presStyleLbl="node1" presStyleIdx="3" presStyleCnt="8" custScaleX="110947">
        <dgm:presLayoutVars>
          <dgm:chMax val="1"/>
          <dgm:bulletEnabled val="1"/>
        </dgm:presLayoutVars>
      </dgm:prSet>
      <dgm:spPr/>
    </dgm:pt>
    <dgm:pt modelId="{F18E7AD8-A842-4F6F-BD87-55C3E70305BC}" type="pres">
      <dgm:prSet presAssocID="{21886BCD-B425-47AB-950D-0807FB172021}" presName="descendantText" presStyleLbl="alignAccFollowNode1" presStyleIdx="3" presStyleCnt="8" custLinFactNeighborX="2318">
        <dgm:presLayoutVars>
          <dgm:bulletEnabled val="1"/>
        </dgm:presLayoutVars>
      </dgm:prSet>
      <dgm:spPr/>
    </dgm:pt>
    <dgm:pt modelId="{02E822EB-382F-4883-A467-CCBF61D6218A}" type="pres">
      <dgm:prSet presAssocID="{F9291090-68C5-477A-B0F2-4CC3BC771468}" presName="sp" presStyleCnt="0"/>
      <dgm:spPr/>
    </dgm:pt>
    <dgm:pt modelId="{4EAA33AE-2F2B-4260-9BDF-0AC72AAEE0A7}" type="pres">
      <dgm:prSet presAssocID="{C43ED332-4187-41EF-9D11-2A54D904806B}" presName="linNode" presStyleCnt="0"/>
      <dgm:spPr/>
    </dgm:pt>
    <dgm:pt modelId="{11DBA616-025B-4811-B16A-E9649261AEC1}" type="pres">
      <dgm:prSet presAssocID="{C43ED332-4187-41EF-9D11-2A54D904806B}" presName="parentText" presStyleLbl="node1" presStyleIdx="4" presStyleCnt="8" custScaleX="110947">
        <dgm:presLayoutVars>
          <dgm:chMax val="1"/>
          <dgm:bulletEnabled val="1"/>
        </dgm:presLayoutVars>
      </dgm:prSet>
      <dgm:spPr/>
    </dgm:pt>
    <dgm:pt modelId="{597556D2-27A3-4DC2-8AA5-CBC8416048E8}" type="pres">
      <dgm:prSet presAssocID="{C43ED332-4187-41EF-9D11-2A54D904806B}" presName="descendantText" presStyleLbl="alignAccFollowNode1" presStyleIdx="4" presStyleCnt="8">
        <dgm:presLayoutVars>
          <dgm:bulletEnabled val="1"/>
        </dgm:presLayoutVars>
      </dgm:prSet>
      <dgm:spPr/>
    </dgm:pt>
    <dgm:pt modelId="{5E100BBC-2594-4785-A9EE-F61D8885E92D}" type="pres">
      <dgm:prSet presAssocID="{77CE9BC8-92D3-48FD-ADD2-44E6A7B871DE}" presName="sp" presStyleCnt="0"/>
      <dgm:spPr/>
    </dgm:pt>
    <dgm:pt modelId="{F9B21B44-36C6-4068-997C-F957C6D74815}" type="pres">
      <dgm:prSet presAssocID="{1E95A8F6-9CE4-4FF2-BD93-5332BC5F4E88}" presName="linNode" presStyleCnt="0"/>
      <dgm:spPr/>
    </dgm:pt>
    <dgm:pt modelId="{05DFCB04-2362-43FA-A832-4D0DCE828689}" type="pres">
      <dgm:prSet presAssocID="{1E95A8F6-9CE4-4FF2-BD93-5332BC5F4E88}" presName="parentText" presStyleLbl="node1" presStyleIdx="5" presStyleCnt="8" custScaleX="110947">
        <dgm:presLayoutVars>
          <dgm:chMax val="1"/>
          <dgm:bulletEnabled val="1"/>
        </dgm:presLayoutVars>
      </dgm:prSet>
      <dgm:spPr/>
    </dgm:pt>
    <dgm:pt modelId="{F8A564A9-1CDF-4F83-A37B-9D6BAD3D6F22}" type="pres">
      <dgm:prSet presAssocID="{1E95A8F6-9CE4-4FF2-BD93-5332BC5F4E88}" presName="descendantText" presStyleLbl="alignAccFollowNode1" presStyleIdx="5" presStyleCnt="8">
        <dgm:presLayoutVars>
          <dgm:bulletEnabled val="1"/>
        </dgm:presLayoutVars>
      </dgm:prSet>
      <dgm:spPr/>
    </dgm:pt>
    <dgm:pt modelId="{794205C0-64C8-4648-B81B-03D16A90DB09}" type="pres">
      <dgm:prSet presAssocID="{96CBE78D-5DE4-498D-999A-ED0E613E57F1}" presName="sp" presStyleCnt="0"/>
      <dgm:spPr/>
    </dgm:pt>
    <dgm:pt modelId="{BA99545F-5208-4697-8F5B-857E7CE76E88}" type="pres">
      <dgm:prSet presAssocID="{C0F38571-F9E3-4B57-8D0D-231C9497BBFD}" presName="linNode" presStyleCnt="0"/>
      <dgm:spPr/>
    </dgm:pt>
    <dgm:pt modelId="{A11CFE61-61D4-4B65-8D27-4D429967B2A6}" type="pres">
      <dgm:prSet presAssocID="{C0F38571-F9E3-4B57-8D0D-231C9497BBFD}" presName="parentText" presStyleLbl="node1" presStyleIdx="6" presStyleCnt="8" custScaleX="110947">
        <dgm:presLayoutVars>
          <dgm:chMax val="1"/>
          <dgm:bulletEnabled val="1"/>
        </dgm:presLayoutVars>
      </dgm:prSet>
      <dgm:spPr/>
    </dgm:pt>
    <dgm:pt modelId="{485945A0-8944-473E-B2B2-6F0037DB0AF3}" type="pres">
      <dgm:prSet presAssocID="{C0F38571-F9E3-4B57-8D0D-231C9497BBFD}" presName="descendantText" presStyleLbl="alignAccFollowNode1" presStyleIdx="6" presStyleCnt="8">
        <dgm:presLayoutVars>
          <dgm:bulletEnabled val="1"/>
        </dgm:presLayoutVars>
      </dgm:prSet>
      <dgm:spPr/>
    </dgm:pt>
    <dgm:pt modelId="{011D881B-4DBF-40C6-90D4-D5382D9FA993}" type="pres">
      <dgm:prSet presAssocID="{EF531720-93B0-4F28-9AAB-DA6FF5C6AF9B}" presName="sp" presStyleCnt="0"/>
      <dgm:spPr/>
    </dgm:pt>
    <dgm:pt modelId="{0DD8AF2C-02CC-4998-96D4-F02F47045954}" type="pres">
      <dgm:prSet presAssocID="{8B4B0CFE-0834-4F2D-8F8D-E546CEFB9C10}" presName="linNode" presStyleCnt="0"/>
      <dgm:spPr/>
    </dgm:pt>
    <dgm:pt modelId="{6DF09527-8DB9-40A8-9591-6310EF6848D3}" type="pres">
      <dgm:prSet presAssocID="{8B4B0CFE-0834-4F2D-8F8D-E546CEFB9C10}" presName="parentText" presStyleLbl="node1" presStyleIdx="7" presStyleCnt="8" custScaleX="110947" custLinFactNeighborY="1650">
        <dgm:presLayoutVars>
          <dgm:chMax val="1"/>
          <dgm:bulletEnabled val="1"/>
        </dgm:presLayoutVars>
      </dgm:prSet>
      <dgm:spPr/>
    </dgm:pt>
    <dgm:pt modelId="{6C64146B-A178-42B2-8E33-0EE58C6BB227}" type="pres">
      <dgm:prSet presAssocID="{8B4B0CFE-0834-4F2D-8F8D-E546CEFB9C10}" presName="descendantText" presStyleLbl="alignAccFollowNode1" presStyleIdx="7" presStyleCnt="8">
        <dgm:presLayoutVars>
          <dgm:bulletEnabled val="1"/>
        </dgm:presLayoutVars>
      </dgm:prSet>
      <dgm:spPr/>
    </dgm:pt>
  </dgm:ptLst>
  <dgm:cxnLst>
    <dgm:cxn modelId="{E05D6C02-A068-4303-B0A3-7EC5936BB28B}" srcId="{55470505-3071-4925-A970-9C41B8B5E6B1}" destId="{DFE54A75-DE7A-4994-A8A0-9B2007D18F6A}" srcOrd="0" destOrd="0" parTransId="{03A0163C-9E41-40F3-AD6F-F9E43460D756}" sibTransId="{62D7B6EE-BB0B-400B-9963-22E3B43CF29D}"/>
    <dgm:cxn modelId="{43BA660D-B359-4029-AC95-959E2AFF8A8A}" srcId="{A55CFB38-004F-4C5B-81A0-113F2B9004C8}" destId="{126087EA-267E-4645-8C82-1E95E9C7B7ED}" srcOrd="0" destOrd="0" parTransId="{0541C09A-65E5-4D0F-AFB4-35D48CB6C8FD}" sibTransId="{3FAE5055-F6F9-4CB5-B4F1-38D8E04ED41F}"/>
    <dgm:cxn modelId="{C345AC11-40CE-4E04-B476-604AEF7CEA5E}" type="presOf" srcId="{A55CFB38-004F-4C5B-81A0-113F2B9004C8}" destId="{4DC6DA22-CDAF-4395-958D-693B3F4B3FDF}" srcOrd="0" destOrd="0" presId="urn:microsoft.com/office/officeart/2005/8/layout/vList5"/>
    <dgm:cxn modelId="{0AADEA25-B54D-423E-9D3B-980D3218AD63}" srcId="{DFE54A75-DE7A-4994-A8A0-9B2007D18F6A}" destId="{E341E577-92AD-42B4-BF00-BFEC1D85C420}" srcOrd="0" destOrd="0" parTransId="{67DF7015-81F4-42AE-B3AB-5F6FED7E13C1}" sibTransId="{45D09EC9-DD0E-4B79-8351-1CCA75971DA1}"/>
    <dgm:cxn modelId="{80371626-EFB1-4148-AA7D-4E722D7604A4}" srcId="{55470505-3071-4925-A970-9C41B8B5E6B1}" destId="{06724E4B-A796-4E5A-A1D7-555E70213630}" srcOrd="1" destOrd="0" parTransId="{B1DA2C33-E51D-4EC2-8D1F-19FEED152D95}" sibTransId="{C575CCE6-E991-4418-A7DF-2D017D906216}"/>
    <dgm:cxn modelId="{E71BC83B-CA9F-401A-976A-BF5C1B92DAB6}" srcId="{55470505-3071-4925-A970-9C41B8B5E6B1}" destId="{A55CFB38-004F-4C5B-81A0-113F2B9004C8}" srcOrd="2" destOrd="0" parTransId="{3EDF0935-437E-4C76-9B35-E10E8751CA02}" sibTransId="{B0C77050-B35A-441E-BADD-2E08B5DFB438}"/>
    <dgm:cxn modelId="{14A6155E-934C-4D2A-B15C-E4420779F0E7}" type="presOf" srcId="{6D9EE124-E4D8-404B-9191-A52A11C75025}" destId="{6C64146B-A178-42B2-8E33-0EE58C6BB227}" srcOrd="0" destOrd="0" presId="urn:microsoft.com/office/officeart/2005/8/layout/vList5"/>
    <dgm:cxn modelId="{FC8CD960-503F-4368-A96F-7D9339D031DC}" type="presOf" srcId="{8B4B0CFE-0834-4F2D-8F8D-E546CEFB9C10}" destId="{6DF09527-8DB9-40A8-9591-6310EF6848D3}" srcOrd="0" destOrd="0" presId="urn:microsoft.com/office/officeart/2005/8/layout/vList5"/>
    <dgm:cxn modelId="{1B579C41-6FF7-4BE4-80E0-68AFF9657902}" type="presOf" srcId="{A79C9ECC-93C6-4190-85A6-946A9608FB2F}" destId="{F8A564A9-1CDF-4F83-A37B-9D6BAD3D6F22}" srcOrd="0" destOrd="0" presId="urn:microsoft.com/office/officeart/2005/8/layout/vList5"/>
    <dgm:cxn modelId="{4243DC46-3BC5-4357-8F55-28E3532F95EE}" srcId="{06724E4B-A796-4E5A-A1D7-555E70213630}" destId="{10BF533D-1A4F-4F09-BA94-1E6D7148ABEA}" srcOrd="0" destOrd="0" parTransId="{97DF20C5-0101-41EA-82AD-E81D6D6D0A17}" sibTransId="{24725144-F1F9-4F63-90CE-7D8B3D1F487D}"/>
    <dgm:cxn modelId="{A970686B-9DCF-488B-9296-8D3489B24847}" srcId="{C43ED332-4187-41EF-9D11-2A54D904806B}" destId="{93050166-E110-47E5-BDE4-3ADFB1E7E242}" srcOrd="0" destOrd="0" parTransId="{6585E7D6-5A9F-4428-BF4C-547757C01FA7}" sibTransId="{617C4483-BDFF-4BD9-A834-6E4E48A3AB98}"/>
    <dgm:cxn modelId="{3896CD4C-7E4A-4141-A180-3AE47B6F7374}" type="presOf" srcId="{1E95A8F6-9CE4-4FF2-BD93-5332BC5F4E88}" destId="{05DFCB04-2362-43FA-A832-4D0DCE828689}" srcOrd="0" destOrd="0" presId="urn:microsoft.com/office/officeart/2005/8/layout/vList5"/>
    <dgm:cxn modelId="{40D82B4F-E6BF-4B49-BDFB-A819B65D3815}" srcId="{55470505-3071-4925-A970-9C41B8B5E6B1}" destId="{8B4B0CFE-0834-4F2D-8F8D-E546CEFB9C10}" srcOrd="7" destOrd="0" parTransId="{1399C439-D31B-481A-B188-6A09DADF0C21}" sibTransId="{7D601FE9-8DF4-4E8E-BDAA-0B8065304A53}"/>
    <dgm:cxn modelId="{BC9B1150-ACAE-4290-B6D5-D34FAD5024A1}" type="presOf" srcId="{0ED2CE85-8EFD-4543-B9D9-11094B4AD7E2}" destId="{F18E7AD8-A842-4F6F-BD87-55C3E70305BC}" srcOrd="0" destOrd="0" presId="urn:microsoft.com/office/officeart/2005/8/layout/vList5"/>
    <dgm:cxn modelId="{64589D58-1028-48B9-91FA-A5DB12E87D1E}" type="presOf" srcId="{F17BEF1A-6894-4CD4-8BB8-645778C8765C}" destId="{485945A0-8944-473E-B2B2-6F0037DB0AF3}" srcOrd="0" destOrd="0" presId="urn:microsoft.com/office/officeart/2005/8/layout/vList5"/>
    <dgm:cxn modelId="{50AAEB79-FB23-4FFD-B2E7-B9EABDED3E4B}" srcId="{21886BCD-B425-47AB-950D-0807FB172021}" destId="{0ED2CE85-8EFD-4543-B9D9-11094B4AD7E2}" srcOrd="0" destOrd="0" parTransId="{1DF8B132-F5DF-4613-8321-ECED4BC56D82}" sibTransId="{E3D1450C-2521-4084-9CFB-AF235708C283}"/>
    <dgm:cxn modelId="{44569682-A3E2-4FF2-9ABF-229564DB8B79}" type="presOf" srcId="{C43ED332-4187-41EF-9D11-2A54D904806B}" destId="{11DBA616-025B-4811-B16A-E9649261AEC1}" srcOrd="0" destOrd="0" presId="urn:microsoft.com/office/officeart/2005/8/layout/vList5"/>
    <dgm:cxn modelId="{36F87B91-B719-4871-A093-34D9274478B7}" type="presOf" srcId="{C0F38571-F9E3-4B57-8D0D-231C9497BBFD}" destId="{A11CFE61-61D4-4B65-8D27-4D429967B2A6}" srcOrd="0" destOrd="0" presId="urn:microsoft.com/office/officeart/2005/8/layout/vList5"/>
    <dgm:cxn modelId="{C5C3E89E-FB5D-4E1C-9E23-E65583F635D7}" type="presOf" srcId="{06724E4B-A796-4E5A-A1D7-555E70213630}" destId="{035CB03A-1615-450A-A54B-4021A44361B1}" srcOrd="0" destOrd="0" presId="urn:microsoft.com/office/officeart/2005/8/layout/vList5"/>
    <dgm:cxn modelId="{194784A0-612A-4AC7-96F0-1589E6C1AFB6}" srcId="{55470505-3071-4925-A970-9C41B8B5E6B1}" destId="{21886BCD-B425-47AB-950D-0807FB172021}" srcOrd="3" destOrd="0" parTransId="{765EB6E1-E416-400A-854A-F7C2A5235183}" sibTransId="{F9291090-68C5-477A-B0F2-4CC3BC771468}"/>
    <dgm:cxn modelId="{EF6292A3-500D-4812-A6D1-20A0104D6EFA}" type="presOf" srcId="{E341E577-92AD-42B4-BF00-BFEC1D85C420}" destId="{D661369E-9600-4298-86D9-34710FC12B4E}" srcOrd="0" destOrd="0" presId="urn:microsoft.com/office/officeart/2005/8/layout/vList5"/>
    <dgm:cxn modelId="{AC628FAD-F27E-43DB-B9F3-613561EEED65}" srcId="{C0F38571-F9E3-4B57-8D0D-231C9497BBFD}" destId="{F17BEF1A-6894-4CD4-8BB8-645778C8765C}" srcOrd="0" destOrd="0" parTransId="{BD6282E3-735B-4FDA-AAC5-AEEDF6E1E109}" sibTransId="{D41E1EC1-EFCE-4153-B184-6DABDFA7306C}"/>
    <dgm:cxn modelId="{8151B9BF-0099-486C-BA0F-0BA24B97BAFA}" srcId="{8B4B0CFE-0834-4F2D-8F8D-E546CEFB9C10}" destId="{6D9EE124-E4D8-404B-9191-A52A11C75025}" srcOrd="0" destOrd="0" parTransId="{9A86F930-B809-40B4-9E43-39AB7D2D1B1F}" sibTransId="{CD00CA7B-D47E-486D-9D77-00B04781457F}"/>
    <dgm:cxn modelId="{049D4BC6-A4BB-474C-989D-95326733BEA5}" type="presOf" srcId="{55470505-3071-4925-A970-9C41B8B5E6B1}" destId="{25E3D2A5-61A3-432C-977D-2244C06B491A}" srcOrd="0" destOrd="0" presId="urn:microsoft.com/office/officeart/2005/8/layout/vList5"/>
    <dgm:cxn modelId="{4AF9EACA-0BC3-4CD7-9645-31EE8ABE9CAC}" srcId="{55470505-3071-4925-A970-9C41B8B5E6B1}" destId="{C0F38571-F9E3-4B57-8D0D-231C9497BBFD}" srcOrd="6" destOrd="0" parTransId="{A6FE1B39-D6A6-4F9B-987D-73E5E46F8560}" sibTransId="{EF531720-93B0-4F28-9AAB-DA6FF5C6AF9B}"/>
    <dgm:cxn modelId="{C9292DD5-1E58-4801-8573-3180D62EE1F1}" type="presOf" srcId="{DFE54A75-DE7A-4994-A8A0-9B2007D18F6A}" destId="{165ADFCA-F309-4452-86A1-8B3D58BCB9D5}" srcOrd="0" destOrd="0" presId="urn:microsoft.com/office/officeart/2005/8/layout/vList5"/>
    <dgm:cxn modelId="{D14F7CD5-8B1C-4A47-81A2-06734682E36D}" type="presOf" srcId="{93050166-E110-47E5-BDE4-3ADFB1E7E242}" destId="{597556D2-27A3-4DC2-8AA5-CBC8416048E8}" srcOrd="0" destOrd="0" presId="urn:microsoft.com/office/officeart/2005/8/layout/vList5"/>
    <dgm:cxn modelId="{BF9EBBDC-FE9A-48E4-9A87-6D08C94F4A6B}" type="presOf" srcId="{10BF533D-1A4F-4F09-BA94-1E6D7148ABEA}" destId="{C94D50CB-DDCC-4494-816D-473222C2E0DA}" srcOrd="0" destOrd="0" presId="urn:microsoft.com/office/officeart/2005/8/layout/vList5"/>
    <dgm:cxn modelId="{15C2B8DE-AF94-4C6F-BBE2-0A041C21B46F}" type="presOf" srcId="{126087EA-267E-4645-8C82-1E95E9C7B7ED}" destId="{AA0E4C6E-796A-406B-97E4-8CF5C38EED04}" srcOrd="0" destOrd="0" presId="urn:microsoft.com/office/officeart/2005/8/layout/vList5"/>
    <dgm:cxn modelId="{F30C5EE5-48E7-43F4-9671-15AF1580A425}" srcId="{55470505-3071-4925-A970-9C41B8B5E6B1}" destId="{C43ED332-4187-41EF-9D11-2A54D904806B}" srcOrd="4" destOrd="0" parTransId="{158AB5CB-58A9-435C-A7E9-7209028F4310}" sibTransId="{77CE9BC8-92D3-48FD-ADD2-44E6A7B871DE}"/>
    <dgm:cxn modelId="{43A857EC-DCD3-4E3B-9033-CF83D2B3CFC2}" srcId="{55470505-3071-4925-A970-9C41B8B5E6B1}" destId="{1E95A8F6-9CE4-4FF2-BD93-5332BC5F4E88}" srcOrd="5" destOrd="0" parTransId="{F289B799-F23E-43F6-8D6D-A90F948FA0CC}" sibTransId="{96CBE78D-5DE4-498D-999A-ED0E613E57F1}"/>
    <dgm:cxn modelId="{EC2E22F4-18A3-461E-87E0-4783CB198FDD}" type="presOf" srcId="{21886BCD-B425-47AB-950D-0807FB172021}" destId="{8CF57451-50D0-4FB1-B117-44DE815E5846}" srcOrd="0" destOrd="0" presId="urn:microsoft.com/office/officeart/2005/8/layout/vList5"/>
    <dgm:cxn modelId="{0ABBADFC-1A37-45D9-89B5-3154D0F9A123}" srcId="{1E95A8F6-9CE4-4FF2-BD93-5332BC5F4E88}" destId="{A79C9ECC-93C6-4190-85A6-946A9608FB2F}" srcOrd="0" destOrd="0" parTransId="{7C570A20-CFBD-4018-8CA6-22601E0679CC}" sibTransId="{22B923BC-8620-4B5A-9134-953217D046DA}"/>
    <dgm:cxn modelId="{FA3640FF-7444-4617-8AFF-8754D039BCAD}" type="presParOf" srcId="{25E3D2A5-61A3-432C-977D-2244C06B491A}" destId="{8A8E6974-8EA7-436F-BD24-D954D41043AD}" srcOrd="0" destOrd="0" presId="urn:microsoft.com/office/officeart/2005/8/layout/vList5"/>
    <dgm:cxn modelId="{2A1752D1-AA06-4688-A02A-D18DE97F1FEB}" type="presParOf" srcId="{8A8E6974-8EA7-436F-BD24-D954D41043AD}" destId="{165ADFCA-F309-4452-86A1-8B3D58BCB9D5}" srcOrd="0" destOrd="0" presId="urn:microsoft.com/office/officeart/2005/8/layout/vList5"/>
    <dgm:cxn modelId="{B65C1B7C-906D-4145-95C3-152662F65E1B}" type="presParOf" srcId="{8A8E6974-8EA7-436F-BD24-D954D41043AD}" destId="{D661369E-9600-4298-86D9-34710FC12B4E}" srcOrd="1" destOrd="0" presId="urn:microsoft.com/office/officeart/2005/8/layout/vList5"/>
    <dgm:cxn modelId="{B9235BCA-C034-44F2-8E56-49E5A152A0B2}" type="presParOf" srcId="{25E3D2A5-61A3-432C-977D-2244C06B491A}" destId="{AC07CC93-5878-49E1-B92A-57F828127320}" srcOrd="1" destOrd="0" presId="urn:microsoft.com/office/officeart/2005/8/layout/vList5"/>
    <dgm:cxn modelId="{A365EF52-C7C1-4D09-8160-E8D060864F42}" type="presParOf" srcId="{25E3D2A5-61A3-432C-977D-2244C06B491A}" destId="{26CB2954-961E-4AFC-8F88-9FEB0988E2A6}" srcOrd="2" destOrd="0" presId="urn:microsoft.com/office/officeart/2005/8/layout/vList5"/>
    <dgm:cxn modelId="{183BF0BF-CCD7-4EEF-81AE-5491484843B6}" type="presParOf" srcId="{26CB2954-961E-4AFC-8F88-9FEB0988E2A6}" destId="{035CB03A-1615-450A-A54B-4021A44361B1}" srcOrd="0" destOrd="0" presId="urn:microsoft.com/office/officeart/2005/8/layout/vList5"/>
    <dgm:cxn modelId="{E4207C45-D5FC-4C52-B0E8-B9E02BDCAAFF}" type="presParOf" srcId="{26CB2954-961E-4AFC-8F88-9FEB0988E2A6}" destId="{C94D50CB-DDCC-4494-816D-473222C2E0DA}" srcOrd="1" destOrd="0" presId="urn:microsoft.com/office/officeart/2005/8/layout/vList5"/>
    <dgm:cxn modelId="{124AD90E-A7FA-4C2F-A901-867DA2878EEB}" type="presParOf" srcId="{25E3D2A5-61A3-432C-977D-2244C06B491A}" destId="{26B50317-8A00-496C-B86B-40C0E947E124}" srcOrd="3" destOrd="0" presId="urn:microsoft.com/office/officeart/2005/8/layout/vList5"/>
    <dgm:cxn modelId="{A68AB66D-A546-453B-BA7C-A2BB3B077564}" type="presParOf" srcId="{25E3D2A5-61A3-432C-977D-2244C06B491A}" destId="{B9930B4C-BD45-4602-B78F-15EEF8C3E31B}" srcOrd="4" destOrd="0" presId="urn:microsoft.com/office/officeart/2005/8/layout/vList5"/>
    <dgm:cxn modelId="{5CCA7E85-ECB1-4B36-B652-BA9175F9E727}" type="presParOf" srcId="{B9930B4C-BD45-4602-B78F-15EEF8C3E31B}" destId="{4DC6DA22-CDAF-4395-958D-693B3F4B3FDF}" srcOrd="0" destOrd="0" presId="urn:microsoft.com/office/officeart/2005/8/layout/vList5"/>
    <dgm:cxn modelId="{5A087B63-52E7-4361-B9F8-522A8F61F024}" type="presParOf" srcId="{B9930B4C-BD45-4602-B78F-15EEF8C3E31B}" destId="{AA0E4C6E-796A-406B-97E4-8CF5C38EED04}" srcOrd="1" destOrd="0" presId="urn:microsoft.com/office/officeart/2005/8/layout/vList5"/>
    <dgm:cxn modelId="{C460AD9B-65D0-4582-99DB-C500F9C29389}" type="presParOf" srcId="{25E3D2A5-61A3-432C-977D-2244C06B491A}" destId="{700ADBA7-8C6A-4A21-B78B-FC3B1DB6B6B5}" srcOrd="5" destOrd="0" presId="urn:microsoft.com/office/officeart/2005/8/layout/vList5"/>
    <dgm:cxn modelId="{B86CDE6D-37E7-4B0E-A11C-8514B4D891DC}" type="presParOf" srcId="{25E3D2A5-61A3-432C-977D-2244C06B491A}" destId="{3490117A-61D0-4319-9478-49DA82AC0C5C}" srcOrd="6" destOrd="0" presId="urn:microsoft.com/office/officeart/2005/8/layout/vList5"/>
    <dgm:cxn modelId="{BDE455CD-4355-47B3-A777-A9936733DFA5}" type="presParOf" srcId="{3490117A-61D0-4319-9478-49DA82AC0C5C}" destId="{8CF57451-50D0-4FB1-B117-44DE815E5846}" srcOrd="0" destOrd="0" presId="urn:microsoft.com/office/officeart/2005/8/layout/vList5"/>
    <dgm:cxn modelId="{D8A836A3-8228-4B70-83A2-E61D82864D36}" type="presParOf" srcId="{3490117A-61D0-4319-9478-49DA82AC0C5C}" destId="{F18E7AD8-A842-4F6F-BD87-55C3E70305BC}" srcOrd="1" destOrd="0" presId="urn:microsoft.com/office/officeart/2005/8/layout/vList5"/>
    <dgm:cxn modelId="{1D76E301-5ED5-4772-A331-C189CCD61944}" type="presParOf" srcId="{25E3D2A5-61A3-432C-977D-2244C06B491A}" destId="{02E822EB-382F-4883-A467-CCBF61D6218A}" srcOrd="7" destOrd="0" presId="urn:microsoft.com/office/officeart/2005/8/layout/vList5"/>
    <dgm:cxn modelId="{75300F29-BC46-46C7-A961-B90F583A2F9A}" type="presParOf" srcId="{25E3D2A5-61A3-432C-977D-2244C06B491A}" destId="{4EAA33AE-2F2B-4260-9BDF-0AC72AAEE0A7}" srcOrd="8" destOrd="0" presId="urn:microsoft.com/office/officeart/2005/8/layout/vList5"/>
    <dgm:cxn modelId="{A053CD09-12CF-4F03-BB0B-8F1AEFDDFADB}" type="presParOf" srcId="{4EAA33AE-2F2B-4260-9BDF-0AC72AAEE0A7}" destId="{11DBA616-025B-4811-B16A-E9649261AEC1}" srcOrd="0" destOrd="0" presId="urn:microsoft.com/office/officeart/2005/8/layout/vList5"/>
    <dgm:cxn modelId="{4336A416-1E2E-41CB-B8AA-41F1EC564D53}" type="presParOf" srcId="{4EAA33AE-2F2B-4260-9BDF-0AC72AAEE0A7}" destId="{597556D2-27A3-4DC2-8AA5-CBC8416048E8}" srcOrd="1" destOrd="0" presId="urn:microsoft.com/office/officeart/2005/8/layout/vList5"/>
    <dgm:cxn modelId="{2CF5590F-D8EF-413D-888A-82E77E98DA10}" type="presParOf" srcId="{25E3D2A5-61A3-432C-977D-2244C06B491A}" destId="{5E100BBC-2594-4785-A9EE-F61D8885E92D}" srcOrd="9" destOrd="0" presId="urn:microsoft.com/office/officeart/2005/8/layout/vList5"/>
    <dgm:cxn modelId="{75E3B7CC-73F5-40C7-A88E-130DFAD41313}" type="presParOf" srcId="{25E3D2A5-61A3-432C-977D-2244C06B491A}" destId="{F9B21B44-36C6-4068-997C-F957C6D74815}" srcOrd="10" destOrd="0" presId="urn:microsoft.com/office/officeart/2005/8/layout/vList5"/>
    <dgm:cxn modelId="{5F1B9824-4612-47E5-B52D-98BA1C45B52C}" type="presParOf" srcId="{F9B21B44-36C6-4068-997C-F957C6D74815}" destId="{05DFCB04-2362-43FA-A832-4D0DCE828689}" srcOrd="0" destOrd="0" presId="urn:microsoft.com/office/officeart/2005/8/layout/vList5"/>
    <dgm:cxn modelId="{0259F2E5-EAB8-41E7-B55C-D3859292F19A}" type="presParOf" srcId="{F9B21B44-36C6-4068-997C-F957C6D74815}" destId="{F8A564A9-1CDF-4F83-A37B-9D6BAD3D6F22}" srcOrd="1" destOrd="0" presId="urn:microsoft.com/office/officeart/2005/8/layout/vList5"/>
    <dgm:cxn modelId="{2BAA0457-5845-464A-B8C2-E3BD6F5A6FD3}" type="presParOf" srcId="{25E3D2A5-61A3-432C-977D-2244C06B491A}" destId="{794205C0-64C8-4648-B81B-03D16A90DB09}" srcOrd="11" destOrd="0" presId="urn:microsoft.com/office/officeart/2005/8/layout/vList5"/>
    <dgm:cxn modelId="{018C6773-6FD0-4137-B932-F1D95E510D99}" type="presParOf" srcId="{25E3D2A5-61A3-432C-977D-2244C06B491A}" destId="{BA99545F-5208-4697-8F5B-857E7CE76E88}" srcOrd="12" destOrd="0" presId="urn:microsoft.com/office/officeart/2005/8/layout/vList5"/>
    <dgm:cxn modelId="{F227FE42-E457-42D8-80F2-2B439BC93735}" type="presParOf" srcId="{BA99545F-5208-4697-8F5B-857E7CE76E88}" destId="{A11CFE61-61D4-4B65-8D27-4D429967B2A6}" srcOrd="0" destOrd="0" presId="urn:microsoft.com/office/officeart/2005/8/layout/vList5"/>
    <dgm:cxn modelId="{CFD80688-3978-4C58-BBAE-58A3C8712470}" type="presParOf" srcId="{BA99545F-5208-4697-8F5B-857E7CE76E88}" destId="{485945A0-8944-473E-B2B2-6F0037DB0AF3}" srcOrd="1" destOrd="0" presId="urn:microsoft.com/office/officeart/2005/8/layout/vList5"/>
    <dgm:cxn modelId="{82BA00B7-7CFE-4979-A84C-2FA4DFDBFC85}" type="presParOf" srcId="{25E3D2A5-61A3-432C-977D-2244C06B491A}" destId="{011D881B-4DBF-40C6-90D4-D5382D9FA993}" srcOrd="13" destOrd="0" presId="urn:microsoft.com/office/officeart/2005/8/layout/vList5"/>
    <dgm:cxn modelId="{DC7D4F98-80C3-4ED6-BECD-2956AE453E17}" type="presParOf" srcId="{25E3D2A5-61A3-432C-977D-2244C06B491A}" destId="{0DD8AF2C-02CC-4998-96D4-F02F47045954}" srcOrd="14" destOrd="0" presId="urn:microsoft.com/office/officeart/2005/8/layout/vList5"/>
    <dgm:cxn modelId="{EF48C438-AF57-4664-8157-4F3C8C515539}" type="presParOf" srcId="{0DD8AF2C-02CC-4998-96D4-F02F47045954}" destId="{6DF09527-8DB9-40A8-9591-6310EF6848D3}" srcOrd="0" destOrd="0" presId="urn:microsoft.com/office/officeart/2005/8/layout/vList5"/>
    <dgm:cxn modelId="{F2A87FA2-3DF2-4EE6-AA2E-BA5D95FB00E1}" type="presParOf" srcId="{0DD8AF2C-02CC-4998-96D4-F02F47045954}" destId="{6C64146B-A178-42B2-8E33-0EE58C6BB2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F9322-CF00-488D-B65E-1A0DD2142904}"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ES"/>
        </a:p>
      </dgm:t>
    </dgm:pt>
    <dgm:pt modelId="{E3465A56-B938-48A5-AF88-3F9DA54D00EB}">
      <dgm:prSet custT="1"/>
      <dgm:spPr>
        <a:ln>
          <a:solidFill>
            <a:schemeClr val="accent6">
              <a:lumMod val="75000"/>
            </a:schemeClr>
          </a:solidFill>
        </a:ln>
      </dgm:spPr>
      <dgm:t>
        <a:bodyPr/>
        <a:lstStyle/>
        <a:p>
          <a:r>
            <a:rPr lang="en" sz="2100" b="1" dirty="0">
              <a:solidFill>
                <a:schemeClr val="tx1"/>
              </a:solidFill>
            </a:rPr>
            <a:t>Vahchoi</a:t>
          </a:r>
          <a:r>
            <a:rPr lang="en" sz="2000" b="1" dirty="0">
              <a:solidFill>
                <a:schemeClr val="tx1"/>
              </a:solidFill>
            </a:rPr>
            <a:t> (Dan. 9:4)</a:t>
          </a:r>
        </a:p>
      </dgm:t>
    </dgm:pt>
    <dgm:pt modelId="{30E4F015-7CA5-4929-8DF6-FAD271A935FF}" type="parTrans" cxnId="{72B3A172-48AA-4A4F-BD2D-2016BB6E559B}">
      <dgm:prSet/>
      <dgm:spPr/>
      <dgm:t>
        <a:bodyPr/>
        <a:lstStyle/>
        <a:p>
          <a:endParaRPr lang="es-ES" sz="2000" b="1">
            <a:solidFill>
              <a:schemeClr val="tx1"/>
            </a:solidFill>
          </a:endParaRPr>
        </a:p>
      </dgm:t>
    </dgm:pt>
    <dgm:pt modelId="{D57DF6AC-B164-47ED-B200-94A353E1866E}" type="sibTrans" cxnId="{72B3A172-48AA-4A4F-BD2D-2016BB6E559B}">
      <dgm:prSet/>
      <dgm:spPr/>
      <dgm:t>
        <a:bodyPr/>
        <a:lstStyle/>
        <a:p>
          <a:endParaRPr lang="es-ES" sz="2000" b="1">
            <a:solidFill>
              <a:schemeClr val="tx1"/>
            </a:solidFill>
          </a:endParaRPr>
        </a:p>
      </dgm:t>
    </dgm:pt>
    <dgm:pt modelId="{20FA4401-1DC4-4523-9B6D-45EE1B3387A8}">
      <dgm:prSet custT="1"/>
      <dgm:spPr>
        <a:solidFill>
          <a:schemeClr val="accent5">
            <a:lumMod val="60000"/>
            <a:lumOff val="40000"/>
          </a:schemeClr>
        </a:solidFill>
        <a:ln>
          <a:solidFill>
            <a:schemeClr val="accent5">
              <a:lumMod val="50000"/>
            </a:schemeClr>
          </a:solidFill>
        </a:ln>
      </dgm:spPr>
      <dgm:t>
        <a:bodyPr/>
        <a:lstStyle/>
        <a:p>
          <a:r>
            <a:rPr lang="en" sz="2100" b="1" dirty="0">
              <a:solidFill>
                <a:schemeClr val="tx1"/>
              </a:solidFill>
            </a:rPr>
            <a:t>Kisih le ngaidam thuum                     </a:t>
          </a:r>
          <a:r>
            <a:rPr lang="en" sz="2000" b="1" dirty="0">
              <a:solidFill>
                <a:schemeClr val="tx1"/>
              </a:solidFill>
            </a:rPr>
            <a:t>(Dan. 9:5-15)</a:t>
          </a:r>
        </a:p>
      </dgm:t>
    </dgm:pt>
    <dgm:pt modelId="{DCD32011-DA33-4BF7-8CAE-0921073AAA28}" type="parTrans" cxnId="{963D82A9-0374-421D-B3BC-3BFE4ED40109}">
      <dgm:prSet/>
      <dgm:spPr/>
      <dgm:t>
        <a:bodyPr/>
        <a:lstStyle/>
        <a:p>
          <a:endParaRPr lang="es-ES" sz="2000" b="1">
            <a:solidFill>
              <a:schemeClr val="tx1"/>
            </a:solidFill>
          </a:endParaRPr>
        </a:p>
      </dgm:t>
    </dgm:pt>
    <dgm:pt modelId="{7B66BA96-D5B4-4FDF-8036-AD5359B8DD76}" type="sibTrans" cxnId="{963D82A9-0374-421D-B3BC-3BFE4ED40109}">
      <dgm:prSet/>
      <dgm:spPr/>
      <dgm:t>
        <a:bodyPr/>
        <a:lstStyle/>
        <a:p>
          <a:endParaRPr lang="es-ES" sz="2000" b="1">
            <a:solidFill>
              <a:schemeClr val="tx1"/>
            </a:solidFill>
          </a:endParaRPr>
        </a:p>
      </dgm:t>
    </dgm:pt>
    <dgm:pt modelId="{0C24B085-9070-4A80-A6E6-FE450510DB75}">
      <dgm:prSet custT="1"/>
      <dgm:spPr>
        <a:ln>
          <a:solidFill>
            <a:schemeClr val="accent1">
              <a:lumMod val="75000"/>
            </a:schemeClr>
          </a:solidFill>
        </a:ln>
      </dgm:spPr>
      <dgm:t>
        <a:bodyPr/>
        <a:lstStyle/>
        <a:p>
          <a:r>
            <a:rPr lang="en" sz="2100" b="1" dirty="0">
              <a:solidFill>
                <a:schemeClr val="tx1"/>
              </a:solidFill>
            </a:rPr>
            <a:t>Ngehna</a:t>
          </a:r>
          <a:r>
            <a:rPr lang="en" sz="2000" b="1" dirty="0">
              <a:solidFill>
                <a:schemeClr val="tx1"/>
              </a:solidFill>
            </a:rPr>
            <a:t> </a:t>
          </a:r>
          <a:br>
            <a:rPr lang="es-ES" sz="2000" b="1" dirty="0">
              <a:solidFill>
                <a:schemeClr val="tx1"/>
              </a:solidFill>
            </a:rPr>
          </a:br>
          <a:r>
            <a:rPr lang="en" sz="2000" b="1" dirty="0">
              <a:solidFill>
                <a:schemeClr val="tx1"/>
              </a:solidFill>
            </a:rPr>
            <a:t>(Dan. 9:16-19)</a:t>
          </a:r>
        </a:p>
      </dgm:t>
    </dgm:pt>
    <dgm:pt modelId="{8C7EFEFE-D8FA-436C-BB14-1CA9FEDD25B1}" type="parTrans" cxnId="{E21EB075-698D-455D-899D-DC9C010CE746}">
      <dgm:prSet/>
      <dgm:spPr/>
      <dgm:t>
        <a:bodyPr/>
        <a:lstStyle/>
        <a:p>
          <a:endParaRPr lang="es-ES" sz="2000" b="1">
            <a:solidFill>
              <a:schemeClr val="tx1"/>
            </a:solidFill>
          </a:endParaRPr>
        </a:p>
      </dgm:t>
    </dgm:pt>
    <dgm:pt modelId="{579E1778-8069-4957-AD38-ABC0E8D7CE21}" type="sibTrans" cxnId="{E21EB075-698D-455D-899D-DC9C010CE746}">
      <dgm:prSet/>
      <dgm:spPr/>
      <dgm:t>
        <a:bodyPr/>
        <a:lstStyle/>
        <a:p>
          <a:endParaRPr lang="es-ES" sz="2000" b="1">
            <a:solidFill>
              <a:schemeClr val="tx1"/>
            </a:solidFill>
          </a:endParaRPr>
        </a:p>
      </dgm:t>
    </dgm:pt>
    <dgm:pt modelId="{E8D3EBBE-3BB1-4BF5-8D20-67C612467C80}">
      <dgm:prSet custT="1"/>
      <dgm:spPr>
        <a:solidFill>
          <a:srgbClr val="92D050"/>
        </a:solidFill>
        <a:ln>
          <a:solidFill>
            <a:schemeClr val="accent4">
              <a:lumMod val="50000"/>
            </a:schemeClr>
          </a:solidFill>
        </a:ln>
      </dgm:spPr>
      <dgm:t>
        <a:bodyPr/>
        <a:lstStyle/>
        <a:p>
          <a:r>
            <a:rPr lang="en" sz="2100" b="1" dirty="0">
              <a:solidFill>
                <a:schemeClr val="tx1"/>
              </a:solidFill>
            </a:rPr>
            <a:t>Thangvah</a:t>
          </a:r>
          <a:r>
            <a:rPr lang="en" sz="2000" b="1" dirty="0">
              <a:solidFill>
                <a:schemeClr val="tx1"/>
              </a:solidFill>
            </a:rPr>
            <a:t>                  (Phil. 4:6)</a:t>
          </a:r>
        </a:p>
      </dgm:t>
    </dgm:pt>
    <dgm:pt modelId="{83940BDD-4934-47B8-9E85-87DB0239EC6D}" type="parTrans" cxnId="{25F302F6-230A-45AD-ABD7-E1B9662F2407}">
      <dgm:prSet/>
      <dgm:spPr/>
      <dgm:t>
        <a:bodyPr/>
        <a:lstStyle/>
        <a:p>
          <a:endParaRPr lang="es-ES" sz="2000" b="1">
            <a:solidFill>
              <a:schemeClr val="tx1"/>
            </a:solidFill>
          </a:endParaRPr>
        </a:p>
      </dgm:t>
    </dgm:pt>
    <dgm:pt modelId="{1DC9F24A-6F7D-47FD-98A1-CBF4FE9AA248}" type="sibTrans" cxnId="{25F302F6-230A-45AD-ABD7-E1B9662F2407}">
      <dgm:prSet/>
      <dgm:spPr/>
      <dgm:t>
        <a:bodyPr/>
        <a:lstStyle/>
        <a:p>
          <a:endParaRPr lang="es-ES" sz="2000" b="1">
            <a:solidFill>
              <a:schemeClr val="tx1"/>
            </a:solidFill>
          </a:endParaRPr>
        </a:p>
      </dgm:t>
    </dgm:pt>
    <dgm:pt modelId="{5810A717-0D90-4C06-8D22-55633640A0FD}" type="pres">
      <dgm:prSet presAssocID="{E8AF9322-CF00-488D-B65E-1A0DD2142904}" presName="matrix" presStyleCnt="0">
        <dgm:presLayoutVars>
          <dgm:chMax val="1"/>
          <dgm:dir/>
          <dgm:resizeHandles val="exact"/>
        </dgm:presLayoutVars>
      </dgm:prSet>
      <dgm:spPr/>
    </dgm:pt>
    <dgm:pt modelId="{036F359D-0D6E-4B33-9B34-9CA629BD20A9}" type="pres">
      <dgm:prSet presAssocID="{E8AF9322-CF00-488D-B65E-1A0DD2142904}" presName="diamond" presStyleLbl="bgShp" presStyleIdx="0" presStyleCnt="1" custScaleX="252411"/>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a:solidFill>
            <a:srgbClr val="874A00"/>
          </a:solidFill>
        </a:ln>
        <a:scene3d>
          <a:camera prst="orthographicFront">
            <a:rot lat="0" lon="0" rev="0"/>
          </a:camera>
          <a:lightRig rig="contrasting" dir="t">
            <a:rot lat="0" lon="0" rev="1200000"/>
          </a:lightRig>
        </a:scene3d>
        <a:sp3d z="-300000" prstMaterial="plastic">
          <a:bevelT prst="angle"/>
        </a:sp3d>
      </dgm:spPr>
    </dgm:pt>
    <dgm:pt modelId="{53BCF369-612C-4677-87D9-37545E106659}" type="pres">
      <dgm:prSet presAssocID="{E8AF9322-CF00-488D-B65E-1A0DD2142904}" presName="quad1" presStyleLbl="node1" presStyleIdx="0" presStyleCnt="4" custScaleX="300785" custLinFactX="-100399" custLinFactNeighborX="-200000">
        <dgm:presLayoutVars>
          <dgm:chMax val="0"/>
          <dgm:chPref val="0"/>
          <dgm:bulletEnabled val="1"/>
        </dgm:presLayoutVars>
      </dgm:prSet>
      <dgm:spPr/>
    </dgm:pt>
    <dgm:pt modelId="{6A9A1EE4-F59D-45D2-A75E-17BD95A7D3E7}" type="pres">
      <dgm:prSet presAssocID="{E8AF9322-CF00-488D-B65E-1A0DD2142904}" presName="quad2" presStyleLbl="node1" presStyleIdx="1" presStyleCnt="4" custScaleX="300785" custLinFactX="100000" custLinFactNeighborX="198033">
        <dgm:presLayoutVars>
          <dgm:chMax val="0"/>
          <dgm:chPref val="0"/>
          <dgm:bulletEnabled val="1"/>
        </dgm:presLayoutVars>
      </dgm:prSet>
      <dgm:spPr/>
    </dgm:pt>
    <dgm:pt modelId="{F61C4A4F-D520-4F03-847E-7856DC21CFD1}" type="pres">
      <dgm:prSet presAssocID="{E8AF9322-CF00-488D-B65E-1A0DD2142904}" presName="quad3" presStyleLbl="node1" presStyleIdx="2" presStyleCnt="4" custScaleX="300785" custLinFactX="-100399" custLinFactNeighborX="-200000">
        <dgm:presLayoutVars>
          <dgm:chMax val="0"/>
          <dgm:chPref val="0"/>
          <dgm:bulletEnabled val="1"/>
        </dgm:presLayoutVars>
      </dgm:prSet>
      <dgm:spPr/>
    </dgm:pt>
    <dgm:pt modelId="{B84DBE54-B637-4116-BC08-3140180187E5}" type="pres">
      <dgm:prSet presAssocID="{E8AF9322-CF00-488D-B65E-1A0DD2142904}" presName="quad4" presStyleLbl="node1" presStyleIdx="3" presStyleCnt="4" custScaleX="300785" custLinFactX="100000" custLinFactNeighborX="198033">
        <dgm:presLayoutVars>
          <dgm:chMax val="0"/>
          <dgm:chPref val="0"/>
          <dgm:bulletEnabled val="1"/>
        </dgm:presLayoutVars>
      </dgm:prSet>
      <dgm:spPr/>
    </dgm:pt>
  </dgm:ptLst>
  <dgm:cxnLst>
    <dgm:cxn modelId="{7514D739-F31F-4FD6-82B7-B671940F7058}" type="presOf" srcId="{20FA4401-1DC4-4523-9B6D-45EE1B3387A8}" destId="{6A9A1EE4-F59D-45D2-A75E-17BD95A7D3E7}" srcOrd="0" destOrd="0" presId="urn:microsoft.com/office/officeart/2005/8/layout/matrix3"/>
    <dgm:cxn modelId="{36EF595C-630F-4137-BF8A-678A34E78B3B}" type="presOf" srcId="{E8D3EBBE-3BB1-4BF5-8D20-67C612467C80}" destId="{B84DBE54-B637-4116-BC08-3140180187E5}" srcOrd="0" destOrd="0" presId="urn:microsoft.com/office/officeart/2005/8/layout/matrix3"/>
    <dgm:cxn modelId="{72B3A172-48AA-4A4F-BD2D-2016BB6E559B}" srcId="{E8AF9322-CF00-488D-B65E-1A0DD2142904}" destId="{E3465A56-B938-48A5-AF88-3F9DA54D00EB}" srcOrd="0" destOrd="0" parTransId="{30E4F015-7CA5-4929-8DF6-FAD271A935FF}" sibTransId="{D57DF6AC-B164-47ED-B200-94A353E1866E}"/>
    <dgm:cxn modelId="{E21EB075-698D-455D-899D-DC9C010CE746}" srcId="{E8AF9322-CF00-488D-B65E-1A0DD2142904}" destId="{0C24B085-9070-4A80-A6E6-FE450510DB75}" srcOrd="2" destOrd="0" parTransId="{8C7EFEFE-D8FA-436C-BB14-1CA9FEDD25B1}" sibTransId="{579E1778-8069-4957-AD38-ABC0E8D7CE21}"/>
    <dgm:cxn modelId="{07D05857-E8D1-4280-9352-BCB889DFC82A}" type="presOf" srcId="{E8AF9322-CF00-488D-B65E-1A0DD2142904}" destId="{5810A717-0D90-4C06-8D22-55633640A0FD}" srcOrd="0" destOrd="0" presId="urn:microsoft.com/office/officeart/2005/8/layout/matrix3"/>
    <dgm:cxn modelId="{637AEA99-EDF5-47C9-873F-C947A08F92E5}" type="presOf" srcId="{E3465A56-B938-48A5-AF88-3F9DA54D00EB}" destId="{53BCF369-612C-4677-87D9-37545E106659}" srcOrd="0" destOrd="0" presId="urn:microsoft.com/office/officeart/2005/8/layout/matrix3"/>
    <dgm:cxn modelId="{963D82A9-0374-421D-B3BC-3BFE4ED40109}" srcId="{E8AF9322-CF00-488D-B65E-1A0DD2142904}" destId="{20FA4401-1DC4-4523-9B6D-45EE1B3387A8}" srcOrd="1" destOrd="0" parTransId="{DCD32011-DA33-4BF7-8CAE-0921073AAA28}" sibTransId="{7B66BA96-D5B4-4FDF-8036-AD5359B8DD76}"/>
    <dgm:cxn modelId="{A67040E9-7B8D-4B39-9226-2103BC5F8B07}" type="presOf" srcId="{0C24B085-9070-4A80-A6E6-FE450510DB75}" destId="{F61C4A4F-D520-4F03-847E-7856DC21CFD1}" srcOrd="0" destOrd="0" presId="urn:microsoft.com/office/officeart/2005/8/layout/matrix3"/>
    <dgm:cxn modelId="{25F302F6-230A-45AD-ABD7-E1B9662F2407}" srcId="{E8AF9322-CF00-488D-B65E-1A0DD2142904}" destId="{E8D3EBBE-3BB1-4BF5-8D20-67C612467C80}" srcOrd="3" destOrd="0" parTransId="{83940BDD-4934-47B8-9E85-87DB0239EC6D}" sibTransId="{1DC9F24A-6F7D-47FD-98A1-CBF4FE9AA248}"/>
    <dgm:cxn modelId="{238B96AA-B2EB-40EB-9174-F684EF972E1A}" type="presParOf" srcId="{5810A717-0D90-4C06-8D22-55633640A0FD}" destId="{036F359D-0D6E-4B33-9B34-9CA629BD20A9}" srcOrd="0" destOrd="0" presId="urn:microsoft.com/office/officeart/2005/8/layout/matrix3"/>
    <dgm:cxn modelId="{60B2D619-1EC6-4CD2-9E8B-9EC0367E785F}" type="presParOf" srcId="{5810A717-0D90-4C06-8D22-55633640A0FD}" destId="{53BCF369-612C-4677-87D9-37545E106659}" srcOrd="1" destOrd="0" presId="urn:microsoft.com/office/officeart/2005/8/layout/matrix3"/>
    <dgm:cxn modelId="{0FF498E3-6B2A-4BE2-8863-0A93D43AFB9A}" type="presParOf" srcId="{5810A717-0D90-4C06-8D22-55633640A0FD}" destId="{6A9A1EE4-F59D-45D2-A75E-17BD95A7D3E7}" srcOrd="2" destOrd="0" presId="urn:microsoft.com/office/officeart/2005/8/layout/matrix3"/>
    <dgm:cxn modelId="{A6280CA1-B61D-49F0-8298-3DC2F2541A97}" type="presParOf" srcId="{5810A717-0D90-4C06-8D22-55633640A0FD}" destId="{F61C4A4F-D520-4F03-847E-7856DC21CFD1}" srcOrd="3" destOrd="0" presId="urn:microsoft.com/office/officeart/2005/8/layout/matrix3"/>
    <dgm:cxn modelId="{05CC67E1-41DC-4D4F-9879-DEC441A95CE8}" type="presParOf" srcId="{5810A717-0D90-4C06-8D22-55633640A0FD}" destId="{B84DBE54-B637-4116-BC08-3140180187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369E-9600-4298-86D9-34710FC12B4E}">
      <dsp:nvSpPr>
        <dsp:cNvPr id="0" name=""/>
        <dsp:cNvSpPr/>
      </dsp:nvSpPr>
      <dsp:spPr>
        <a:xfrm rot="5400000">
          <a:off x="8062969" y="-3389944"/>
          <a:ext cx="486506" cy="7388424"/>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Mihiem te jouse Pa toh kiguijopna kisiemphat ding ngaicha ihi u ikihet ding u ahi</a:t>
          </a:r>
          <a:endParaRPr lang="es-ES" sz="1800" kern="1200" dirty="0"/>
        </a:p>
      </dsp:txBody>
      <dsp:txXfrm rot="-5400000">
        <a:off x="4612011" y="84763"/>
        <a:ext cx="7364675" cy="439008"/>
      </dsp:txXfrm>
    </dsp:sp>
    <dsp:sp modelId="{165ADFCA-F309-4452-86A1-8B3D58BCB9D5}">
      <dsp:nvSpPr>
        <dsp:cNvPr id="0" name=""/>
        <dsp:cNvSpPr/>
      </dsp:nvSpPr>
      <dsp:spPr>
        <a:xfrm>
          <a:off x="1066" y="201"/>
          <a:ext cx="4610944" cy="608132"/>
        </a:xfrm>
        <a:prstGeom prst="roundRect">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“Van a um ka Pa u”</a:t>
          </a:r>
          <a:endParaRPr lang="es-ES" sz="2000" kern="1200" dirty="0">
            <a:effectLst>
              <a:outerShdw blurRad="38100" dist="38100" dir="2700000" algn="tl">
                <a:srgbClr val="000000"/>
              </a:outerShdw>
            </a:effectLst>
          </a:endParaRPr>
        </a:p>
      </dsp:txBody>
      <dsp:txXfrm>
        <a:off x="30753" y="29888"/>
        <a:ext cx="4551570" cy="548758"/>
      </dsp:txXfrm>
    </dsp:sp>
    <dsp:sp modelId="{C94D50CB-DDCC-4494-816D-473222C2E0DA}">
      <dsp:nvSpPr>
        <dsp:cNvPr id="0" name=""/>
        <dsp:cNvSpPr/>
      </dsp:nvSpPr>
      <dsp:spPr>
        <a:xfrm rot="5400000">
          <a:off x="8062969" y="-2751404"/>
          <a:ext cx="486506" cy="738842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Pathien athienje hetna hin achan ding jana le ginna pieh pum in ama kom ei naisah uve</a:t>
          </a:r>
          <a:endParaRPr lang="es-ES" sz="1800" kern="1200" dirty="0"/>
        </a:p>
      </dsp:txBody>
      <dsp:txXfrm rot="-5400000">
        <a:off x="4612011" y="723303"/>
        <a:ext cx="7364675" cy="439008"/>
      </dsp:txXfrm>
    </dsp:sp>
    <dsp:sp modelId="{035CB03A-1615-450A-A54B-4021A44361B1}">
      <dsp:nvSpPr>
        <dsp:cNvPr id="0" name=""/>
        <dsp:cNvSpPr/>
      </dsp:nvSpPr>
      <dsp:spPr>
        <a:xfrm>
          <a:off x="1066" y="638741"/>
          <a:ext cx="4610944" cy="608132"/>
        </a:xfrm>
        <a:prstGeom prst="roundRect">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“Na min thieng kija hen”</a:t>
          </a:r>
          <a:endParaRPr lang="es-ES" sz="2000" kern="1200" dirty="0">
            <a:effectLst>
              <a:outerShdw blurRad="38100" dist="38100" dir="2700000" algn="tl">
                <a:srgbClr val="000000"/>
              </a:outerShdw>
            </a:effectLst>
          </a:endParaRPr>
        </a:p>
      </dsp:txBody>
      <dsp:txXfrm>
        <a:off x="30753" y="668428"/>
        <a:ext cx="4551570" cy="548758"/>
      </dsp:txXfrm>
    </dsp:sp>
    <dsp:sp modelId="{AA0E4C6E-796A-406B-97E4-8CF5C38EED04}">
      <dsp:nvSpPr>
        <dsp:cNvPr id="0" name=""/>
        <dsp:cNvSpPr/>
      </dsp:nvSpPr>
      <dsp:spPr>
        <a:xfrm rot="5400000">
          <a:off x="8062969" y="-2112864"/>
          <a:ext cx="486506" cy="7388424"/>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Jesu hung kit ding thanopna’n dim ute</a:t>
          </a:r>
          <a:endParaRPr lang="es-ES" sz="1800" kern="1200" dirty="0"/>
        </a:p>
      </dsp:txBody>
      <dsp:txXfrm rot="-5400000">
        <a:off x="4612011" y="1361843"/>
        <a:ext cx="7364675" cy="439008"/>
      </dsp:txXfrm>
    </dsp:sp>
    <dsp:sp modelId="{4DC6DA22-CDAF-4395-958D-693B3F4B3FDF}">
      <dsp:nvSpPr>
        <dsp:cNvPr id="0" name=""/>
        <dsp:cNvSpPr/>
      </dsp:nvSpPr>
      <dsp:spPr>
        <a:xfrm>
          <a:off x="1066" y="1277280"/>
          <a:ext cx="4610944" cy="608132"/>
        </a:xfrm>
        <a:prstGeom prst="roundRect">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“Na lenggam hung lhung hen”</a:t>
          </a:r>
          <a:endParaRPr lang="es-ES" sz="2000" kern="1200" dirty="0">
            <a:effectLst>
              <a:outerShdw blurRad="38100" dist="38100" dir="2700000" algn="tl">
                <a:srgbClr val="000000"/>
              </a:outerShdw>
            </a:effectLst>
          </a:endParaRPr>
        </a:p>
      </dsp:txBody>
      <dsp:txXfrm>
        <a:off x="30753" y="1306967"/>
        <a:ext cx="4551570" cy="548758"/>
      </dsp:txXfrm>
    </dsp:sp>
    <dsp:sp modelId="{F18E7AD8-A842-4F6F-BD87-55C3E70305BC}">
      <dsp:nvSpPr>
        <dsp:cNvPr id="0" name=""/>
        <dsp:cNvSpPr/>
      </dsp:nvSpPr>
      <dsp:spPr>
        <a:xfrm rot="5400000">
          <a:off x="8064035" y="-1474325"/>
          <a:ext cx="486506" cy="7388424"/>
        </a:xfrm>
        <a:prstGeom prst="round2SameRect">
          <a:avLst/>
        </a:prstGeom>
        <a:solidFill>
          <a:srgbClr val="B9E1FF"/>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IN" sz="1800" b="1" kern="1200" dirty="0"/>
            <a:t>T</a:t>
          </a:r>
          <a:r>
            <a:rPr lang="en" sz="1800" b="1" kern="1200" dirty="0"/>
            <a:t>hilsiem jouse chung a vaihom ahi ipom uva, ihinkho’u le vannuoi a jong leng chang din thuum ute</a:t>
          </a:r>
          <a:endParaRPr lang="es-ES" sz="1800" kern="1200" dirty="0"/>
        </a:p>
      </dsp:txBody>
      <dsp:txXfrm rot="-5400000">
        <a:off x="4613077" y="2000382"/>
        <a:ext cx="7364675" cy="439008"/>
      </dsp:txXfrm>
    </dsp:sp>
    <dsp:sp modelId="{8CF57451-50D0-4FB1-B117-44DE815E5846}">
      <dsp:nvSpPr>
        <dsp:cNvPr id="0" name=""/>
        <dsp:cNvSpPr/>
      </dsp:nvSpPr>
      <dsp:spPr>
        <a:xfrm>
          <a:off x="1066" y="1915820"/>
          <a:ext cx="4610944" cy="608132"/>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 sz="1900" b="1" kern="1200" dirty="0">
              <a:effectLst>
                <a:outerShdw blurRad="38100" dist="38100" dir="2700000" algn="tl">
                  <a:srgbClr val="000000"/>
                </a:outerShdw>
              </a:effectLst>
            </a:rPr>
            <a:t>“Van a bang in lei a nalung got bang hi hen”</a:t>
          </a:r>
          <a:endParaRPr lang="es-ES" sz="1900" kern="1200" dirty="0">
            <a:effectLst>
              <a:outerShdw blurRad="38100" dist="38100" dir="2700000" algn="tl">
                <a:srgbClr val="000000"/>
              </a:outerShdw>
            </a:effectLst>
          </a:endParaRPr>
        </a:p>
      </dsp:txBody>
      <dsp:txXfrm>
        <a:off x="30753" y="1945507"/>
        <a:ext cx="4551570" cy="548758"/>
      </dsp:txXfrm>
    </dsp:sp>
    <dsp:sp modelId="{597556D2-27A3-4DC2-8AA5-CBC8416048E8}">
      <dsp:nvSpPr>
        <dsp:cNvPr id="0" name=""/>
        <dsp:cNvSpPr/>
      </dsp:nvSpPr>
      <dsp:spPr>
        <a:xfrm rot="5400000">
          <a:off x="8062969" y="-835785"/>
          <a:ext cx="486506" cy="7388424"/>
        </a:xfrm>
        <a:prstGeom prst="round2SameRect">
          <a:avLst/>
        </a:prstGeom>
        <a:solidFill>
          <a:srgbClr val="FFC9C9"/>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Tahsa le lhagao nitin an neh ding kithuum jing ute</a:t>
          </a:r>
          <a:endParaRPr lang="es-ES" sz="1800" kern="1200" dirty="0"/>
        </a:p>
      </dsp:txBody>
      <dsp:txXfrm rot="-5400000">
        <a:off x="4612011" y="2638922"/>
        <a:ext cx="7364675" cy="439008"/>
      </dsp:txXfrm>
    </dsp:sp>
    <dsp:sp modelId="{11DBA616-025B-4811-B16A-E9649261AEC1}">
      <dsp:nvSpPr>
        <dsp:cNvPr id="0" name=""/>
        <dsp:cNvSpPr/>
      </dsp:nvSpPr>
      <dsp:spPr>
        <a:xfrm>
          <a:off x="1066" y="2554359"/>
          <a:ext cx="4610944" cy="608132"/>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 sz="1900" b="1" kern="1200" dirty="0">
              <a:effectLst>
                <a:outerShdw blurRad="38100" dist="38100" dir="2700000" algn="tl">
                  <a:srgbClr val="000000"/>
                </a:outerShdw>
              </a:effectLst>
            </a:rPr>
            <a:t>“Tuni kaneh ding u an neipe uvin”</a:t>
          </a:r>
          <a:endParaRPr lang="es-ES" sz="1900" kern="1200" dirty="0">
            <a:effectLst>
              <a:outerShdw blurRad="38100" dist="38100" dir="2700000" algn="tl">
                <a:srgbClr val="000000"/>
              </a:outerShdw>
            </a:effectLst>
          </a:endParaRPr>
        </a:p>
      </dsp:txBody>
      <dsp:txXfrm>
        <a:off x="30753" y="2584046"/>
        <a:ext cx="4551570" cy="548758"/>
      </dsp:txXfrm>
    </dsp:sp>
    <dsp:sp modelId="{F8A564A9-1CDF-4F83-A37B-9D6BAD3D6F22}">
      <dsp:nvSpPr>
        <dsp:cNvPr id="0" name=""/>
        <dsp:cNvSpPr/>
      </dsp:nvSpPr>
      <dsp:spPr>
        <a:xfrm rot="5400000">
          <a:off x="8062969" y="-197246"/>
          <a:ext cx="486506" cy="7388424"/>
        </a:xfrm>
        <a:prstGeom prst="round2SameRect">
          <a:avLst/>
        </a:prstGeom>
        <a:solidFill>
          <a:srgbClr val="E1FFFF"/>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Kisih a, ngaidam thuum ding, chuleh Pathien in ngaidam ei chan bang a ei bolsete ngaidam ichan theina din thuum ute </a:t>
          </a:r>
          <a:endParaRPr lang="es-ES" sz="1800" kern="1200" dirty="0"/>
        </a:p>
      </dsp:txBody>
      <dsp:txXfrm rot="-5400000">
        <a:off x="4612011" y="3277461"/>
        <a:ext cx="7364675" cy="439008"/>
      </dsp:txXfrm>
    </dsp:sp>
    <dsp:sp modelId="{05DFCB04-2362-43FA-A832-4D0DCE828689}">
      <dsp:nvSpPr>
        <dsp:cNvPr id="0" name=""/>
        <dsp:cNvSpPr/>
      </dsp:nvSpPr>
      <dsp:spPr>
        <a:xfrm>
          <a:off x="1066" y="3192899"/>
          <a:ext cx="4610944" cy="608132"/>
        </a:xfrm>
        <a:prstGeom prst="round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100000"/>
            </a:lnSpc>
            <a:spcBef>
              <a:spcPct val="0"/>
            </a:spcBef>
            <a:spcAft>
              <a:spcPts val="0"/>
            </a:spcAft>
            <a:buNone/>
          </a:pPr>
          <a:r>
            <a:rPr lang="en" sz="1900" b="1" kern="1200" dirty="0">
              <a:effectLst>
                <a:outerShdw blurRad="38100" dist="38100" dir="2700000" algn="tl">
                  <a:srgbClr val="000000"/>
                </a:outerShdw>
              </a:effectLst>
            </a:rPr>
            <a:t>“Ka leiba te’u kangaidam bang un keiho bat jong ngaidam in”</a:t>
          </a:r>
          <a:endParaRPr lang="es-ES" sz="1900" kern="1200" dirty="0">
            <a:effectLst>
              <a:outerShdw blurRad="38100" dist="38100" dir="2700000" algn="tl">
                <a:srgbClr val="000000"/>
              </a:outerShdw>
            </a:effectLst>
          </a:endParaRPr>
        </a:p>
      </dsp:txBody>
      <dsp:txXfrm>
        <a:off x="30753" y="3222586"/>
        <a:ext cx="4551570" cy="548758"/>
      </dsp:txXfrm>
    </dsp:sp>
    <dsp:sp modelId="{485945A0-8944-473E-B2B2-6F0037DB0AF3}">
      <dsp:nvSpPr>
        <dsp:cNvPr id="0" name=""/>
        <dsp:cNvSpPr/>
      </dsp:nvSpPr>
      <dsp:spPr>
        <a:xfrm rot="5400000">
          <a:off x="8062969" y="441293"/>
          <a:ext cx="486506" cy="7388424"/>
        </a:xfrm>
        <a:prstGeom prst="round2SameRect">
          <a:avLst/>
        </a:prstGeom>
        <a:solidFill>
          <a:srgbClr val="FFDBC9"/>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Chonsepa umna gam leisiet a Pathien venbitna le puihuoina kithuum ute</a:t>
          </a:r>
          <a:endParaRPr lang="es-ES" sz="1800" kern="1200" dirty="0"/>
        </a:p>
      </dsp:txBody>
      <dsp:txXfrm rot="-5400000">
        <a:off x="4612011" y="3916001"/>
        <a:ext cx="7364675" cy="439008"/>
      </dsp:txXfrm>
    </dsp:sp>
    <dsp:sp modelId="{A11CFE61-61D4-4B65-8D27-4D429967B2A6}">
      <dsp:nvSpPr>
        <dsp:cNvPr id="0" name=""/>
        <dsp:cNvSpPr/>
      </dsp:nvSpPr>
      <dsp:spPr>
        <a:xfrm>
          <a:off x="1066" y="3831438"/>
          <a:ext cx="4610944" cy="608132"/>
        </a:xfrm>
        <a:prstGeom prst="roundRect">
          <a:avLst/>
        </a:prstGeom>
        <a:solidFill>
          <a:srgbClr val="99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 sz="1900" b="1" kern="1200" dirty="0">
              <a:effectLst>
                <a:outerShdw blurRad="38100" dist="38100" dir="2700000" algn="tl">
                  <a:srgbClr val="000000"/>
                </a:outerShdw>
              </a:effectLst>
            </a:rPr>
            <a:t>“Lhepna a nei puilut hih un, agilou a kuon nei huhdoh jo uvin”</a:t>
          </a:r>
          <a:endParaRPr lang="es-ES" sz="1900" kern="1200" dirty="0">
            <a:effectLst>
              <a:outerShdw blurRad="38100" dist="38100" dir="2700000" algn="tl">
                <a:srgbClr val="000000"/>
              </a:outerShdw>
            </a:effectLst>
          </a:endParaRPr>
        </a:p>
      </dsp:txBody>
      <dsp:txXfrm>
        <a:off x="30753" y="3861125"/>
        <a:ext cx="4551570" cy="548758"/>
      </dsp:txXfrm>
    </dsp:sp>
    <dsp:sp modelId="{6C64146B-A178-42B2-8E33-0EE58C6BB227}">
      <dsp:nvSpPr>
        <dsp:cNvPr id="0" name=""/>
        <dsp:cNvSpPr/>
      </dsp:nvSpPr>
      <dsp:spPr>
        <a:xfrm rot="5400000">
          <a:off x="8062969" y="1079833"/>
          <a:ext cx="486506" cy="7388424"/>
        </a:xfrm>
        <a:prstGeom prst="round2SameRect">
          <a:avLst/>
        </a:prstGeom>
        <a:solidFill>
          <a:srgbClr val="E3E3D3"/>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en" sz="1800" b="1" kern="1200" dirty="0"/>
            <a:t>Inei, ibol chuleh ihina jouse Pathien akuon kimu ahi ti pom ute. Ama bou loupi le vahchoi chang ding lom ahi</a:t>
          </a:r>
          <a:endParaRPr lang="es-ES" sz="1800" kern="1200" dirty="0"/>
        </a:p>
      </dsp:txBody>
      <dsp:txXfrm rot="-5400000">
        <a:off x="4612011" y="4554541"/>
        <a:ext cx="7364675" cy="439008"/>
      </dsp:txXfrm>
    </dsp:sp>
    <dsp:sp modelId="{6DF09527-8DB9-40A8-9591-6310EF6848D3}">
      <dsp:nvSpPr>
        <dsp:cNvPr id="0" name=""/>
        <dsp:cNvSpPr/>
      </dsp:nvSpPr>
      <dsp:spPr>
        <a:xfrm>
          <a:off x="1066" y="4470180"/>
          <a:ext cx="4610944" cy="608132"/>
        </a:xfrm>
        <a:prstGeom prst="roundRect">
          <a:avLst/>
        </a:prstGeom>
        <a:solidFill>
          <a:srgbClr val="6C6D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 sz="1900" b="1" kern="1200" dirty="0">
              <a:effectLst>
                <a:outerShdw blurRad="38100" dist="38100" dir="2700000" algn="tl">
                  <a:srgbClr val="000000"/>
                </a:outerShdw>
              </a:effectLst>
            </a:rPr>
            <a:t>“Ajieh chu lenggam le thahat, chule loupina tuonsot in nang a ahi. Amen”</a:t>
          </a:r>
          <a:endParaRPr lang="es-ES" sz="1900" kern="1200" dirty="0">
            <a:effectLst>
              <a:outerShdw blurRad="38100" dist="38100" dir="2700000" algn="tl">
                <a:srgbClr val="000000"/>
              </a:outerShdw>
            </a:effectLst>
          </a:endParaRPr>
        </a:p>
      </dsp:txBody>
      <dsp:txXfrm>
        <a:off x="30753" y="4499867"/>
        <a:ext cx="4551570" cy="548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F359D-0D6E-4B33-9B34-9CA629BD20A9}">
      <dsp:nvSpPr>
        <dsp:cNvPr id="0" name=""/>
        <dsp:cNvSpPr/>
      </dsp:nvSpPr>
      <dsp:spPr>
        <a:xfrm>
          <a:off x="1309030" y="0"/>
          <a:ext cx="5267436" cy="2086849"/>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cap="flat" cmpd="sng" algn="ctr">
          <a:solidFill>
            <a:srgbClr val="874A00"/>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3BCF369-612C-4677-87D9-37545E106659}">
      <dsp:nvSpPr>
        <dsp:cNvPr id="0" name=""/>
        <dsp:cNvSpPr/>
      </dsp:nvSpPr>
      <dsp:spPr>
        <a:xfrm>
          <a:off x="0" y="198250"/>
          <a:ext cx="2448002" cy="813871"/>
        </a:xfrm>
        <a:prstGeom prst="roundRect">
          <a:avLst/>
        </a:prstGeom>
        <a:solidFill>
          <a:schemeClr val="accent3">
            <a:hueOff val="0"/>
            <a:satOff val="0"/>
            <a:lumOff val="0"/>
            <a:alphaOff val="0"/>
          </a:schemeClr>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dirty="0">
              <a:solidFill>
                <a:schemeClr val="tx1"/>
              </a:solidFill>
            </a:rPr>
            <a:t>Vahchoi</a:t>
          </a:r>
          <a:r>
            <a:rPr lang="en" sz="2000" b="1" kern="1200" dirty="0">
              <a:solidFill>
                <a:schemeClr val="tx1"/>
              </a:solidFill>
            </a:rPr>
            <a:t> (Dan. 9:4)</a:t>
          </a:r>
        </a:p>
      </dsp:txBody>
      <dsp:txXfrm>
        <a:off x="39730" y="237980"/>
        <a:ext cx="2368542" cy="734411"/>
      </dsp:txXfrm>
    </dsp:sp>
    <dsp:sp modelId="{6A9A1EE4-F59D-45D2-A75E-17BD95A7D3E7}">
      <dsp:nvSpPr>
        <dsp:cNvPr id="0" name=""/>
        <dsp:cNvSpPr/>
      </dsp:nvSpPr>
      <dsp:spPr>
        <a:xfrm>
          <a:off x="5437494" y="198250"/>
          <a:ext cx="2448002" cy="813871"/>
        </a:xfrm>
        <a:prstGeom prst="roundRect">
          <a:avLst/>
        </a:prstGeom>
        <a:solidFill>
          <a:schemeClr val="accent5">
            <a:lumMod val="60000"/>
            <a:lumOff val="40000"/>
          </a:schemeClr>
        </a:solidFill>
        <a:ln>
          <a:solidFill>
            <a:schemeClr val="accent5">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dirty="0">
              <a:solidFill>
                <a:schemeClr val="tx1"/>
              </a:solidFill>
            </a:rPr>
            <a:t>Kisih le ngaidam thuum                     </a:t>
          </a:r>
          <a:r>
            <a:rPr lang="en" sz="2000" b="1" kern="1200" dirty="0">
              <a:solidFill>
                <a:schemeClr val="tx1"/>
              </a:solidFill>
            </a:rPr>
            <a:t>(Dan. 9:5-15)</a:t>
          </a:r>
        </a:p>
      </dsp:txBody>
      <dsp:txXfrm>
        <a:off x="5477224" y="237980"/>
        <a:ext cx="2368542" cy="734411"/>
      </dsp:txXfrm>
    </dsp:sp>
    <dsp:sp modelId="{F61C4A4F-D520-4F03-847E-7856DC21CFD1}">
      <dsp:nvSpPr>
        <dsp:cNvPr id="0" name=""/>
        <dsp:cNvSpPr/>
      </dsp:nvSpPr>
      <dsp:spPr>
        <a:xfrm>
          <a:off x="0" y="1074727"/>
          <a:ext cx="2448002" cy="813871"/>
        </a:xfrm>
        <a:prstGeom prst="roundRect">
          <a:avLst/>
        </a:prstGeom>
        <a:solidFill>
          <a:schemeClr val="accent3">
            <a:hueOff val="-7999998"/>
            <a:satOff val="0"/>
            <a:lumOff val="-20000"/>
            <a:alphaOff val="0"/>
          </a:schemeClr>
        </a:solidFill>
        <a:ln>
          <a:solidFill>
            <a:schemeClr val="accent1">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dirty="0">
              <a:solidFill>
                <a:schemeClr val="tx1"/>
              </a:solidFill>
            </a:rPr>
            <a:t>Ngehna</a:t>
          </a:r>
          <a:r>
            <a:rPr lang="en" sz="2000" b="1" kern="1200" dirty="0">
              <a:solidFill>
                <a:schemeClr val="tx1"/>
              </a:solidFill>
            </a:rPr>
            <a:t> </a:t>
          </a:r>
          <a:br>
            <a:rPr lang="es-ES" sz="2000" b="1" kern="1200" dirty="0">
              <a:solidFill>
                <a:schemeClr val="tx1"/>
              </a:solidFill>
            </a:rPr>
          </a:br>
          <a:r>
            <a:rPr lang="en" sz="2000" b="1" kern="1200" dirty="0">
              <a:solidFill>
                <a:schemeClr val="tx1"/>
              </a:solidFill>
            </a:rPr>
            <a:t>(Dan. 9:16-19)</a:t>
          </a:r>
        </a:p>
      </dsp:txBody>
      <dsp:txXfrm>
        <a:off x="39730" y="1114457"/>
        <a:ext cx="2368542" cy="734411"/>
      </dsp:txXfrm>
    </dsp:sp>
    <dsp:sp modelId="{B84DBE54-B637-4116-BC08-3140180187E5}">
      <dsp:nvSpPr>
        <dsp:cNvPr id="0" name=""/>
        <dsp:cNvSpPr/>
      </dsp:nvSpPr>
      <dsp:spPr>
        <a:xfrm>
          <a:off x="5437494" y="1074727"/>
          <a:ext cx="2448002" cy="813871"/>
        </a:xfrm>
        <a:prstGeom prst="roundRect">
          <a:avLst/>
        </a:prstGeom>
        <a:solidFill>
          <a:srgbClr val="92D050"/>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dirty="0">
              <a:solidFill>
                <a:schemeClr val="tx1"/>
              </a:solidFill>
            </a:rPr>
            <a:t>Thangvah</a:t>
          </a:r>
          <a:r>
            <a:rPr lang="en" sz="2000" b="1" kern="1200" dirty="0">
              <a:solidFill>
                <a:schemeClr val="tx1"/>
              </a:solidFill>
            </a:rPr>
            <a:t>                  (Phil. 4:6)</a:t>
          </a:r>
        </a:p>
      </dsp:txBody>
      <dsp:txXfrm>
        <a:off x="5477224" y="1114457"/>
        <a:ext cx="2368542" cy="73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09B8F-E6F1-ED24-B11F-FF231DAEFF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3DB951-487B-8CF3-6DB9-D7749B637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92E6C92-9FF3-C726-089F-F9C5B276A70B}"/>
              </a:ext>
            </a:extLst>
          </p:cNvPr>
          <p:cNvSpPr>
            <a:spLocks noGrp="1"/>
          </p:cNvSpPr>
          <p:nvPr>
            <p:ph type="dt" sz="half" idx="10"/>
          </p:nvPr>
        </p:nvSpPr>
        <p:spPr/>
        <p:txBody>
          <a:bodyPr/>
          <a:lstStyle/>
          <a:p>
            <a:fld id="{79AA3ED4-694B-40CE-8C88-E2BCE3ADF338}" type="datetimeFigureOut">
              <a:rPr lang="es-ES" smtClean="0"/>
              <a:t>08/05/2026</a:t>
            </a:fld>
            <a:endParaRPr lang="es-ES"/>
          </a:p>
        </p:txBody>
      </p:sp>
      <p:sp>
        <p:nvSpPr>
          <p:cNvPr id="5" name="Marcador de pie de página 4">
            <a:extLst>
              <a:ext uri="{FF2B5EF4-FFF2-40B4-BE49-F238E27FC236}">
                <a16:creationId xmlns:a16="http://schemas.microsoft.com/office/drawing/2014/main" id="{9EC55F94-B21D-65F5-224B-B9E11CD242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A21C29-CA21-C878-0753-1BE7A10424A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7480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2E796-1216-8F52-B298-D840FB3C3F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DD451A-0566-E779-BA6C-3E88D6FF0D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75279E-6DC6-72AA-6AAB-3E8BC0628DBA}"/>
              </a:ext>
            </a:extLst>
          </p:cNvPr>
          <p:cNvSpPr>
            <a:spLocks noGrp="1"/>
          </p:cNvSpPr>
          <p:nvPr>
            <p:ph type="dt" sz="half" idx="10"/>
          </p:nvPr>
        </p:nvSpPr>
        <p:spPr/>
        <p:txBody>
          <a:bodyPr/>
          <a:lstStyle/>
          <a:p>
            <a:fld id="{79AA3ED4-694B-40CE-8C88-E2BCE3ADF338}" type="datetimeFigureOut">
              <a:rPr lang="es-ES" smtClean="0"/>
              <a:t>08/05/2026</a:t>
            </a:fld>
            <a:endParaRPr lang="es-ES"/>
          </a:p>
        </p:txBody>
      </p:sp>
      <p:sp>
        <p:nvSpPr>
          <p:cNvPr id="5" name="Marcador de pie de página 4">
            <a:extLst>
              <a:ext uri="{FF2B5EF4-FFF2-40B4-BE49-F238E27FC236}">
                <a16:creationId xmlns:a16="http://schemas.microsoft.com/office/drawing/2014/main" id="{F428A623-119B-72E9-1968-F6628A6563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047E0C-F000-2A85-BD39-F1B356B6184F}"/>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811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5F19A8-132B-8F0D-D912-1E6681934F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AC1155-AB4D-8A63-BCEE-B0FE129AB0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B6C5F7-882A-4546-99C9-8FC43490EA52}"/>
              </a:ext>
            </a:extLst>
          </p:cNvPr>
          <p:cNvSpPr>
            <a:spLocks noGrp="1"/>
          </p:cNvSpPr>
          <p:nvPr>
            <p:ph type="dt" sz="half" idx="10"/>
          </p:nvPr>
        </p:nvSpPr>
        <p:spPr/>
        <p:txBody>
          <a:bodyPr/>
          <a:lstStyle/>
          <a:p>
            <a:fld id="{79AA3ED4-694B-40CE-8C88-E2BCE3ADF338}" type="datetimeFigureOut">
              <a:rPr lang="es-ES" smtClean="0"/>
              <a:t>08/05/2026</a:t>
            </a:fld>
            <a:endParaRPr lang="es-ES"/>
          </a:p>
        </p:txBody>
      </p:sp>
      <p:sp>
        <p:nvSpPr>
          <p:cNvPr id="5" name="Marcador de pie de página 4">
            <a:extLst>
              <a:ext uri="{FF2B5EF4-FFF2-40B4-BE49-F238E27FC236}">
                <a16:creationId xmlns:a16="http://schemas.microsoft.com/office/drawing/2014/main" id="{EDBA81F1-51EA-DED7-230E-41F38024B2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DC28D-C6A8-3EF1-64F7-C86C77191FD3}"/>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7593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698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53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442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107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98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17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10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994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1579F-40E4-C229-772E-37B5033192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E6080-0D25-DFF3-89AE-CBA5475F8A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8008B2-5B65-6F77-13EA-B181CF7E23F1}"/>
              </a:ext>
            </a:extLst>
          </p:cNvPr>
          <p:cNvSpPr>
            <a:spLocks noGrp="1"/>
          </p:cNvSpPr>
          <p:nvPr>
            <p:ph type="dt" sz="half" idx="10"/>
          </p:nvPr>
        </p:nvSpPr>
        <p:spPr/>
        <p:txBody>
          <a:bodyPr/>
          <a:lstStyle/>
          <a:p>
            <a:fld id="{79AA3ED4-694B-40CE-8C88-E2BCE3ADF338}" type="datetimeFigureOut">
              <a:rPr lang="es-ES" smtClean="0"/>
              <a:t>08/05/2026</a:t>
            </a:fld>
            <a:endParaRPr lang="es-ES"/>
          </a:p>
        </p:txBody>
      </p:sp>
      <p:sp>
        <p:nvSpPr>
          <p:cNvPr id="5" name="Marcador de pie de página 4">
            <a:extLst>
              <a:ext uri="{FF2B5EF4-FFF2-40B4-BE49-F238E27FC236}">
                <a16:creationId xmlns:a16="http://schemas.microsoft.com/office/drawing/2014/main" id="{6D3CA951-675D-3DA4-6377-7E8F0A0416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F3546-5114-08DC-C570-044D1D1E0DB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44257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564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447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773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F3CFB-74E7-5526-BD6B-0EFC19BCA6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685FA3-7D00-4418-5D90-32B6115417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2D3A8C-FF51-6E66-9827-8475A923F82B}"/>
              </a:ext>
            </a:extLst>
          </p:cNvPr>
          <p:cNvSpPr>
            <a:spLocks noGrp="1"/>
          </p:cNvSpPr>
          <p:nvPr>
            <p:ph type="dt" sz="half" idx="10"/>
          </p:nvPr>
        </p:nvSpPr>
        <p:spPr/>
        <p:txBody>
          <a:bodyPr/>
          <a:lstStyle/>
          <a:p>
            <a:fld id="{79AA3ED4-694B-40CE-8C88-E2BCE3ADF338}" type="datetimeFigureOut">
              <a:rPr lang="es-ES" smtClean="0"/>
              <a:t>08/05/2026</a:t>
            </a:fld>
            <a:endParaRPr lang="es-ES"/>
          </a:p>
        </p:txBody>
      </p:sp>
      <p:sp>
        <p:nvSpPr>
          <p:cNvPr id="5" name="Marcador de pie de página 4">
            <a:extLst>
              <a:ext uri="{FF2B5EF4-FFF2-40B4-BE49-F238E27FC236}">
                <a16:creationId xmlns:a16="http://schemas.microsoft.com/office/drawing/2014/main" id="{48DDC946-B7AB-38A7-840E-B898541EDD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3CA63B-3F6F-942B-1A8A-6D4469DBE19C}"/>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418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9D55B-9D9F-8719-7DE0-4DE4CFCB12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A9909CA-DD5F-5632-70E9-4A8EA6BB67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218B772-3BCA-7CB2-7160-0A5A48BE42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EED0A9-E0D1-C605-5D04-EB0523EB8A13}"/>
              </a:ext>
            </a:extLst>
          </p:cNvPr>
          <p:cNvSpPr>
            <a:spLocks noGrp="1"/>
          </p:cNvSpPr>
          <p:nvPr>
            <p:ph type="dt" sz="half" idx="10"/>
          </p:nvPr>
        </p:nvSpPr>
        <p:spPr/>
        <p:txBody>
          <a:bodyPr/>
          <a:lstStyle/>
          <a:p>
            <a:fld id="{79AA3ED4-694B-40CE-8C88-E2BCE3ADF338}" type="datetimeFigureOut">
              <a:rPr lang="es-ES" smtClean="0"/>
              <a:t>08/05/2026</a:t>
            </a:fld>
            <a:endParaRPr lang="es-ES"/>
          </a:p>
        </p:txBody>
      </p:sp>
      <p:sp>
        <p:nvSpPr>
          <p:cNvPr id="6" name="Marcador de pie de página 5">
            <a:extLst>
              <a:ext uri="{FF2B5EF4-FFF2-40B4-BE49-F238E27FC236}">
                <a16:creationId xmlns:a16="http://schemas.microsoft.com/office/drawing/2014/main" id="{93B641B7-B845-D04C-D38C-8D627E8947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7CF59-EC06-B864-C0B3-75D5634641C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49998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7FC14-7D1E-C189-C3E7-8DA5379A297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CF8C7B-4928-C12F-C38F-B607441A7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894432-A484-B6EA-86D0-B773F7D3A7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237DE0-FC7E-5AD1-8D11-77458F014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EC533F-DB9A-3F91-71F1-32FA6CCD64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C68E75-76FA-0DC2-8A54-F4FEB867BFA8}"/>
              </a:ext>
            </a:extLst>
          </p:cNvPr>
          <p:cNvSpPr>
            <a:spLocks noGrp="1"/>
          </p:cNvSpPr>
          <p:nvPr>
            <p:ph type="dt" sz="half" idx="10"/>
          </p:nvPr>
        </p:nvSpPr>
        <p:spPr/>
        <p:txBody>
          <a:bodyPr/>
          <a:lstStyle/>
          <a:p>
            <a:fld id="{79AA3ED4-694B-40CE-8C88-E2BCE3ADF338}" type="datetimeFigureOut">
              <a:rPr lang="es-ES" smtClean="0"/>
              <a:t>08/05/2026</a:t>
            </a:fld>
            <a:endParaRPr lang="es-ES"/>
          </a:p>
        </p:txBody>
      </p:sp>
      <p:sp>
        <p:nvSpPr>
          <p:cNvPr id="8" name="Marcador de pie de página 7">
            <a:extLst>
              <a:ext uri="{FF2B5EF4-FFF2-40B4-BE49-F238E27FC236}">
                <a16:creationId xmlns:a16="http://schemas.microsoft.com/office/drawing/2014/main" id="{43E24BDA-6747-BC72-889A-B653EEEDE86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0F11F15-CB97-7752-D6B4-9C05C9785777}"/>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8838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BEA6C-7B4D-CCA7-1F0D-B2DD3199F44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2D4A19-F048-BCB9-5212-3AA70FF639A3}"/>
              </a:ext>
            </a:extLst>
          </p:cNvPr>
          <p:cNvSpPr>
            <a:spLocks noGrp="1"/>
          </p:cNvSpPr>
          <p:nvPr>
            <p:ph type="dt" sz="half" idx="10"/>
          </p:nvPr>
        </p:nvSpPr>
        <p:spPr/>
        <p:txBody>
          <a:bodyPr/>
          <a:lstStyle/>
          <a:p>
            <a:fld id="{79AA3ED4-694B-40CE-8C88-E2BCE3ADF338}" type="datetimeFigureOut">
              <a:rPr lang="es-ES" smtClean="0"/>
              <a:t>08/05/2026</a:t>
            </a:fld>
            <a:endParaRPr lang="es-ES"/>
          </a:p>
        </p:txBody>
      </p:sp>
      <p:sp>
        <p:nvSpPr>
          <p:cNvPr id="4" name="Marcador de pie de página 3">
            <a:extLst>
              <a:ext uri="{FF2B5EF4-FFF2-40B4-BE49-F238E27FC236}">
                <a16:creationId xmlns:a16="http://schemas.microsoft.com/office/drawing/2014/main" id="{8103C5D5-1666-06DE-08EC-7D5C16D22BE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EC0F27F-8BCD-959C-A2FC-75FB7C1EAD70}"/>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4428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D46D9-CA59-6720-08AB-6E0EB7DD73EB}"/>
              </a:ext>
            </a:extLst>
          </p:cNvPr>
          <p:cNvSpPr>
            <a:spLocks noGrp="1"/>
          </p:cNvSpPr>
          <p:nvPr>
            <p:ph type="dt" sz="half" idx="10"/>
          </p:nvPr>
        </p:nvSpPr>
        <p:spPr/>
        <p:txBody>
          <a:bodyPr/>
          <a:lstStyle/>
          <a:p>
            <a:fld id="{79AA3ED4-694B-40CE-8C88-E2BCE3ADF338}" type="datetimeFigureOut">
              <a:rPr lang="es-ES" smtClean="0"/>
              <a:t>08/05/2026</a:t>
            </a:fld>
            <a:endParaRPr lang="es-ES"/>
          </a:p>
        </p:txBody>
      </p:sp>
      <p:sp>
        <p:nvSpPr>
          <p:cNvPr id="3" name="Marcador de pie de página 2">
            <a:extLst>
              <a:ext uri="{FF2B5EF4-FFF2-40B4-BE49-F238E27FC236}">
                <a16:creationId xmlns:a16="http://schemas.microsoft.com/office/drawing/2014/main" id="{C9A92E83-B01B-AB51-828E-E8F81DBEAF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28E63B-FD1A-6081-6308-1F1FA61AF9C8}"/>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14404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3A7E8-605E-8A4B-0694-5429C993C5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AECD9B-462A-E81C-F825-9F1F0830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E8FE668-E681-067D-6AAE-46CCDE9AB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40FDE2-879B-0C47-EF5A-52E634173367}"/>
              </a:ext>
            </a:extLst>
          </p:cNvPr>
          <p:cNvSpPr>
            <a:spLocks noGrp="1"/>
          </p:cNvSpPr>
          <p:nvPr>
            <p:ph type="dt" sz="half" idx="10"/>
          </p:nvPr>
        </p:nvSpPr>
        <p:spPr/>
        <p:txBody>
          <a:bodyPr/>
          <a:lstStyle/>
          <a:p>
            <a:fld id="{79AA3ED4-694B-40CE-8C88-E2BCE3ADF338}" type="datetimeFigureOut">
              <a:rPr lang="es-ES" smtClean="0"/>
              <a:t>08/05/2026</a:t>
            </a:fld>
            <a:endParaRPr lang="es-ES"/>
          </a:p>
        </p:txBody>
      </p:sp>
      <p:sp>
        <p:nvSpPr>
          <p:cNvPr id="6" name="Marcador de pie de página 5">
            <a:extLst>
              <a:ext uri="{FF2B5EF4-FFF2-40B4-BE49-F238E27FC236}">
                <a16:creationId xmlns:a16="http://schemas.microsoft.com/office/drawing/2014/main" id="{4E8F0307-8A54-2BB3-3537-3A1232C861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3F5EC8-93E8-97C3-14D2-74236E253B3B}"/>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166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B3FA9-4DFC-2CB6-4860-5039519DDC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A56ED8A-573C-5A42-3765-0F0379D3A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507FDEE-B7C5-EDCE-B4D8-7B41E6B3B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186F-F404-6E2E-C469-469BBCF0C4D2}"/>
              </a:ext>
            </a:extLst>
          </p:cNvPr>
          <p:cNvSpPr>
            <a:spLocks noGrp="1"/>
          </p:cNvSpPr>
          <p:nvPr>
            <p:ph type="dt" sz="half" idx="10"/>
          </p:nvPr>
        </p:nvSpPr>
        <p:spPr/>
        <p:txBody>
          <a:bodyPr/>
          <a:lstStyle/>
          <a:p>
            <a:fld id="{79AA3ED4-694B-40CE-8C88-E2BCE3ADF338}" type="datetimeFigureOut">
              <a:rPr lang="es-ES" smtClean="0"/>
              <a:t>08/05/2026</a:t>
            </a:fld>
            <a:endParaRPr lang="es-ES"/>
          </a:p>
        </p:txBody>
      </p:sp>
      <p:sp>
        <p:nvSpPr>
          <p:cNvPr id="6" name="Marcador de pie de página 5">
            <a:extLst>
              <a:ext uri="{FF2B5EF4-FFF2-40B4-BE49-F238E27FC236}">
                <a16:creationId xmlns:a16="http://schemas.microsoft.com/office/drawing/2014/main" id="{6BFDA642-1623-FFC3-4626-03450189A6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930F50-2B39-5E17-7F6F-A9755695B23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6933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30819B-7944-2C93-7E64-81B699417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FA0EBF-A459-F0B3-7CDA-EB0858CC1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138E2B-97BB-9EA7-5E33-7C257B399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AA3ED4-694B-40CE-8C88-E2BCE3ADF338}" type="datetimeFigureOut">
              <a:rPr lang="es-ES" smtClean="0"/>
              <a:t>08/05/2026</a:t>
            </a:fld>
            <a:endParaRPr lang="es-ES"/>
          </a:p>
        </p:txBody>
      </p:sp>
      <p:sp>
        <p:nvSpPr>
          <p:cNvPr id="5" name="Marcador de pie de página 4">
            <a:extLst>
              <a:ext uri="{FF2B5EF4-FFF2-40B4-BE49-F238E27FC236}">
                <a16:creationId xmlns:a16="http://schemas.microsoft.com/office/drawing/2014/main" id="{C1655683-4F7E-9C0E-A166-118AA2C73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26D7D6C-0D47-B0B0-303F-B3F8BF813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175B3F-379E-41A7-A4B8-36BDEBA0AEC5}" type="slidenum">
              <a:rPr lang="es-ES" smtClean="0"/>
              <a:t>‹Nº›</a:t>
            </a:fld>
            <a:endParaRPr lang="es-ES"/>
          </a:p>
        </p:txBody>
      </p:sp>
    </p:spTree>
    <p:extLst>
      <p:ext uri="{BB962C8B-B14F-4D97-AF65-F5344CB8AC3E}">
        <p14:creationId xmlns:p14="http://schemas.microsoft.com/office/powerpoint/2010/main" val="115433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52215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12"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A4EC2-DDD8-0559-AA29-51CF9FBB04C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60CA2A1-61C5-EA76-CA52-53217A8ADA8C}"/>
              </a:ext>
            </a:extLst>
          </p:cNvPr>
          <p:cNvSpPr>
            <a:spLocks noGrp="1" noRot="1" noMove="1" noResize="1" noEditPoints="1" noAdjustHandles="1" noChangeArrowheads="1" noChangeShapeType="1"/>
          </p:cNvSpPr>
          <p:nvPr/>
        </p:nvSpPr>
        <p:spPr>
          <a:xfrm>
            <a:off x="8646161" y="4069976"/>
            <a:ext cx="3545839" cy="2788024"/>
          </a:xfrm>
          <a:prstGeom prst="rect">
            <a:avLst/>
          </a:prstGeom>
          <a:solidFill>
            <a:srgbClr val="47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D42E9DB9-6C20-527F-C26C-E758D418776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Imagen 4">
            <a:extLst>
              <a:ext uri="{FF2B5EF4-FFF2-40B4-BE49-F238E27FC236}">
                <a16:creationId xmlns:a16="http://schemas.microsoft.com/office/drawing/2014/main" id="{E849407C-2693-7ADA-D01F-3F87DDF9A59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4069976"/>
            <a:ext cx="3535311" cy="2788023"/>
          </a:xfrm>
          <a:prstGeom prst="rect">
            <a:avLst/>
          </a:prstGeom>
        </p:spPr>
      </p:pic>
      <p:pic>
        <p:nvPicPr>
          <p:cNvPr id="9" name="Imagen 8">
            <a:extLst>
              <a:ext uri="{FF2B5EF4-FFF2-40B4-BE49-F238E27FC236}">
                <a16:creationId xmlns:a16="http://schemas.microsoft.com/office/drawing/2014/main" id="{6E8B3850-160A-6C7F-D0A6-B0A97931C3B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3696199" y="3257176"/>
            <a:ext cx="4789093" cy="3600824"/>
          </a:xfrm>
          <a:prstGeom prst="rect">
            <a:avLst/>
          </a:prstGeom>
        </p:spPr>
      </p:pic>
      <p:pic>
        <p:nvPicPr>
          <p:cNvPr id="3" name="Imagen 2">
            <a:extLst>
              <a:ext uri="{FF2B5EF4-FFF2-40B4-BE49-F238E27FC236}">
                <a16:creationId xmlns:a16="http://schemas.microsoft.com/office/drawing/2014/main" id="{D51F3A4D-1952-CC09-D805-EBD77D55203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sp>
        <p:nvSpPr>
          <p:cNvPr id="4" name="CuadroTexto 3">
            <a:extLst>
              <a:ext uri="{FF2B5EF4-FFF2-40B4-BE49-F238E27FC236}">
                <a16:creationId xmlns:a16="http://schemas.microsoft.com/office/drawing/2014/main" id="{11B1BA24-3C92-E422-CC73-828A4A1F4297}"/>
              </a:ext>
            </a:extLst>
          </p:cNvPr>
          <p:cNvSpPr txBox="1"/>
          <p:nvPr/>
        </p:nvSpPr>
        <p:spPr>
          <a:xfrm>
            <a:off x="8646160" y="4069976"/>
            <a:ext cx="3535330" cy="1945982"/>
          </a:xfrm>
          <a:prstGeom prst="rect">
            <a:avLst/>
          </a:prstGeom>
          <a:noFill/>
        </p:spPr>
        <p:txBody>
          <a:bodyPr wrap="square" rtlCol="0">
            <a:spAutoFit/>
            <a:scene3d>
              <a:camera prst="orthographicFront"/>
              <a:lightRig rig="flat" dir="t"/>
            </a:scene3d>
            <a:sp3d extrusionH="57150" contourW="19050">
              <a:bevelT w="38100" h="38100" prst="convex"/>
              <a:contourClr>
                <a:schemeClr val="accent2"/>
              </a:contourClr>
            </a:sp3d>
          </a:bodyPr>
          <a:lstStyle/>
          <a:p>
            <a:pPr algn="ctr">
              <a:lnSpc>
                <a:spcPts val="7500"/>
              </a:lnSpc>
            </a:pPr>
            <a:r>
              <a:rPr lang="en" sz="4800" b="1" dirty="0">
                <a:ln w="22225">
                  <a:noFill/>
                  <a:prstDash val="solid"/>
                </a:ln>
                <a:solidFill>
                  <a:schemeClr val="accent2">
                    <a:lumMod val="40000"/>
                    <a:lumOff val="60000"/>
                  </a:schemeClr>
                </a:solidFill>
                <a:effectLst>
                  <a:outerShdw blurRad="38100" dist="38100" dir="2700000" algn="tl">
                    <a:srgbClr val="000000"/>
                  </a:outerShdw>
                </a:effectLst>
              </a:rPr>
              <a:t>ATAH A TAONA</a:t>
            </a:r>
          </a:p>
        </p:txBody>
      </p:sp>
      <p:sp>
        <p:nvSpPr>
          <p:cNvPr id="6" name="CuadroTexto 5">
            <a:extLst>
              <a:ext uri="{FF2B5EF4-FFF2-40B4-BE49-F238E27FC236}">
                <a16:creationId xmlns:a16="http://schemas.microsoft.com/office/drawing/2014/main" id="{FF7D58F4-AA23-A961-9FAD-1D4421062CB0}"/>
              </a:ext>
            </a:extLst>
          </p:cNvPr>
          <p:cNvSpPr txBox="1"/>
          <p:nvPr/>
        </p:nvSpPr>
        <p:spPr>
          <a:xfrm>
            <a:off x="8646161" y="6273215"/>
            <a:ext cx="3535330" cy="430887"/>
          </a:xfrm>
          <a:prstGeom prst="rect">
            <a:avLst/>
          </a:prstGeom>
          <a:noFill/>
        </p:spPr>
        <p:txBody>
          <a:bodyPr wrap="square" rtlCol="0">
            <a:spAutoFit/>
          </a:bodyPr>
          <a:lstStyle/>
          <a:p>
            <a:pPr algn="ctr"/>
            <a:r>
              <a:rPr lang="en" sz="2200" b="1" dirty="0">
                <a:solidFill>
                  <a:srgbClr val="FAD7B1"/>
                </a:solidFill>
                <a:effectLst>
                  <a:outerShdw blurRad="38100" dist="38100" dir="2700000" algn="tl">
                    <a:srgbClr val="000000"/>
                  </a:outerShdw>
                </a:effectLst>
              </a:rPr>
              <a:t>Simmun 7: May 16, 2026</a:t>
            </a:r>
          </a:p>
        </p:txBody>
      </p:sp>
    </p:spTree>
    <p:extLst>
      <p:ext uri="{BB962C8B-B14F-4D97-AF65-F5344CB8AC3E}">
        <p14:creationId xmlns:p14="http://schemas.microsoft.com/office/powerpoint/2010/main" val="23652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11EA37-0853-54BE-9BF0-B83CAFA29A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60E50E-C295-D576-58AF-63CDEE9DC728}"/>
              </a:ext>
            </a:extLst>
          </p:cNvPr>
          <p:cNvSpPr txBox="1"/>
          <p:nvPr/>
        </p:nvSpPr>
        <p:spPr>
          <a:xfrm>
            <a:off x="0" y="-78656"/>
            <a:ext cx="12192000"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DANIEL: TAONA APAT LE ACHAI DAN</a:t>
            </a:r>
          </a:p>
        </p:txBody>
      </p:sp>
      <p:sp>
        <p:nvSpPr>
          <p:cNvPr id="5" name="CuadroTexto 4">
            <a:extLst>
              <a:ext uri="{FF2B5EF4-FFF2-40B4-BE49-F238E27FC236}">
                <a16:creationId xmlns:a16="http://schemas.microsoft.com/office/drawing/2014/main" id="{FA1BC290-3C03-1CF0-A617-3185D11B7DA2}"/>
              </a:ext>
            </a:extLst>
          </p:cNvPr>
          <p:cNvSpPr txBox="1"/>
          <p:nvPr/>
        </p:nvSpPr>
        <p:spPr>
          <a:xfrm>
            <a:off x="117985" y="544455"/>
            <a:ext cx="11857703" cy="646331"/>
          </a:xfrm>
          <a:prstGeom prst="rect">
            <a:avLst/>
          </a:prstGeom>
          <a:noFill/>
        </p:spPr>
        <p:txBody>
          <a:bodyPr wrap="square">
            <a:spAutoFit/>
          </a:bodyPr>
          <a:lstStyle/>
          <a:p>
            <a:pPr algn="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a:t>
            </a:r>
            <a:r>
              <a:rPr lang="en-US"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Chu in </a:t>
            </a:r>
            <a:r>
              <a:rPr lang="en-US"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khaodip</a:t>
            </a:r>
            <a:r>
              <a:rPr lang="en-US"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puon</a:t>
            </a:r>
            <a:r>
              <a:rPr lang="en-US"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sil</a:t>
            </a:r>
            <a:r>
              <a:rPr lang="en-US"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in, an </a:t>
            </a:r>
            <a:r>
              <a:rPr lang="en-US"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ngol</a:t>
            </a:r>
            <a:r>
              <a:rPr lang="en-US"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in, </a:t>
            </a:r>
            <a:r>
              <a:rPr lang="en-US"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leivui</a:t>
            </a:r>
            <a:r>
              <a:rPr lang="en-US"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lah</a:t>
            </a:r>
            <a:r>
              <a:rPr lang="en-US"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 </a:t>
            </a:r>
            <a:r>
              <a:rPr lang="en-US"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touvin</a:t>
            </a:r>
            <a:r>
              <a:rPr lang="en-US"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Pakai </a:t>
            </a:r>
            <a:r>
              <a:rPr lang="en-US"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Pathien</a:t>
            </a:r>
            <a:r>
              <a:rPr lang="en-US"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kom</a:t>
            </a:r>
            <a:r>
              <a:rPr lang="en-US"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 </a:t>
            </a:r>
            <a:r>
              <a:rPr lang="en-US"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lunggil</a:t>
            </a:r>
            <a:r>
              <a:rPr lang="en-US"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tah</a:t>
            </a:r>
            <a:r>
              <a:rPr lang="en-US"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in ka </a:t>
            </a:r>
            <a:r>
              <a:rPr lang="en-US"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taovin</a:t>
            </a:r>
            <a:r>
              <a:rPr lang="en-US"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ka </a:t>
            </a:r>
            <a:r>
              <a:rPr lang="en-US"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ngeh</a:t>
            </a:r>
            <a:r>
              <a:rPr lang="en-US"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e.”  </a:t>
            </a:r>
            <a:r>
              <a:rPr lang="en-US" sz="14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(Daniel 9:3)</a:t>
            </a:r>
            <a:endParaRPr lang="es-ES" b="1" dirty="0">
              <a:solidFill>
                <a:srgbClr val="F6DBAA"/>
              </a:solidFill>
              <a:effectLst>
                <a:glow rad="127000">
                  <a:srgbClr val="874A00"/>
                </a:glow>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3C82191-D621-CDB7-FA73-0096F217829C}"/>
              </a:ext>
            </a:extLst>
          </p:cNvPr>
          <p:cNvSpPr txBox="1"/>
          <p:nvPr/>
        </p:nvSpPr>
        <p:spPr>
          <a:xfrm>
            <a:off x="228599" y="1219000"/>
            <a:ext cx="8030777" cy="738664"/>
          </a:xfrm>
          <a:prstGeom prst="rect">
            <a:avLst/>
          </a:prstGeom>
          <a:noFill/>
        </p:spPr>
        <p:txBody>
          <a:bodyPr wrap="square" rtlCol="0">
            <a:spAutoFit/>
          </a:bodyPr>
          <a:lstStyle/>
          <a:p>
            <a:pPr>
              <a:spcBef>
                <a:spcPts val="600"/>
              </a:spcBef>
            </a:pPr>
            <a:r>
              <a:rPr lang="en" sz="2100" b="1" dirty="0"/>
              <a:t>Daniel 9:4-19 a Daniel taona hin taona pat le chai dan, kiguoltuoh dan, li atahlah e:</a:t>
            </a:r>
          </a:p>
        </p:txBody>
      </p:sp>
      <p:graphicFrame>
        <p:nvGraphicFramePr>
          <p:cNvPr id="2" name="Diagrama 1">
            <a:extLst>
              <a:ext uri="{FF2B5EF4-FFF2-40B4-BE49-F238E27FC236}">
                <a16:creationId xmlns:a16="http://schemas.microsoft.com/office/drawing/2014/main" id="{876E59D0-1190-917C-117A-3D020CF95D3A}"/>
              </a:ext>
            </a:extLst>
          </p:cNvPr>
          <p:cNvGraphicFramePr/>
          <p:nvPr>
            <p:extLst>
              <p:ext uri="{D42A27DB-BD31-4B8C-83A1-F6EECF244321}">
                <p14:modId xmlns:p14="http://schemas.microsoft.com/office/powerpoint/2010/main" val="704959249"/>
              </p:ext>
            </p:extLst>
          </p:nvPr>
        </p:nvGraphicFramePr>
        <p:xfrm>
          <a:off x="228600" y="1946136"/>
          <a:ext cx="7885497" cy="208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B0AB434-8FED-6BC9-80E4-6AF6848A1106}"/>
              </a:ext>
            </a:extLst>
          </p:cNvPr>
          <p:cNvSpPr txBox="1"/>
          <p:nvPr/>
        </p:nvSpPr>
        <p:spPr>
          <a:xfrm>
            <a:off x="1571603" y="4116987"/>
            <a:ext cx="6863715" cy="738664"/>
          </a:xfrm>
          <a:prstGeom prst="rect">
            <a:avLst/>
          </a:prstGeom>
          <a:noFill/>
        </p:spPr>
        <p:txBody>
          <a:bodyPr wrap="square" rtlCol="0">
            <a:spAutoFit/>
          </a:bodyPr>
          <a:lstStyle/>
          <a:p>
            <a:pPr>
              <a:spcBef>
                <a:spcPts val="600"/>
              </a:spcBef>
            </a:pPr>
            <a:r>
              <a:rPr lang="en" sz="2100" b="1" dirty="0"/>
              <a:t>Daniel atao (</a:t>
            </a:r>
            <a:r>
              <a:rPr lang="en" sz="2100" b="1" i="1" dirty="0"/>
              <a:t>thangvahna apieh</a:t>
            </a:r>
            <a:r>
              <a:rPr lang="en" sz="2100" b="1" dirty="0"/>
              <a:t>) chai masang jep chun Gabriel vantil in ahin houpi e.</a:t>
            </a:r>
          </a:p>
        </p:txBody>
      </p:sp>
      <p:pic>
        <p:nvPicPr>
          <p:cNvPr id="4" name="Imagen 3">
            <a:extLst>
              <a:ext uri="{FF2B5EF4-FFF2-40B4-BE49-F238E27FC236}">
                <a16:creationId xmlns:a16="http://schemas.microsoft.com/office/drawing/2014/main" id="{4F472EC5-96FE-E7C6-9EEA-350F9E5A7B7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93228" y="1247875"/>
            <a:ext cx="3618297" cy="5427446"/>
          </a:xfrm>
          <a:prstGeom prst="snip2DiagRect">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CEE66B40-60B8-658E-2C0E-F9C1D83A2E29}"/>
              </a:ext>
            </a:extLst>
          </p:cNvPr>
          <p:cNvSpPr txBox="1"/>
          <p:nvPr/>
        </p:nvSpPr>
        <p:spPr>
          <a:xfrm>
            <a:off x="1561778" y="4877761"/>
            <a:ext cx="6906577" cy="1061829"/>
          </a:xfrm>
          <a:prstGeom prst="rect">
            <a:avLst/>
          </a:prstGeom>
          <a:noFill/>
        </p:spPr>
        <p:txBody>
          <a:bodyPr wrap="square">
            <a:spAutoFit/>
          </a:bodyPr>
          <a:lstStyle/>
          <a:p>
            <a:pPr>
              <a:spcBef>
                <a:spcPts val="600"/>
              </a:spcBef>
            </a:pPr>
            <a:r>
              <a:rPr lang="en" sz="2100" b="1" dirty="0"/>
              <a:t>Hiti a tao dan kiguoltuoh hi chang le hon lah a taoje phatah ahi. “</a:t>
            </a:r>
            <a:r>
              <a:rPr lang="en" sz="2100" b="1" i="1" dirty="0"/>
              <a:t>Kisih le ngaidam thuumna</a:t>
            </a:r>
            <a:r>
              <a:rPr lang="en" sz="2100" b="1" dirty="0"/>
              <a:t>” hi ataopa ngaichat a kingai ahi. </a:t>
            </a:r>
          </a:p>
        </p:txBody>
      </p:sp>
      <p:pic>
        <p:nvPicPr>
          <p:cNvPr id="12" name="Imagen 11">
            <a:extLst>
              <a:ext uri="{FF2B5EF4-FFF2-40B4-BE49-F238E27FC236}">
                <a16:creationId xmlns:a16="http://schemas.microsoft.com/office/drawing/2014/main" id="{1724BDCD-8E56-EEC4-FEEA-F1370EF2F81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94"/>
          <a:stretch>
            <a:fillRect/>
          </a:stretch>
        </p:blipFill>
        <p:spPr>
          <a:xfrm>
            <a:off x="187161" y="4148489"/>
            <a:ext cx="1235582" cy="25218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13D7FF88-B97F-770D-97C8-5C98CC782001}"/>
              </a:ext>
            </a:extLst>
          </p:cNvPr>
          <p:cNvSpPr txBox="1"/>
          <p:nvPr/>
        </p:nvSpPr>
        <p:spPr>
          <a:xfrm>
            <a:off x="1561771" y="6015140"/>
            <a:ext cx="727742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Hiche tao dan hin Pathien lam bou ei ngat sah un,      Pathien kom gamtin ngaichat seina anahi chu ataansah e.</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98500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8"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036F359D-0D6E-4B33-9B34-9CA629BD20A9}"/>
                                            </p:graphicEl>
                                          </p:spTgt>
                                        </p:tgtEl>
                                        <p:attrNameLst>
                                          <p:attrName>style.visibility</p:attrName>
                                        </p:attrNameLst>
                                      </p:cBhvr>
                                      <p:to>
                                        <p:strVal val="visible"/>
                                      </p:to>
                                    </p:set>
                                    <p:anim calcmode="lin" valueType="num">
                                      <p:cBhvr>
                                        <p:cTn id="25" dur="500" fill="hold"/>
                                        <p:tgtEl>
                                          <p:spTgt spid="2">
                                            <p:graphicEl>
                                              <a:dgm id="{036F359D-0D6E-4B33-9B34-9CA629BD20A9}"/>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036F359D-0D6E-4B33-9B34-9CA629BD20A9}"/>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036F359D-0D6E-4B33-9B34-9CA629BD20A9}"/>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53BCF369-612C-4677-87D9-37545E106659}"/>
                                            </p:graphicEl>
                                          </p:spTgt>
                                        </p:tgtEl>
                                        <p:attrNameLst>
                                          <p:attrName>style.visibility</p:attrName>
                                        </p:attrNameLst>
                                      </p:cBhvr>
                                      <p:to>
                                        <p:strVal val="visible"/>
                                      </p:to>
                                    </p:set>
                                    <p:anim calcmode="lin" valueType="num">
                                      <p:cBhvr>
                                        <p:cTn id="36" dur="500" fill="hold"/>
                                        <p:tgtEl>
                                          <p:spTgt spid="2">
                                            <p:graphicEl>
                                              <a:dgm id="{53BCF369-612C-4677-87D9-37545E106659}"/>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53BCF369-612C-4677-87D9-37545E106659}"/>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53BCF369-612C-4677-87D9-37545E10665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6A9A1EE4-F59D-45D2-A75E-17BD95A7D3E7}"/>
                                            </p:graphicEl>
                                          </p:spTgt>
                                        </p:tgtEl>
                                        <p:attrNameLst>
                                          <p:attrName>style.visibility</p:attrName>
                                        </p:attrNameLst>
                                      </p:cBhvr>
                                      <p:to>
                                        <p:strVal val="visible"/>
                                      </p:to>
                                    </p:set>
                                    <p:anim calcmode="lin" valueType="num">
                                      <p:cBhvr>
                                        <p:cTn id="43" dur="500" fill="hold"/>
                                        <p:tgtEl>
                                          <p:spTgt spid="2">
                                            <p:graphicEl>
                                              <a:dgm id="{6A9A1EE4-F59D-45D2-A75E-17BD95A7D3E7}"/>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A9A1EE4-F59D-45D2-A75E-17BD95A7D3E7}"/>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A9A1EE4-F59D-45D2-A75E-17BD95A7D3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F61C4A4F-D520-4F03-847E-7856DC21CFD1}"/>
                                            </p:graphicEl>
                                          </p:spTgt>
                                        </p:tgtEl>
                                        <p:attrNameLst>
                                          <p:attrName>style.visibility</p:attrName>
                                        </p:attrNameLst>
                                      </p:cBhvr>
                                      <p:to>
                                        <p:strVal val="visible"/>
                                      </p:to>
                                    </p:set>
                                    <p:anim calcmode="lin" valueType="num">
                                      <p:cBhvr>
                                        <p:cTn id="50" dur="500" fill="hold"/>
                                        <p:tgtEl>
                                          <p:spTgt spid="2">
                                            <p:graphicEl>
                                              <a:dgm id="{F61C4A4F-D520-4F03-847E-7856DC21CFD1}"/>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F61C4A4F-D520-4F03-847E-7856DC21CFD1}"/>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F61C4A4F-D520-4F03-847E-7856DC21CFD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B84DBE54-B637-4116-BC08-3140180187E5}"/>
                                            </p:graphicEl>
                                          </p:spTgt>
                                        </p:tgtEl>
                                        <p:attrNameLst>
                                          <p:attrName>style.visibility</p:attrName>
                                        </p:attrNameLst>
                                      </p:cBhvr>
                                      <p:to>
                                        <p:strVal val="visible"/>
                                      </p:to>
                                    </p:set>
                                    <p:anim calcmode="lin" valueType="num">
                                      <p:cBhvr>
                                        <p:cTn id="57" dur="500" fill="hold"/>
                                        <p:tgtEl>
                                          <p:spTgt spid="2">
                                            <p:graphicEl>
                                              <a:dgm id="{B84DBE54-B637-4116-BC08-3140180187E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B84DBE54-B637-4116-BC08-3140180187E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B84DBE54-B637-4116-BC08-3140180187E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228AFAF-95B4-F3EA-AD7F-767B0227AE3C}"/>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DC70162-E21D-F063-015B-D67699D7B4F6}"/>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chemeClr val="bg2">
                <a:lumMod val="9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6758099-64A5-4976-F3C4-3ABF3618C68F}"/>
              </a:ext>
            </a:extLst>
          </p:cNvPr>
          <p:cNvSpPr txBox="1"/>
          <p:nvPr/>
        </p:nvSpPr>
        <p:spPr>
          <a:xfrm>
            <a:off x="3873909" y="1915923"/>
            <a:ext cx="7203664" cy="2862322"/>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 sz="6000" b="1" dirty="0">
                <a:ln w="0"/>
                <a:solidFill>
                  <a:srgbClr val="091306"/>
                </a:solidFill>
                <a:effectLst>
                  <a:reflection blurRad="6350" stA="53000" endA="300" endPos="35500" dir="5400000" sy="-90000" algn="bl" rotWithShape="0"/>
                </a:effectLst>
              </a:rPr>
              <a:t>TAONA CHUNGCHANG THUDOH  LI</a:t>
            </a:r>
          </a:p>
        </p:txBody>
      </p:sp>
    </p:spTree>
    <p:extLst>
      <p:ext uri="{BB962C8B-B14F-4D97-AF65-F5344CB8AC3E}">
        <p14:creationId xmlns:p14="http://schemas.microsoft.com/office/powerpoint/2010/main" val="635827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71FB1125-200B-E87A-A577-277063052E55}"/>
              </a:ext>
            </a:extLst>
          </p:cNvPr>
          <p:cNvSpPr>
            <a:spLocks noGrp="1" noRot="1" noMove="1" noResize="1" noEditPoints="1" noAdjustHandles="1" noChangeArrowheads="1" noChangeShapeType="1"/>
          </p:cNvSpPr>
          <p:nvPr/>
        </p:nvSpPr>
        <p:spPr>
          <a:xfrm>
            <a:off x="6095999" y="3429000"/>
            <a:ext cx="6088279" cy="3429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E9D352AE-A8CA-AD26-EF2C-18B53960C545}"/>
              </a:ext>
            </a:extLst>
          </p:cNvPr>
          <p:cNvSpPr>
            <a:spLocks noGrp="1" noRot="1" noMove="1" noResize="1" noEditPoints="1" noAdjustHandles="1" noChangeArrowheads="1" noChangeShapeType="1"/>
          </p:cNvSpPr>
          <p:nvPr/>
        </p:nvSpPr>
        <p:spPr>
          <a:xfrm>
            <a:off x="0" y="3429000"/>
            <a:ext cx="6088279" cy="3429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67B4D27A-76B2-F3EF-4895-02F919569847}"/>
              </a:ext>
            </a:extLst>
          </p:cNvPr>
          <p:cNvSpPr>
            <a:spLocks noGrp="1" noRot="1" noMove="1" noResize="1" noEditPoints="1" noAdjustHandles="1" noChangeArrowheads="1" noChangeShapeType="1"/>
          </p:cNvSpPr>
          <p:nvPr/>
        </p:nvSpPr>
        <p:spPr>
          <a:xfrm>
            <a:off x="6099860" y="0"/>
            <a:ext cx="6088279" cy="3429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EC355749-69D5-194B-0635-8D477234F667}"/>
              </a:ext>
            </a:extLst>
          </p:cNvPr>
          <p:cNvSpPr>
            <a:spLocks noGrp="1" noRot="1" noMove="1" noResize="1" noEditPoints="1" noAdjustHandles="1" noChangeArrowheads="1" noChangeShapeType="1"/>
          </p:cNvSpPr>
          <p:nvPr/>
        </p:nvSpPr>
        <p:spPr>
          <a:xfrm>
            <a:off x="0" y="0"/>
            <a:ext cx="6088279" cy="3429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Conector recto 3">
            <a:extLst>
              <a:ext uri="{FF2B5EF4-FFF2-40B4-BE49-F238E27FC236}">
                <a16:creationId xmlns:a16="http://schemas.microsoft.com/office/drawing/2014/main" id="{9DD98B65-D467-0B7F-8194-E2ADA582C99F}"/>
              </a:ext>
            </a:extLst>
          </p:cNvPr>
          <p:cNvCxnSpPr>
            <a:cxnSpLocks noGrp="1" noRot="1" noMove="1" noResize="1" noEditPoints="1" noAdjustHandles="1" noChangeArrowheads="1" noChangeShapeType="1"/>
          </p:cNvCxnSpPr>
          <p:nvPr/>
        </p:nvCxnSpPr>
        <p:spPr>
          <a:xfrm flipH="1">
            <a:off x="0" y="3429000"/>
            <a:ext cx="121920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Conector recto 4">
            <a:extLst>
              <a:ext uri="{FF2B5EF4-FFF2-40B4-BE49-F238E27FC236}">
                <a16:creationId xmlns:a16="http://schemas.microsoft.com/office/drawing/2014/main" id="{E4FE273D-7919-8996-8BBA-5F902D8E3AAF}"/>
              </a:ext>
            </a:extLst>
          </p:cNvPr>
          <p:cNvCxnSpPr>
            <a:cxnSpLocks noGrp="1" noRot="1" noMove="1" noResize="1" noEditPoints="1" noAdjustHandles="1" noChangeArrowheads="1" noChangeShapeType="1"/>
          </p:cNvCxnSpPr>
          <p:nvPr/>
        </p:nvCxnSpPr>
        <p:spPr>
          <a:xfrm>
            <a:off x="6096000" y="0"/>
            <a:ext cx="0" cy="6858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31D08EC2-02A3-44AC-C9EF-BDB1572C0319}"/>
              </a:ext>
            </a:extLst>
          </p:cNvPr>
          <p:cNvSpPr txBox="1"/>
          <p:nvPr/>
        </p:nvSpPr>
        <p:spPr>
          <a:xfrm>
            <a:off x="0" y="19050"/>
            <a:ext cx="6088279" cy="415498"/>
          </a:xfrm>
          <a:prstGeom prst="rect">
            <a:avLst/>
          </a:prstGeom>
          <a:noFill/>
        </p:spPr>
        <p:txBody>
          <a:bodyPr wrap="square" rtlCol="0">
            <a:spAutoFit/>
          </a:bodyPr>
          <a:lstStyle/>
          <a:p>
            <a:pPr algn="ctr"/>
            <a:r>
              <a:rPr lang="en" sz="2100" b="1" dirty="0">
                <a:solidFill>
                  <a:schemeClr val="bg1"/>
                </a:solidFill>
                <a:effectLst>
                  <a:outerShdw blurRad="38100" dist="38100" dir="2700000" algn="tl">
                    <a:srgbClr val="000000"/>
                  </a:outerShdw>
                </a:effectLst>
              </a:rPr>
              <a:t>Pathien in ahetsa ahileh tao khel ngai a ham?</a:t>
            </a:r>
          </a:p>
        </p:txBody>
      </p:sp>
      <p:sp>
        <p:nvSpPr>
          <p:cNvPr id="14" name="CuadroTexto 13">
            <a:extLst>
              <a:ext uri="{FF2B5EF4-FFF2-40B4-BE49-F238E27FC236}">
                <a16:creationId xmlns:a16="http://schemas.microsoft.com/office/drawing/2014/main" id="{2F458818-339A-74E7-689A-A44D8E07E990}"/>
              </a:ext>
            </a:extLst>
          </p:cNvPr>
          <p:cNvSpPr txBox="1"/>
          <p:nvPr/>
        </p:nvSpPr>
        <p:spPr>
          <a:xfrm>
            <a:off x="6096000" y="0"/>
            <a:ext cx="6096000" cy="415498"/>
          </a:xfrm>
          <a:prstGeom prst="rect">
            <a:avLst/>
          </a:prstGeom>
          <a:noFill/>
        </p:spPr>
        <p:txBody>
          <a:bodyPr wrap="square" rtlCol="0">
            <a:spAutoFit/>
          </a:bodyPr>
          <a:lstStyle/>
          <a:p>
            <a:pPr algn="ctr"/>
            <a:r>
              <a:rPr lang="en" sz="2100" b="1" dirty="0">
                <a:solidFill>
                  <a:schemeClr val="bg1"/>
                </a:solidFill>
                <a:effectLst>
                  <a:outerShdw blurRad="38100" dist="38100" dir="2700000" algn="tl">
                    <a:srgbClr val="000000"/>
                  </a:outerShdw>
                </a:effectLst>
              </a:rPr>
              <a:t>Abuoi ima bon umlouva tao khel ngai a ham?</a:t>
            </a:r>
          </a:p>
        </p:txBody>
      </p:sp>
      <p:sp>
        <p:nvSpPr>
          <p:cNvPr id="15" name="CuadroTexto 14">
            <a:extLst>
              <a:ext uri="{FF2B5EF4-FFF2-40B4-BE49-F238E27FC236}">
                <a16:creationId xmlns:a16="http://schemas.microsoft.com/office/drawing/2014/main" id="{BBD026FB-DC49-2736-27D5-1051F5217024}"/>
              </a:ext>
            </a:extLst>
          </p:cNvPr>
          <p:cNvSpPr txBox="1"/>
          <p:nvPr/>
        </p:nvSpPr>
        <p:spPr>
          <a:xfrm>
            <a:off x="0" y="3458496"/>
            <a:ext cx="6096000" cy="415498"/>
          </a:xfrm>
          <a:prstGeom prst="rect">
            <a:avLst/>
          </a:prstGeom>
          <a:noFill/>
        </p:spPr>
        <p:txBody>
          <a:bodyPr wrap="square" rtlCol="0">
            <a:spAutoFit/>
          </a:bodyPr>
          <a:lstStyle/>
          <a:p>
            <a:pPr algn="ctr"/>
            <a:r>
              <a:rPr lang="en-US" sz="2100" b="1" dirty="0">
                <a:solidFill>
                  <a:schemeClr val="bg1"/>
                </a:solidFill>
                <a:effectLst>
                  <a:outerShdw blurRad="38100" dist="38100" dir="2700000" algn="tl">
                    <a:srgbClr val="000000"/>
                  </a:outerShdw>
                </a:effectLst>
              </a:rPr>
              <a:t>Koi </a:t>
            </a:r>
            <a:r>
              <a:rPr lang="en-US" sz="2100" b="1" dirty="0" err="1">
                <a:solidFill>
                  <a:schemeClr val="bg1"/>
                </a:solidFill>
                <a:effectLst>
                  <a:outerShdw blurRad="38100" dist="38100" dir="2700000" algn="tl">
                    <a:srgbClr val="000000"/>
                  </a:outerShdw>
                </a:effectLst>
              </a:rPr>
              <a:t>toh</a:t>
            </a:r>
            <a:r>
              <a:rPr lang="en-US" sz="2100" b="1" dirty="0">
                <a:solidFill>
                  <a:schemeClr val="bg1"/>
                </a:solidFill>
                <a:effectLst>
                  <a:outerShdw blurRad="38100" dist="38100" dir="2700000" algn="tl">
                    <a:srgbClr val="000000"/>
                  </a:outerShdw>
                </a:effectLst>
              </a:rPr>
              <a:t> ka </a:t>
            </a:r>
            <a:r>
              <a:rPr lang="en-US" sz="2100" b="1" dirty="0" err="1">
                <a:solidFill>
                  <a:schemeClr val="bg1"/>
                </a:solidFill>
                <a:effectLst>
                  <a:outerShdw blurRad="38100" dist="38100" dir="2700000" algn="tl">
                    <a:srgbClr val="000000"/>
                  </a:outerShdw>
                </a:effectLst>
              </a:rPr>
              <a:t>taokhom</a:t>
            </a:r>
            <a:r>
              <a:rPr lang="en-US" sz="2100" b="1" dirty="0">
                <a:solidFill>
                  <a:schemeClr val="bg1"/>
                </a:solidFill>
                <a:effectLst>
                  <a:outerShdw blurRad="38100" dist="38100" dir="2700000" algn="tl">
                    <a:srgbClr val="000000"/>
                  </a:outerShdw>
                </a:effectLst>
              </a:rPr>
              <a:t> ding ham?</a:t>
            </a:r>
            <a:endParaRPr lang="en" sz="2100" b="1" dirty="0">
              <a:solidFill>
                <a:schemeClr val="bg1"/>
              </a:solidFill>
              <a:effectLst>
                <a:outerShdw blurRad="38100" dist="38100" dir="2700000" algn="tl">
                  <a:srgbClr val="000000"/>
                </a:outerShdw>
              </a:effectLst>
            </a:endParaRPr>
          </a:p>
        </p:txBody>
      </p:sp>
      <p:sp>
        <p:nvSpPr>
          <p:cNvPr id="16" name="CuadroTexto 15">
            <a:extLst>
              <a:ext uri="{FF2B5EF4-FFF2-40B4-BE49-F238E27FC236}">
                <a16:creationId xmlns:a16="http://schemas.microsoft.com/office/drawing/2014/main" id="{7FEAC1EA-8DAC-7D24-C491-B44DC3731616}"/>
              </a:ext>
            </a:extLst>
          </p:cNvPr>
          <p:cNvSpPr txBox="1"/>
          <p:nvPr/>
        </p:nvSpPr>
        <p:spPr>
          <a:xfrm>
            <a:off x="6096000" y="3458496"/>
            <a:ext cx="6096000" cy="415498"/>
          </a:xfrm>
          <a:prstGeom prst="rect">
            <a:avLst/>
          </a:prstGeom>
          <a:noFill/>
        </p:spPr>
        <p:txBody>
          <a:bodyPr wrap="square" rtlCol="0">
            <a:spAutoFit/>
          </a:bodyPr>
          <a:lstStyle/>
          <a:p>
            <a:pPr algn="ctr"/>
            <a:r>
              <a:rPr lang="en" sz="2100" b="1" dirty="0">
                <a:solidFill>
                  <a:schemeClr val="bg1"/>
                </a:solidFill>
                <a:effectLst>
                  <a:outerShdw blurRad="38100" dist="38100" dir="2700000" algn="tl">
                    <a:srgbClr val="000000"/>
                  </a:outerShdw>
                </a:effectLst>
              </a:rPr>
              <a:t>Thungai thiem tah iti kahi thei ding ham?</a:t>
            </a:r>
          </a:p>
        </p:txBody>
      </p:sp>
      <p:sp>
        <p:nvSpPr>
          <p:cNvPr id="17" name="CuadroTexto 16">
            <a:extLst>
              <a:ext uri="{FF2B5EF4-FFF2-40B4-BE49-F238E27FC236}">
                <a16:creationId xmlns:a16="http://schemas.microsoft.com/office/drawing/2014/main" id="{2D5DD697-F57B-0FB1-9044-B81B1193B3FE}"/>
              </a:ext>
            </a:extLst>
          </p:cNvPr>
          <p:cNvSpPr txBox="1"/>
          <p:nvPr/>
        </p:nvSpPr>
        <p:spPr>
          <a:xfrm>
            <a:off x="62507" y="448656"/>
            <a:ext cx="3364130" cy="1708160"/>
          </a:xfrm>
          <a:prstGeom prst="rect">
            <a:avLst/>
          </a:prstGeom>
          <a:noFill/>
        </p:spPr>
        <p:txBody>
          <a:bodyPr wrap="square" rtlCol="0">
            <a:spAutoFit/>
          </a:bodyPr>
          <a:lstStyle/>
          <a:p>
            <a:pPr>
              <a:spcBef>
                <a:spcPts val="600"/>
              </a:spcBef>
            </a:pPr>
            <a:r>
              <a:rPr lang="en" sz="2100" b="1" dirty="0"/>
              <a:t>Taona man hin Pathien laltouna gei ei domsang ji un, ichonchan kivetchilna le Pathien toh kiguijopna lampi ei siempih ji uve.</a:t>
            </a:r>
          </a:p>
        </p:txBody>
      </p:sp>
      <p:sp>
        <p:nvSpPr>
          <p:cNvPr id="18" name="CuadroTexto 17">
            <a:extLst>
              <a:ext uri="{FF2B5EF4-FFF2-40B4-BE49-F238E27FC236}">
                <a16:creationId xmlns:a16="http://schemas.microsoft.com/office/drawing/2014/main" id="{E59E5C01-75C4-1A3B-1482-800825B34027}"/>
              </a:ext>
            </a:extLst>
          </p:cNvPr>
          <p:cNvSpPr txBox="1"/>
          <p:nvPr/>
        </p:nvSpPr>
        <p:spPr>
          <a:xfrm>
            <a:off x="9011754" y="400110"/>
            <a:ext cx="3104046" cy="1323439"/>
          </a:xfrm>
          <a:prstGeom prst="rect">
            <a:avLst/>
          </a:prstGeom>
          <a:noFill/>
        </p:spPr>
        <p:txBody>
          <a:bodyPr wrap="square" rtlCol="0">
            <a:spAutoFit/>
          </a:bodyPr>
          <a:lstStyle/>
          <a:p>
            <a:pPr>
              <a:spcBef>
                <a:spcPts val="600"/>
              </a:spcBef>
            </a:pPr>
            <a:r>
              <a:rPr lang="en" sz="2000" b="1" dirty="0"/>
              <a:t>Vantil chonse khalou hon tantih neilouvin Pathien avahchoi uve. Eihon jong ivahchoi jing ding u ahi.</a:t>
            </a:r>
          </a:p>
        </p:txBody>
      </p:sp>
      <p:sp>
        <p:nvSpPr>
          <p:cNvPr id="19" name="CuadroTexto 18">
            <a:extLst>
              <a:ext uri="{FF2B5EF4-FFF2-40B4-BE49-F238E27FC236}">
                <a16:creationId xmlns:a16="http://schemas.microsoft.com/office/drawing/2014/main" id="{14F4E48E-E6B6-EBB8-F21F-56F7E495670C}"/>
              </a:ext>
            </a:extLst>
          </p:cNvPr>
          <p:cNvSpPr txBox="1"/>
          <p:nvPr/>
        </p:nvSpPr>
        <p:spPr>
          <a:xfrm>
            <a:off x="44089" y="3829110"/>
            <a:ext cx="3382548" cy="738664"/>
          </a:xfrm>
          <a:prstGeom prst="rect">
            <a:avLst/>
          </a:prstGeom>
          <a:noFill/>
        </p:spPr>
        <p:txBody>
          <a:bodyPr wrap="square" rtlCol="0">
            <a:spAutoFit/>
          </a:bodyPr>
          <a:lstStyle/>
          <a:p>
            <a:pPr>
              <a:spcBef>
                <a:spcPts val="600"/>
              </a:spcBef>
            </a:pPr>
            <a:r>
              <a:rPr lang="en" sz="2100" b="1" dirty="0"/>
              <a:t>Aphaat dungjui a vet ding ahi:</a:t>
            </a:r>
          </a:p>
        </p:txBody>
      </p:sp>
      <p:sp>
        <p:nvSpPr>
          <p:cNvPr id="20" name="CuadroTexto 19">
            <a:extLst>
              <a:ext uri="{FF2B5EF4-FFF2-40B4-BE49-F238E27FC236}">
                <a16:creationId xmlns:a16="http://schemas.microsoft.com/office/drawing/2014/main" id="{9571A30E-0E88-D54C-5FB2-E9B373EB9E58}"/>
              </a:ext>
            </a:extLst>
          </p:cNvPr>
          <p:cNvSpPr txBox="1"/>
          <p:nvPr/>
        </p:nvSpPr>
        <p:spPr>
          <a:xfrm>
            <a:off x="9010650" y="3979007"/>
            <a:ext cx="2982429" cy="2354491"/>
          </a:xfrm>
          <a:prstGeom prst="rect">
            <a:avLst/>
          </a:prstGeom>
          <a:noFill/>
        </p:spPr>
        <p:txBody>
          <a:bodyPr wrap="square" rtlCol="0">
            <a:spAutoFit/>
          </a:bodyPr>
          <a:lstStyle/>
          <a:p>
            <a:pPr>
              <a:spcBef>
                <a:spcPts val="600"/>
              </a:spcBef>
            </a:pPr>
            <a:r>
              <a:rPr lang="en" sz="2100" b="1" dirty="0"/>
              <a:t>Taona toh Bible sim lhahkhah ji a Pathien toh phaat imankhom tieng ahoupina akichang thei in, eima chang lunggel le ngaito ho akichuomkoi thei e.</a:t>
            </a:r>
          </a:p>
        </p:txBody>
      </p:sp>
      <p:grpSp>
        <p:nvGrpSpPr>
          <p:cNvPr id="8" name="Grupo 7">
            <a:extLst>
              <a:ext uri="{FF2B5EF4-FFF2-40B4-BE49-F238E27FC236}">
                <a16:creationId xmlns:a16="http://schemas.microsoft.com/office/drawing/2014/main" id="{5710076B-E564-908E-6379-CC8F1D83BA11}"/>
              </a:ext>
            </a:extLst>
          </p:cNvPr>
          <p:cNvGrpSpPr/>
          <p:nvPr/>
        </p:nvGrpSpPr>
        <p:grpSpPr>
          <a:xfrm>
            <a:off x="3448050" y="499566"/>
            <a:ext cx="2530843" cy="2763605"/>
            <a:chOff x="3448050" y="489734"/>
            <a:chExt cx="2530843" cy="2763605"/>
          </a:xfrm>
        </p:grpSpPr>
        <p:pic>
          <p:nvPicPr>
            <p:cNvPr id="3" name="Imagen 2">
              <a:extLst>
                <a:ext uri="{FF2B5EF4-FFF2-40B4-BE49-F238E27FC236}">
                  <a16:creationId xmlns:a16="http://schemas.microsoft.com/office/drawing/2014/main" id="{4516DC89-8E41-258E-DE77-C24EF0E920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079" r="3079"/>
            <a:stretch>
              <a:fillRect/>
            </a:stretch>
          </p:blipFill>
          <p:spPr>
            <a:xfrm>
              <a:off x="3448050" y="489734"/>
              <a:ext cx="2530843" cy="2763605"/>
            </a:xfrm>
            <a:prstGeom prst="round2DiagRect">
              <a:avLst>
                <a:gd name="adj1" fmla="val 0"/>
                <a:gd name="adj2" fmla="val 16832"/>
              </a:avLst>
            </a:prstGeom>
            <a:ln w="28575" cap="sq">
              <a:solidFill>
                <a:srgbClr val="FFFF00"/>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id="{5EA33495-77B1-F55B-303A-CF62D23D260D}"/>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3733637" y="2117558"/>
              <a:ext cx="662843" cy="770021"/>
            </a:xfrm>
            <a:prstGeom prst="rect">
              <a:avLst/>
            </a:prstGeom>
          </p:spPr>
        </p:pic>
      </p:grpSp>
      <p:pic>
        <p:nvPicPr>
          <p:cNvPr id="10" name="Imagen 9">
            <a:extLst>
              <a:ext uri="{FF2B5EF4-FFF2-40B4-BE49-F238E27FC236}">
                <a16:creationId xmlns:a16="http://schemas.microsoft.com/office/drawing/2014/main" id="{A5A55E6C-CDF9-7A4F-7A2B-FC4AA99D482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206490" y="499566"/>
            <a:ext cx="2687053" cy="2763605"/>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id="{E27B7496-9B7C-9C1B-4A1C-C3163727EE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91839" y="3940898"/>
            <a:ext cx="1047346" cy="1350340"/>
          </a:xfrm>
          <a:prstGeom prst="round2DiagRect">
            <a:avLst>
              <a:gd name="adj1" fmla="val 0"/>
              <a:gd name="adj2" fmla="val 12204"/>
            </a:avLst>
          </a:prstGeom>
          <a:ln w="28575" cap="sq">
            <a:solidFill>
              <a:srgbClr val="FFFF00"/>
            </a:solidFill>
            <a:miter lim="800000"/>
          </a:ln>
          <a:effectLst>
            <a:outerShdw blurRad="254000" algn="tl" rotWithShape="0">
              <a:srgbClr val="000000">
                <a:alpha val="43000"/>
              </a:srgbClr>
            </a:outerShdw>
          </a:effectLst>
        </p:spPr>
      </p:pic>
      <p:pic>
        <p:nvPicPr>
          <p:cNvPr id="22" name="Imagen 21">
            <a:extLst>
              <a:ext uri="{FF2B5EF4-FFF2-40B4-BE49-F238E27FC236}">
                <a16:creationId xmlns:a16="http://schemas.microsoft.com/office/drawing/2014/main" id="{A1F8753A-6CA3-6C84-B416-899C3D319A7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56292" y="3940898"/>
            <a:ext cx="1522601" cy="1350340"/>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24" name="Imagen 23">
            <a:extLst>
              <a:ext uri="{FF2B5EF4-FFF2-40B4-BE49-F238E27FC236}">
                <a16:creationId xmlns:a16="http://schemas.microsoft.com/office/drawing/2014/main" id="{AAD5852E-D491-FE2D-DC59-3780814F2A4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91839" y="5397192"/>
            <a:ext cx="2687054" cy="1304072"/>
          </a:xfrm>
          <a:prstGeom prst="round2DiagRect">
            <a:avLst>
              <a:gd name="adj1" fmla="val 16667"/>
              <a:gd name="adj2" fmla="val 13571"/>
            </a:avLst>
          </a:prstGeom>
          <a:ln w="28575" cap="sq">
            <a:solidFill>
              <a:srgbClr val="FFFF00"/>
            </a:solidFill>
            <a:miter lim="800000"/>
          </a:ln>
          <a:effectLst>
            <a:outerShdw blurRad="254000" algn="tl" rotWithShape="0">
              <a:srgbClr val="000000">
                <a:alpha val="43000"/>
              </a:srgbClr>
            </a:outerShdw>
          </a:effectLst>
        </p:spPr>
      </p:pic>
      <p:pic>
        <p:nvPicPr>
          <p:cNvPr id="26" name="Imagen 25">
            <a:extLst>
              <a:ext uri="{FF2B5EF4-FFF2-40B4-BE49-F238E27FC236}">
                <a16:creationId xmlns:a16="http://schemas.microsoft.com/office/drawing/2014/main" id="{EC07503D-223F-E0B6-DA43-F4C15C03031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6206490" y="3947491"/>
            <a:ext cx="2679332" cy="2763605"/>
          </a:xfrm>
          <a:prstGeom prst="round2DiagRect">
            <a:avLst>
              <a:gd name="adj1" fmla="val 0"/>
              <a:gd name="adj2" fmla="val 13945"/>
            </a:avLst>
          </a:prstGeom>
          <a:ln w="28575" cap="sq">
            <a:solidFill>
              <a:srgbClr val="FFFF00"/>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2EEAFF04-6A09-E75C-F302-2F2D13543D5B}"/>
              </a:ext>
            </a:extLst>
          </p:cNvPr>
          <p:cNvSpPr txBox="1"/>
          <p:nvPr/>
        </p:nvSpPr>
        <p:spPr>
          <a:xfrm>
            <a:off x="76200" y="2278219"/>
            <a:ext cx="3295650"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Taoje</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helouva jong Lhagao Thieng in akithopi nai</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(Rom. 8:26).</a:t>
            </a:r>
          </a:p>
        </p:txBody>
      </p:sp>
      <p:sp>
        <p:nvSpPr>
          <p:cNvPr id="11" name="CuadroTexto 10">
            <a:extLst>
              <a:ext uri="{FF2B5EF4-FFF2-40B4-BE49-F238E27FC236}">
                <a16:creationId xmlns:a16="http://schemas.microsoft.com/office/drawing/2014/main" id="{E05C9AC1-18CE-14B3-08CA-100F137B018F}"/>
              </a:ext>
            </a:extLst>
          </p:cNvPr>
          <p:cNvSpPr txBox="1"/>
          <p:nvPr/>
        </p:nvSpPr>
        <p:spPr>
          <a:xfrm>
            <a:off x="9010650" y="1794830"/>
            <a:ext cx="310515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Buoina ima ituolou jieh a Pathien ngaichalouva kigel hi lungthim</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kiletsah tah kinei ahi.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3" name="CuadroTexto 22">
            <a:extLst>
              <a:ext uri="{FF2B5EF4-FFF2-40B4-BE49-F238E27FC236}">
                <a16:creationId xmlns:a16="http://schemas.microsoft.com/office/drawing/2014/main" id="{798B8FB3-AC86-FF4D-68C3-D368777AFF27}"/>
              </a:ext>
            </a:extLst>
          </p:cNvPr>
          <p:cNvSpPr txBox="1"/>
          <p:nvPr/>
        </p:nvSpPr>
        <p:spPr>
          <a:xfrm>
            <a:off x="250564" y="4436087"/>
            <a:ext cx="3240028" cy="2400657"/>
          </a:xfrm>
          <a:prstGeom prst="rect">
            <a:avLst/>
          </a:prstGeom>
          <a:noFill/>
        </p:spPr>
        <p:txBody>
          <a:bodyPr wrap="square">
            <a:spAutoFit/>
          </a:bodyPr>
          <a:lstStyle/>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a:pPr>
            <a:r>
              <a:rPr lang="en" sz="2000" b="1" dirty="0">
                <a:solidFill>
                  <a:prstClr val="black"/>
                </a:solidFill>
                <a:latin typeface="Aptos" panose="02110004020202020204"/>
              </a:rPr>
              <a:t>Chang a. Ingaichat Pathien bou het ding idei a, lungna chim tah a itao nuom tieng.</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Insung mi le hon neocha toh.</a:t>
            </a:r>
          </a:p>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Houbung mite toh.</a:t>
            </a:r>
          </a:p>
        </p:txBody>
      </p:sp>
    </p:spTree>
    <p:extLst>
      <p:ext uri="{BB962C8B-B14F-4D97-AF65-F5344CB8AC3E}">
        <p14:creationId xmlns:p14="http://schemas.microsoft.com/office/powerpoint/2010/main" val="35815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Left)">
                                      <p:cBhvr>
                                        <p:cTn id="7" dur="500"/>
                                        <p:tgtEl>
                                          <p:spTgt spid="2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9"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up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trips(upRight)">
                                      <p:cBhvr>
                                        <p:cTn id="30" dur="500"/>
                                        <p:tgtEl>
                                          <p:spTgt spid="28"/>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Left)">
                                      <p:cBhvr>
                                        <p:cTn id="53" dur="500"/>
                                        <p:tgtEl>
                                          <p:spTgt spid="29"/>
                                        </p:tgtEl>
                                      </p:cBhvr>
                                    </p:animEffect>
                                  </p:childTnLst>
                                </p:cTn>
                              </p:par>
                            </p:childTnLst>
                          </p:cTn>
                        </p:par>
                        <p:par>
                          <p:cTn id="54" fill="hold">
                            <p:stCondLst>
                              <p:cond delay="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wipe(left)">
                                      <p:cBhvr>
                                        <p:cTn id="62" dur="5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strips(upLeft)">
                                      <p:cBhvr>
                                        <p:cTn id="67" dur="500"/>
                                        <p:tgtEl>
                                          <p:spTgt spid="1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Effect transition="in" filter="wipe(left)">
                                      <p:cBhvr>
                                        <p:cTn id="71" dur="500"/>
                                        <p:tgtEl>
                                          <p:spTgt spid="2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ircle(in)">
                                      <p:cBhvr>
                                        <p:cTn id="76" dur="500"/>
                                        <p:tgtEl>
                                          <p:spTgt spid="2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wipe(left)">
                                      <p:cBhvr>
                                        <p:cTn id="80" dur="500"/>
                                        <p:tgtEl>
                                          <p:spTgt spid="2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3"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strips(upRight)">
                                      <p:cBhvr>
                                        <p:cTn id="85" dur="500"/>
                                        <p:tgtEl>
                                          <p:spTgt spid="22"/>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wipe(left)">
                                      <p:cBhvr>
                                        <p:cTn id="89" dur="500"/>
                                        <p:tgtEl>
                                          <p:spTgt spid="23">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6"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strips(downRight)">
                                      <p:cBhvr>
                                        <p:cTn id="94" dur="500"/>
                                        <p:tgtEl>
                                          <p:spTgt spid="30"/>
                                        </p:tgtEl>
                                      </p:cBhvr>
                                    </p:animEffect>
                                  </p:childTnLst>
                                </p:cTn>
                              </p:par>
                            </p:childTnLst>
                          </p:cTn>
                        </p:par>
                        <p:par>
                          <p:cTn id="95" fill="hold">
                            <p:stCondLst>
                              <p:cond delay="500"/>
                            </p:stCondLst>
                            <p:childTnLst>
                              <p:par>
                                <p:cTn id="96" presetID="16" presetClass="entr" presetSubtype="37"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arn(outVertical)">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6"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strips(downRight)">
                                      <p:cBhvr>
                                        <p:cTn id="103" dur="500"/>
                                        <p:tgtEl>
                                          <p:spTgt spid="26"/>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7" grpId="0" animBg="1"/>
      <p:bldP spid="13" grpId="0"/>
      <p:bldP spid="14" grpId="0"/>
      <p:bldP spid="15" grpId="0"/>
      <p:bldP spid="16" grpId="0"/>
      <p:bldP spid="17" grpId="0"/>
      <p:bldP spid="18" grpId="0"/>
      <p:bldP spid="19" grpId="0" build="allAtOnce"/>
      <p:bldP spid="20" grpId="0"/>
      <p:bldP spid="6" grpId="0"/>
      <p:bldP spid="11" grpId="0"/>
      <p:bldP spid="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9875C0-857D-09C8-9068-484E2B1CEC63}"/>
              </a:ext>
            </a:extLst>
          </p:cNvPr>
          <p:cNvSpPr txBox="1"/>
          <p:nvPr/>
        </p:nvSpPr>
        <p:spPr>
          <a:xfrm>
            <a:off x="939885" y="1991419"/>
            <a:ext cx="11124296" cy="4570482"/>
          </a:xfrm>
          <a:prstGeom prst="rect">
            <a:avLst/>
          </a:prstGeom>
          <a:noFill/>
        </p:spPr>
        <p:txBody>
          <a:bodyPr wrap="square">
            <a:spAutoFit/>
          </a:bodyPr>
          <a:lstStyle/>
          <a:p>
            <a:pPr>
              <a:spcBef>
                <a:spcPts val="600"/>
              </a:spcBef>
            </a:pPr>
            <a:r>
              <a:rPr lang="en" sz="2600" b="1" dirty="0">
                <a:latin typeface="Constantia" panose="02030602050306030303" pitchFamily="18" charset="0"/>
              </a:rPr>
              <a:t>“Ingaichat dihtah ipi ahi lungsung a kikoi pum a Pathien kom lunggil tah a thuum hi tao dan dihtah ahi. Khutilou chu saan thei dol ahipoi. Itaona akisaan loi jieng lou jieh a chol le khop kisa a haisan ding ahi poi. </a:t>
            </a:r>
            <a:r>
              <a:rPr lang="en-US" sz="2600" b="1" dirty="0">
                <a:latin typeface="Constantia" panose="02030602050306030303" pitchFamily="18" charset="0"/>
              </a:rPr>
              <a:t> “…</a:t>
            </a:r>
            <a:r>
              <a:rPr lang="en-US" sz="2600" b="1" i="1" dirty="0">
                <a:latin typeface="Constantia" panose="02030602050306030303" pitchFamily="18" charset="0"/>
              </a:rPr>
              <a:t>van a </a:t>
            </a:r>
            <a:r>
              <a:rPr lang="en-US" sz="2600" b="1" i="1" dirty="0" err="1">
                <a:latin typeface="Constantia" panose="02030602050306030303" pitchFamily="18" charset="0"/>
              </a:rPr>
              <a:t>lenggam</a:t>
            </a:r>
            <a:r>
              <a:rPr lang="en-US" sz="2600" b="1" i="1" dirty="0">
                <a:latin typeface="Constantia" panose="02030602050306030303" pitchFamily="18" charset="0"/>
              </a:rPr>
              <a:t> hi </a:t>
            </a:r>
            <a:r>
              <a:rPr lang="en-US" sz="2600" b="1" i="1" dirty="0" err="1">
                <a:latin typeface="Constantia" panose="02030602050306030303" pitchFamily="18" charset="0"/>
              </a:rPr>
              <a:t>mi’n</a:t>
            </a:r>
            <a:r>
              <a:rPr lang="en-US" sz="2600" b="1" i="1" dirty="0">
                <a:latin typeface="Constantia" panose="02030602050306030303" pitchFamily="18" charset="0"/>
              </a:rPr>
              <a:t> </a:t>
            </a:r>
            <a:r>
              <a:rPr lang="en-US" sz="2600" b="1" i="1" dirty="0" err="1">
                <a:latin typeface="Constantia" panose="02030602050306030303" pitchFamily="18" charset="0"/>
              </a:rPr>
              <a:t>pumhat</a:t>
            </a:r>
            <a:r>
              <a:rPr lang="en-US" sz="2600" b="1" i="1" dirty="0">
                <a:latin typeface="Constantia" panose="02030602050306030303" pitchFamily="18" charset="0"/>
              </a:rPr>
              <a:t> </a:t>
            </a:r>
            <a:r>
              <a:rPr lang="en-US" sz="2600" b="1" i="1" dirty="0" err="1">
                <a:latin typeface="Constantia" panose="02030602050306030303" pitchFamily="18" charset="0"/>
              </a:rPr>
              <a:t>jieng</a:t>
            </a:r>
            <a:r>
              <a:rPr lang="en-US" sz="2600" b="1" i="1" dirty="0">
                <a:latin typeface="Constantia" panose="02030602050306030303" pitchFamily="18" charset="0"/>
              </a:rPr>
              <a:t> in </a:t>
            </a:r>
            <a:r>
              <a:rPr lang="en-US" sz="2600" b="1" i="1" dirty="0" err="1">
                <a:latin typeface="Constantia" panose="02030602050306030303" pitchFamily="18" charset="0"/>
              </a:rPr>
              <a:t>ano’n</a:t>
            </a:r>
            <a:r>
              <a:rPr lang="en-US" sz="2600" b="1" i="1" dirty="0">
                <a:latin typeface="Constantia" panose="02030602050306030303" pitchFamily="18" charset="0"/>
              </a:rPr>
              <a:t> </a:t>
            </a:r>
            <a:r>
              <a:rPr lang="en-US" sz="2600" b="1" i="1" dirty="0" err="1">
                <a:latin typeface="Constantia" panose="02030602050306030303" pitchFamily="18" charset="0"/>
              </a:rPr>
              <a:t>lah</a:t>
            </a:r>
            <a:r>
              <a:rPr lang="en-US" sz="2600" b="1" i="1" dirty="0">
                <a:latin typeface="Constantia" panose="02030602050306030303" pitchFamily="18" charset="0"/>
              </a:rPr>
              <a:t> din ago </a:t>
            </a:r>
            <a:r>
              <a:rPr lang="en-US" sz="2600" b="1" i="1" dirty="0" err="1">
                <a:latin typeface="Constantia" panose="02030602050306030303" pitchFamily="18" charset="0"/>
              </a:rPr>
              <a:t>uve</a:t>
            </a:r>
            <a:r>
              <a:rPr lang="en-US" sz="2600" b="1" dirty="0">
                <a:latin typeface="Constantia" panose="02030602050306030303" pitchFamily="18" charset="0"/>
              </a:rPr>
              <a:t>.” (Matthew 11:12). </a:t>
            </a:r>
          </a:p>
          <a:p>
            <a:pPr>
              <a:spcBef>
                <a:spcPts val="600"/>
              </a:spcBef>
            </a:pPr>
            <a:r>
              <a:rPr lang="en-US" sz="2600" b="1" dirty="0">
                <a:latin typeface="Constantia" panose="02030602050306030303" pitchFamily="18" charset="0"/>
              </a:rPr>
              <a:t>Hiva </a:t>
            </a:r>
            <a:r>
              <a:rPr lang="en-US" sz="2600" b="1" dirty="0" err="1">
                <a:latin typeface="Constantia" panose="02030602050306030303" pitchFamily="18" charset="0"/>
              </a:rPr>
              <a:t>pumhat</a:t>
            </a:r>
            <a:r>
              <a:rPr lang="en-US" sz="2600" b="1" dirty="0">
                <a:latin typeface="Constantia" panose="02030602050306030303" pitchFamily="18" charset="0"/>
              </a:rPr>
              <a:t> </a:t>
            </a:r>
            <a:r>
              <a:rPr lang="en-US" sz="2600" b="1" dirty="0" err="1">
                <a:latin typeface="Constantia" panose="02030602050306030303" pitchFamily="18" charset="0"/>
              </a:rPr>
              <a:t>ati</a:t>
            </a:r>
            <a:r>
              <a:rPr lang="en-US" sz="2600" b="1" dirty="0">
                <a:latin typeface="Constantia" panose="02030602050306030303" pitchFamily="18" charset="0"/>
              </a:rPr>
              <a:t> hi </a:t>
            </a:r>
            <a:r>
              <a:rPr lang="en-US" sz="2600" b="1" dirty="0" err="1">
                <a:latin typeface="Constantia" panose="02030602050306030303" pitchFamily="18" charset="0"/>
              </a:rPr>
              <a:t>Pathien</a:t>
            </a:r>
            <a:r>
              <a:rPr lang="en-US" sz="2600" b="1" dirty="0">
                <a:latin typeface="Constantia" panose="02030602050306030303" pitchFamily="18" charset="0"/>
              </a:rPr>
              <a:t> </a:t>
            </a:r>
            <a:r>
              <a:rPr lang="en-US" sz="2600" b="1" dirty="0" err="1">
                <a:latin typeface="Constantia" panose="02030602050306030303" pitchFamily="18" charset="0"/>
              </a:rPr>
              <a:t>deilam</a:t>
            </a:r>
            <a:r>
              <a:rPr lang="en-US" sz="2600" b="1" dirty="0">
                <a:latin typeface="Constantia" panose="02030602050306030303" pitchFamily="18" charset="0"/>
              </a:rPr>
              <a:t> </a:t>
            </a:r>
            <a:r>
              <a:rPr lang="en-US" sz="2600" b="1" dirty="0" err="1">
                <a:latin typeface="Constantia" panose="02030602050306030303" pitchFamily="18" charset="0"/>
              </a:rPr>
              <a:t>lunggot</a:t>
            </a:r>
            <a:r>
              <a:rPr lang="en-US" sz="2600" b="1" dirty="0">
                <a:latin typeface="Constantia" panose="02030602050306030303" pitchFamily="18" charset="0"/>
              </a:rPr>
              <a:t> </a:t>
            </a:r>
            <a:r>
              <a:rPr lang="en-US" sz="2600" b="1" dirty="0" err="1">
                <a:latin typeface="Constantia" panose="02030602050306030303" pitchFamily="18" charset="0"/>
              </a:rPr>
              <a:t>nasatah</a:t>
            </a:r>
            <a:r>
              <a:rPr lang="en-US" sz="2600" b="1" dirty="0">
                <a:latin typeface="Constantia" panose="02030602050306030303" pitchFamily="18" charset="0"/>
              </a:rPr>
              <a:t> </a:t>
            </a:r>
            <a:r>
              <a:rPr lang="en-US" sz="2600" b="1" dirty="0" err="1">
                <a:latin typeface="Constantia" panose="02030602050306030303" pitchFamily="18" charset="0"/>
              </a:rPr>
              <a:t>nei</a:t>
            </a:r>
            <a:r>
              <a:rPr lang="en-US" sz="2600" b="1" dirty="0">
                <a:latin typeface="Constantia" panose="02030602050306030303" pitchFamily="18" charset="0"/>
              </a:rPr>
              <a:t> a, Jacob bang a </a:t>
            </a:r>
            <a:r>
              <a:rPr lang="en-US" sz="2600" b="1" dirty="0" err="1">
                <a:latin typeface="Constantia" panose="02030602050306030303" pitchFamily="18" charset="0"/>
              </a:rPr>
              <a:t>Pathien</a:t>
            </a:r>
            <a:r>
              <a:rPr lang="en-US" sz="2600" b="1" dirty="0">
                <a:latin typeface="Constantia" panose="02030602050306030303" pitchFamily="18" charset="0"/>
              </a:rPr>
              <a:t> </a:t>
            </a:r>
            <a:r>
              <a:rPr lang="en-US" sz="2600" b="1" dirty="0" err="1">
                <a:latin typeface="Constantia" panose="02030602050306030303" pitchFamily="18" charset="0"/>
              </a:rPr>
              <a:t>lhakang</a:t>
            </a:r>
            <a:r>
              <a:rPr lang="en-US" sz="2600" b="1" dirty="0">
                <a:latin typeface="Constantia" panose="02030602050306030303" pitchFamily="18" charset="0"/>
              </a:rPr>
              <a:t> </a:t>
            </a:r>
            <a:r>
              <a:rPr lang="en-US" sz="2600" b="1" dirty="0" err="1">
                <a:latin typeface="Constantia" panose="02030602050306030303" pitchFamily="18" charset="0"/>
              </a:rPr>
              <a:t>louva</a:t>
            </a:r>
            <a:r>
              <a:rPr lang="en-US" sz="2600" b="1" dirty="0">
                <a:latin typeface="Constantia" panose="02030602050306030303" pitchFamily="18" charset="0"/>
              </a:rPr>
              <a:t> </a:t>
            </a:r>
            <a:r>
              <a:rPr lang="en-US" sz="2600" b="1" dirty="0" err="1">
                <a:latin typeface="Constantia" panose="02030602050306030303" pitchFamily="18" charset="0"/>
              </a:rPr>
              <a:t>kitudet</a:t>
            </a:r>
            <a:r>
              <a:rPr lang="en-US" sz="2600" b="1" dirty="0">
                <a:latin typeface="Constantia" panose="02030602050306030303" pitchFamily="18" charset="0"/>
              </a:rPr>
              <a:t> ho </a:t>
            </a:r>
            <a:r>
              <a:rPr lang="en-US" sz="2600" b="1" dirty="0" err="1">
                <a:latin typeface="Constantia" panose="02030602050306030303" pitchFamily="18" charset="0"/>
              </a:rPr>
              <a:t>atina</a:t>
            </a:r>
            <a:r>
              <a:rPr lang="en-US" sz="2600" b="1" dirty="0">
                <a:latin typeface="Constantia" panose="02030602050306030303" pitchFamily="18" charset="0"/>
              </a:rPr>
              <a:t> ahi.  Taona hi </a:t>
            </a:r>
            <a:r>
              <a:rPr lang="en-US" sz="2600" b="1" dirty="0" err="1">
                <a:latin typeface="Constantia" panose="02030602050306030303" pitchFamily="18" charset="0"/>
              </a:rPr>
              <a:t>lungphut</a:t>
            </a:r>
            <a:r>
              <a:rPr lang="en-US" sz="2600" b="1" dirty="0">
                <a:latin typeface="Constantia" panose="02030602050306030303" pitchFamily="18" charset="0"/>
              </a:rPr>
              <a:t> le </a:t>
            </a:r>
            <a:r>
              <a:rPr lang="en-US" sz="2600" b="1" dirty="0" err="1">
                <a:latin typeface="Constantia" panose="02030602050306030303" pitchFamily="18" charset="0"/>
              </a:rPr>
              <a:t>huse</a:t>
            </a:r>
            <a:r>
              <a:rPr lang="en-US" sz="2600" b="1" dirty="0">
                <a:latin typeface="Constantia" panose="02030602050306030303" pitchFamily="18" charset="0"/>
              </a:rPr>
              <a:t> </a:t>
            </a:r>
            <a:r>
              <a:rPr lang="en-US" sz="2600" b="1" dirty="0" err="1">
                <a:latin typeface="Constantia" panose="02030602050306030303" pitchFamily="18" charset="0"/>
              </a:rPr>
              <a:t>tah</a:t>
            </a:r>
            <a:r>
              <a:rPr lang="en-US" sz="2600" b="1" dirty="0">
                <a:latin typeface="Constantia" panose="02030602050306030303" pitchFamily="18" charset="0"/>
              </a:rPr>
              <a:t> a </a:t>
            </a:r>
            <a:r>
              <a:rPr lang="en-US" sz="2600" b="1" dirty="0" err="1">
                <a:latin typeface="Constantia" panose="02030602050306030303" pitchFamily="18" charset="0"/>
              </a:rPr>
              <a:t>nei</a:t>
            </a:r>
            <a:r>
              <a:rPr lang="en-US" sz="2600" b="1" dirty="0">
                <a:latin typeface="Constantia" panose="02030602050306030303" pitchFamily="18" charset="0"/>
              </a:rPr>
              <a:t> ding </a:t>
            </a:r>
            <a:r>
              <a:rPr lang="en-US" sz="2600" b="1" dirty="0" err="1">
                <a:latin typeface="Constantia" panose="02030602050306030303" pitchFamily="18" charset="0"/>
              </a:rPr>
              <a:t>ahipon</a:t>
            </a:r>
            <a:r>
              <a:rPr lang="en-US" sz="2600" b="1" dirty="0">
                <a:latin typeface="Constantia" panose="02030602050306030303" pitchFamily="18" charset="0"/>
              </a:rPr>
              <a:t>, </a:t>
            </a:r>
            <a:r>
              <a:rPr lang="en-US" sz="2600" b="1" dirty="0" err="1">
                <a:latin typeface="Constantia" panose="02030602050306030303" pitchFamily="18" charset="0"/>
              </a:rPr>
              <a:t>lunggel</a:t>
            </a:r>
            <a:r>
              <a:rPr lang="en-US" sz="2600" b="1" dirty="0">
                <a:latin typeface="Constantia" panose="02030602050306030303" pitchFamily="18" charset="0"/>
              </a:rPr>
              <a:t> </a:t>
            </a:r>
            <a:r>
              <a:rPr lang="en-US" sz="2600" b="1" dirty="0" err="1">
                <a:latin typeface="Constantia" panose="02030602050306030303" pitchFamily="18" charset="0"/>
              </a:rPr>
              <a:t>kichol</a:t>
            </a:r>
            <a:r>
              <a:rPr lang="en-US" sz="2600" b="1" dirty="0">
                <a:latin typeface="Constantia" panose="02030602050306030303" pitchFamily="18" charset="0"/>
              </a:rPr>
              <a:t> </a:t>
            </a:r>
            <a:r>
              <a:rPr lang="en-US" sz="2600" b="1" dirty="0" err="1">
                <a:latin typeface="Constantia" panose="02030602050306030303" pitchFamily="18" charset="0"/>
              </a:rPr>
              <a:t>tah</a:t>
            </a:r>
            <a:r>
              <a:rPr lang="en-US" sz="2600" b="1" dirty="0">
                <a:latin typeface="Constantia" panose="02030602050306030303" pitchFamily="18" charset="0"/>
              </a:rPr>
              <a:t> le </a:t>
            </a:r>
            <a:r>
              <a:rPr lang="en-US" sz="2600" b="1" dirty="0" err="1">
                <a:latin typeface="Constantia" panose="02030602050306030303" pitchFamily="18" charset="0"/>
              </a:rPr>
              <a:t>taimah</a:t>
            </a:r>
            <a:r>
              <a:rPr lang="en-US" sz="2600" b="1" dirty="0">
                <a:latin typeface="Constantia" panose="02030602050306030303" pitchFamily="18" charset="0"/>
              </a:rPr>
              <a:t> </a:t>
            </a:r>
            <a:r>
              <a:rPr lang="en-US" sz="2600" b="1" dirty="0" err="1">
                <a:latin typeface="Constantia" panose="02030602050306030303" pitchFamily="18" charset="0"/>
              </a:rPr>
              <a:t>tah</a:t>
            </a:r>
            <a:r>
              <a:rPr lang="en-US" sz="2600" b="1" dirty="0">
                <a:latin typeface="Constantia" panose="02030602050306030303" pitchFamily="18" charset="0"/>
              </a:rPr>
              <a:t> a </a:t>
            </a:r>
            <a:r>
              <a:rPr lang="en-US" sz="2600" b="1" dirty="0" err="1">
                <a:latin typeface="Constantia" panose="02030602050306030303" pitchFamily="18" charset="0"/>
              </a:rPr>
              <a:t>ithilngeh</a:t>
            </a:r>
            <a:r>
              <a:rPr lang="en-US" sz="2600" b="1" dirty="0">
                <a:latin typeface="Constantia" panose="02030602050306030303" pitchFamily="18" charset="0"/>
              </a:rPr>
              <a:t> </a:t>
            </a:r>
            <a:r>
              <a:rPr lang="en-US" sz="2600" b="1" dirty="0" err="1">
                <a:latin typeface="Constantia" panose="02030602050306030303" pitchFamily="18" charset="0"/>
              </a:rPr>
              <a:t>Pathien</a:t>
            </a:r>
            <a:r>
              <a:rPr lang="en-US" sz="2600" b="1" dirty="0">
                <a:latin typeface="Constantia" panose="02030602050306030303" pitchFamily="18" charset="0"/>
              </a:rPr>
              <a:t> </a:t>
            </a:r>
            <a:r>
              <a:rPr lang="en-US" sz="2600" b="1" dirty="0" err="1">
                <a:latin typeface="Constantia" panose="02030602050306030303" pitchFamily="18" charset="0"/>
              </a:rPr>
              <a:t>hepi</a:t>
            </a:r>
            <a:r>
              <a:rPr lang="en-US" sz="2600" b="1" dirty="0">
                <a:latin typeface="Constantia" panose="02030602050306030303" pitchFamily="18" charset="0"/>
              </a:rPr>
              <a:t> </a:t>
            </a:r>
            <a:r>
              <a:rPr lang="en-US" sz="2600" b="1" dirty="0" err="1">
                <a:latin typeface="Constantia" panose="02030602050306030303" pitchFamily="18" charset="0"/>
              </a:rPr>
              <a:t>laltouna</a:t>
            </a:r>
            <a:r>
              <a:rPr lang="en-US" sz="2600" b="1" dirty="0">
                <a:latin typeface="Constantia" panose="02030602050306030303" pitchFamily="18" charset="0"/>
              </a:rPr>
              <a:t> mun </a:t>
            </a:r>
            <a:r>
              <a:rPr lang="en-US" sz="2600" b="1" dirty="0" err="1">
                <a:latin typeface="Constantia" panose="02030602050306030303" pitchFamily="18" charset="0"/>
              </a:rPr>
              <a:t>ilhut</a:t>
            </a:r>
            <a:r>
              <a:rPr lang="en-US" sz="2600" b="1" dirty="0">
                <a:latin typeface="Constantia" panose="02030602050306030303" pitchFamily="18" charset="0"/>
              </a:rPr>
              <a:t> ji ding u ahi. </a:t>
            </a:r>
            <a:r>
              <a:rPr lang="en-US" sz="2600" b="1" dirty="0" err="1">
                <a:latin typeface="Constantia" panose="02030602050306030303" pitchFamily="18" charset="0"/>
              </a:rPr>
              <a:t>Eihon</a:t>
            </a:r>
            <a:r>
              <a:rPr lang="en-US" sz="2600" b="1" dirty="0">
                <a:latin typeface="Constantia" panose="02030602050306030303" pitchFamily="18" charset="0"/>
              </a:rPr>
              <a:t> </a:t>
            </a:r>
            <a:r>
              <a:rPr lang="en-US" sz="2600" b="1" dirty="0" err="1">
                <a:latin typeface="Constantia" panose="02030602050306030303" pitchFamily="18" charset="0"/>
              </a:rPr>
              <a:t>ibol</a:t>
            </a:r>
            <a:r>
              <a:rPr lang="en-US" sz="2600" b="1" dirty="0">
                <a:latin typeface="Constantia" panose="02030602050306030303" pitchFamily="18" charset="0"/>
              </a:rPr>
              <a:t> ding u chu </a:t>
            </a:r>
            <a:r>
              <a:rPr lang="en-US" sz="2600" b="1" dirty="0" err="1">
                <a:latin typeface="Constantia" panose="02030602050306030303" pitchFamily="18" charset="0"/>
              </a:rPr>
              <a:t>Pathien</a:t>
            </a:r>
            <a:r>
              <a:rPr lang="en-US" sz="2600" b="1" dirty="0">
                <a:latin typeface="Constantia" panose="02030602050306030303" pitchFamily="18" charset="0"/>
              </a:rPr>
              <a:t> ang a </a:t>
            </a:r>
            <a:r>
              <a:rPr lang="en-US" sz="2600" b="1" dirty="0" err="1">
                <a:latin typeface="Constantia" panose="02030602050306030303" pitchFamily="18" charset="0"/>
              </a:rPr>
              <a:t>kineosah</a:t>
            </a:r>
            <a:r>
              <a:rPr lang="en-US" sz="2600" b="1" dirty="0">
                <a:latin typeface="Constantia" panose="02030602050306030303" pitchFamily="18" charset="0"/>
              </a:rPr>
              <a:t> </a:t>
            </a:r>
            <a:r>
              <a:rPr lang="en-US" sz="2600" b="1" dirty="0" err="1">
                <a:latin typeface="Constantia" panose="02030602050306030303" pitchFamily="18" charset="0"/>
              </a:rPr>
              <a:t>tah</a:t>
            </a:r>
            <a:r>
              <a:rPr lang="en-US" sz="2600" b="1" dirty="0">
                <a:latin typeface="Constantia" panose="02030602050306030303" pitchFamily="18" charset="0"/>
              </a:rPr>
              <a:t> </a:t>
            </a:r>
            <a:r>
              <a:rPr lang="en-US" sz="2600" b="1" dirty="0" err="1">
                <a:latin typeface="Constantia" panose="02030602050306030303" pitchFamily="18" charset="0"/>
              </a:rPr>
              <a:t>kipiehlut</a:t>
            </a:r>
            <a:r>
              <a:rPr lang="en-US" sz="2600" b="1" dirty="0">
                <a:latin typeface="Constantia" panose="02030602050306030303" pitchFamily="18" charset="0"/>
              </a:rPr>
              <a:t> ding, </a:t>
            </a:r>
            <a:r>
              <a:rPr lang="en-US" sz="2600" b="1" dirty="0" err="1">
                <a:latin typeface="Constantia" panose="02030602050306030303" pitchFamily="18" charset="0"/>
              </a:rPr>
              <a:t>chonsiet</a:t>
            </a:r>
            <a:r>
              <a:rPr lang="en-US" sz="2600" b="1" dirty="0">
                <a:latin typeface="Constantia" panose="02030602050306030303" pitchFamily="18" charset="0"/>
              </a:rPr>
              <a:t> </a:t>
            </a:r>
            <a:r>
              <a:rPr lang="en-US" sz="2600" b="1" dirty="0" err="1">
                <a:latin typeface="Constantia" panose="02030602050306030303" pitchFamily="18" charset="0"/>
              </a:rPr>
              <a:t>iphuon</a:t>
            </a:r>
            <a:r>
              <a:rPr lang="en-US" sz="2600" b="1" dirty="0">
                <a:latin typeface="Constantia" panose="02030602050306030303" pitchFamily="18" charset="0"/>
              </a:rPr>
              <a:t> ding u, </a:t>
            </a:r>
            <a:r>
              <a:rPr lang="en-US" sz="2600" b="1" dirty="0" err="1">
                <a:latin typeface="Constantia" panose="02030602050306030303" pitchFamily="18" charset="0"/>
              </a:rPr>
              <a:t>tahsan</a:t>
            </a:r>
            <a:r>
              <a:rPr lang="en-US" sz="2600" b="1" dirty="0">
                <a:latin typeface="Constantia" panose="02030602050306030303" pitchFamily="18" charset="0"/>
              </a:rPr>
              <a:t> vang a ama </a:t>
            </a:r>
            <a:r>
              <a:rPr lang="en-US" sz="2600" b="1" dirty="0" err="1">
                <a:latin typeface="Constantia" panose="02030602050306030303" pitchFamily="18" charset="0"/>
              </a:rPr>
              <a:t>kom</a:t>
            </a:r>
            <a:r>
              <a:rPr lang="en-US" sz="2600" b="1" dirty="0">
                <a:latin typeface="Constantia" panose="02030602050306030303" pitchFamily="18" charset="0"/>
              </a:rPr>
              <a:t> </a:t>
            </a:r>
            <a:r>
              <a:rPr lang="en-US" sz="2600" b="1" dirty="0" err="1">
                <a:latin typeface="Constantia" panose="02030602050306030303" pitchFamily="18" charset="0"/>
              </a:rPr>
              <a:t>inai</a:t>
            </a:r>
            <a:r>
              <a:rPr lang="en-US" sz="2600" b="1" dirty="0">
                <a:latin typeface="Constantia" panose="02030602050306030303" pitchFamily="18" charset="0"/>
              </a:rPr>
              <a:t> </a:t>
            </a:r>
            <a:r>
              <a:rPr lang="en-US" sz="2600" b="1" dirty="0" err="1">
                <a:latin typeface="Constantia" panose="02030602050306030303" pitchFamily="18" charset="0"/>
              </a:rPr>
              <a:t>cheh</a:t>
            </a:r>
            <a:r>
              <a:rPr lang="en-US" sz="2600" b="1" dirty="0">
                <a:latin typeface="Constantia" panose="02030602050306030303" pitchFamily="18" charset="0"/>
              </a:rPr>
              <a:t> </a:t>
            </a:r>
            <a:r>
              <a:rPr lang="en-US" sz="2600" b="1" dirty="0" err="1">
                <a:latin typeface="Constantia" panose="02030602050306030303" pitchFamily="18" charset="0"/>
              </a:rPr>
              <a:t>cheh</a:t>
            </a:r>
            <a:r>
              <a:rPr lang="en-US" sz="2600" b="1" dirty="0">
                <a:latin typeface="Constantia" panose="02030602050306030303" pitchFamily="18" charset="0"/>
              </a:rPr>
              <a:t> ding u ahi.</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2654EBCC-D7B2-9148-0328-B633491A194D}"/>
              </a:ext>
            </a:extLst>
          </p:cNvPr>
          <p:cNvSpPr txBox="1"/>
          <p:nvPr/>
        </p:nvSpPr>
        <p:spPr>
          <a:xfrm>
            <a:off x="5161936" y="900266"/>
            <a:ext cx="7030064" cy="477054"/>
          </a:xfrm>
          <a:prstGeom prst="rect">
            <a:avLst/>
          </a:prstGeom>
          <a:noFill/>
        </p:spPr>
        <p:txBody>
          <a:bodyPr wrap="square" rtlCol="0">
            <a:spAutoFit/>
          </a:bodyPr>
          <a:lstStyle/>
          <a:p>
            <a:pPr algn="ctr"/>
            <a:r>
              <a:rPr lang="en" sz="2500" b="1" dirty="0"/>
              <a:t>EGW (</a:t>
            </a:r>
            <a:r>
              <a:rPr lang="en-US" sz="2500" b="1" dirty="0"/>
              <a:t>Our Father Cares</a:t>
            </a:r>
            <a:r>
              <a:rPr lang="en" sz="2500" b="1" dirty="0"/>
              <a:t>, May 25)</a:t>
            </a:r>
          </a:p>
        </p:txBody>
      </p:sp>
    </p:spTree>
    <p:extLst>
      <p:ext uri="{BB962C8B-B14F-4D97-AF65-F5344CB8AC3E}">
        <p14:creationId xmlns:p14="http://schemas.microsoft.com/office/powerpoint/2010/main" val="4249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C21A310E-9273-DB31-23EB-3B817C4BDF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281924"/>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sketchy line">
            <a:extLst>
              <a:ext uri="{FF2B5EF4-FFF2-40B4-BE49-F238E27FC236}">
                <a16:creationId xmlns:a16="http://schemas.microsoft.com/office/drawing/2014/main" id="{06B17354-4F48-0032-BAAB-2E8E9E38C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6550137"/>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Grupo de personas de pie sobre pasto&#10;&#10;El contenido generado por IA puede ser incorrecto.">
            <a:extLst>
              <a:ext uri="{FF2B5EF4-FFF2-40B4-BE49-F238E27FC236}">
                <a16:creationId xmlns:a16="http://schemas.microsoft.com/office/drawing/2014/main" id="{2D8A5014-FE38-23C4-19BC-D29453D4D37E}"/>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0195" r="-1" b="325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38100" dir="10800000" algn="r" rotWithShape="0">
              <a:prstClr val="black">
                <a:alpha val="40000"/>
              </a:prstClr>
            </a:outerShdw>
          </a:effectLst>
        </p:spPr>
      </p:pic>
      <p:sp>
        <p:nvSpPr>
          <p:cNvPr id="6" name="CuadroTexto 5">
            <a:extLst>
              <a:ext uri="{FF2B5EF4-FFF2-40B4-BE49-F238E27FC236}">
                <a16:creationId xmlns:a16="http://schemas.microsoft.com/office/drawing/2014/main" id="{A85F9F83-B85B-862A-7140-8635CCFCD905}"/>
              </a:ext>
            </a:extLst>
          </p:cNvPr>
          <p:cNvSpPr txBox="1"/>
          <p:nvPr/>
        </p:nvSpPr>
        <p:spPr>
          <a:xfrm>
            <a:off x="316018" y="1059120"/>
            <a:ext cx="4679667" cy="4739759"/>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s-ES"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r>
              <a:rPr lang="es-ES" sz="4400" b="1" dirty="0" err="1">
                <a:ln w="22225">
                  <a:solidFill>
                    <a:srgbClr val="B83E0A"/>
                  </a:solidFill>
                  <a:prstDash val="solid"/>
                </a:ln>
                <a:solidFill>
                  <a:srgbClr val="B83E0A"/>
                </a:solidFill>
                <a:latin typeface="Comic Sans MS" panose="030F0702030302020204" pitchFamily="66" charset="0"/>
              </a:rPr>
              <a:t>Itih</a:t>
            </a:r>
            <a:r>
              <a:rPr lang="es-ES" sz="4400" b="1" dirty="0">
                <a:ln w="22225">
                  <a:solidFill>
                    <a:srgbClr val="B83E0A"/>
                  </a:solidFill>
                  <a:prstDash val="solid"/>
                </a:ln>
                <a:solidFill>
                  <a:srgbClr val="B83E0A"/>
                </a:solidFill>
                <a:latin typeface="Comic Sans MS" panose="030F0702030302020204" pitchFamily="66" charset="0"/>
              </a:rPr>
              <a:t> in </a:t>
            </a:r>
            <a:r>
              <a:rPr lang="es-ES" sz="4400" b="1" dirty="0" err="1">
                <a:ln w="22225">
                  <a:solidFill>
                    <a:srgbClr val="B83E0A"/>
                  </a:solidFill>
                  <a:prstDash val="solid"/>
                </a:ln>
                <a:solidFill>
                  <a:srgbClr val="B83E0A"/>
                </a:solidFill>
                <a:latin typeface="Comic Sans MS" panose="030F0702030302020204" pitchFamily="66" charset="0"/>
              </a:rPr>
              <a:t>Pathien</a:t>
            </a:r>
            <a:r>
              <a:rPr lang="es-ES" sz="4400" b="1" dirty="0">
                <a:ln w="22225">
                  <a:solidFill>
                    <a:srgbClr val="B83E0A"/>
                  </a:solidFill>
                  <a:prstDash val="solid"/>
                </a:ln>
                <a:solidFill>
                  <a:srgbClr val="B83E0A"/>
                </a:solidFill>
                <a:latin typeface="Comic Sans MS" panose="030F0702030302020204" pitchFamily="66" charset="0"/>
              </a:rPr>
              <a:t> a </a:t>
            </a:r>
            <a:r>
              <a:rPr lang="es-ES" sz="4400" b="1" dirty="0" err="1">
                <a:ln w="22225">
                  <a:solidFill>
                    <a:srgbClr val="B83E0A"/>
                  </a:solidFill>
                  <a:prstDash val="solid"/>
                </a:ln>
                <a:solidFill>
                  <a:srgbClr val="B83E0A"/>
                </a:solidFill>
                <a:latin typeface="Comic Sans MS" panose="030F0702030302020204" pitchFamily="66" charset="0"/>
              </a:rPr>
              <a:t>kingai</a:t>
            </a:r>
            <a:r>
              <a:rPr lang="es-ES" sz="4400" b="1" dirty="0">
                <a:ln w="22225">
                  <a:solidFill>
                    <a:srgbClr val="B83E0A"/>
                  </a:solidFill>
                  <a:prstDash val="solid"/>
                </a:ln>
                <a:solidFill>
                  <a:srgbClr val="B83E0A"/>
                </a:solidFill>
                <a:latin typeface="Comic Sans MS" panose="030F0702030302020204" pitchFamily="66" charset="0"/>
              </a:rPr>
              <a:t> un </a:t>
            </a:r>
            <a:r>
              <a:rPr lang="es-ES" sz="4400" b="1" dirty="0" err="1">
                <a:ln w="22225">
                  <a:solidFill>
                    <a:srgbClr val="B83E0A"/>
                  </a:solidFill>
                  <a:prstDash val="solid"/>
                </a:ln>
                <a:solidFill>
                  <a:srgbClr val="B83E0A"/>
                </a:solidFill>
                <a:latin typeface="Comic Sans MS" panose="030F0702030302020204" pitchFamily="66" charset="0"/>
              </a:rPr>
              <a:t>ka</a:t>
            </a:r>
            <a:r>
              <a:rPr lang="es-ES" sz="4400" b="1" dirty="0">
                <a:ln w="22225">
                  <a:solidFill>
                    <a:srgbClr val="B83E0A"/>
                  </a:solidFill>
                  <a:prstDash val="solid"/>
                </a:ln>
                <a:solidFill>
                  <a:srgbClr val="B83E0A"/>
                </a:solidFill>
                <a:latin typeface="Comic Sans MS" panose="030F0702030302020204" pitchFamily="66" charset="0"/>
              </a:rPr>
              <a:t> mite, </a:t>
            </a:r>
            <a:r>
              <a:rPr lang="es-ES" sz="4400" b="1" dirty="0" err="1">
                <a:ln w="22225">
                  <a:solidFill>
                    <a:srgbClr val="B83E0A"/>
                  </a:solidFill>
                  <a:prstDash val="solid"/>
                </a:ln>
                <a:solidFill>
                  <a:srgbClr val="B83E0A"/>
                </a:solidFill>
                <a:latin typeface="Comic Sans MS" panose="030F0702030302020204" pitchFamily="66" charset="0"/>
              </a:rPr>
              <a:t>nagimna</a:t>
            </a:r>
            <a:r>
              <a:rPr lang="es-ES" sz="4400" b="1" dirty="0">
                <a:ln w="22225">
                  <a:solidFill>
                    <a:srgbClr val="B83E0A"/>
                  </a:solidFill>
                  <a:prstDash val="solid"/>
                </a:ln>
                <a:solidFill>
                  <a:srgbClr val="B83E0A"/>
                </a:solidFill>
                <a:latin typeface="Comic Sans MS" panose="030F0702030302020204" pitchFamily="66" charset="0"/>
              </a:rPr>
              <a:t> u </a:t>
            </a:r>
            <a:r>
              <a:rPr lang="es-ES" sz="4400" b="1" dirty="0" err="1">
                <a:ln w="22225">
                  <a:solidFill>
                    <a:srgbClr val="B83E0A"/>
                  </a:solidFill>
                  <a:prstDash val="solid"/>
                </a:ln>
                <a:solidFill>
                  <a:srgbClr val="B83E0A"/>
                </a:solidFill>
                <a:latin typeface="Comic Sans MS" panose="030F0702030302020204" pitchFamily="66" charset="0"/>
              </a:rPr>
              <a:t>hetsah</a:t>
            </a:r>
            <a:r>
              <a:rPr lang="es-ES" sz="4400" b="1" dirty="0">
                <a:ln w="22225">
                  <a:solidFill>
                    <a:srgbClr val="B83E0A"/>
                  </a:solidFill>
                  <a:prstDash val="solid"/>
                </a:ln>
                <a:solidFill>
                  <a:srgbClr val="B83E0A"/>
                </a:solidFill>
                <a:latin typeface="Comic Sans MS" panose="030F0702030302020204" pitchFamily="66" charset="0"/>
              </a:rPr>
              <a:t> un, Ama bou </a:t>
            </a:r>
            <a:r>
              <a:rPr lang="es-ES" sz="4400" b="1" dirty="0" err="1">
                <a:ln w="22225">
                  <a:solidFill>
                    <a:srgbClr val="B83E0A"/>
                  </a:solidFill>
                  <a:prstDash val="solid"/>
                </a:ln>
                <a:solidFill>
                  <a:srgbClr val="B83E0A"/>
                </a:solidFill>
                <a:latin typeface="Comic Sans MS" panose="030F0702030302020204" pitchFamily="66" charset="0"/>
              </a:rPr>
              <a:t>ikiselna</a:t>
            </a:r>
            <a:r>
              <a:rPr lang="es-ES" sz="4400" b="1" dirty="0">
                <a:ln w="22225">
                  <a:solidFill>
                    <a:srgbClr val="B83E0A"/>
                  </a:solidFill>
                  <a:prstDash val="solid"/>
                </a:ln>
                <a:solidFill>
                  <a:srgbClr val="B83E0A"/>
                </a:solidFill>
                <a:latin typeface="Comic Sans MS" panose="030F0702030302020204" pitchFamily="66" charset="0"/>
              </a:rPr>
              <a:t> u </a:t>
            </a:r>
            <a:r>
              <a:rPr lang="es-ES" sz="4400" b="1" dirty="0" err="1">
                <a:ln w="22225">
                  <a:solidFill>
                    <a:srgbClr val="B83E0A"/>
                  </a:solidFill>
                  <a:prstDash val="solid"/>
                </a:ln>
                <a:solidFill>
                  <a:srgbClr val="B83E0A"/>
                </a:solidFill>
                <a:latin typeface="Comic Sans MS" panose="030F0702030302020204" pitchFamily="66" charset="0"/>
              </a:rPr>
              <a:t>ahi</a:t>
            </a:r>
            <a:r>
              <a:rPr lang="es-ES" sz="4400" b="1" dirty="0">
                <a:ln w="22225">
                  <a:solidFill>
                    <a:srgbClr val="B83E0A"/>
                  </a:solidFill>
                  <a:prstDash val="solid"/>
                </a:ln>
                <a:solidFill>
                  <a:srgbClr val="B83E0A"/>
                </a:solidFill>
                <a:latin typeface="Comic Sans MS" panose="030F0702030302020204" pitchFamily="66" charset="0"/>
              </a:rPr>
              <a:t>.</a:t>
            </a:r>
            <a:r>
              <a:rPr kumimoji="0" lang="es-ES"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22225">
                  <a:solidFill>
                    <a:srgbClr val="B83E0A"/>
                  </a:solidFill>
                  <a:prstDash val="solid"/>
                </a:ln>
                <a:solidFill>
                  <a:srgbClr val="B83E0A"/>
                </a:solidFill>
                <a:effectLst/>
                <a:uLnTx/>
                <a:uFillTx/>
                <a:latin typeface="Comic Sans MS" panose="030F0702030302020204" pitchFamily="66" charset="0"/>
                <a:ea typeface="+mn-ea"/>
                <a:cs typeface="+mn-cs"/>
              </a:rPr>
              <a:t>Psalm</a:t>
            </a:r>
            <a:r>
              <a:rPr kumimoji="0" lang="es-ES"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 62:8)</a:t>
            </a:r>
            <a:endParaRPr kumimoji="0" lang="es-ES" sz="36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3817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8C0AA-F32D-4632-E541-1A661203C97E}"/>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325AA60F-F9C0-363D-E18A-9B393C70E034}"/>
              </a:ext>
            </a:extLst>
          </p:cNvPr>
          <p:cNvSpPr>
            <a:spLocks noGrp="1" noRot="1" noMove="1" noResize="1" noEditPoints="1" noAdjustHandles="1" noChangeArrowheads="1" noChangeShapeType="1"/>
          </p:cNvSpPr>
          <p:nvPr/>
        </p:nvSpPr>
        <p:spPr>
          <a:xfrm flipV="1">
            <a:off x="0" y="3428999"/>
            <a:ext cx="12192000" cy="3429001"/>
          </a:xfrm>
          <a:prstGeom prst="rect">
            <a:avLst/>
          </a:prstGeom>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47EEA487-FA84-8626-E279-EC417CCC188F}"/>
              </a:ext>
            </a:extLst>
          </p:cNvPr>
          <p:cNvSpPr>
            <a:spLocks noGrp="1" noRot="1" noMove="1" noResize="1" noEditPoints="1" noAdjustHandles="1" noChangeArrowheads="1" noChangeShapeType="1"/>
          </p:cNvSpPr>
          <p:nvPr/>
        </p:nvSpPr>
        <p:spPr>
          <a:xfrm>
            <a:off x="0" y="0"/>
            <a:ext cx="12192000" cy="3428999"/>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FA7E3853-53C0-029A-0298-E91579359E9F}"/>
              </a:ext>
            </a:extLst>
          </p:cNvPr>
          <p:cNvSpPr txBox="1"/>
          <p:nvPr/>
        </p:nvSpPr>
        <p:spPr>
          <a:xfrm>
            <a:off x="6459800" y="3629025"/>
            <a:ext cx="5565058" cy="312393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100" b="1" dirty="0">
                <a:solidFill>
                  <a:srgbClr val="931A7C"/>
                </a:solidFill>
              </a:rPr>
              <a:t>Phaat hahsa lai a tao:</a:t>
            </a:r>
          </a:p>
          <a:p>
            <a:pPr lvl="1">
              <a:spcBef>
                <a:spcPts val="600"/>
              </a:spcBef>
            </a:pPr>
            <a:r>
              <a:rPr lang="en" sz="2100" b="1" dirty="0">
                <a:solidFill>
                  <a:srgbClr val="084A9C"/>
                </a:solidFill>
              </a:rPr>
              <a:t>Elijah: </a:t>
            </a:r>
            <a:r>
              <a:rPr lang="en" sz="2100" b="1" dirty="0"/>
              <a:t>Gamsung dinmun hahsat lai a tao</a:t>
            </a:r>
          </a:p>
          <a:p>
            <a:pPr lvl="1">
              <a:spcBef>
                <a:spcPts val="600"/>
              </a:spcBef>
            </a:pPr>
            <a:r>
              <a:rPr lang="es-ES" sz="2100" b="1" dirty="0">
                <a:solidFill>
                  <a:srgbClr val="B4366B"/>
                </a:solidFill>
              </a:rPr>
              <a:t>Hannah</a:t>
            </a:r>
            <a:r>
              <a:rPr lang="en" sz="2100" b="1" dirty="0">
                <a:solidFill>
                  <a:srgbClr val="B4366B"/>
                </a:solidFill>
              </a:rPr>
              <a:t>: </a:t>
            </a:r>
            <a:r>
              <a:rPr lang="en" sz="2100" b="1" dirty="0"/>
              <a:t>Donbutna umlou, hinla tao jing</a:t>
            </a:r>
          </a:p>
          <a:p>
            <a:pPr>
              <a:spcBef>
                <a:spcPts val="1800"/>
              </a:spcBef>
            </a:pPr>
            <a:r>
              <a:rPr lang="en" sz="2100" b="1" dirty="0">
                <a:solidFill>
                  <a:srgbClr val="4A1982"/>
                </a:solidFill>
              </a:rPr>
              <a:t>Taona limlom tah:</a:t>
            </a:r>
          </a:p>
          <a:p>
            <a:pPr lvl="1">
              <a:spcBef>
                <a:spcPts val="600"/>
              </a:spcBef>
            </a:pPr>
            <a:r>
              <a:rPr lang="en" sz="2100" b="1" dirty="0">
                <a:solidFill>
                  <a:srgbClr val="08665D"/>
                </a:solidFill>
              </a:rPr>
              <a:t>Jesu: </a:t>
            </a:r>
            <a:r>
              <a:rPr lang="en" sz="2100" b="1" dirty="0"/>
              <a:t>Taona a minphah ding</a:t>
            </a:r>
          </a:p>
          <a:p>
            <a:pPr lvl="1">
              <a:spcBef>
                <a:spcPts val="600"/>
              </a:spcBef>
            </a:pPr>
            <a:r>
              <a:rPr lang="en" sz="2100" b="1" dirty="0">
                <a:solidFill>
                  <a:srgbClr val="82047D"/>
                </a:solidFill>
              </a:rPr>
              <a:t>Daniel: </a:t>
            </a:r>
            <a:r>
              <a:rPr lang="en" sz="2100" b="1" dirty="0"/>
              <a:t>Taona apat le achai dan</a:t>
            </a:r>
          </a:p>
          <a:p>
            <a:pPr>
              <a:spcBef>
                <a:spcPts val="1800"/>
              </a:spcBef>
            </a:pPr>
            <a:r>
              <a:rPr lang="en" sz="2100" b="1" dirty="0">
                <a:solidFill>
                  <a:srgbClr val="415F00"/>
                </a:solidFill>
              </a:rPr>
              <a:t>Taona chungchang thudoh li</a:t>
            </a:r>
          </a:p>
        </p:txBody>
      </p:sp>
      <p:sp>
        <p:nvSpPr>
          <p:cNvPr id="3" name="CuadroTexto 2">
            <a:extLst>
              <a:ext uri="{FF2B5EF4-FFF2-40B4-BE49-F238E27FC236}">
                <a16:creationId xmlns:a16="http://schemas.microsoft.com/office/drawing/2014/main" id="{EE45595A-9A1D-9C49-954D-4368EDDBDD5C}"/>
              </a:ext>
            </a:extLst>
          </p:cNvPr>
          <p:cNvSpPr txBox="1"/>
          <p:nvPr/>
        </p:nvSpPr>
        <p:spPr>
          <a:xfrm>
            <a:off x="295273" y="168444"/>
            <a:ext cx="7065753" cy="1061829"/>
          </a:xfrm>
          <a:prstGeom prst="rect">
            <a:avLst/>
          </a:prstGeom>
          <a:noFill/>
        </p:spPr>
        <p:txBody>
          <a:bodyPr wrap="square" rtlCol="0">
            <a:spAutoFit/>
          </a:bodyPr>
          <a:lstStyle/>
          <a:p>
            <a:pPr>
              <a:spcBef>
                <a:spcPts val="600"/>
              </a:spcBef>
            </a:pPr>
            <a:r>
              <a:rPr lang="en" sz="2100" b="1" dirty="0"/>
              <a:t>Paul in itih lai hi hen, itobang phaat lai hi jong leh “</a:t>
            </a:r>
            <a:r>
              <a:rPr lang="en" sz="2100" b="1" i="1" dirty="0"/>
              <a:t>tao jing jieng</a:t>
            </a:r>
            <a:r>
              <a:rPr lang="en" sz="2100" b="1" dirty="0"/>
              <a:t>” din ei hilchah uve </a:t>
            </a:r>
            <a:r>
              <a:rPr lang="en" sz="2000" b="1" dirty="0"/>
              <a:t>(Eph. 6:18); </a:t>
            </a:r>
            <a:r>
              <a:rPr lang="en" sz="2100" b="1" dirty="0"/>
              <a:t>itaona adonbutna kilang doh hih jong leh tao jing un ei ti uve</a:t>
            </a:r>
            <a:r>
              <a:rPr lang="en" sz="2000" b="1" dirty="0"/>
              <a:t>.</a:t>
            </a:r>
          </a:p>
        </p:txBody>
      </p:sp>
      <p:pic>
        <p:nvPicPr>
          <p:cNvPr id="26" name="Imagen 25">
            <a:extLst>
              <a:ext uri="{FF2B5EF4-FFF2-40B4-BE49-F238E27FC236}">
                <a16:creationId xmlns:a16="http://schemas.microsoft.com/office/drawing/2014/main" id="{852DF031-79CD-50ED-CF66-82B8E2181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7570" y="5860125"/>
            <a:ext cx="362515" cy="257469"/>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D5E31866-2B1B-02BB-868D-066E245AB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7401" y="5435429"/>
            <a:ext cx="362515" cy="257469"/>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A520B672-0B90-DE20-D5E6-95A15AF6F7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38355" y="4085441"/>
            <a:ext cx="362515" cy="257469"/>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id="{CB60BF17-AA5D-2DD1-55A0-9F8C71B714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38356" y="4499688"/>
            <a:ext cx="362515" cy="257469"/>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FDB58DDF-65EA-0200-ABC4-EFF0DE82EF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8134678">
            <a:off x="6099937" y="4971281"/>
            <a:ext cx="330112" cy="353951"/>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30E06968-D82D-AA1C-CC1F-ACD6D5326F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8134678">
            <a:off x="6040941" y="3677558"/>
            <a:ext cx="330112" cy="353951"/>
          </a:xfrm>
          <a:prstGeom prst="rect">
            <a:avLst/>
          </a:prstGeom>
          <a:effectLst>
            <a:outerShdw blurRad="50800" dist="38100" dir="8100000" algn="tr" rotWithShape="0">
              <a:prstClr val="black">
                <a:alpha val="40000"/>
              </a:prstClr>
            </a:outerShdw>
          </a:effectLst>
        </p:spPr>
      </p:pic>
      <p:pic>
        <p:nvPicPr>
          <p:cNvPr id="42" name="Imagen 41">
            <a:extLst>
              <a:ext uri="{FF2B5EF4-FFF2-40B4-BE49-F238E27FC236}">
                <a16:creationId xmlns:a16="http://schemas.microsoft.com/office/drawing/2014/main" id="{CD68C854-0EB9-25E3-F041-3F06A95AFC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8134678">
            <a:off x="6099934" y="6338574"/>
            <a:ext cx="330112" cy="353951"/>
          </a:xfrm>
          <a:prstGeom prst="rect">
            <a:avLst/>
          </a:prstGeom>
          <a:effectLst>
            <a:outerShdw blurRad="50800" dist="38100" dir="8100000" algn="tr" rotWithShape="0">
              <a:prstClr val="black">
                <a:alpha val="40000"/>
              </a:prstClr>
            </a:outerShdw>
          </a:effectLst>
        </p:spPr>
      </p:pic>
      <p:sp>
        <p:nvSpPr>
          <p:cNvPr id="4" name="Diagrama de flujo: retraso 3">
            <a:extLst>
              <a:ext uri="{FF2B5EF4-FFF2-40B4-BE49-F238E27FC236}">
                <a16:creationId xmlns:a16="http://schemas.microsoft.com/office/drawing/2014/main" id="{7ED53887-9A28-193A-531E-528EB8AE5A77}"/>
              </a:ext>
            </a:extLst>
          </p:cNvPr>
          <p:cNvSpPr/>
          <p:nvPr/>
        </p:nvSpPr>
        <p:spPr>
          <a:xfrm flipH="1">
            <a:off x="7187684" y="212765"/>
            <a:ext cx="2388932" cy="3050545"/>
          </a:xfrm>
          <a:prstGeom prst="flowChartDelay">
            <a:avLst/>
          </a:prstGeom>
          <a:blipFill dpi="0" rotWithShape="1">
            <a:blip r:embed="rId10" cstate="email">
              <a:extLst>
                <a:ext uri="{28A0092B-C50C-407E-A947-70E740481C1C}">
                  <a14:useLocalDpi xmlns:a14="http://schemas.microsoft.com/office/drawing/2010/main"/>
                </a:ext>
              </a:extLst>
            </a:blip>
            <a:srcRect/>
            <a:stretch>
              <a:fillRect/>
            </a:stretch>
          </a:blipFill>
          <a:ln w="38100">
            <a:solidFill>
              <a:srgbClr val="FF7CBD"/>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Diagrama de flujo: retraso 5">
            <a:extLst>
              <a:ext uri="{FF2B5EF4-FFF2-40B4-BE49-F238E27FC236}">
                <a16:creationId xmlns:a16="http://schemas.microsoft.com/office/drawing/2014/main" id="{CECF562C-B53D-097D-4544-4EC7ADC91B2C}"/>
              </a:ext>
            </a:extLst>
          </p:cNvPr>
          <p:cNvSpPr/>
          <p:nvPr/>
        </p:nvSpPr>
        <p:spPr>
          <a:xfrm>
            <a:off x="9674938" y="221418"/>
            <a:ext cx="2296769" cy="3050545"/>
          </a:xfrm>
          <a:prstGeom prst="flowChartDelay">
            <a:avLst/>
          </a:prstGeom>
          <a:blipFill dpi="0" rotWithShape="1">
            <a:blip r:embed="rId11" cstate="email">
              <a:extLst>
                <a:ext uri="{28A0092B-C50C-407E-A947-70E740481C1C}">
                  <a14:useLocalDpi xmlns:a14="http://schemas.microsoft.com/office/drawing/2010/main"/>
                </a:ext>
              </a:extLst>
            </a:blip>
            <a:srcRect/>
            <a:stretch>
              <a:fillRect/>
            </a:stretch>
          </a:blipFill>
          <a:ln w="38100">
            <a:solidFill>
              <a:srgbClr val="29CDFF"/>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pentágono 6">
            <a:extLst>
              <a:ext uri="{FF2B5EF4-FFF2-40B4-BE49-F238E27FC236}">
                <a16:creationId xmlns:a16="http://schemas.microsoft.com/office/drawing/2014/main" id="{AF174BBC-D001-8E5D-DCA5-4AC2F9F80D38}"/>
              </a:ext>
            </a:extLst>
          </p:cNvPr>
          <p:cNvSpPr/>
          <p:nvPr/>
        </p:nvSpPr>
        <p:spPr>
          <a:xfrm>
            <a:off x="236282" y="3543299"/>
            <a:ext cx="2457758" cy="3216235"/>
          </a:xfrm>
          <a:prstGeom prst="homePlate">
            <a:avLst>
              <a:gd name="adj" fmla="val 20955"/>
            </a:avLst>
          </a:prstGeom>
          <a:blipFill dpi="0" rotWithShape="1">
            <a:blip r:embed="rId12" cstate="email">
              <a:extLst>
                <a:ext uri="{28A0092B-C50C-407E-A947-70E740481C1C}">
                  <a14:useLocalDpi xmlns:a14="http://schemas.microsoft.com/office/drawing/2010/main"/>
                </a:ext>
              </a:extLst>
            </a:blip>
            <a:srcRect/>
            <a:stretch>
              <a:fillRect/>
            </a:stretch>
          </a:blipFill>
          <a:ln w="38100">
            <a:solidFill>
              <a:schemeClr val="accent5">
                <a:lumMod val="60000"/>
                <a:lumOff val="40000"/>
              </a:schemeClr>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pentágono 7">
            <a:extLst>
              <a:ext uri="{FF2B5EF4-FFF2-40B4-BE49-F238E27FC236}">
                <a16:creationId xmlns:a16="http://schemas.microsoft.com/office/drawing/2014/main" id="{6E15B363-CAB0-BFDD-9B4C-6250BBC75DD4}"/>
              </a:ext>
            </a:extLst>
          </p:cNvPr>
          <p:cNvSpPr/>
          <p:nvPr/>
        </p:nvSpPr>
        <p:spPr>
          <a:xfrm flipH="1">
            <a:off x="2802559" y="3529012"/>
            <a:ext cx="2982750" cy="3216235"/>
          </a:xfrm>
          <a:prstGeom prst="homePlate">
            <a:avLst>
              <a:gd name="adj" fmla="val 20955"/>
            </a:avLst>
          </a:prstGeom>
          <a:blipFill dpi="0" rotWithShape="1">
            <a:blip r:embed="rId13" cstate="email">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8D6FBD20-2DBA-2218-B7B4-438418EBB9C9}"/>
              </a:ext>
            </a:extLst>
          </p:cNvPr>
          <p:cNvSpPr txBox="1"/>
          <p:nvPr/>
        </p:nvSpPr>
        <p:spPr>
          <a:xfrm>
            <a:off x="269453" y="2013931"/>
            <a:ext cx="7091574"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Iti tao ipat doh thei diu ham? Ipi ithuum masah diu ham? Mi toh itaokhom diu ham? Tao hi Pathien kom ingaichat seina bou hija ham? Pathien houpi channa jong hija hin tem?</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0036F0A3-9CD9-3966-2BB3-107AE591CE1B}"/>
              </a:ext>
            </a:extLst>
          </p:cNvPr>
          <p:cNvSpPr txBox="1"/>
          <p:nvPr/>
        </p:nvSpPr>
        <p:spPr>
          <a:xfrm>
            <a:off x="295274" y="1230328"/>
            <a:ext cx="666903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Phaat hahsa le kinepna bei hiel nung a Elijah leh Hannah taona chu geldoh thei tah ahi.</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93578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childTnLst>
                                </p:cTn>
                              </p:par>
                              <p:par>
                                <p:cTn id="34" presetID="17" presetClass="entr" presetSubtype="2"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90"/>
                                          </p:val>
                                        </p:tav>
                                        <p:tav tm="100000">
                                          <p:val>
                                            <p:fltVal val="0"/>
                                          </p:val>
                                        </p:tav>
                                      </p:tavLst>
                                    </p:anim>
                                    <p:animEffect transition="in" filter="fade">
                                      <p:cBhvr>
                                        <p:cTn id="51" dur="500"/>
                                        <p:tgtEl>
                                          <p:spTgt spid="34"/>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par>
                          <p:cTn id="56" fill="hold">
                            <p:stCondLst>
                              <p:cond delay="1000"/>
                            </p:stCondLst>
                            <p:childTnLst>
                              <p:par>
                                <p:cTn id="57" presetID="50" presetClass="entr" presetSubtype="0" decel="10000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strVal val="#ppt_w+.3"/>
                                          </p:val>
                                        </p:tav>
                                        <p:tav tm="100000">
                                          <p:val>
                                            <p:strVal val="#ppt_w"/>
                                          </p:val>
                                        </p:tav>
                                      </p:tavLst>
                                    </p:anim>
                                    <p:anim calcmode="lin" valueType="num">
                                      <p:cBhvr>
                                        <p:cTn id="60" dur="500" fill="hold"/>
                                        <p:tgtEl>
                                          <p:spTgt spid="28"/>
                                        </p:tgtEl>
                                        <p:attrNameLst>
                                          <p:attrName>ppt_h</p:attrName>
                                        </p:attrNameLst>
                                      </p:cBhvr>
                                      <p:tavLst>
                                        <p:tav tm="0">
                                          <p:val>
                                            <p:strVal val="#ppt_h"/>
                                          </p:val>
                                        </p:tav>
                                        <p:tav tm="100000">
                                          <p:val>
                                            <p:strVal val="#ppt_h"/>
                                          </p:val>
                                        </p:tav>
                                      </p:tavLst>
                                    </p:anim>
                                    <p:animEffect transition="in" filter="fade">
                                      <p:cBhvr>
                                        <p:cTn id="61" dur="500"/>
                                        <p:tgtEl>
                                          <p:spTgt spid="28"/>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50" presetClass="entr" presetSubtype="0" decel="10000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strVal val="#ppt_w+.3"/>
                                          </p:val>
                                        </p:tav>
                                        <p:tav tm="100000">
                                          <p:val>
                                            <p:strVal val="#ppt_w"/>
                                          </p:val>
                                        </p:tav>
                                      </p:tavLst>
                                    </p:anim>
                                    <p:anim calcmode="lin" valueType="num">
                                      <p:cBhvr>
                                        <p:cTn id="70" dur="500" fill="hold"/>
                                        <p:tgtEl>
                                          <p:spTgt spid="29"/>
                                        </p:tgtEl>
                                        <p:attrNameLst>
                                          <p:attrName>ppt_h</p:attrName>
                                        </p:attrNameLst>
                                      </p:cBhvr>
                                      <p:tavLst>
                                        <p:tav tm="0">
                                          <p:val>
                                            <p:strVal val="#ppt_h"/>
                                          </p:val>
                                        </p:tav>
                                        <p:tav tm="100000">
                                          <p:val>
                                            <p:strVal val="#ppt_h"/>
                                          </p:val>
                                        </p:tav>
                                      </p:tavLst>
                                    </p:anim>
                                    <p:animEffect transition="in" filter="fade">
                                      <p:cBhvr>
                                        <p:cTn id="71" dur="500"/>
                                        <p:tgtEl>
                                          <p:spTgt spid="29"/>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 calcmode="lin" valueType="num">
                                      <p:cBhvr>
                                        <p:cTn id="82" dur="500" fill="hold"/>
                                        <p:tgtEl>
                                          <p:spTgt spid="33"/>
                                        </p:tgtEl>
                                        <p:attrNameLst>
                                          <p:attrName>style.rotation</p:attrName>
                                        </p:attrNameLst>
                                      </p:cBhvr>
                                      <p:tavLst>
                                        <p:tav tm="0">
                                          <p:val>
                                            <p:fltVal val="90"/>
                                          </p:val>
                                        </p:tav>
                                        <p:tav tm="100000">
                                          <p:val>
                                            <p:fltVal val="0"/>
                                          </p:val>
                                        </p:tav>
                                      </p:tavLst>
                                    </p:anim>
                                    <p:animEffect transition="in" filter="fade">
                                      <p:cBhvr>
                                        <p:cTn id="83" dur="500"/>
                                        <p:tgtEl>
                                          <p:spTgt spid="33"/>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par>
                          <p:cTn id="88" fill="hold">
                            <p:stCondLst>
                              <p:cond delay="1000"/>
                            </p:stCondLst>
                            <p:childTnLst>
                              <p:par>
                                <p:cTn id="89" presetID="50" presetClass="entr" presetSubtype="0" decel="10000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strVal val="#ppt_w+.3"/>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animEffect transition="in" filter="fade">
                                      <p:cBhvr>
                                        <p:cTn id="93" dur="500"/>
                                        <p:tgtEl>
                                          <p:spTgt spid="27"/>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left)">
                                      <p:cBhvr>
                                        <p:cTn id="97" dur="500"/>
                                        <p:tgtEl>
                                          <p:spTgt spid="2">
                                            <p:txEl>
                                              <p:pRg st="4" end="4"/>
                                            </p:txEl>
                                          </p:spTgt>
                                        </p:tgtEl>
                                      </p:cBhvr>
                                    </p:animEffect>
                                  </p:childTnLst>
                                </p:cTn>
                              </p:par>
                            </p:childTnLst>
                          </p:cTn>
                        </p:par>
                        <p:par>
                          <p:cTn id="98" fill="hold">
                            <p:stCondLst>
                              <p:cond delay="2000"/>
                            </p:stCondLst>
                            <p:childTnLst>
                              <p:par>
                                <p:cTn id="99" presetID="50" presetClass="entr" presetSubtype="0" decel="10000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strVal val="#ppt_w+.3"/>
                                          </p:val>
                                        </p:tav>
                                        <p:tav tm="100000">
                                          <p:val>
                                            <p:strVal val="#ppt_w"/>
                                          </p:val>
                                        </p:tav>
                                      </p:tavLst>
                                    </p:anim>
                                    <p:anim calcmode="lin" valueType="num">
                                      <p:cBhvr>
                                        <p:cTn id="102" dur="500" fill="hold"/>
                                        <p:tgtEl>
                                          <p:spTgt spid="26"/>
                                        </p:tgtEl>
                                        <p:attrNameLst>
                                          <p:attrName>ppt_h</p:attrName>
                                        </p:attrNameLst>
                                      </p:cBhvr>
                                      <p:tavLst>
                                        <p:tav tm="0">
                                          <p:val>
                                            <p:strVal val="#ppt_h"/>
                                          </p:val>
                                        </p:tav>
                                        <p:tav tm="100000">
                                          <p:val>
                                            <p:strVal val="#ppt_h"/>
                                          </p:val>
                                        </p:tav>
                                      </p:tavLst>
                                    </p:anim>
                                    <p:animEffect transition="in" filter="fade">
                                      <p:cBhvr>
                                        <p:cTn id="103" dur="500"/>
                                        <p:tgtEl>
                                          <p:spTgt spid="26"/>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wipe(left)">
                                      <p:cBhvr>
                                        <p:cTn id="107" dur="500"/>
                                        <p:tgtEl>
                                          <p:spTgt spid="2">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2">
                                            <p:txEl>
                                              <p:pRg st="6" end="6"/>
                                            </p:txEl>
                                          </p:spTgt>
                                        </p:tgtEl>
                                        <p:attrNameLst>
                                          <p:attrName>style.visibility</p:attrName>
                                        </p:attrNameLst>
                                      </p:cBhvr>
                                      <p:to>
                                        <p:strVal val="visible"/>
                                      </p:to>
                                    </p:set>
                                    <p:animEffect transition="in" filter="wipe(left)">
                                      <p:cBhvr>
                                        <p:cTn id="1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animBg="1"/>
      <p:bldP spid="6" grpId="0" animBg="1"/>
      <p:bldP spid="7" grpId="0" animBg="1"/>
      <p:bldP spid="8"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55A230C-F1F6-A441-9573-217A8E1981F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2FB9612-DFAB-9357-9D7D-1D869B1AAE80}"/>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rgbClr val="FFFF99"/>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FF58452-DDA0-A8D4-28D8-80D1A713A96A}"/>
              </a:ext>
            </a:extLst>
          </p:cNvPr>
          <p:cNvSpPr txBox="1"/>
          <p:nvPr/>
        </p:nvSpPr>
        <p:spPr>
          <a:xfrm>
            <a:off x="3873909" y="2367171"/>
            <a:ext cx="7203664" cy="2123658"/>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 sz="6600" b="1" spc="300" dirty="0">
                <a:ln w="0"/>
                <a:solidFill>
                  <a:srgbClr val="7C2850"/>
                </a:solidFill>
                <a:effectLst>
                  <a:reflection blurRad="6350" stA="53000" endA="300" endPos="35500" dir="5400000" sy="-90000" algn="bl" rotWithShape="0"/>
                </a:effectLst>
              </a:rPr>
              <a:t>PHAAT HAHSA LAI A TAO</a:t>
            </a:r>
          </a:p>
        </p:txBody>
      </p:sp>
    </p:spTree>
    <p:extLst>
      <p:ext uri="{BB962C8B-B14F-4D97-AF65-F5344CB8AC3E}">
        <p14:creationId xmlns:p14="http://schemas.microsoft.com/office/powerpoint/2010/main" val="2608832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FBF6B31-4874-B5C3-F16B-B9F87F0F6A4D}"/>
              </a:ext>
            </a:extLst>
          </p:cNvPr>
          <p:cNvSpPr txBox="1"/>
          <p:nvPr/>
        </p:nvSpPr>
        <p:spPr>
          <a:xfrm>
            <a:off x="0" y="0"/>
            <a:ext cx="12192000" cy="769441"/>
          </a:xfrm>
          <a:prstGeom prst="rect">
            <a:avLst/>
          </a:prstGeom>
          <a:noFill/>
        </p:spPr>
        <p:txBody>
          <a:bodyPr wrap="square">
            <a:spAutoFit/>
          </a:bodyPr>
          <a:lstStyle/>
          <a:p>
            <a:pPr algn="ctr"/>
            <a:r>
              <a:rPr lang="en" sz="4400" b="1" dirty="0">
                <a:ln w="6600">
                  <a:solidFill>
                    <a:schemeClr val="accent2"/>
                  </a:solidFill>
                  <a:prstDash val="solid"/>
                </a:ln>
                <a:solidFill>
                  <a:srgbClr val="FFFFFF"/>
                </a:solidFill>
                <a:effectLst>
                  <a:outerShdw dist="38100" dir="2700000" algn="tl" rotWithShape="0">
                    <a:schemeClr val="accent2"/>
                  </a:outerShdw>
                </a:effectLst>
              </a:rPr>
              <a:t>ELIJAH: GAMSUNG DINMUN HAHSAT LAI A TAO</a:t>
            </a:r>
          </a:p>
        </p:txBody>
      </p:sp>
      <p:sp>
        <p:nvSpPr>
          <p:cNvPr id="5" name="CuadroTexto 4">
            <a:extLst>
              <a:ext uri="{FF2B5EF4-FFF2-40B4-BE49-F238E27FC236}">
                <a16:creationId xmlns:a16="http://schemas.microsoft.com/office/drawing/2014/main" id="{4B0BA2CC-D098-C6DB-E627-D1A3DB8C9CEA}"/>
              </a:ext>
            </a:extLst>
          </p:cNvPr>
          <p:cNvSpPr txBox="1"/>
          <p:nvPr/>
        </p:nvSpPr>
        <p:spPr>
          <a:xfrm>
            <a:off x="652462" y="675798"/>
            <a:ext cx="10887075" cy="923330"/>
          </a:xfrm>
          <a:prstGeom prst="rect">
            <a:avLst/>
          </a:prstGeom>
          <a:noFill/>
        </p:spPr>
        <p:txBody>
          <a:bodyPr wrap="square">
            <a:spAutoFit/>
          </a:bodyPr>
          <a:lstStyle/>
          <a:p>
            <a:pPr algn="ctr"/>
            <a:r>
              <a:rPr lang="e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Elijah in, "Pakai,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Hatchungnung</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Pathien</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itih</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gei</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nang</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kin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bou</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bol</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jing</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kahi</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Ahinla</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Israelte’n</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nang</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toh</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akitepna</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u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asukeh</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ta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uvin</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na</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maicham</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jouse</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aphe</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uvin</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na</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thiemgaote</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athat</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gam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tauve</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Kei chang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seh</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hing</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doh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kahin</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tha</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din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ei</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hol</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hol</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ui</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IN"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ati</a:t>
            </a:r>
            <a:r>
              <a:rPr lang="en-I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a:t>
            </a:r>
            <a:r>
              <a:rPr lang="e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(1 Lengte 19:10)</a:t>
            </a:r>
            <a:endParaRPr lang="es-ES"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762BD8B-B03A-EB73-9FF5-980D04A8CA5A}"/>
              </a:ext>
            </a:extLst>
          </p:cNvPr>
          <p:cNvSpPr txBox="1"/>
          <p:nvPr/>
        </p:nvSpPr>
        <p:spPr>
          <a:xfrm>
            <a:off x="3922156" y="1615007"/>
            <a:ext cx="8085692" cy="400110"/>
          </a:xfrm>
          <a:prstGeom prst="rect">
            <a:avLst/>
          </a:prstGeom>
          <a:noFill/>
        </p:spPr>
        <p:txBody>
          <a:bodyPr wrap="square" rtlCol="0">
            <a:spAutoFit/>
          </a:bodyPr>
          <a:lstStyle/>
          <a:p>
            <a:pPr>
              <a:spcBef>
                <a:spcPts val="600"/>
              </a:spcBef>
            </a:pPr>
            <a:r>
              <a:rPr lang="en" sz="2000" b="1" dirty="0"/>
              <a:t>Gamsung dinmun hahsat lai Pathien in taona iti adonbut ji em?</a:t>
            </a:r>
          </a:p>
        </p:txBody>
      </p:sp>
      <p:pic>
        <p:nvPicPr>
          <p:cNvPr id="4" name="Imagen 3">
            <a:extLst>
              <a:ext uri="{FF2B5EF4-FFF2-40B4-BE49-F238E27FC236}">
                <a16:creationId xmlns:a16="http://schemas.microsoft.com/office/drawing/2014/main" id="{79D54692-CD60-3B8E-7B5D-A8E56590F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314" y="2088532"/>
            <a:ext cx="1873535" cy="2679094"/>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21CDF0FD-FBED-7A29-BBA9-6767DE9E59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4151" y="1728748"/>
            <a:ext cx="3661017" cy="1909802"/>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5D2A5B2D-8BBA-3222-4441-A6E7D3624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151" y="3994704"/>
            <a:ext cx="2145510" cy="2681888"/>
          </a:xfrm>
          <a:prstGeom prst="snip2DiagRect">
            <a:avLst>
              <a:gd name="adj1" fmla="val 19090"/>
              <a:gd name="adj2" fmla="val 0"/>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AEF63D88-4AAA-212C-C058-9B14D24833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975093" y="4923992"/>
            <a:ext cx="3032755" cy="1752600"/>
          </a:xfrm>
          <a:prstGeom prst="snip2DiagRect">
            <a:avLst>
              <a:gd name="adj1" fmla="val 15217"/>
              <a:gd name="adj2" fmla="val 16667"/>
            </a:avLst>
          </a:prstGeom>
          <a:solidFill>
            <a:srgbClr val="FFFFFF">
              <a:shade val="85000"/>
            </a:srgbClr>
          </a:solidFill>
          <a:ln w="38100" cap="sq">
            <a:solidFill>
              <a:srgbClr val="7C28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A532EE76-F850-68EA-B60B-41DABDC647D3}"/>
              </a:ext>
            </a:extLst>
          </p:cNvPr>
          <p:cNvSpPr txBox="1"/>
          <p:nvPr/>
        </p:nvSpPr>
        <p:spPr>
          <a:xfrm>
            <a:off x="3922156" y="1999788"/>
            <a:ext cx="6303392" cy="707886"/>
          </a:xfrm>
          <a:prstGeom prst="rect">
            <a:avLst/>
          </a:prstGeom>
          <a:noFill/>
        </p:spPr>
        <p:txBody>
          <a:bodyPr wrap="square">
            <a:spAutoFit/>
          </a:bodyPr>
          <a:lstStyle/>
          <a:p>
            <a:pPr>
              <a:spcBef>
                <a:spcPts val="600"/>
              </a:spcBef>
            </a:pPr>
            <a:r>
              <a:rPr lang="en" sz="2000" b="1" dirty="0"/>
              <a:t>Elijah Pathien kom atao in ahileh Pathien in meikuong in ahin donbut jieng tai (1 Lengte 18:36-38).</a:t>
            </a:r>
          </a:p>
        </p:txBody>
      </p:sp>
      <p:sp>
        <p:nvSpPr>
          <p:cNvPr id="18" name="CuadroTexto 17">
            <a:extLst>
              <a:ext uri="{FF2B5EF4-FFF2-40B4-BE49-F238E27FC236}">
                <a16:creationId xmlns:a16="http://schemas.microsoft.com/office/drawing/2014/main" id="{0CB46D84-C4DB-308B-3BF5-73C0F6A5C258}"/>
              </a:ext>
            </a:extLst>
          </p:cNvPr>
          <p:cNvSpPr txBox="1"/>
          <p:nvPr/>
        </p:nvSpPr>
        <p:spPr>
          <a:xfrm>
            <a:off x="2367231" y="3702506"/>
            <a:ext cx="6481801" cy="1015663"/>
          </a:xfrm>
          <a:prstGeom prst="rect">
            <a:avLst/>
          </a:prstGeom>
          <a:noFill/>
        </p:spPr>
        <p:txBody>
          <a:bodyPr wrap="square">
            <a:spAutoFit/>
          </a:bodyPr>
          <a:lstStyle/>
          <a:p>
            <a:pPr>
              <a:spcBef>
                <a:spcPts val="600"/>
              </a:spcBef>
            </a:pPr>
            <a:r>
              <a:rPr lang="en" sz="2000" b="1" dirty="0"/>
              <a:t>Elijah’n ahinna la dia Pathien kom atao chun  Pathien in ima’n adonbut pon, aneh ding vantil ahin choipih sah e (1 Lengte 19:4-8).</a:t>
            </a:r>
          </a:p>
        </p:txBody>
      </p:sp>
      <p:pic>
        <p:nvPicPr>
          <p:cNvPr id="20" name="Imagen 19">
            <a:extLst>
              <a:ext uri="{FF2B5EF4-FFF2-40B4-BE49-F238E27FC236}">
                <a16:creationId xmlns:a16="http://schemas.microsoft.com/office/drawing/2014/main" id="{30297F6E-D46D-2357-DEFA-D0970229093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762470" y="3797871"/>
            <a:ext cx="1200680" cy="969756"/>
          </a:xfrm>
          <a:prstGeom prst="snip2DiagRect">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045A1F9-552E-A7E9-79E5-CB305B20DCF0}"/>
              </a:ext>
            </a:extLst>
          </p:cNvPr>
          <p:cNvSpPr txBox="1"/>
          <p:nvPr/>
        </p:nvSpPr>
        <p:spPr>
          <a:xfrm>
            <a:off x="3922156" y="2692345"/>
            <a:ext cx="621215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Go juhna dia 7 vei atao jou chun Pathien in meilom neocha ahin sol in, chomlou kah in gopi nasa tah hin lhutpih in apang tai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 Lengte 18:42-45).</a:t>
            </a:r>
          </a:p>
        </p:txBody>
      </p:sp>
      <p:sp>
        <p:nvSpPr>
          <p:cNvPr id="11" name="CuadroTexto 10">
            <a:extLst>
              <a:ext uri="{FF2B5EF4-FFF2-40B4-BE49-F238E27FC236}">
                <a16:creationId xmlns:a16="http://schemas.microsoft.com/office/drawing/2014/main" id="{3115D59F-DF91-4BCD-A6B1-1626EF5B81A0}"/>
              </a:ext>
            </a:extLst>
          </p:cNvPr>
          <p:cNvSpPr txBox="1"/>
          <p:nvPr/>
        </p:nvSpPr>
        <p:spPr>
          <a:xfrm>
            <a:off x="2367231" y="5225272"/>
            <a:ext cx="6570292" cy="1631216"/>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Ataona </a:t>
            </a:r>
            <a:r>
              <a:rPr lang="en" sz="2000" b="1" dirty="0">
                <a:solidFill>
                  <a:prstClr val="black"/>
                </a:solidFill>
              </a:rPr>
              <a:t>khat donbutna chu apet pet in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amu’n, adang khat joh vang chu 7 vei atao jouvin bou amui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(go ahinsol pih). Ataona nukhah chu ni 40 lhin in adonbutna Pathien aw amubep e. Pathien in idinmun u toh kituoh in itaona u itih le iti donbut ding ham ti ahe’i.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7" name="CuadroTexto 16">
            <a:extLst>
              <a:ext uri="{FF2B5EF4-FFF2-40B4-BE49-F238E27FC236}">
                <a16:creationId xmlns:a16="http://schemas.microsoft.com/office/drawing/2014/main" id="{1B52A2B3-1F78-EEA3-4DD3-62B294E98C3D}"/>
              </a:ext>
            </a:extLst>
          </p:cNvPr>
          <p:cNvSpPr txBox="1"/>
          <p:nvPr/>
        </p:nvSpPr>
        <p:spPr>
          <a:xfrm>
            <a:off x="2367231" y="4581876"/>
            <a:ext cx="660786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Suongkuo hom sung a lunglha deh a aum chun Pathien in ataona adonbutna aw ahin ja tai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Lengte 19:9-18).</a:t>
            </a:r>
          </a:p>
        </p:txBody>
      </p:sp>
    </p:spTree>
    <p:extLst>
      <p:ext uri="{BB962C8B-B14F-4D97-AF65-F5344CB8AC3E}">
        <p14:creationId xmlns:p14="http://schemas.microsoft.com/office/powerpoint/2010/main" val="25763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360"/>
                                          </p:val>
                                        </p:tav>
                                        <p:tav tm="100000">
                                          <p:val>
                                            <p:fltVal val="0"/>
                                          </p:val>
                                        </p:tav>
                                      </p:tavLst>
                                    </p:anim>
                                    <p:animEffect transition="in" filter="fade">
                                      <p:cBhvr>
                                        <p:cTn id="53" dur="500"/>
                                        <p:tgtEl>
                                          <p:spTgt spid="10"/>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360"/>
                                          </p:val>
                                        </p:tav>
                                        <p:tav tm="100000">
                                          <p:val>
                                            <p:fltVal val="0"/>
                                          </p:val>
                                        </p:tav>
                                      </p:tavLst>
                                    </p:anim>
                                    <p:animEffect transition="in" filter="fade">
                                      <p:cBhvr>
                                        <p:cTn id="71" dur="500"/>
                                        <p:tgtEl>
                                          <p:spTgt spid="14"/>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B09C82-C8F9-7F28-11FE-ECA934AFBDF5}"/>
              </a:ext>
            </a:extLst>
          </p:cNvPr>
          <p:cNvSpPr txBox="1"/>
          <p:nvPr/>
        </p:nvSpPr>
        <p:spPr>
          <a:xfrm>
            <a:off x="0" y="49160"/>
            <a:ext cx="12191999" cy="630942"/>
          </a:xfrm>
          <a:prstGeom prst="rect">
            <a:avLst/>
          </a:prstGeom>
          <a:noFill/>
        </p:spPr>
        <p:txBody>
          <a:bodyPr wrap="square">
            <a:spAutoFit/>
          </a:bodyPr>
          <a:lstStyle/>
          <a:p>
            <a:pPr algn="ctr"/>
            <a:r>
              <a:rPr lang="en-US" sz="3500" b="1" dirty="0">
                <a:ln w="10160">
                  <a:solidFill>
                    <a:schemeClr val="accent5"/>
                  </a:solidFill>
                  <a:prstDash val="solid"/>
                </a:ln>
                <a:solidFill>
                  <a:srgbClr val="FFFFFF"/>
                </a:solidFill>
                <a:effectLst>
                  <a:outerShdw blurRad="38100" dist="22860" dir="5400000" algn="tl" rotWithShape="0">
                    <a:srgbClr val="000000">
                      <a:alpha val="96000"/>
                    </a:srgbClr>
                  </a:outerShdw>
                </a:effectLst>
              </a:rPr>
              <a:t>HANNAH</a:t>
            </a:r>
            <a:r>
              <a:rPr lang="en" sz="3500" b="1" dirty="0">
                <a:ln w="10160">
                  <a:solidFill>
                    <a:schemeClr val="accent5"/>
                  </a:solidFill>
                  <a:prstDash val="solid"/>
                </a:ln>
                <a:solidFill>
                  <a:srgbClr val="FFFFFF"/>
                </a:solidFill>
                <a:effectLst>
                  <a:outerShdw blurRad="38100" dist="22860" dir="5400000" algn="tl" rotWithShape="0">
                    <a:srgbClr val="000000">
                      <a:alpha val="96000"/>
                    </a:srgbClr>
                  </a:outerShdw>
                </a:effectLst>
              </a:rPr>
              <a:t>: DONBUTNA UMLOU, HINLA TAO JING</a:t>
            </a:r>
          </a:p>
        </p:txBody>
      </p:sp>
      <p:sp>
        <p:nvSpPr>
          <p:cNvPr id="5" name="CuadroTexto 4">
            <a:extLst>
              <a:ext uri="{FF2B5EF4-FFF2-40B4-BE49-F238E27FC236}">
                <a16:creationId xmlns:a16="http://schemas.microsoft.com/office/drawing/2014/main" id="{9B0651F4-61B4-59BC-8477-66036AB922C9}"/>
              </a:ext>
            </a:extLst>
          </p:cNvPr>
          <p:cNvSpPr txBox="1"/>
          <p:nvPr/>
        </p:nvSpPr>
        <p:spPr>
          <a:xfrm>
            <a:off x="0" y="669963"/>
            <a:ext cx="12191999" cy="400110"/>
          </a:xfrm>
          <a:prstGeom prst="rect">
            <a:avLst/>
          </a:prstGeom>
          <a:noFill/>
        </p:spPr>
        <p:txBody>
          <a:bodyPr wrap="square">
            <a:spAutoFit/>
          </a:bodyPr>
          <a:lstStyle/>
          <a:p>
            <a:pPr algn="ctr"/>
            <a:r>
              <a:rPr lang="en" b="1" dirty="0">
                <a:solidFill>
                  <a:srgbClr val="FFFF99"/>
                </a:solidFill>
                <a:effectLst>
                  <a:outerShdw blurRad="38100" dist="38100" dir="2700000" algn="tl">
                    <a:srgbClr val="000000"/>
                  </a:outerShdw>
                </a:effectLst>
                <a:latin typeface="Comic Sans MS" panose="030F0702030302020204" pitchFamily="66" charset="0"/>
              </a:rPr>
              <a:t>“</a:t>
            </a:r>
            <a:r>
              <a:rPr lang="en-US" sz="2000" b="1" dirty="0">
                <a:solidFill>
                  <a:srgbClr val="FFFF99"/>
                </a:solidFill>
                <a:effectLst>
                  <a:outerShdw blurRad="38100" dist="38100" dir="2700000" algn="tl">
                    <a:srgbClr val="000000"/>
                  </a:outerShdw>
                </a:effectLst>
                <a:latin typeface="Comic Sans MS" panose="030F0702030302020204" pitchFamily="66" charset="0"/>
              </a:rPr>
              <a:t>Pakai </a:t>
            </a:r>
            <a:r>
              <a:rPr lang="en-US" sz="2000" b="1" dirty="0" err="1">
                <a:solidFill>
                  <a:srgbClr val="FFFF99"/>
                </a:solidFill>
                <a:effectLst>
                  <a:outerShdw blurRad="38100" dist="38100" dir="2700000" algn="tl">
                    <a:srgbClr val="000000"/>
                  </a:outerShdw>
                </a:effectLst>
                <a:latin typeface="Comic Sans MS" panose="030F0702030302020204" pitchFamily="66" charset="0"/>
              </a:rPr>
              <a:t>hieng</a:t>
            </a:r>
            <a:r>
              <a:rPr lang="en-US" sz="2000" b="1" dirty="0">
                <a:solidFill>
                  <a:srgbClr val="FFFF99"/>
                </a:solidFill>
                <a:effectLst>
                  <a:outerShdw blurRad="38100" dist="38100" dir="2700000" algn="tl">
                    <a:srgbClr val="000000"/>
                  </a:outerShdw>
                </a:effectLst>
                <a:latin typeface="Comic Sans MS" panose="030F0702030302020204" pitchFamily="66" charset="0"/>
              </a:rPr>
              <a:t> a </a:t>
            </a:r>
            <a:r>
              <a:rPr lang="en-US" sz="2000" b="1" dirty="0" err="1">
                <a:solidFill>
                  <a:srgbClr val="FFFF99"/>
                </a:solidFill>
                <a:effectLst>
                  <a:outerShdw blurRad="38100" dist="38100" dir="2700000" algn="tl">
                    <a:srgbClr val="000000"/>
                  </a:outerShdw>
                </a:effectLst>
                <a:latin typeface="Comic Sans MS" panose="030F0702030302020204" pitchFamily="66" charset="0"/>
              </a:rPr>
              <a:t>hiche</a:t>
            </a:r>
            <a:r>
              <a:rPr lang="en-US" sz="2000" b="1" dirty="0">
                <a:solidFill>
                  <a:srgbClr val="FFFF99"/>
                </a:solidFill>
                <a:effectLst>
                  <a:outerShdw blurRad="38100" dist="38100" dir="2700000" algn="tl">
                    <a:srgbClr val="000000"/>
                  </a:outerShdw>
                </a:effectLst>
                <a:latin typeface="Comic Sans MS" panose="030F0702030302020204" pitchFamily="66" charset="0"/>
              </a:rPr>
              <a:t> </a:t>
            </a:r>
            <a:r>
              <a:rPr lang="en-US" sz="2000" b="1" dirty="0" err="1">
                <a:solidFill>
                  <a:srgbClr val="FFFF99"/>
                </a:solidFill>
                <a:effectLst>
                  <a:outerShdw blurRad="38100" dist="38100" dir="2700000" algn="tl">
                    <a:srgbClr val="000000"/>
                  </a:outerShdw>
                </a:effectLst>
                <a:latin typeface="Comic Sans MS" panose="030F0702030302020204" pitchFamily="66" charset="0"/>
              </a:rPr>
              <a:t>naosen</a:t>
            </a:r>
            <a:r>
              <a:rPr lang="en-US" sz="2000" b="1" dirty="0">
                <a:solidFill>
                  <a:srgbClr val="FFFF99"/>
                </a:solidFill>
                <a:effectLst>
                  <a:outerShdw blurRad="38100" dist="38100" dir="2700000" algn="tl">
                    <a:srgbClr val="000000"/>
                  </a:outerShdw>
                </a:effectLst>
                <a:latin typeface="Comic Sans MS" panose="030F0702030302020204" pitchFamily="66" charset="0"/>
              </a:rPr>
              <a:t> hi </a:t>
            </a:r>
            <a:r>
              <a:rPr lang="en-US" sz="2000" b="1" dirty="0" err="1">
                <a:solidFill>
                  <a:srgbClr val="FFFF99"/>
                </a:solidFill>
                <a:effectLst>
                  <a:outerShdw blurRad="38100" dist="38100" dir="2700000" algn="tl">
                    <a:srgbClr val="000000"/>
                  </a:outerShdw>
                </a:effectLst>
                <a:latin typeface="Comic Sans MS" panose="030F0702030302020204" pitchFamily="66" charset="0"/>
              </a:rPr>
              <a:t>thuum</a:t>
            </a:r>
            <a:r>
              <a:rPr lang="en-US" sz="2000" b="1" dirty="0">
                <a:solidFill>
                  <a:srgbClr val="FFFF99"/>
                </a:solidFill>
                <a:effectLst>
                  <a:outerShdw blurRad="38100" dist="38100" dir="2700000" algn="tl">
                    <a:srgbClr val="000000"/>
                  </a:outerShdw>
                </a:effectLst>
                <a:latin typeface="Comic Sans MS" panose="030F0702030302020204" pitchFamily="66" charset="0"/>
              </a:rPr>
              <a:t> a </a:t>
            </a:r>
            <a:r>
              <a:rPr lang="en-US" sz="2000" b="1" dirty="0" err="1">
                <a:solidFill>
                  <a:srgbClr val="FFFF99"/>
                </a:solidFill>
                <a:effectLst>
                  <a:outerShdw blurRad="38100" dist="38100" dir="2700000" algn="tl">
                    <a:srgbClr val="000000"/>
                  </a:outerShdw>
                </a:effectLst>
                <a:latin typeface="Comic Sans MS" panose="030F0702030302020204" pitchFamily="66" charset="0"/>
              </a:rPr>
              <a:t>kahin</a:t>
            </a:r>
            <a:r>
              <a:rPr lang="en-US" sz="2000" b="1" dirty="0">
                <a:solidFill>
                  <a:srgbClr val="FFFF99"/>
                </a:solidFill>
                <a:effectLst>
                  <a:outerShdw blurRad="38100" dist="38100" dir="2700000" algn="tl">
                    <a:srgbClr val="000000"/>
                  </a:outerShdw>
                </a:effectLst>
                <a:latin typeface="Comic Sans MS" panose="030F0702030302020204" pitchFamily="66" charset="0"/>
              </a:rPr>
              <a:t>, </a:t>
            </a:r>
            <a:r>
              <a:rPr lang="en-US" sz="2000" b="1" dirty="0" err="1">
                <a:solidFill>
                  <a:srgbClr val="FFFF99"/>
                </a:solidFill>
                <a:effectLst>
                  <a:outerShdw blurRad="38100" dist="38100" dir="2700000" algn="tl">
                    <a:srgbClr val="000000"/>
                  </a:outerShdw>
                </a:effectLst>
                <a:latin typeface="Comic Sans MS" panose="030F0702030302020204" pitchFamily="66" charset="0"/>
              </a:rPr>
              <a:t>kathuum</a:t>
            </a:r>
            <a:r>
              <a:rPr lang="en-US" sz="2000" b="1" dirty="0">
                <a:solidFill>
                  <a:srgbClr val="FFFF99"/>
                </a:solidFill>
                <a:effectLst>
                  <a:outerShdw blurRad="38100" dist="38100" dir="2700000" algn="tl">
                    <a:srgbClr val="000000"/>
                  </a:outerShdw>
                </a:effectLst>
                <a:latin typeface="Comic Sans MS" panose="030F0702030302020204" pitchFamily="66" charset="0"/>
              </a:rPr>
              <a:t> chu </a:t>
            </a:r>
            <a:r>
              <a:rPr lang="en-US" sz="2000" b="1" dirty="0" err="1">
                <a:solidFill>
                  <a:srgbClr val="FFFF99"/>
                </a:solidFill>
                <a:effectLst>
                  <a:outerShdw blurRad="38100" dist="38100" dir="2700000" algn="tl">
                    <a:srgbClr val="000000"/>
                  </a:outerShdw>
                </a:effectLst>
                <a:latin typeface="Comic Sans MS" panose="030F0702030302020204" pitchFamily="66" charset="0"/>
              </a:rPr>
              <a:t>eipe</a:t>
            </a:r>
            <a:r>
              <a:rPr lang="en-US" sz="2000" b="1" dirty="0">
                <a:solidFill>
                  <a:srgbClr val="FFFF99"/>
                </a:solidFill>
                <a:effectLst>
                  <a:outerShdw blurRad="38100" dist="38100" dir="2700000" algn="tl">
                    <a:srgbClr val="000000"/>
                  </a:outerShdw>
                </a:effectLst>
                <a:latin typeface="Comic Sans MS" panose="030F0702030302020204" pitchFamily="66" charset="0"/>
              </a:rPr>
              <a:t> tai</a:t>
            </a:r>
            <a:r>
              <a:rPr lang="en" b="1" dirty="0">
                <a:solidFill>
                  <a:srgbClr val="FFFF99"/>
                </a:solidFill>
                <a:effectLst>
                  <a:outerShdw blurRad="38100" dist="38100" dir="2700000" algn="tl">
                    <a:srgbClr val="000000"/>
                  </a:outerShdw>
                </a:effectLst>
                <a:latin typeface="Comic Sans MS" panose="030F0702030302020204" pitchFamily="66" charset="0"/>
              </a:rPr>
              <a:t>.” </a:t>
            </a:r>
            <a:r>
              <a:rPr lang="en" sz="1400" b="1" dirty="0">
                <a:solidFill>
                  <a:srgbClr val="FFFF99"/>
                </a:solidFill>
                <a:effectLst>
                  <a:outerShdw blurRad="38100" dist="38100" dir="2700000" algn="tl">
                    <a:srgbClr val="000000"/>
                  </a:outerShdw>
                </a:effectLst>
                <a:latin typeface="Comic Sans MS" panose="030F0702030302020204" pitchFamily="66" charset="0"/>
              </a:rPr>
              <a:t>(1 Samuel 1:27)</a:t>
            </a:r>
          </a:p>
        </p:txBody>
      </p:sp>
      <p:sp>
        <p:nvSpPr>
          <p:cNvPr id="6" name="CuadroTexto 5">
            <a:extLst>
              <a:ext uri="{FF2B5EF4-FFF2-40B4-BE49-F238E27FC236}">
                <a16:creationId xmlns:a16="http://schemas.microsoft.com/office/drawing/2014/main" id="{19AACC73-EFA9-E22A-6EA9-0F8E3F1CFF51}"/>
              </a:ext>
            </a:extLst>
          </p:cNvPr>
          <p:cNvSpPr txBox="1"/>
          <p:nvPr/>
        </p:nvSpPr>
        <p:spPr>
          <a:xfrm>
            <a:off x="161924" y="1117729"/>
            <a:ext cx="10272715" cy="738664"/>
          </a:xfrm>
          <a:prstGeom prst="rect">
            <a:avLst/>
          </a:prstGeom>
          <a:noFill/>
        </p:spPr>
        <p:txBody>
          <a:bodyPr wrap="square" rtlCol="0">
            <a:spAutoFit/>
          </a:bodyPr>
          <a:lstStyle/>
          <a:p>
            <a:pPr>
              <a:spcBef>
                <a:spcPts val="600"/>
              </a:spcBef>
            </a:pPr>
            <a:r>
              <a:rPr lang="en" sz="2100" b="1" dirty="0"/>
              <a:t>Hannah taona apet a kisaan pih abah vang in phaat sotpi anataova, lha 9 jen anaovop jouva hung guilhung ahibouve </a:t>
            </a:r>
            <a:r>
              <a:rPr lang="en" sz="2000" b="1" dirty="0"/>
              <a:t>(1 Sam. 1:9-20).</a:t>
            </a:r>
          </a:p>
        </p:txBody>
      </p:sp>
      <p:pic>
        <p:nvPicPr>
          <p:cNvPr id="4" name="Imagen 3">
            <a:extLst>
              <a:ext uri="{FF2B5EF4-FFF2-40B4-BE49-F238E27FC236}">
                <a16:creationId xmlns:a16="http://schemas.microsoft.com/office/drawing/2014/main" id="{363B1A9F-37C4-F7E9-4628-E34CF7EBDD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7264" y="1216245"/>
            <a:ext cx="1574673" cy="2046506"/>
          </a:xfrm>
          <a:prstGeom prst="roundRect">
            <a:avLst>
              <a:gd name="adj" fmla="val 4167"/>
            </a:avLst>
          </a:prstGeom>
          <a:solidFill>
            <a:srgbClr val="FFFFFF"/>
          </a:solidFill>
          <a:ln w="76200" cap="sq">
            <a:noFill/>
            <a:miter lim="800000"/>
          </a:ln>
          <a:effectLst>
            <a:reflection blurRad="12700" stA="66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A9096953-BAAA-41F9-EA08-FD61E87F5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313" y="1900663"/>
            <a:ext cx="3121158" cy="2498083"/>
          </a:xfrm>
          <a:prstGeom prst="roundRect">
            <a:avLst>
              <a:gd name="adj" fmla="val 4167"/>
            </a:avLst>
          </a:prstGeom>
          <a:solidFill>
            <a:srgbClr val="FFFFFF"/>
          </a:solidFill>
          <a:ln w="76200" cap="sq">
            <a:solidFill>
              <a:srgbClr val="53769E"/>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id="{90DEE2D6-03F3-9B1F-683E-5B1F0450F2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97961" y="4284616"/>
            <a:ext cx="2547785" cy="2401478"/>
          </a:xfrm>
          <a:prstGeom prst="roundRect">
            <a:avLst>
              <a:gd name="adj" fmla="val 3159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2" name="Imagen 11">
            <a:extLst>
              <a:ext uri="{FF2B5EF4-FFF2-40B4-BE49-F238E27FC236}">
                <a16:creationId xmlns:a16="http://schemas.microsoft.com/office/drawing/2014/main" id="{323EBC3F-6C63-36CC-4C11-E342AD10E3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00"/>
          <a:stretch>
            <a:fillRect/>
          </a:stretch>
        </p:blipFill>
        <p:spPr>
          <a:xfrm>
            <a:off x="161924" y="4630324"/>
            <a:ext cx="1597987" cy="2015936"/>
          </a:xfrm>
          <a:prstGeom prst="roundRect">
            <a:avLst>
              <a:gd name="adj" fmla="val 130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8E944DA-14D7-8428-A08F-5BFB297EA55A}"/>
              </a:ext>
            </a:extLst>
          </p:cNvPr>
          <p:cNvSpPr txBox="1"/>
          <p:nvPr/>
        </p:nvSpPr>
        <p:spPr>
          <a:xfrm>
            <a:off x="3362629" y="1812484"/>
            <a:ext cx="7171780" cy="738664"/>
          </a:xfrm>
          <a:prstGeom prst="rect">
            <a:avLst/>
          </a:prstGeom>
          <a:noFill/>
        </p:spPr>
        <p:txBody>
          <a:bodyPr wrap="square">
            <a:spAutoFit/>
          </a:bodyPr>
          <a:lstStyle/>
          <a:p>
            <a:pPr>
              <a:spcBef>
                <a:spcPts val="600"/>
              </a:spcBef>
            </a:pPr>
            <a:r>
              <a:rPr lang="en" sz="2100" b="1" dirty="0"/>
              <a:t>Hiche masang jep chu isim leh Hannah’n thuohhat tah a sotpi ana nga a, athuum jing anahi ti akimui </a:t>
            </a:r>
            <a:r>
              <a:rPr lang="en" sz="2000" b="1" dirty="0"/>
              <a:t>(1 Sam. 1:1-8).</a:t>
            </a:r>
          </a:p>
        </p:txBody>
      </p:sp>
      <p:sp>
        <p:nvSpPr>
          <p:cNvPr id="16" name="CuadroTexto 15">
            <a:extLst>
              <a:ext uri="{FF2B5EF4-FFF2-40B4-BE49-F238E27FC236}">
                <a16:creationId xmlns:a16="http://schemas.microsoft.com/office/drawing/2014/main" id="{D661A108-D986-6DEF-F918-26F9D76C6DBD}"/>
              </a:ext>
            </a:extLst>
          </p:cNvPr>
          <p:cNvSpPr txBox="1"/>
          <p:nvPr/>
        </p:nvSpPr>
        <p:spPr>
          <a:xfrm>
            <a:off x="1772840" y="4448368"/>
            <a:ext cx="7439986" cy="1323439"/>
          </a:xfrm>
          <a:prstGeom prst="rect">
            <a:avLst/>
          </a:prstGeom>
          <a:noFill/>
        </p:spPr>
        <p:txBody>
          <a:bodyPr wrap="square">
            <a:spAutoFit/>
          </a:bodyPr>
          <a:lstStyle/>
          <a:p>
            <a:pPr>
              <a:spcBef>
                <a:spcPts val="600"/>
              </a:spcBef>
            </a:pPr>
            <a:r>
              <a:rPr lang="en" sz="2000" b="1" dirty="0"/>
              <a:t>Pathien in itaona u asaanloi ji lou hi ithuum dol u dihlou, tahsa thulam gelna jieng anahi ji jieh (Jacob 4:3), chonsiet kikhenpi nuomlou jieh (Psalm 66:18), tahsan nuomlou jieh (Jacob 1:6), ahilou leh aphaat lhin nailou jieh hiji ahi.</a:t>
            </a:r>
          </a:p>
        </p:txBody>
      </p:sp>
      <p:sp>
        <p:nvSpPr>
          <p:cNvPr id="18" name="CuadroTexto 17">
            <a:extLst>
              <a:ext uri="{FF2B5EF4-FFF2-40B4-BE49-F238E27FC236}">
                <a16:creationId xmlns:a16="http://schemas.microsoft.com/office/drawing/2014/main" id="{50D5493B-DCD9-A5ED-8B95-C7DDCBA023A0}"/>
              </a:ext>
            </a:extLst>
          </p:cNvPr>
          <p:cNvSpPr txBox="1"/>
          <p:nvPr/>
        </p:nvSpPr>
        <p:spPr>
          <a:xfrm>
            <a:off x="3326401" y="3592677"/>
            <a:ext cx="7725120" cy="738664"/>
          </a:xfrm>
          <a:prstGeom prst="rect">
            <a:avLst/>
          </a:prstGeom>
          <a:noFill/>
        </p:spPr>
        <p:txBody>
          <a:bodyPr wrap="square">
            <a:spAutoFit/>
          </a:bodyPr>
          <a:lstStyle/>
          <a:p>
            <a:pPr>
              <a:spcBef>
                <a:spcPts val="600"/>
              </a:spcBef>
            </a:pPr>
            <a:r>
              <a:rPr lang="en" sz="2100" b="1" dirty="0"/>
              <a:t>Hiva kuon hin Hannah kum ijat cha neina dia hung taova, athuum kisaanpih lou bang jong leh  atao jing hetdoh thei ahi.</a:t>
            </a:r>
          </a:p>
        </p:txBody>
      </p:sp>
      <p:sp>
        <p:nvSpPr>
          <p:cNvPr id="7" name="CuadroTexto 6">
            <a:extLst>
              <a:ext uri="{FF2B5EF4-FFF2-40B4-BE49-F238E27FC236}">
                <a16:creationId xmlns:a16="http://schemas.microsoft.com/office/drawing/2014/main" id="{3125A0FF-0E9B-6515-2B2E-4BA65BEAB015}"/>
              </a:ext>
            </a:extLst>
          </p:cNvPr>
          <p:cNvSpPr txBox="1"/>
          <p:nvPr/>
        </p:nvSpPr>
        <p:spPr>
          <a:xfrm>
            <a:off x="3382293" y="2549545"/>
            <a:ext cx="7004635" cy="1061829"/>
          </a:xfrm>
          <a:prstGeom prst="rect">
            <a:avLst/>
          </a:prstGeom>
          <a:noFill/>
        </p:spPr>
        <p:txBody>
          <a:bodyPr wrap="square">
            <a:spAutoFit/>
          </a:bodyPr>
          <a:lstStyle/>
          <a:p>
            <a:pPr lvl="0">
              <a:spcBef>
                <a:spcPts val="600"/>
              </a:spcBef>
              <a:defRPr/>
            </a:pPr>
            <a:r>
              <a:rPr kumimoji="0" lang="en" sz="2100" b="1" i="0" u="none" strike="noStrike" kern="1200" cap="none" spc="0" normalizeH="0" baseline="0" noProof="0" dirty="0">
                <a:ln>
                  <a:noFill/>
                </a:ln>
                <a:solidFill>
                  <a:prstClr val="black"/>
                </a:solidFill>
                <a:effectLst/>
                <a:uLnTx/>
                <a:uFillTx/>
                <a:latin typeface="Aptos" panose="02110004020202020204"/>
              </a:rPr>
              <a:t>Elkanah ji dang nu Peninnah</a:t>
            </a:r>
            <a:r>
              <a:rPr lang="en" sz="2100" b="1" noProof="0" dirty="0">
                <a:solidFill>
                  <a:prstClr val="black"/>
                </a:solidFill>
                <a:latin typeface="Aptos" panose="02110004020202020204"/>
              </a:rPr>
              <a:t>’n</a:t>
            </a:r>
            <a:r>
              <a:rPr lang="en" sz="2100" b="1" dirty="0">
                <a:solidFill>
                  <a:prstClr val="black"/>
                </a:solidFill>
                <a:latin typeface="Aptos" panose="02110004020202020204"/>
              </a:rPr>
              <a:t> chapa tampi anei jieh chun </a:t>
            </a:r>
            <a:r>
              <a:rPr lang="en" sz="2100" b="1" dirty="0">
                <a:solidFill>
                  <a:prstClr val="black"/>
                </a:solidFill>
              </a:rPr>
              <a:t>kum sieh leh </a:t>
            </a:r>
            <a:r>
              <a:rPr lang="en" sz="2100" b="1" dirty="0">
                <a:solidFill>
                  <a:prstClr val="black"/>
                </a:solidFill>
                <a:latin typeface="Aptos" panose="02110004020202020204"/>
              </a:rPr>
              <a:t>cha neilou nu Hannah din thuohda da’n aumji’n, ajumso ji e.   </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03D8C287-A58F-0EDE-7AFC-1918116E18DE}"/>
              </a:ext>
            </a:extLst>
          </p:cNvPr>
          <p:cNvSpPr txBox="1"/>
          <p:nvPr/>
        </p:nvSpPr>
        <p:spPr>
          <a:xfrm>
            <a:off x="1783416" y="5751855"/>
            <a:ext cx="753039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Idinmun 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Pathien in ahethiem</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jo’n, apha pen ei koi pih na uve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(Jeremiah 29:11). </a:t>
            </a:r>
            <a:r>
              <a:rPr lang="en" sz="2000" b="1" dirty="0">
                <a:solidFill>
                  <a:prstClr val="black"/>
                </a:solidFill>
                <a:latin typeface="Aptos" panose="02110004020202020204"/>
              </a:rPr>
              <a:t>Tahsan vang a taona chu 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man ati bang leh ati phaat tah</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l</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eh ahin donbut ding</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ahi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John 5:14-15).</a:t>
            </a:r>
          </a:p>
        </p:txBody>
      </p:sp>
    </p:spTree>
    <p:extLst>
      <p:ext uri="{BB962C8B-B14F-4D97-AF65-F5344CB8AC3E}">
        <p14:creationId xmlns:p14="http://schemas.microsoft.com/office/powerpoint/2010/main" val="250273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12"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DE150A-15FE-E6D2-63B3-4A6E30D6A7AD}"/>
              </a:ext>
            </a:extLst>
          </p:cNvPr>
          <p:cNvSpPr>
            <a:spLocks noGrp="1" noRot="1" noMove="1" noResize="1" noEditPoints="1" noAdjustHandles="1" noChangeArrowheads="1" noChangeShapeType="1"/>
          </p:cNvSpPr>
          <p:nvPr/>
        </p:nvSpPr>
        <p:spPr>
          <a:xfrm>
            <a:off x="8318091" y="562897"/>
            <a:ext cx="3716593" cy="573220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w="28575">
            <a:solidFill>
              <a:schemeClr val="tx2">
                <a:lumMod val="20000"/>
                <a:lumOff val="8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CEA921B-C65D-C2C5-7A12-BD764452B7AE}"/>
              </a:ext>
            </a:extLst>
          </p:cNvPr>
          <p:cNvSpPr txBox="1"/>
          <p:nvPr/>
        </p:nvSpPr>
        <p:spPr>
          <a:xfrm>
            <a:off x="1101212" y="2274838"/>
            <a:ext cx="7216879" cy="2308324"/>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 sz="7200" b="1"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TAO LIMLOM TAH</a:t>
            </a:r>
          </a:p>
        </p:txBody>
      </p:sp>
    </p:spTree>
    <p:extLst>
      <p:ext uri="{BB962C8B-B14F-4D97-AF65-F5344CB8AC3E}">
        <p14:creationId xmlns:p14="http://schemas.microsoft.com/office/powerpoint/2010/main" val="4045037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EECD1-29F3-E67C-602E-50B95652F2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55371B-2B13-020F-595A-3C14C6C0F3A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6"/>
                </a:solidFill>
              </a:rPr>
              <a:t>JESU: TAONA A MINPHAH DING</a:t>
            </a:r>
          </a:p>
        </p:txBody>
      </p:sp>
      <p:sp>
        <p:nvSpPr>
          <p:cNvPr id="5" name="CuadroTexto 4">
            <a:extLst>
              <a:ext uri="{FF2B5EF4-FFF2-40B4-BE49-F238E27FC236}">
                <a16:creationId xmlns:a16="http://schemas.microsoft.com/office/drawing/2014/main" id="{99A9A4CA-26A8-6884-6CA1-EF3FAC00778A}"/>
              </a:ext>
            </a:extLst>
          </p:cNvPr>
          <p:cNvSpPr txBox="1"/>
          <p:nvPr/>
        </p:nvSpPr>
        <p:spPr>
          <a:xfrm>
            <a:off x="1" y="662272"/>
            <a:ext cx="12191998" cy="400110"/>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a:t>
            </a:r>
            <a:r>
              <a:rPr lang="en-IN" sz="2000" b="1" dirty="0" err="1">
                <a:solidFill>
                  <a:schemeClr val="accent5">
                    <a:lumMod val="50000"/>
                  </a:schemeClr>
                </a:solidFill>
                <a:latin typeface="Comic Sans MS" panose="030F0702030302020204" pitchFamily="66" charset="0"/>
              </a:rPr>
              <a:t>Hijieh</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chun</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hiti</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hin</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taovun</a:t>
            </a:r>
            <a:r>
              <a:rPr lang="en-IN" sz="2000" b="1" dirty="0">
                <a:solidFill>
                  <a:schemeClr val="accent5">
                    <a:lumMod val="50000"/>
                  </a:schemeClr>
                </a:solidFill>
                <a:latin typeface="Comic Sans MS" panose="030F0702030302020204" pitchFamily="66" charset="0"/>
              </a:rPr>
              <a:t>: ‘Van a um ka Pa u, </a:t>
            </a:r>
            <a:r>
              <a:rPr lang="en-IN" sz="2000" b="1" dirty="0" err="1">
                <a:solidFill>
                  <a:schemeClr val="accent5">
                    <a:lumMod val="50000"/>
                  </a:schemeClr>
                </a:solidFill>
                <a:latin typeface="Comic Sans MS" panose="030F0702030302020204" pitchFamily="66" charset="0"/>
              </a:rPr>
              <a:t>na</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minthieng</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kijabol</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jing</a:t>
            </a:r>
            <a:r>
              <a:rPr lang="en-IN" sz="2000" b="1" dirty="0">
                <a:solidFill>
                  <a:schemeClr val="accent5">
                    <a:lumMod val="50000"/>
                  </a:schemeClr>
                </a:solidFill>
                <a:latin typeface="Comic Sans MS" panose="030F0702030302020204" pitchFamily="66" charset="0"/>
              </a:rPr>
              <a:t> hen</a:t>
            </a:r>
            <a:r>
              <a:rPr lang="en-IN" b="1" dirty="0">
                <a:solidFill>
                  <a:schemeClr val="accent5">
                    <a:lumMod val="50000"/>
                  </a:schemeClr>
                </a:solidFill>
                <a:latin typeface="Comic Sans MS" panose="030F0702030302020204" pitchFamily="66" charset="0"/>
              </a:rPr>
              <a:t>.’ </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(Matthew 6:9)</a:t>
            </a:r>
          </a:p>
        </p:txBody>
      </p:sp>
      <p:sp>
        <p:nvSpPr>
          <p:cNvPr id="6" name="CuadroTexto 5">
            <a:extLst>
              <a:ext uri="{FF2B5EF4-FFF2-40B4-BE49-F238E27FC236}">
                <a16:creationId xmlns:a16="http://schemas.microsoft.com/office/drawing/2014/main" id="{6FDA6B93-C995-1906-4BBC-97F88E9D0609}"/>
              </a:ext>
            </a:extLst>
          </p:cNvPr>
          <p:cNvSpPr txBox="1"/>
          <p:nvPr/>
        </p:nvSpPr>
        <p:spPr>
          <a:xfrm>
            <a:off x="3685343" y="1200833"/>
            <a:ext cx="3590528" cy="1692771"/>
          </a:xfrm>
          <a:prstGeom prst="rect">
            <a:avLst/>
          </a:prstGeom>
          <a:noFill/>
        </p:spPr>
        <p:txBody>
          <a:bodyPr wrap="square" rtlCol="0">
            <a:spAutoFit/>
          </a:bodyPr>
          <a:lstStyle/>
          <a:p>
            <a:pPr>
              <a:spcBef>
                <a:spcPts val="600"/>
              </a:spcBef>
            </a:pPr>
            <a:r>
              <a:rPr lang="en" sz="2100" b="1" dirty="0"/>
              <a:t>Jesu’n taoje eihil u chu sotpi tah tah taova, midang mu ding bou leh seiphat channa ding bouva tao chu ahi poi </a:t>
            </a:r>
            <a:r>
              <a:rPr lang="en" sz="2000" b="1" dirty="0"/>
              <a:t>(Mt. 6:5-8).</a:t>
            </a:r>
            <a:endParaRPr lang="es-ES" sz="2000" b="1" dirty="0"/>
          </a:p>
        </p:txBody>
      </p:sp>
      <p:sp>
        <p:nvSpPr>
          <p:cNvPr id="7" name="CuadroTexto 6">
            <a:extLst>
              <a:ext uri="{FF2B5EF4-FFF2-40B4-BE49-F238E27FC236}">
                <a16:creationId xmlns:a16="http://schemas.microsoft.com/office/drawing/2014/main" id="{1EC6925E-3156-58BF-9C7A-4025E2CEE601}"/>
              </a:ext>
            </a:extLst>
          </p:cNvPr>
          <p:cNvSpPr txBox="1"/>
          <p:nvPr/>
        </p:nvSpPr>
        <p:spPr>
          <a:xfrm>
            <a:off x="151566" y="4747600"/>
            <a:ext cx="6829427" cy="2108269"/>
          </a:xfrm>
          <a:prstGeom prst="rect">
            <a:avLst/>
          </a:prstGeom>
          <a:noFill/>
        </p:spPr>
        <p:txBody>
          <a:bodyPr wrap="square">
            <a:spAutoFit/>
          </a:bodyPr>
          <a:lstStyle/>
          <a:p>
            <a:pPr>
              <a:spcBef>
                <a:spcPts val="600"/>
              </a:spcBef>
            </a:pPr>
            <a:r>
              <a:rPr lang="en-US" sz="2000" b="1" dirty="0"/>
              <a:t>“</a:t>
            </a:r>
            <a:r>
              <a:rPr lang="en-US" sz="2100" b="1" dirty="0"/>
              <a:t>Taona chu </a:t>
            </a:r>
            <a:r>
              <a:rPr lang="en-US" sz="2100" b="1" dirty="0" err="1"/>
              <a:t>chomkim</a:t>
            </a:r>
            <a:r>
              <a:rPr lang="en-US" sz="2100" b="1" dirty="0"/>
              <a:t> </a:t>
            </a:r>
            <a:r>
              <a:rPr lang="en-US" sz="2100" b="1" dirty="0" err="1"/>
              <a:t>leh</a:t>
            </a:r>
            <a:r>
              <a:rPr lang="en-US" sz="2100" b="1" dirty="0"/>
              <a:t> </a:t>
            </a:r>
            <a:r>
              <a:rPr lang="en-US" sz="2100" b="1" dirty="0" err="1"/>
              <a:t>kivellelou</a:t>
            </a:r>
            <a:r>
              <a:rPr lang="en-US" sz="2100" b="1" dirty="0"/>
              <a:t> hi ding, </a:t>
            </a:r>
            <a:r>
              <a:rPr lang="en-US" sz="2100" b="1" dirty="0" err="1"/>
              <a:t>angaichat</a:t>
            </a:r>
            <a:r>
              <a:rPr lang="en-US" sz="2100" b="1" dirty="0"/>
              <a:t> </a:t>
            </a:r>
            <a:r>
              <a:rPr lang="en-US" sz="2100" b="1" dirty="0" err="1"/>
              <a:t>bou</a:t>
            </a:r>
            <a:r>
              <a:rPr lang="en-US" sz="2100" b="1" dirty="0"/>
              <a:t> </a:t>
            </a:r>
            <a:r>
              <a:rPr lang="en-US" sz="2100" b="1" dirty="0" err="1"/>
              <a:t>phatah</a:t>
            </a:r>
            <a:r>
              <a:rPr lang="en-US" sz="2100" b="1" dirty="0"/>
              <a:t> a </a:t>
            </a:r>
            <a:r>
              <a:rPr lang="en-US" sz="2100" b="1" dirty="0" err="1"/>
              <a:t>thuumna</a:t>
            </a:r>
            <a:r>
              <a:rPr lang="en-US" sz="2100" b="1" dirty="0"/>
              <a:t> hi ding ahi. </a:t>
            </a:r>
            <a:r>
              <a:rPr lang="en-US" sz="2100" b="1" dirty="0" err="1"/>
              <a:t>Pathien</a:t>
            </a:r>
            <a:r>
              <a:rPr lang="en-US" sz="2100" b="1" dirty="0"/>
              <a:t> </a:t>
            </a:r>
            <a:r>
              <a:rPr lang="en-US" sz="2100" b="1" dirty="0" err="1"/>
              <a:t>bouvin</a:t>
            </a:r>
            <a:r>
              <a:rPr lang="en-US" sz="2100" b="1" dirty="0"/>
              <a:t> </a:t>
            </a:r>
            <a:r>
              <a:rPr lang="en-US" sz="2100" b="1" dirty="0" err="1"/>
              <a:t>ajah</a:t>
            </a:r>
            <a:r>
              <a:rPr lang="en-US" sz="2100" b="1" dirty="0"/>
              <a:t> ding in </a:t>
            </a:r>
            <a:r>
              <a:rPr lang="en-US" sz="2100" b="1" dirty="0" err="1"/>
              <a:t>gingtah</a:t>
            </a:r>
            <a:r>
              <a:rPr lang="en-US" sz="2100" b="1" dirty="0"/>
              <a:t> in </a:t>
            </a:r>
            <a:r>
              <a:rPr lang="en-US" sz="2100" b="1" dirty="0" err="1"/>
              <a:t>tao</a:t>
            </a:r>
            <a:r>
              <a:rPr lang="en-US" sz="2100" b="1" dirty="0"/>
              <a:t> </a:t>
            </a:r>
            <a:r>
              <a:rPr lang="en-US" sz="2100" b="1" dirty="0" err="1"/>
              <a:t>ji’n</a:t>
            </a:r>
            <a:r>
              <a:rPr lang="en-US" sz="2100" b="1" dirty="0"/>
              <a:t>. </a:t>
            </a:r>
          </a:p>
          <a:p>
            <a:pPr>
              <a:spcBef>
                <a:spcPts val="600"/>
              </a:spcBef>
            </a:pPr>
            <a:r>
              <a:rPr lang="en-US" sz="2100" b="1" dirty="0" err="1"/>
              <a:t>Bolthu</a:t>
            </a:r>
            <a:r>
              <a:rPr lang="en-US" sz="2100" b="1" dirty="0"/>
              <a:t> in </a:t>
            </a:r>
            <a:r>
              <a:rPr lang="en-US" sz="2100" b="1" dirty="0" err="1"/>
              <a:t>taona</a:t>
            </a:r>
            <a:r>
              <a:rPr lang="en-US" sz="2100" b="1" dirty="0"/>
              <a:t> </a:t>
            </a:r>
            <a:r>
              <a:rPr lang="en-US" sz="2100" b="1" dirty="0" err="1"/>
              <a:t>mang</a:t>
            </a:r>
            <a:r>
              <a:rPr lang="en-US" sz="2100" b="1" dirty="0"/>
              <a:t> </a:t>
            </a:r>
            <a:r>
              <a:rPr lang="en-US" sz="2100" b="1" dirty="0" err="1"/>
              <a:t>hih</a:t>
            </a:r>
            <a:r>
              <a:rPr lang="en-US" sz="2100" b="1" dirty="0"/>
              <a:t> in, </a:t>
            </a:r>
            <a:r>
              <a:rPr lang="en-US" sz="2100" b="1" dirty="0" err="1"/>
              <a:t>na</a:t>
            </a:r>
            <a:r>
              <a:rPr lang="en-US" sz="2100" b="1" dirty="0"/>
              <a:t> </a:t>
            </a:r>
            <a:r>
              <a:rPr lang="en-US" sz="2100" b="1" dirty="0" err="1"/>
              <a:t>taona</a:t>
            </a:r>
            <a:r>
              <a:rPr lang="en-US" sz="2100" b="1" dirty="0"/>
              <a:t> chu </a:t>
            </a:r>
            <a:r>
              <a:rPr lang="en-US" sz="2100" b="1" dirty="0" err="1"/>
              <a:t>naguot</a:t>
            </a:r>
            <a:r>
              <a:rPr lang="en-US" sz="2100" b="1" dirty="0"/>
              <a:t> </a:t>
            </a:r>
            <a:r>
              <a:rPr lang="en-US" sz="2100" b="1" dirty="0" err="1"/>
              <a:t>mong</a:t>
            </a:r>
            <a:r>
              <a:rPr lang="en-US" sz="2100" b="1" dirty="0"/>
              <a:t>, </a:t>
            </a:r>
            <a:r>
              <a:rPr lang="en-US" sz="2100" b="1" dirty="0" err="1"/>
              <a:t>na</a:t>
            </a:r>
            <a:r>
              <a:rPr lang="en-US" sz="2100" b="1" dirty="0"/>
              <a:t> </a:t>
            </a:r>
            <a:r>
              <a:rPr lang="en-US" sz="2100" b="1" dirty="0" err="1"/>
              <a:t>ngaichat</a:t>
            </a:r>
            <a:r>
              <a:rPr lang="en-US" sz="2100" b="1" dirty="0"/>
              <a:t> </a:t>
            </a:r>
            <a:r>
              <a:rPr lang="en-US" sz="2100" b="1" dirty="0" err="1"/>
              <a:t>mong</a:t>
            </a:r>
            <a:r>
              <a:rPr lang="en-US" sz="2100" b="1" dirty="0"/>
              <a:t>,  Hinna </a:t>
            </a:r>
            <a:r>
              <a:rPr lang="en-US" sz="2100" b="1" dirty="0" err="1"/>
              <a:t>Changlhah</a:t>
            </a:r>
            <a:r>
              <a:rPr lang="en-US" sz="2100" b="1" dirty="0"/>
              <a:t> ding a </a:t>
            </a:r>
            <a:r>
              <a:rPr lang="en-US" sz="2100" b="1" dirty="0" err="1"/>
              <a:t>kiel</a:t>
            </a:r>
            <a:r>
              <a:rPr lang="en-US" sz="2100" b="1" dirty="0"/>
              <a:t> </a:t>
            </a:r>
            <a:r>
              <a:rPr lang="en-US" sz="2100" b="1" dirty="0" err="1"/>
              <a:t>mong</a:t>
            </a:r>
            <a:r>
              <a:rPr lang="en-US" sz="2100" b="1" dirty="0"/>
              <a:t> </a:t>
            </a:r>
            <a:r>
              <a:rPr lang="en-US" sz="2100" b="1" dirty="0" err="1"/>
              <a:t>nahi</a:t>
            </a:r>
            <a:r>
              <a:rPr lang="en-US" sz="2100" b="1" dirty="0"/>
              <a:t> dan </a:t>
            </a:r>
            <a:r>
              <a:rPr lang="en-US" sz="2100" b="1" dirty="0" err="1"/>
              <a:t>bou</a:t>
            </a:r>
            <a:r>
              <a:rPr lang="en-US" sz="2100" b="1" dirty="0"/>
              <a:t> sei in</a:t>
            </a:r>
            <a:r>
              <a:rPr lang="en-US" sz="2000" b="1" dirty="0"/>
              <a:t>.”     </a:t>
            </a:r>
            <a:r>
              <a:rPr lang="en-US" sz="1600" b="1" dirty="0"/>
              <a:t>(E.G.W. “Our high Calling”, May 4)</a:t>
            </a:r>
            <a:endParaRPr lang="en" sz="2000" b="1" dirty="0"/>
          </a:p>
        </p:txBody>
      </p:sp>
      <p:sp>
        <p:nvSpPr>
          <p:cNvPr id="8" name="CuadroTexto 7">
            <a:extLst>
              <a:ext uri="{FF2B5EF4-FFF2-40B4-BE49-F238E27FC236}">
                <a16:creationId xmlns:a16="http://schemas.microsoft.com/office/drawing/2014/main" id="{D98F0FD0-7251-9900-A5AB-7D5CBDFAD746}"/>
              </a:ext>
            </a:extLst>
          </p:cNvPr>
          <p:cNvSpPr txBox="1"/>
          <p:nvPr/>
        </p:nvSpPr>
        <p:spPr>
          <a:xfrm>
            <a:off x="151567" y="3296745"/>
            <a:ext cx="3862544" cy="1384995"/>
          </a:xfrm>
          <a:prstGeom prst="rect">
            <a:avLst/>
          </a:prstGeom>
          <a:noFill/>
        </p:spPr>
        <p:txBody>
          <a:bodyPr wrap="square" rtlCol="0">
            <a:spAutoFit/>
          </a:bodyPr>
          <a:lstStyle/>
          <a:p>
            <a:pPr>
              <a:spcBef>
                <a:spcPts val="600"/>
              </a:spcBef>
            </a:pPr>
            <a:r>
              <a:rPr lang="en" sz="2100" b="1" dirty="0"/>
              <a:t>Itaona u chu kitah tah leh lunggil a kuon luongdoh hijo ding ahi. Taona hi hinna ding a aloutheilou chu ahi.</a:t>
            </a:r>
          </a:p>
        </p:txBody>
      </p:sp>
      <p:pic>
        <p:nvPicPr>
          <p:cNvPr id="10" name="Imagen 9">
            <a:extLst>
              <a:ext uri="{FF2B5EF4-FFF2-40B4-BE49-F238E27FC236}">
                <a16:creationId xmlns:a16="http://schemas.microsoft.com/office/drawing/2014/main" id="{5920392E-DD37-4AB5-2A8A-C3D326F50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699" y="1231113"/>
            <a:ext cx="3368598" cy="1893343"/>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938C5F96-FEC9-C008-FF51-E169CCC81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3523" y="1229824"/>
            <a:ext cx="4602944" cy="5542285"/>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763A0FC0-6E29-B071-59E5-A46EB41521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151224" y="2959464"/>
            <a:ext cx="2706776" cy="1802059"/>
          </a:xfrm>
          <a:prstGeom prst="rect">
            <a:avLst/>
          </a:prstGeom>
          <a:ln w="5715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743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3)">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ppt_h/2"/>
                                          </p:val>
                                        </p:tav>
                                        <p:tav tm="100000">
                                          <p:val>
                                            <p:strVal val="#ppt_y"/>
                                          </p:val>
                                        </p:tav>
                                      </p:tavLst>
                                    </p:anim>
                                    <p:anim calcmode="lin" valueType="num">
                                      <p:cBhvr>
                                        <p:cTn id="38" dur="500" fill="hold"/>
                                        <p:tgtEl>
                                          <p:spTgt spid="9"/>
                                        </p:tgtEl>
                                        <p:attrNameLst>
                                          <p:attrName>ppt_w</p:attrName>
                                        </p:attrNameLst>
                                      </p:cBhvr>
                                      <p:tavLst>
                                        <p:tav tm="0">
                                          <p:val>
                                            <p:strVal val="#ppt_w"/>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926FCA-4BBA-C39B-CC17-192E3469BAB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CF81D5-81B0-DBD0-ADB6-A5E73637BB75}"/>
              </a:ext>
            </a:extLst>
          </p:cNvPr>
          <p:cNvSpPr txBox="1"/>
          <p:nvPr/>
        </p:nvSpPr>
        <p:spPr>
          <a:xfrm>
            <a:off x="2757004" y="-20454"/>
            <a:ext cx="6384890" cy="14465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6"/>
                </a:solidFill>
              </a:defRPr>
            </a:lvl1pPr>
          </a:lstStyle>
          <a:p>
            <a:r>
              <a:rPr lang="en" dirty="0">
                <a:solidFill>
                  <a:srgbClr val="FFFF00"/>
                </a:solidFill>
                <a:effectLst>
                  <a:outerShdw blurRad="38100" dist="38100" dir="2700000" algn="tl">
                    <a:srgbClr val="000000">
                      <a:alpha val="43137"/>
                    </a:srgbClr>
                  </a:outerShdw>
                </a:effectLst>
              </a:rPr>
              <a:t>JESU: TAONA A MINPHAH DING</a:t>
            </a:r>
          </a:p>
        </p:txBody>
      </p:sp>
      <p:graphicFrame>
        <p:nvGraphicFramePr>
          <p:cNvPr id="2" name="Diagrama 1">
            <a:extLst>
              <a:ext uri="{FF2B5EF4-FFF2-40B4-BE49-F238E27FC236}">
                <a16:creationId xmlns:a16="http://schemas.microsoft.com/office/drawing/2014/main" id="{AD9E4A1C-9762-959F-1E42-F40D45E18827}"/>
              </a:ext>
            </a:extLst>
          </p:cNvPr>
          <p:cNvGraphicFramePr/>
          <p:nvPr>
            <p:extLst>
              <p:ext uri="{D42A27DB-BD31-4B8C-83A1-F6EECF244321}">
                <p14:modId xmlns:p14="http://schemas.microsoft.com/office/powerpoint/2010/main" val="218843943"/>
              </p:ext>
            </p:extLst>
          </p:nvPr>
        </p:nvGraphicFramePr>
        <p:xfrm>
          <a:off x="95250" y="1703889"/>
          <a:ext cx="12001501"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A61E08E-77E6-7C52-9C53-75FF9FB305AA}"/>
              </a:ext>
            </a:extLst>
          </p:cNvPr>
          <p:cNvSpPr txBox="1"/>
          <p:nvPr/>
        </p:nvSpPr>
        <p:spPr>
          <a:xfrm>
            <a:off x="3677832" y="1265277"/>
            <a:ext cx="4374787" cy="400110"/>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Hiche hi Jesu’n taoje eihil u chu ahi:</a:t>
            </a:r>
          </a:p>
        </p:txBody>
      </p:sp>
      <p:pic>
        <p:nvPicPr>
          <p:cNvPr id="5" name="Imagen 4">
            <a:extLst>
              <a:ext uri="{FF2B5EF4-FFF2-40B4-BE49-F238E27FC236}">
                <a16:creationId xmlns:a16="http://schemas.microsoft.com/office/drawing/2014/main" id="{98349398-41B9-156E-C305-5622C5BF25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52847" y="114300"/>
            <a:ext cx="2580574" cy="1424343"/>
          </a:xfrm>
          <a:prstGeom prst="rect">
            <a:avLst/>
          </a:prstGeom>
          <a:effectLst>
            <a:innerShdw blurRad="114300">
              <a:prstClr val="black"/>
            </a:innerShdw>
          </a:effectLst>
        </p:spPr>
      </p:pic>
      <p:pic>
        <p:nvPicPr>
          <p:cNvPr id="7" name="Imagen 6">
            <a:extLst>
              <a:ext uri="{FF2B5EF4-FFF2-40B4-BE49-F238E27FC236}">
                <a16:creationId xmlns:a16="http://schemas.microsoft.com/office/drawing/2014/main" id="{1802933D-F3D4-DD5F-7195-E583120DD43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9304" y="114299"/>
            <a:ext cx="1899123" cy="1424343"/>
          </a:xfrm>
          <a:prstGeom prst="rect">
            <a:avLst/>
          </a:prstGeom>
          <a:effectLst>
            <a:innerShdw blurRad="114300">
              <a:prstClr val="black"/>
            </a:innerShdw>
          </a:effectLst>
        </p:spPr>
      </p:pic>
    </p:spTree>
    <p:extLst>
      <p:ext uri="{BB962C8B-B14F-4D97-AF65-F5344CB8AC3E}">
        <p14:creationId xmlns:p14="http://schemas.microsoft.com/office/powerpoint/2010/main" val="326001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165ADFCA-F309-4452-86A1-8B3D58BCB9D5}"/>
                                            </p:graphicEl>
                                          </p:spTgt>
                                        </p:tgtEl>
                                        <p:attrNameLst>
                                          <p:attrName>style.visibility</p:attrName>
                                        </p:attrNameLst>
                                      </p:cBhvr>
                                      <p:to>
                                        <p:strVal val="visible"/>
                                      </p:to>
                                    </p:set>
                                    <p:anim calcmode="lin" valueType="num">
                                      <p:cBhvr>
                                        <p:cTn id="19" dur="500" fill="hold"/>
                                        <p:tgtEl>
                                          <p:spTgt spid="2">
                                            <p:graphicEl>
                                              <a:dgm id="{165ADFCA-F309-4452-86A1-8B3D58BCB9D5}"/>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165ADFCA-F309-4452-86A1-8B3D58BCB9D5}"/>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165ADFCA-F309-4452-86A1-8B3D58BCB9D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D661369E-9600-4298-86D9-34710FC12B4E}"/>
                                            </p:graphicEl>
                                          </p:spTgt>
                                        </p:tgtEl>
                                        <p:attrNameLst>
                                          <p:attrName>style.visibility</p:attrName>
                                        </p:attrNameLst>
                                      </p:cBhvr>
                                      <p:to>
                                        <p:strVal val="visible"/>
                                      </p:to>
                                    </p:set>
                                    <p:animEffect transition="in" filter="wipe(left)">
                                      <p:cBhvr>
                                        <p:cTn id="26" dur="500"/>
                                        <p:tgtEl>
                                          <p:spTgt spid="2">
                                            <p:graphicEl>
                                              <a:dgm id="{D661369E-9600-4298-86D9-34710FC12B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035CB03A-1615-450A-A54B-4021A44361B1}"/>
                                            </p:graphicEl>
                                          </p:spTgt>
                                        </p:tgtEl>
                                        <p:attrNameLst>
                                          <p:attrName>style.visibility</p:attrName>
                                        </p:attrNameLst>
                                      </p:cBhvr>
                                      <p:to>
                                        <p:strVal val="visible"/>
                                      </p:to>
                                    </p:set>
                                    <p:anim calcmode="lin" valueType="num">
                                      <p:cBhvr>
                                        <p:cTn id="31" dur="500" fill="hold"/>
                                        <p:tgtEl>
                                          <p:spTgt spid="2">
                                            <p:graphicEl>
                                              <a:dgm id="{035CB03A-1615-450A-A54B-4021A44361B1}"/>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35CB03A-1615-450A-A54B-4021A44361B1}"/>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35CB03A-1615-450A-A54B-4021A44361B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C94D50CB-DDCC-4494-816D-473222C2E0DA}"/>
                                            </p:graphicEl>
                                          </p:spTgt>
                                        </p:tgtEl>
                                        <p:attrNameLst>
                                          <p:attrName>style.visibility</p:attrName>
                                        </p:attrNameLst>
                                      </p:cBhvr>
                                      <p:to>
                                        <p:strVal val="visible"/>
                                      </p:to>
                                    </p:set>
                                    <p:animEffect transition="in" filter="wipe(left)">
                                      <p:cBhvr>
                                        <p:cTn id="38" dur="500"/>
                                        <p:tgtEl>
                                          <p:spTgt spid="2">
                                            <p:graphicEl>
                                              <a:dgm id="{C94D50CB-DDCC-4494-816D-473222C2E0D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
                                            <p:graphicEl>
                                              <a:dgm id="{4DC6DA22-CDAF-4395-958D-693B3F4B3FDF}"/>
                                            </p:graphicEl>
                                          </p:spTgt>
                                        </p:tgtEl>
                                        <p:attrNameLst>
                                          <p:attrName>style.visibility</p:attrName>
                                        </p:attrNameLst>
                                      </p:cBhvr>
                                      <p:to>
                                        <p:strVal val="visible"/>
                                      </p:to>
                                    </p:set>
                                    <p:anim calcmode="lin" valueType="num">
                                      <p:cBhvr>
                                        <p:cTn id="48" dur="500" fill="hold"/>
                                        <p:tgtEl>
                                          <p:spTgt spid="2">
                                            <p:graphicEl>
                                              <a:dgm id="{4DC6DA22-CDAF-4395-958D-693B3F4B3FDF}"/>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4DC6DA22-CDAF-4395-958D-693B3F4B3FDF}"/>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4DC6DA22-CDAF-4395-958D-693B3F4B3FD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AA0E4C6E-796A-406B-97E4-8CF5C38EED04}"/>
                                            </p:graphicEl>
                                          </p:spTgt>
                                        </p:tgtEl>
                                        <p:attrNameLst>
                                          <p:attrName>style.visibility</p:attrName>
                                        </p:attrNameLst>
                                      </p:cBhvr>
                                      <p:to>
                                        <p:strVal val="visible"/>
                                      </p:to>
                                    </p:set>
                                    <p:animEffect transition="in" filter="wipe(left)">
                                      <p:cBhvr>
                                        <p:cTn id="55" dur="500"/>
                                        <p:tgtEl>
                                          <p:spTgt spid="2">
                                            <p:graphicEl>
                                              <a:dgm id="{AA0E4C6E-796A-406B-97E4-8CF5C38EED0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8CF57451-50D0-4FB1-B117-44DE815E5846}"/>
                                            </p:graphicEl>
                                          </p:spTgt>
                                        </p:tgtEl>
                                        <p:attrNameLst>
                                          <p:attrName>style.visibility</p:attrName>
                                        </p:attrNameLst>
                                      </p:cBhvr>
                                      <p:to>
                                        <p:strVal val="visible"/>
                                      </p:to>
                                    </p:set>
                                    <p:anim calcmode="lin" valueType="num">
                                      <p:cBhvr>
                                        <p:cTn id="60" dur="500" fill="hold"/>
                                        <p:tgtEl>
                                          <p:spTgt spid="2">
                                            <p:graphicEl>
                                              <a:dgm id="{8CF57451-50D0-4FB1-B117-44DE815E584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57451-50D0-4FB1-B117-44DE815E584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57451-50D0-4FB1-B117-44DE815E584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F18E7AD8-A842-4F6F-BD87-55C3E70305BC}"/>
                                            </p:graphicEl>
                                          </p:spTgt>
                                        </p:tgtEl>
                                        <p:attrNameLst>
                                          <p:attrName>style.visibility</p:attrName>
                                        </p:attrNameLst>
                                      </p:cBhvr>
                                      <p:to>
                                        <p:strVal val="visible"/>
                                      </p:to>
                                    </p:set>
                                    <p:animEffect transition="in" filter="wipe(left)">
                                      <p:cBhvr>
                                        <p:cTn id="67" dur="500"/>
                                        <p:tgtEl>
                                          <p:spTgt spid="2">
                                            <p:graphicEl>
                                              <a:dgm id="{F18E7AD8-A842-4F6F-BD87-55C3E70305B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
                                            <p:graphicEl>
                                              <a:dgm id="{11DBA616-025B-4811-B16A-E9649261AEC1}"/>
                                            </p:graphicEl>
                                          </p:spTgt>
                                        </p:tgtEl>
                                        <p:attrNameLst>
                                          <p:attrName>style.visibility</p:attrName>
                                        </p:attrNameLst>
                                      </p:cBhvr>
                                      <p:to>
                                        <p:strVal val="visible"/>
                                      </p:to>
                                    </p:set>
                                    <p:anim calcmode="lin" valueType="num">
                                      <p:cBhvr>
                                        <p:cTn id="77" dur="500" fill="hold"/>
                                        <p:tgtEl>
                                          <p:spTgt spid="2">
                                            <p:graphicEl>
                                              <a:dgm id="{11DBA616-025B-4811-B16A-E9649261AEC1}"/>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1DBA616-025B-4811-B16A-E9649261AEC1}"/>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1DBA616-025B-4811-B16A-E9649261AEC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97556D2-27A3-4DC2-8AA5-CBC8416048E8}"/>
                                            </p:graphicEl>
                                          </p:spTgt>
                                        </p:tgtEl>
                                        <p:attrNameLst>
                                          <p:attrName>style.visibility</p:attrName>
                                        </p:attrNameLst>
                                      </p:cBhvr>
                                      <p:to>
                                        <p:strVal val="visible"/>
                                      </p:to>
                                    </p:set>
                                    <p:animEffect transition="in" filter="wipe(left)">
                                      <p:cBhvr>
                                        <p:cTn id="84" dur="500"/>
                                        <p:tgtEl>
                                          <p:spTgt spid="2">
                                            <p:graphicEl>
                                              <a:dgm id="{597556D2-27A3-4DC2-8AA5-CBC8416048E8}"/>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05DFCB04-2362-43FA-A832-4D0DCE828689}"/>
                                            </p:graphicEl>
                                          </p:spTgt>
                                        </p:tgtEl>
                                        <p:attrNameLst>
                                          <p:attrName>style.visibility</p:attrName>
                                        </p:attrNameLst>
                                      </p:cBhvr>
                                      <p:to>
                                        <p:strVal val="visible"/>
                                      </p:to>
                                    </p:set>
                                    <p:anim calcmode="lin" valueType="num">
                                      <p:cBhvr>
                                        <p:cTn id="89" dur="500" fill="hold"/>
                                        <p:tgtEl>
                                          <p:spTgt spid="2">
                                            <p:graphicEl>
                                              <a:dgm id="{05DFCB04-2362-43FA-A832-4D0DCE828689}"/>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05DFCB04-2362-43FA-A832-4D0DCE828689}"/>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05DFCB04-2362-43FA-A832-4D0DCE82868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
                                            <p:graphicEl>
                                              <a:dgm id="{F8A564A9-1CDF-4F83-A37B-9D6BAD3D6F22}"/>
                                            </p:graphicEl>
                                          </p:spTgt>
                                        </p:tgtEl>
                                        <p:attrNameLst>
                                          <p:attrName>style.visibility</p:attrName>
                                        </p:attrNameLst>
                                      </p:cBhvr>
                                      <p:to>
                                        <p:strVal val="visible"/>
                                      </p:to>
                                    </p:set>
                                    <p:animEffect transition="in" filter="wipe(left)">
                                      <p:cBhvr>
                                        <p:cTn id="96" dur="500"/>
                                        <p:tgtEl>
                                          <p:spTgt spid="2">
                                            <p:graphicEl>
                                              <a:dgm id="{F8A564A9-1CDF-4F83-A37B-9D6BAD3D6F2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A11CFE61-61D4-4B65-8D27-4D429967B2A6}"/>
                                            </p:graphicEl>
                                          </p:spTgt>
                                        </p:tgtEl>
                                        <p:attrNameLst>
                                          <p:attrName>style.visibility</p:attrName>
                                        </p:attrNameLst>
                                      </p:cBhvr>
                                      <p:to>
                                        <p:strVal val="visible"/>
                                      </p:to>
                                    </p:set>
                                    <p:anim calcmode="lin" valueType="num">
                                      <p:cBhvr>
                                        <p:cTn id="101" dur="500" fill="hold"/>
                                        <p:tgtEl>
                                          <p:spTgt spid="2">
                                            <p:graphicEl>
                                              <a:dgm id="{A11CFE61-61D4-4B65-8D27-4D429967B2A6}"/>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A11CFE61-61D4-4B65-8D27-4D429967B2A6}"/>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A11CFE61-61D4-4B65-8D27-4D429967B2A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485945A0-8944-473E-B2B2-6F0037DB0AF3}"/>
                                            </p:graphicEl>
                                          </p:spTgt>
                                        </p:tgtEl>
                                        <p:attrNameLst>
                                          <p:attrName>style.visibility</p:attrName>
                                        </p:attrNameLst>
                                      </p:cBhvr>
                                      <p:to>
                                        <p:strVal val="visible"/>
                                      </p:to>
                                    </p:set>
                                    <p:animEffect transition="in" filter="wipe(left)">
                                      <p:cBhvr>
                                        <p:cTn id="108" dur="500"/>
                                        <p:tgtEl>
                                          <p:spTgt spid="2">
                                            <p:graphicEl>
                                              <a:dgm id="{485945A0-8944-473E-B2B2-6F0037DB0AF3}"/>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
                                            <p:graphicEl>
                                              <a:dgm id="{6DF09527-8DB9-40A8-9591-6310EF6848D3}"/>
                                            </p:graphicEl>
                                          </p:spTgt>
                                        </p:tgtEl>
                                        <p:attrNameLst>
                                          <p:attrName>style.visibility</p:attrName>
                                        </p:attrNameLst>
                                      </p:cBhvr>
                                      <p:to>
                                        <p:strVal val="visible"/>
                                      </p:to>
                                    </p:set>
                                    <p:anim calcmode="lin" valueType="num">
                                      <p:cBhvr>
                                        <p:cTn id="113" dur="500" fill="hold"/>
                                        <p:tgtEl>
                                          <p:spTgt spid="2">
                                            <p:graphicEl>
                                              <a:dgm id="{6DF09527-8DB9-40A8-9591-6310EF6848D3}"/>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6DF09527-8DB9-40A8-9591-6310EF6848D3}"/>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6DF09527-8DB9-40A8-9591-6310EF6848D3}"/>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
                                            <p:graphicEl>
                                              <a:dgm id="{6C64146B-A178-42B2-8E33-0EE58C6BB227}"/>
                                            </p:graphicEl>
                                          </p:spTgt>
                                        </p:tgtEl>
                                        <p:attrNameLst>
                                          <p:attrName>style.visibility</p:attrName>
                                        </p:attrNameLst>
                                      </p:cBhvr>
                                      <p:to>
                                        <p:strVal val="visible"/>
                                      </p:to>
                                    </p:set>
                                    <p:animEffect transition="in" filter="wipe(left)">
                                      <p:cBhvr>
                                        <p:cTn id="120" dur="500"/>
                                        <p:tgtEl>
                                          <p:spTgt spid="2">
                                            <p:graphicEl>
                                              <a:dgm id="{6C64146B-A178-42B2-8E33-0EE58C6BB2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843</TotalTime>
  <Words>1514</Words>
  <Application>Microsoft Office PowerPoint</Application>
  <PresentationFormat>Panorámica</PresentationFormat>
  <Paragraphs>83</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262</cp:revision>
  <dcterms:created xsi:type="dcterms:W3CDTF">2026-03-28T16:46:47Z</dcterms:created>
  <dcterms:modified xsi:type="dcterms:W3CDTF">2026-05-08T05:27:17Z</dcterms:modified>
</cp:coreProperties>
</file>